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510" r:id="rId2"/>
    <p:sldMasterId id="2147485558" r:id="rId3"/>
    <p:sldMasterId id="2147485570" r:id="rId4"/>
    <p:sldMasterId id="2147485596" r:id="rId5"/>
    <p:sldMasterId id="2147485611" r:id="rId6"/>
    <p:sldMasterId id="2147485659" r:id="rId7"/>
    <p:sldMasterId id="2147485677" r:id="rId8"/>
    <p:sldMasterId id="2147485691" r:id="rId9"/>
    <p:sldMasterId id="2147485745" r:id="rId10"/>
    <p:sldMasterId id="2147486139" r:id="rId11"/>
    <p:sldMasterId id="2147486156" r:id="rId12"/>
    <p:sldMasterId id="2147486158" r:id="rId13"/>
  </p:sldMasterIdLst>
  <p:notesMasterIdLst>
    <p:notesMasterId r:id="rId149"/>
  </p:notesMasterIdLst>
  <p:handoutMasterIdLst>
    <p:handoutMasterId r:id="rId150"/>
  </p:handoutMasterIdLst>
  <p:sldIdLst>
    <p:sldId id="1118" r:id="rId14"/>
    <p:sldId id="1504" r:id="rId15"/>
    <p:sldId id="1122" r:id="rId16"/>
    <p:sldId id="1188" r:id="rId17"/>
    <p:sldId id="1180" r:id="rId18"/>
    <p:sldId id="1125" r:id="rId19"/>
    <p:sldId id="1126" r:id="rId20"/>
    <p:sldId id="1127" r:id="rId21"/>
    <p:sldId id="1128" r:id="rId22"/>
    <p:sldId id="1465" r:id="rId23"/>
    <p:sldId id="1441" r:id="rId24"/>
    <p:sldId id="1179" r:id="rId25"/>
    <p:sldId id="1181" r:id="rId26"/>
    <p:sldId id="1424" r:id="rId27"/>
    <p:sldId id="1430" r:id="rId28"/>
    <p:sldId id="1438" r:id="rId29"/>
    <p:sldId id="1425" r:id="rId30"/>
    <p:sldId id="1422" r:id="rId31"/>
    <p:sldId id="1439" r:id="rId32"/>
    <p:sldId id="1440" r:id="rId33"/>
    <p:sldId id="1442" r:id="rId34"/>
    <p:sldId id="1447" r:id="rId35"/>
    <p:sldId id="1445" r:id="rId36"/>
    <p:sldId id="1446" r:id="rId37"/>
    <p:sldId id="1459" r:id="rId38"/>
    <p:sldId id="1454" r:id="rId39"/>
    <p:sldId id="1461" r:id="rId40"/>
    <p:sldId id="1466" r:id="rId41"/>
    <p:sldId id="1467" r:id="rId42"/>
    <p:sldId id="1468" r:id="rId43"/>
    <p:sldId id="1469" r:id="rId44"/>
    <p:sldId id="1470" r:id="rId45"/>
    <p:sldId id="1449" r:id="rId46"/>
    <p:sldId id="1451" r:id="rId47"/>
    <p:sldId id="1450" r:id="rId48"/>
    <p:sldId id="1452" r:id="rId49"/>
    <p:sldId id="1436" r:id="rId50"/>
    <p:sldId id="1435" r:id="rId51"/>
    <p:sldId id="1412" r:id="rId52"/>
    <p:sldId id="1135" r:id="rId53"/>
    <p:sldId id="1413" r:id="rId54"/>
    <p:sldId id="1137" r:id="rId55"/>
    <p:sldId id="1455" r:id="rId56"/>
    <p:sldId id="1139" r:id="rId57"/>
    <p:sldId id="1140" r:id="rId58"/>
    <p:sldId id="1141" r:id="rId59"/>
    <p:sldId id="1142" r:id="rId60"/>
    <p:sldId id="1147" r:id="rId61"/>
    <p:sldId id="1149" r:id="rId62"/>
    <p:sldId id="1150" r:id="rId63"/>
    <p:sldId id="1151" r:id="rId64"/>
    <p:sldId id="1154" r:id="rId65"/>
    <p:sldId id="1155" r:id="rId66"/>
    <p:sldId id="1156" r:id="rId67"/>
    <p:sldId id="1157" r:id="rId68"/>
    <p:sldId id="1158" r:id="rId69"/>
    <p:sldId id="1159" r:id="rId70"/>
    <p:sldId id="1160" r:id="rId71"/>
    <p:sldId id="1161" r:id="rId72"/>
    <p:sldId id="1170" r:id="rId73"/>
    <p:sldId id="1472" r:id="rId74"/>
    <p:sldId id="1501" r:id="rId75"/>
    <p:sldId id="1171" r:id="rId76"/>
    <p:sldId id="1172" r:id="rId77"/>
    <p:sldId id="1173" r:id="rId78"/>
    <p:sldId id="1174" r:id="rId79"/>
    <p:sldId id="1175" r:id="rId80"/>
    <p:sldId id="1176" r:id="rId81"/>
    <p:sldId id="1177" r:id="rId82"/>
    <p:sldId id="1178" r:id="rId83"/>
    <p:sldId id="1191" r:id="rId84"/>
    <p:sldId id="1192" r:id="rId85"/>
    <p:sldId id="1473" r:id="rId86"/>
    <p:sldId id="1409" r:id="rId87"/>
    <p:sldId id="1481" r:id="rId88"/>
    <p:sldId id="1410" r:id="rId89"/>
    <p:sldId id="1474" r:id="rId90"/>
    <p:sldId id="1411" r:id="rId91"/>
    <p:sldId id="1195" r:id="rId92"/>
    <p:sldId id="1199" r:id="rId93"/>
    <p:sldId id="1200" r:id="rId94"/>
    <p:sldId id="1202" r:id="rId95"/>
    <p:sldId id="1201" r:id="rId96"/>
    <p:sldId id="1203" r:id="rId97"/>
    <p:sldId id="1204" r:id="rId98"/>
    <p:sldId id="1205" r:id="rId99"/>
    <p:sldId id="1206" r:id="rId100"/>
    <p:sldId id="1207" r:id="rId101"/>
    <p:sldId id="1208" r:id="rId102"/>
    <p:sldId id="1478" r:id="rId103"/>
    <p:sldId id="1475" r:id="rId104"/>
    <p:sldId id="1476" r:id="rId105"/>
    <p:sldId id="1477" r:id="rId106"/>
    <p:sldId id="1479" r:id="rId107"/>
    <p:sldId id="1209" r:id="rId108"/>
    <p:sldId id="1210" r:id="rId109"/>
    <p:sldId id="1211" r:id="rId110"/>
    <p:sldId id="1213" r:id="rId111"/>
    <p:sldId id="1480" r:id="rId112"/>
    <p:sldId id="1289" r:id="rId113"/>
    <p:sldId id="1308" r:id="rId114"/>
    <p:sldId id="1309" r:id="rId115"/>
    <p:sldId id="1483" r:id="rId116"/>
    <p:sldId id="1310" r:id="rId117"/>
    <p:sldId id="1311" r:id="rId118"/>
    <p:sldId id="1312" r:id="rId119"/>
    <p:sldId id="1428" r:id="rId120"/>
    <p:sldId id="1314" r:id="rId121"/>
    <p:sldId id="1315" r:id="rId122"/>
    <p:sldId id="1316" r:id="rId123"/>
    <p:sldId id="1317" r:id="rId124"/>
    <p:sldId id="1318" r:id="rId125"/>
    <p:sldId id="1319" r:id="rId126"/>
    <p:sldId id="1321" r:id="rId127"/>
    <p:sldId id="1323" r:id="rId128"/>
    <p:sldId id="1328" r:id="rId129"/>
    <p:sldId id="1329" r:id="rId130"/>
    <p:sldId id="1493" r:id="rId131"/>
    <p:sldId id="1498" r:id="rId132"/>
    <p:sldId id="1499" r:id="rId133"/>
    <p:sldId id="1497" r:id="rId134"/>
    <p:sldId id="1348" r:id="rId135"/>
    <p:sldId id="1485" r:id="rId136"/>
    <p:sldId id="1349" r:id="rId137"/>
    <p:sldId id="1486" r:id="rId138"/>
    <p:sldId id="1500" r:id="rId139"/>
    <p:sldId id="1488" r:id="rId140"/>
    <p:sldId id="1490" r:id="rId141"/>
    <p:sldId id="1489" r:id="rId142"/>
    <p:sldId id="1491" r:id="rId143"/>
    <p:sldId id="1502" r:id="rId144"/>
    <p:sldId id="1503" r:id="rId145"/>
    <p:sldId id="1492" r:id="rId146"/>
    <p:sldId id="1487" r:id="rId147"/>
    <p:sldId id="1484" r:id="rId148"/>
  </p:sldIdLst>
  <p:sldSz cx="9144000" cy="6858000" type="screen4x3"/>
  <p:notesSz cx="7315200" cy="96012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4020" autoAdjust="0"/>
  </p:normalViewPr>
  <p:slideViewPr>
    <p:cSldViewPr>
      <p:cViewPr varScale="1">
        <p:scale>
          <a:sx n="45" d="100"/>
          <a:sy n="45" d="100"/>
        </p:scale>
        <p:origin x="1386" y="30"/>
      </p:cViewPr>
      <p:guideLst>
        <p:guide orient="horz" pos="2160"/>
        <p:guide pos="2880"/>
      </p:guideLst>
    </p:cSldViewPr>
  </p:slideViewPr>
  <p:outlineViewPr>
    <p:cViewPr>
      <p:scale>
        <a:sx n="33" d="100"/>
        <a:sy n="33" d="100"/>
      </p:scale>
      <p:origin x="0" y="58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58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notesMaster" Target="notesMasters/notesMaster1.xml"/><Relationship Id="rId5" Type="http://schemas.openxmlformats.org/officeDocument/2006/relationships/slideMaster" Target="slideMasters/slideMaster5.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handoutMaster" Target="handoutMasters/handoutMaster1.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slide" Target="slides/slide127.xml"/><Relationship Id="rId145" Type="http://schemas.openxmlformats.org/officeDocument/2006/relationships/slide" Target="slides/slide13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slide" Target="slides/slide122.xml"/><Relationship Id="rId151"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theme" Target="theme/theme1.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tableStyles" Target="tableStyles.xml"/><Relationship Id="rId16" Type="http://schemas.openxmlformats.org/officeDocument/2006/relationships/slide" Target="slides/slide3.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slide" Target="slides/slide131.xml"/><Relationship Id="rId90" Type="http://schemas.openxmlformats.org/officeDocument/2006/relationships/slide" Target="slides/slide7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E9B273-5E36-41B6-88E1-A960052E093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185D2339-6401-4EBC-8948-CFC7285A9034}">
      <dgm:prSet phldrT="[Text]" custT="1"/>
      <dgm:spPr/>
      <dgm:t>
        <a:bodyPr/>
        <a:lstStyle/>
        <a:p>
          <a:pPr algn="ctr"/>
          <a:r>
            <a:rPr lang="en-US" sz="1600" dirty="0">
              <a:latin typeface="Arial" pitchFamily="34" charset="0"/>
              <a:cs typeface="Arial" pitchFamily="34" charset="0"/>
            </a:rPr>
            <a:t>continuant</a:t>
          </a:r>
        </a:p>
      </dgm:t>
    </dgm:pt>
    <dgm:pt modelId="{9006EA1C-ECAF-44AE-9C19-2908A7044C30}" type="parTrans" cxnId="{045CB485-1F4B-4C55-8522-916B68233553}">
      <dgm:prSet/>
      <dgm:spPr/>
      <dgm:t>
        <a:bodyPr/>
        <a:lstStyle/>
        <a:p>
          <a:endParaRPr lang="en-US"/>
        </a:p>
      </dgm:t>
    </dgm:pt>
    <dgm:pt modelId="{4B48D8CB-FC30-4EE4-A7D3-770D65399956}" type="sibTrans" cxnId="{045CB485-1F4B-4C55-8522-916B68233553}">
      <dgm:prSet/>
      <dgm:spPr/>
      <dgm:t>
        <a:bodyPr/>
        <a:lstStyle/>
        <a:p>
          <a:endParaRPr lang="en-US"/>
        </a:p>
      </dgm:t>
    </dgm:pt>
    <dgm:pt modelId="{6C9DABB0-D38B-4F57-AA34-F852503E5436}">
      <dgm:prSet phldrT="[Text]" custT="1"/>
      <dgm:spPr>
        <a:solidFill>
          <a:srgbClr val="FFFF00"/>
        </a:solidFill>
      </dgm:spPr>
      <dgm:t>
        <a:bodyPr/>
        <a:lstStyle/>
        <a:p>
          <a:pPr algn="ctr"/>
          <a:r>
            <a:rPr lang="en-US" sz="1600" dirty="0">
              <a:latin typeface="Arial" pitchFamily="34" charset="0"/>
              <a:cs typeface="Arial" pitchFamily="34" charset="0"/>
            </a:rPr>
            <a:t>independent continuant</a:t>
          </a:r>
        </a:p>
      </dgm:t>
    </dgm:pt>
    <dgm:pt modelId="{0FB5DB58-E8C1-4481-A7D8-6BE009790F4B}" type="parTrans" cxnId="{76C45E04-2552-41D2-A942-6CABDB6A682E}">
      <dgm:prSet/>
      <dgm:spPr/>
      <dgm:t>
        <a:bodyPr/>
        <a:lstStyle/>
        <a:p>
          <a:pPr algn="ctr"/>
          <a:endParaRPr lang="en-US"/>
        </a:p>
      </dgm:t>
    </dgm:pt>
    <dgm:pt modelId="{4952202C-EAE1-4626-BD91-1BA858B6FB57}" type="sibTrans" cxnId="{76C45E04-2552-41D2-A942-6CABDB6A682E}">
      <dgm:prSet/>
      <dgm:spPr/>
      <dgm:t>
        <a:bodyPr/>
        <a:lstStyle/>
        <a:p>
          <a:endParaRPr lang="en-US"/>
        </a:p>
      </dgm:t>
    </dgm:pt>
    <dgm:pt modelId="{E6BEF2C8-9750-41BA-9A30-9479A8DB332B}">
      <dgm:prSet phldrT="[Text]" custT="1"/>
      <dgm:spPr>
        <a:solidFill>
          <a:srgbClr val="FFFF00"/>
        </a:solidFill>
      </dgm:spPr>
      <dgm:t>
        <a:bodyPr/>
        <a:lstStyle/>
        <a:p>
          <a:pPr algn="ctr"/>
          <a:r>
            <a:rPr lang="en-US" sz="1600" dirty="0" smtClean="0">
              <a:latin typeface="Arial" pitchFamily="34" charset="0"/>
              <a:cs typeface="Arial" pitchFamily="34" charset="0"/>
            </a:rPr>
            <a:t>portion of material</a:t>
          </a:r>
          <a:endParaRPr lang="en-US" sz="1600" dirty="0">
            <a:latin typeface="Arial" pitchFamily="34" charset="0"/>
            <a:cs typeface="Arial" pitchFamily="34" charset="0"/>
          </a:endParaRPr>
        </a:p>
      </dgm:t>
    </dgm:pt>
    <dgm:pt modelId="{4AD99DAF-E034-4A6A-9174-0B67FBA419BF}" type="parTrans" cxnId="{163F1FB9-F7E4-49A6-8A12-E17AB9C87CCC}">
      <dgm:prSet/>
      <dgm:spPr/>
      <dgm:t>
        <a:bodyPr/>
        <a:lstStyle/>
        <a:p>
          <a:pPr algn="ctr"/>
          <a:endParaRPr lang="en-US"/>
        </a:p>
      </dgm:t>
    </dgm:pt>
    <dgm:pt modelId="{323EB531-209E-45C9-9597-7457F45F90DB}" type="sibTrans" cxnId="{163F1FB9-F7E4-49A6-8A12-E17AB9C87CCC}">
      <dgm:prSet/>
      <dgm:spPr/>
      <dgm:t>
        <a:bodyPr/>
        <a:lstStyle/>
        <a:p>
          <a:endParaRPr lang="en-US"/>
        </a:p>
      </dgm:t>
    </dgm:pt>
    <dgm:pt modelId="{7F55DD2B-E38A-4107-87C3-28CB2C7698A1}">
      <dgm:prSet phldrT="[Text]" custT="1"/>
      <dgm:spPr>
        <a:solidFill>
          <a:srgbClr val="FFC000"/>
        </a:solidFill>
      </dgm:spPr>
      <dgm:t>
        <a:bodyPr/>
        <a:lstStyle/>
        <a:p>
          <a:pPr algn="ctr"/>
          <a:r>
            <a:rPr lang="en-US" sz="1600" dirty="0">
              <a:latin typeface="Arial" pitchFamily="34" charset="0"/>
              <a:cs typeface="Arial" pitchFamily="34" charset="0"/>
            </a:rPr>
            <a:t>dependent continuant</a:t>
          </a:r>
        </a:p>
      </dgm:t>
    </dgm:pt>
    <dgm:pt modelId="{7DE8A337-F269-46E1-BC4E-EFAD2E7CDD1D}" type="parTrans" cxnId="{82231214-C41C-446D-9D65-56BC53B7C052}">
      <dgm:prSet/>
      <dgm:spPr/>
      <dgm:t>
        <a:bodyPr/>
        <a:lstStyle/>
        <a:p>
          <a:pPr algn="ctr"/>
          <a:endParaRPr lang="en-US"/>
        </a:p>
      </dgm:t>
    </dgm:pt>
    <dgm:pt modelId="{C8EF88E7-6F77-4E05-AECC-E64912F70223}" type="sibTrans" cxnId="{82231214-C41C-446D-9D65-56BC53B7C052}">
      <dgm:prSet/>
      <dgm:spPr/>
      <dgm:t>
        <a:bodyPr/>
        <a:lstStyle/>
        <a:p>
          <a:endParaRPr lang="en-US"/>
        </a:p>
      </dgm:t>
    </dgm:pt>
    <dgm:pt modelId="{DA5787D5-4B27-4FF0-9BDB-D6880835D684}">
      <dgm:prSet phldrT="[Text]" custT="1"/>
      <dgm:spPr/>
      <dgm:t>
        <a:bodyPr/>
        <a:lstStyle/>
        <a:p>
          <a:pPr algn="ctr"/>
          <a:r>
            <a:rPr lang="en-US" sz="1600" dirty="0" smtClean="0">
              <a:latin typeface="Arial" pitchFamily="34" charset="0"/>
              <a:cs typeface="Arial" pitchFamily="34" charset="0"/>
            </a:rPr>
            <a:t>spatial  </a:t>
          </a:r>
          <a:r>
            <a:rPr lang="en-US" sz="1600" dirty="0">
              <a:latin typeface="Arial" pitchFamily="34" charset="0"/>
              <a:cs typeface="Arial" pitchFamily="34" charset="0"/>
            </a:rPr>
            <a:t>region</a:t>
          </a:r>
        </a:p>
      </dgm:t>
    </dgm:pt>
    <dgm:pt modelId="{B5D32FC4-4BF2-4552-864E-CF89737CB5F2}" type="parTrans" cxnId="{1B1A4396-95D4-48D2-8168-BA615736D8D9}">
      <dgm:prSet/>
      <dgm:spPr/>
      <dgm:t>
        <a:bodyPr/>
        <a:lstStyle/>
        <a:p>
          <a:pPr algn="ctr"/>
          <a:endParaRPr lang="en-US"/>
        </a:p>
      </dgm:t>
    </dgm:pt>
    <dgm:pt modelId="{5E893F5A-54D2-40B9-906B-4FC6BFFA61FD}" type="sibTrans" cxnId="{1B1A4396-95D4-48D2-8168-BA615736D8D9}">
      <dgm:prSet/>
      <dgm:spPr/>
      <dgm:t>
        <a:bodyPr/>
        <a:lstStyle/>
        <a:p>
          <a:endParaRPr lang="en-US"/>
        </a:p>
      </dgm:t>
    </dgm:pt>
    <dgm:pt modelId="{A956EAFC-4D97-4C77-885C-56D0FF5B8F3D}">
      <dgm:prSet phldrT="[Text]" custT="1"/>
      <dgm:spPr>
        <a:solidFill>
          <a:srgbClr val="FFFF00"/>
        </a:solidFill>
      </dgm:spPr>
      <dgm:t>
        <a:bodyPr/>
        <a:lstStyle/>
        <a:p>
          <a:pPr algn="ctr"/>
          <a:r>
            <a:rPr lang="en-US" sz="1600" dirty="0">
              <a:latin typeface="Arial" pitchFamily="34" charset="0"/>
              <a:cs typeface="Arial" pitchFamily="34" charset="0"/>
            </a:rPr>
            <a:t>object boundary</a:t>
          </a:r>
        </a:p>
      </dgm:t>
    </dgm:pt>
    <dgm:pt modelId="{7AAB33C6-4E79-4B81-80E4-FA19A739706B}" type="parTrans" cxnId="{858F71C5-4866-473D-A374-4CDCFC658041}">
      <dgm:prSet/>
      <dgm:spPr/>
      <dgm:t>
        <a:bodyPr/>
        <a:lstStyle/>
        <a:p>
          <a:pPr algn="ctr"/>
          <a:endParaRPr lang="en-US"/>
        </a:p>
      </dgm:t>
    </dgm:pt>
    <dgm:pt modelId="{6D1E77CA-5B2F-4B1F-BB98-C16E12C663A6}" type="sibTrans" cxnId="{858F71C5-4866-473D-A374-4CDCFC658041}">
      <dgm:prSet/>
      <dgm:spPr/>
      <dgm:t>
        <a:bodyPr/>
        <a:lstStyle/>
        <a:p>
          <a:endParaRPr lang="en-US"/>
        </a:p>
      </dgm:t>
    </dgm:pt>
    <dgm:pt modelId="{790585A2-9888-4413-9DE3-12C257D6648B}">
      <dgm:prSet phldrT="[Text]" custT="1"/>
      <dgm:spPr>
        <a:solidFill>
          <a:srgbClr val="FFFF00"/>
        </a:solidFill>
      </dgm:spPr>
      <dgm:t>
        <a:bodyPr/>
        <a:lstStyle/>
        <a:p>
          <a:pPr algn="ctr"/>
          <a:r>
            <a:rPr lang="en-US" sz="1600" dirty="0">
              <a:latin typeface="Arial" pitchFamily="34" charset="0"/>
              <a:cs typeface="Arial" pitchFamily="34" charset="0"/>
            </a:rPr>
            <a:t>site</a:t>
          </a:r>
        </a:p>
      </dgm:t>
    </dgm:pt>
    <dgm:pt modelId="{C142FAF9-DFDE-4039-81DB-F2B2384A7004}" type="parTrans" cxnId="{C7220860-38E0-4B77-A08B-C468B104E25F}">
      <dgm:prSet/>
      <dgm:spPr/>
      <dgm:t>
        <a:bodyPr/>
        <a:lstStyle/>
        <a:p>
          <a:pPr algn="ctr"/>
          <a:endParaRPr lang="en-US"/>
        </a:p>
      </dgm:t>
    </dgm:pt>
    <dgm:pt modelId="{39FD9C9A-E3A1-4A46-9CDE-C0DCADC10508}" type="sibTrans" cxnId="{C7220860-38E0-4B77-A08B-C468B104E25F}">
      <dgm:prSet/>
      <dgm:spPr/>
      <dgm:t>
        <a:bodyPr/>
        <a:lstStyle/>
        <a:p>
          <a:endParaRPr lang="en-US"/>
        </a:p>
      </dgm:t>
    </dgm:pt>
    <dgm:pt modelId="{E9E84728-CCFA-4498-B79A-7BA089D73BD2}">
      <dgm:prSet phldrT="[Text]" custT="1"/>
      <dgm:spPr>
        <a:solidFill>
          <a:srgbClr val="FFC000"/>
        </a:solidFill>
      </dgm:spPr>
      <dgm:t>
        <a:bodyPr/>
        <a:lstStyle/>
        <a:p>
          <a:pPr algn="ctr"/>
          <a:r>
            <a:rPr lang="en-US" sz="1550" dirty="0">
              <a:latin typeface="Arial" pitchFamily="34" charset="0"/>
              <a:cs typeface="Arial" pitchFamily="34" charset="0"/>
            </a:rPr>
            <a:t>specifically dependent continuant</a:t>
          </a:r>
        </a:p>
      </dgm:t>
    </dgm:pt>
    <dgm:pt modelId="{96292A66-1C09-4736-911E-9685EF69E00E}" type="parTrans" cxnId="{87E3032B-9CD1-4FF0-90BE-463F6EB0EB84}">
      <dgm:prSet/>
      <dgm:spPr/>
      <dgm:t>
        <a:bodyPr/>
        <a:lstStyle/>
        <a:p>
          <a:pPr algn="ctr"/>
          <a:endParaRPr lang="en-US"/>
        </a:p>
      </dgm:t>
    </dgm:pt>
    <dgm:pt modelId="{05D28A51-EB4C-4972-8B96-0761BEF26C01}" type="sibTrans" cxnId="{87E3032B-9CD1-4FF0-90BE-463F6EB0EB84}">
      <dgm:prSet/>
      <dgm:spPr/>
      <dgm:t>
        <a:bodyPr/>
        <a:lstStyle/>
        <a:p>
          <a:endParaRPr lang="en-US"/>
        </a:p>
      </dgm:t>
    </dgm:pt>
    <dgm:pt modelId="{D507E129-185A-4C11-9DBE-E917981AE798}">
      <dgm:prSet phldrT="[Text]" custT="1"/>
      <dgm:spPr>
        <a:solidFill>
          <a:srgbClr val="FFC000"/>
        </a:solidFill>
      </dgm:spPr>
      <dgm:t>
        <a:bodyPr/>
        <a:lstStyle/>
        <a:p>
          <a:pPr algn="ctr"/>
          <a:r>
            <a:rPr lang="en-US" sz="1550" dirty="0">
              <a:latin typeface="Arial" pitchFamily="34" charset="0"/>
              <a:cs typeface="Arial" pitchFamily="34" charset="0"/>
            </a:rPr>
            <a:t>generically dependent continuant</a:t>
          </a:r>
        </a:p>
      </dgm:t>
    </dgm:pt>
    <dgm:pt modelId="{4AFEB73D-C136-498D-B17F-51E0A560AD16}" type="parTrans" cxnId="{D777CF37-D6AB-42C8-981B-C0432BA07E06}">
      <dgm:prSet/>
      <dgm:spPr/>
      <dgm:t>
        <a:bodyPr/>
        <a:lstStyle/>
        <a:p>
          <a:pPr algn="ctr"/>
          <a:endParaRPr lang="en-US"/>
        </a:p>
      </dgm:t>
    </dgm:pt>
    <dgm:pt modelId="{A2183520-7074-468A-AC63-4500F897E35C}" type="sibTrans" cxnId="{D777CF37-D6AB-42C8-981B-C0432BA07E06}">
      <dgm:prSet/>
      <dgm:spPr/>
      <dgm:t>
        <a:bodyPr/>
        <a:lstStyle/>
        <a:p>
          <a:endParaRPr lang="en-US"/>
        </a:p>
      </dgm:t>
    </dgm:pt>
    <dgm:pt modelId="{0AC6BD26-AFE1-4F54-BC0C-07D1F65F8C05}">
      <dgm:prSet phldrT="[Text]" custT="1"/>
      <dgm:spPr>
        <a:solidFill>
          <a:srgbClr val="FFC000"/>
        </a:solidFill>
      </dgm:spPr>
      <dgm:t>
        <a:bodyPr/>
        <a:lstStyle/>
        <a:p>
          <a:pPr algn="ctr"/>
          <a:r>
            <a:rPr lang="en-US" sz="1600" dirty="0">
              <a:latin typeface="Arial" pitchFamily="34" charset="0"/>
              <a:cs typeface="Arial" pitchFamily="34" charset="0"/>
            </a:rPr>
            <a:t>realizable entity</a:t>
          </a:r>
        </a:p>
      </dgm:t>
    </dgm:pt>
    <dgm:pt modelId="{8DB72859-094C-4442-B5AD-962F6D0D9D29}" type="parTrans" cxnId="{DE92C2D0-E6B5-4203-9140-BF8F0AD9D58A}">
      <dgm:prSet/>
      <dgm:spPr/>
      <dgm:t>
        <a:bodyPr/>
        <a:lstStyle/>
        <a:p>
          <a:pPr algn="ctr"/>
          <a:endParaRPr lang="en-US"/>
        </a:p>
      </dgm:t>
    </dgm:pt>
    <dgm:pt modelId="{C732053B-DBAB-40F7-95B3-13ED605A722F}" type="sibTrans" cxnId="{DE92C2D0-E6B5-4203-9140-BF8F0AD9D58A}">
      <dgm:prSet/>
      <dgm:spPr/>
      <dgm:t>
        <a:bodyPr/>
        <a:lstStyle/>
        <a:p>
          <a:endParaRPr lang="en-US"/>
        </a:p>
      </dgm:t>
    </dgm:pt>
    <dgm:pt modelId="{A24ED18B-133C-401A-A9EE-B3A407CD7FC0}">
      <dgm:prSet phldrT="[Text]" custT="1"/>
      <dgm:spPr>
        <a:solidFill>
          <a:srgbClr val="FFC000"/>
        </a:solidFill>
      </dgm:spPr>
      <dgm:t>
        <a:bodyPr/>
        <a:lstStyle/>
        <a:p>
          <a:pPr algn="ctr"/>
          <a:r>
            <a:rPr lang="en-US" sz="1600" dirty="0">
              <a:latin typeface="Arial" pitchFamily="34" charset="0"/>
              <a:cs typeface="Arial" pitchFamily="34" charset="0"/>
            </a:rPr>
            <a:t>quality</a:t>
          </a:r>
        </a:p>
      </dgm:t>
    </dgm:pt>
    <dgm:pt modelId="{FB8A4152-8D2A-4C45-B7C0-1F0E937B5870}" type="parTrans" cxnId="{CA70495C-2D64-48B4-AA6F-2A4F213072DA}">
      <dgm:prSet/>
      <dgm:spPr/>
      <dgm:t>
        <a:bodyPr/>
        <a:lstStyle/>
        <a:p>
          <a:pPr algn="ctr"/>
          <a:endParaRPr lang="en-US"/>
        </a:p>
      </dgm:t>
    </dgm:pt>
    <dgm:pt modelId="{2BD144B6-51C4-4B32-AB6E-B9FBB25389A9}" type="sibTrans" cxnId="{CA70495C-2D64-48B4-AA6F-2A4F213072DA}">
      <dgm:prSet/>
      <dgm:spPr/>
      <dgm:t>
        <a:bodyPr/>
        <a:lstStyle/>
        <a:p>
          <a:endParaRPr lang="en-US"/>
        </a:p>
      </dgm:t>
    </dgm:pt>
    <dgm:pt modelId="{D2EFE134-558B-4F76-BB60-AA6C418ED566}">
      <dgm:prSet phldrT="[Text]" custT="1"/>
      <dgm:spPr>
        <a:solidFill>
          <a:srgbClr val="FFC000"/>
        </a:solidFill>
      </dgm:spPr>
      <dgm:t>
        <a:bodyPr/>
        <a:lstStyle/>
        <a:p>
          <a:pPr algn="ctr"/>
          <a:r>
            <a:rPr lang="en-US" sz="1600" dirty="0" smtClean="0">
              <a:latin typeface="Arial" pitchFamily="34" charset="0"/>
              <a:cs typeface="Arial" pitchFamily="34" charset="0"/>
            </a:rPr>
            <a:t>disposition</a:t>
          </a:r>
          <a:endParaRPr lang="en-US" sz="1600" dirty="0">
            <a:latin typeface="Arial" pitchFamily="34" charset="0"/>
            <a:cs typeface="Arial" pitchFamily="34" charset="0"/>
          </a:endParaRPr>
        </a:p>
      </dgm:t>
    </dgm:pt>
    <dgm:pt modelId="{03BEB5E9-1B25-4DEB-9F89-7CD06D540E1D}" type="parTrans" cxnId="{A96F5D8D-B7A8-4C5C-AA81-F402F54B6C0D}">
      <dgm:prSet/>
      <dgm:spPr/>
      <dgm:t>
        <a:bodyPr/>
        <a:lstStyle/>
        <a:p>
          <a:pPr algn="ctr"/>
          <a:endParaRPr lang="en-US"/>
        </a:p>
      </dgm:t>
    </dgm:pt>
    <dgm:pt modelId="{FCAD6A1B-D157-4AB2-AD33-44AAAC806DAE}" type="sibTrans" cxnId="{A96F5D8D-B7A8-4C5C-AA81-F402F54B6C0D}">
      <dgm:prSet/>
      <dgm:spPr/>
      <dgm:t>
        <a:bodyPr/>
        <a:lstStyle/>
        <a:p>
          <a:endParaRPr lang="en-US"/>
        </a:p>
      </dgm:t>
    </dgm:pt>
    <dgm:pt modelId="{851DA61C-1CFB-40B6-9213-D84D3426B8FB}">
      <dgm:prSet phldrT="[Text]" custT="1"/>
      <dgm:spPr>
        <a:solidFill>
          <a:srgbClr val="FFC000"/>
        </a:solidFill>
      </dgm:spPr>
      <dgm:t>
        <a:bodyPr/>
        <a:lstStyle/>
        <a:p>
          <a:pPr algn="ctr"/>
          <a:r>
            <a:rPr lang="en-US" sz="1600" dirty="0" smtClean="0">
              <a:latin typeface="Arial" pitchFamily="34" charset="0"/>
              <a:cs typeface="Arial" pitchFamily="34" charset="0"/>
            </a:rPr>
            <a:t>function</a:t>
          </a:r>
          <a:endParaRPr lang="en-US" sz="1600" dirty="0">
            <a:latin typeface="Arial" pitchFamily="34" charset="0"/>
            <a:cs typeface="Arial" pitchFamily="34" charset="0"/>
          </a:endParaRPr>
        </a:p>
      </dgm:t>
    </dgm:pt>
    <dgm:pt modelId="{DA717B4A-9866-48F3-AE9C-06E927F53DEF}" type="parTrans" cxnId="{0477E24D-9C87-4B76-86EB-B91DD77199E8}">
      <dgm:prSet/>
      <dgm:spPr/>
      <dgm:t>
        <a:bodyPr/>
        <a:lstStyle/>
        <a:p>
          <a:pPr algn="ctr"/>
          <a:endParaRPr lang="en-US"/>
        </a:p>
      </dgm:t>
    </dgm:pt>
    <dgm:pt modelId="{5E22BD67-EFA1-4F43-AE99-C3E73C0F8439}" type="sibTrans" cxnId="{0477E24D-9C87-4B76-86EB-B91DD77199E8}">
      <dgm:prSet/>
      <dgm:spPr/>
      <dgm:t>
        <a:bodyPr/>
        <a:lstStyle/>
        <a:p>
          <a:endParaRPr lang="en-US"/>
        </a:p>
      </dgm:t>
    </dgm:pt>
    <dgm:pt modelId="{429016B0-D142-459B-AEE2-5C19374C15A3}">
      <dgm:prSet phldrT="[Text]" custT="1"/>
      <dgm:spPr>
        <a:solidFill>
          <a:srgbClr val="FFC000"/>
        </a:solidFill>
      </dgm:spPr>
      <dgm:t>
        <a:bodyPr/>
        <a:lstStyle/>
        <a:p>
          <a:pPr algn="ctr"/>
          <a:r>
            <a:rPr lang="en-US" sz="1600" dirty="0" smtClean="0">
              <a:latin typeface="Arial" pitchFamily="34" charset="0"/>
              <a:cs typeface="Arial" pitchFamily="34" charset="0"/>
            </a:rPr>
            <a:t>role</a:t>
          </a:r>
          <a:endParaRPr lang="en-US" sz="1600" dirty="0">
            <a:latin typeface="Arial" pitchFamily="34" charset="0"/>
            <a:cs typeface="Arial" pitchFamily="34" charset="0"/>
          </a:endParaRPr>
        </a:p>
      </dgm:t>
    </dgm:pt>
    <dgm:pt modelId="{056E9FF0-FD77-4564-AF34-F2DD861F63E3}" type="parTrans" cxnId="{9C32745F-0A6D-487B-98F7-BC5F4DDC3DEF}">
      <dgm:prSet/>
      <dgm:spPr/>
      <dgm:t>
        <a:bodyPr/>
        <a:lstStyle/>
        <a:p>
          <a:pPr algn="ctr"/>
          <a:endParaRPr lang="en-US"/>
        </a:p>
      </dgm:t>
    </dgm:pt>
    <dgm:pt modelId="{7B87AEB5-3AF7-4B18-B9CF-656A529C5672}" type="sibTrans" cxnId="{9C32745F-0A6D-487B-98F7-BC5F4DDC3DEF}">
      <dgm:prSet/>
      <dgm:spPr/>
      <dgm:t>
        <a:bodyPr/>
        <a:lstStyle/>
        <a:p>
          <a:endParaRPr lang="en-US"/>
        </a:p>
      </dgm:t>
    </dgm:pt>
    <dgm:pt modelId="{A2906CA6-D148-4CE0-A83C-321D43578353}">
      <dgm:prSet phldrT="[Text]" custT="1"/>
      <dgm:spPr/>
      <dgm:t>
        <a:bodyPr/>
        <a:lstStyle/>
        <a:p>
          <a:pPr algn="ctr"/>
          <a:r>
            <a:rPr lang="en-US" sz="1400" dirty="0" smtClean="0">
              <a:latin typeface="Arial" pitchFamily="34" charset="0"/>
              <a:cs typeface="Arial" pitchFamily="34" charset="0"/>
            </a:rPr>
            <a:t>3D-region</a:t>
          </a:r>
          <a:endParaRPr lang="en-US" sz="1400" dirty="0">
            <a:latin typeface="Arial" pitchFamily="34" charset="0"/>
            <a:cs typeface="Arial" pitchFamily="34" charset="0"/>
          </a:endParaRPr>
        </a:p>
      </dgm:t>
    </dgm:pt>
    <dgm:pt modelId="{47CDF0C1-27C5-4B6F-8C8F-F8FBECB86144}" type="parTrans" cxnId="{4DB5ED8F-E857-4A2F-A295-8C7934A728C5}">
      <dgm:prSet/>
      <dgm:spPr/>
      <dgm:t>
        <a:bodyPr/>
        <a:lstStyle/>
        <a:p>
          <a:pPr algn="ctr"/>
          <a:endParaRPr lang="en-US"/>
        </a:p>
      </dgm:t>
    </dgm:pt>
    <dgm:pt modelId="{74CC890C-5A5A-445B-9FF2-DCE67969AEE0}" type="sibTrans" cxnId="{4DB5ED8F-E857-4A2F-A295-8C7934A728C5}">
      <dgm:prSet/>
      <dgm:spPr/>
      <dgm:t>
        <a:bodyPr/>
        <a:lstStyle/>
        <a:p>
          <a:endParaRPr lang="en-US"/>
        </a:p>
      </dgm:t>
    </dgm:pt>
    <dgm:pt modelId="{ACC092C8-2667-4109-96C5-BDF0937C0632}">
      <dgm:prSet phldrT="[Text]" custT="1"/>
      <dgm:spPr/>
      <dgm:t>
        <a:bodyPr/>
        <a:lstStyle/>
        <a:p>
          <a:pPr algn="ctr"/>
          <a:r>
            <a:rPr lang="en-US" sz="1400" dirty="0" smtClean="0">
              <a:latin typeface="Arial" pitchFamily="34" charset="0"/>
              <a:cs typeface="Arial" pitchFamily="34" charset="0"/>
            </a:rPr>
            <a:t>0D-region</a:t>
          </a:r>
          <a:endParaRPr lang="en-US" sz="1400" dirty="0">
            <a:latin typeface="Arial" pitchFamily="34" charset="0"/>
            <a:cs typeface="Arial" pitchFamily="34" charset="0"/>
          </a:endParaRPr>
        </a:p>
      </dgm:t>
    </dgm:pt>
    <dgm:pt modelId="{0DE599E0-20C1-401A-BB38-5360525E2889}" type="parTrans" cxnId="{62A0A0F9-1E42-45BC-B3A6-29789ACD0648}">
      <dgm:prSet/>
      <dgm:spPr/>
      <dgm:t>
        <a:bodyPr/>
        <a:lstStyle/>
        <a:p>
          <a:pPr algn="ctr"/>
          <a:endParaRPr lang="en-US"/>
        </a:p>
      </dgm:t>
    </dgm:pt>
    <dgm:pt modelId="{923CE09E-7DC6-426A-BBAC-75E5A63E08F3}" type="sibTrans" cxnId="{62A0A0F9-1E42-45BC-B3A6-29789ACD0648}">
      <dgm:prSet/>
      <dgm:spPr/>
      <dgm:t>
        <a:bodyPr/>
        <a:lstStyle/>
        <a:p>
          <a:endParaRPr lang="en-US"/>
        </a:p>
      </dgm:t>
    </dgm:pt>
    <dgm:pt modelId="{B03BD240-4769-4C72-A089-A20E3940FBC3}">
      <dgm:prSet phldrT="[Text]" custT="1"/>
      <dgm:spPr/>
      <dgm:t>
        <a:bodyPr/>
        <a:lstStyle/>
        <a:p>
          <a:pPr algn="ctr"/>
          <a:r>
            <a:rPr lang="en-US" sz="1400" dirty="0" smtClean="0">
              <a:latin typeface="Arial" pitchFamily="34" charset="0"/>
              <a:cs typeface="Arial" pitchFamily="34" charset="0"/>
            </a:rPr>
            <a:t>1D-region</a:t>
          </a:r>
          <a:endParaRPr lang="en-US" sz="1400" dirty="0">
            <a:latin typeface="Arial" pitchFamily="34" charset="0"/>
            <a:cs typeface="Arial" pitchFamily="34" charset="0"/>
          </a:endParaRPr>
        </a:p>
      </dgm:t>
    </dgm:pt>
    <dgm:pt modelId="{C2368538-1223-4B2B-AE1B-DB56D6AFAD1D}" type="parTrans" cxnId="{2432581F-C636-4F99-B24F-7A9526E166D0}">
      <dgm:prSet/>
      <dgm:spPr/>
      <dgm:t>
        <a:bodyPr/>
        <a:lstStyle/>
        <a:p>
          <a:pPr algn="ctr"/>
          <a:endParaRPr lang="en-US"/>
        </a:p>
      </dgm:t>
    </dgm:pt>
    <dgm:pt modelId="{4A3B18C6-5BC1-4AB2-AEF6-F7A036D9587E}" type="sibTrans" cxnId="{2432581F-C636-4F99-B24F-7A9526E166D0}">
      <dgm:prSet/>
      <dgm:spPr/>
      <dgm:t>
        <a:bodyPr/>
        <a:lstStyle/>
        <a:p>
          <a:endParaRPr lang="en-US"/>
        </a:p>
      </dgm:t>
    </dgm:pt>
    <dgm:pt modelId="{91A2F932-1BF3-45FA-A5BB-89C7A6CE4595}">
      <dgm:prSet phldrT="[Text]" custT="1"/>
      <dgm:spPr/>
      <dgm:t>
        <a:bodyPr/>
        <a:lstStyle/>
        <a:p>
          <a:pPr algn="ctr"/>
          <a:r>
            <a:rPr lang="en-US" sz="1400" dirty="0" smtClean="0">
              <a:latin typeface="Arial" pitchFamily="34" charset="0"/>
              <a:cs typeface="Arial" pitchFamily="34" charset="0"/>
            </a:rPr>
            <a:t>2D-region</a:t>
          </a:r>
          <a:endParaRPr lang="en-US" sz="1400" dirty="0">
            <a:latin typeface="Arial" pitchFamily="34" charset="0"/>
            <a:cs typeface="Arial" pitchFamily="34" charset="0"/>
          </a:endParaRPr>
        </a:p>
      </dgm:t>
    </dgm:pt>
    <dgm:pt modelId="{933969F0-F1D6-4C23-88D1-EFFC789DA6E4}" type="parTrans" cxnId="{D0B0DD38-36A9-4F56-B21A-F2F7DEB1A7F7}">
      <dgm:prSet/>
      <dgm:spPr/>
      <dgm:t>
        <a:bodyPr/>
        <a:lstStyle/>
        <a:p>
          <a:pPr algn="ctr"/>
          <a:endParaRPr lang="en-US"/>
        </a:p>
      </dgm:t>
    </dgm:pt>
    <dgm:pt modelId="{617E67E7-5AF5-4AEF-AC2D-C13923FB1EB5}" type="sibTrans" cxnId="{D0B0DD38-36A9-4F56-B21A-F2F7DEB1A7F7}">
      <dgm:prSet/>
      <dgm:spPr/>
      <dgm:t>
        <a:bodyPr/>
        <a:lstStyle/>
        <a:p>
          <a:endParaRPr lang="en-US"/>
        </a:p>
      </dgm:t>
    </dgm:pt>
    <dgm:pt modelId="{49CF4D3F-C723-467F-86E1-D39AE72CE130}">
      <dgm:prSet custT="1"/>
      <dgm:spPr>
        <a:solidFill>
          <a:srgbClr val="FFFF00"/>
        </a:solidFill>
      </dgm:spPr>
      <dgm:t>
        <a:bodyPr/>
        <a:lstStyle/>
        <a:p>
          <a:pPr algn="ctr"/>
          <a:r>
            <a:rPr lang="en-US" sz="1600" dirty="0" smtClean="0">
              <a:latin typeface="Arial" pitchFamily="34" charset="0"/>
              <a:cs typeface="Arial" pitchFamily="34" charset="0"/>
            </a:rPr>
            <a:t>object</a:t>
          </a:r>
        </a:p>
      </dgm:t>
    </dgm:pt>
    <dgm:pt modelId="{76B25C6A-ECEC-404E-A95F-6AE582CB07E7}" type="parTrans" cxnId="{350CAAF6-7226-4FA2-9BA4-1691F69E2D72}">
      <dgm:prSet/>
      <dgm:spPr/>
      <dgm:t>
        <a:bodyPr/>
        <a:lstStyle/>
        <a:p>
          <a:pPr algn="ctr"/>
          <a:endParaRPr lang="en-US"/>
        </a:p>
      </dgm:t>
    </dgm:pt>
    <dgm:pt modelId="{16BA1287-FA66-4C5C-BBBB-ADE6602D76A3}" type="sibTrans" cxnId="{350CAAF6-7226-4FA2-9BA4-1691F69E2D72}">
      <dgm:prSet/>
      <dgm:spPr/>
      <dgm:t>
        <a:bodyPr/>
        <a:lstStyle/>
        <a:p>
          <a:endParaRPr lang="en-US"/>
        </a:p>
      </dgm:t>
    </dgm:pt>
    <dgm:pt modelId="{78C25BF6-6832-4ABE-AC7F-08C68ED0B218}">
      <dgm:prSet/>
      <dgm:spPr>
        <a:solidFill>
          <a:srgbClr val="FFFF00"/>
        </a:solidFill>
      </dgm:spPr>
      <dgm:t>
        <a:bodyPr/>
        <a:lstStyle/>
        <a:p>
          <a:pPr algn="ctr"/>
          <a:r>
            <a:rPr lang="en-US" dirty="0" smtClean="0"/>
            <a:t>object aggregate</a:t>
          </a:r>
          <a:endParaRPr lang="en-US" dirty="0"/>
        </a:p>
      </dgm:t>
    </dgm:pt>
    <dgm:pt modelId="{5EAC2367-2D65-4213-BFA0-E6C0ADEAA1A2}" type="parTrans" cxnId="{B0AB8AFE-208F-4179-9305-62D11FDD27D5}">
      <dgm:prSet/>
      <dgm:spPr/>
      <dgm:t>
        <a:bodyPr/>
        <a:lstStyle/>
        <a:p>
          <a:pPr algn="ctr"/>
          <a:endParaRPr lang="en-US"/>
        </a:p>
      </dgm:t>
    </dgm:pt>
    <dgm:pt modelId="{97A83358-4DE5-4E35-8C68-1C04534C53D0}" type="sibTrans" cxnId="{B0AB8AFE-208F-4179-9305-62D11FDD27D5}">
      <dgm:prSet/>
      <dgm:spPr/>
      <dgm:t>
        <a:bodyPr/>
        <a:lstStyle/>
        <a:p>
          <a:endParaRPr lang="en-US"/>
        </a:p>
      </dgm:t>
    </dgm:pt>
    <dgm:pt modelId="{A495D220-3809-4795-84BF-E3218B4F332D}">
      <dgm:prSet/>
      <dgm:spPr>
        <a:solidFill>
          <a:srgbClr val="FFFF00"/>
        </a:solidFill>
      </dgm:spPr>
      <dgm:t>
        <a:bodyPr/>
        <a:lstStyle/>
        <a:p>
          <a:pPr algn="ctr"/>
          <a:r>
            <a:rPr lang="en-US" dirty="0" smtClean="0"/>
            <a:t>fiat object part</a:t>
          </a:r>
          <a:endParaRPr lang="en-US" dirty="0"/>
        </a:p>
      </dgm:t>
    </dgm:pt>
    <dgm:pt modelId="{BA082B02-DEEB-4C36-A0ED-550969EC49A7}" type="parTrans" cxnId="{DBE437B2-1C4B-4DC1-A0EC-D53D1F164F7E}">
      <dgm:prSet/>
      <dgm:spPr/>
      <dgm:t>
        <a:bodyPr/>
        <a:lstStyle/>
        <a:p>
          <a:pPr algn="ctr"/>
          <a:endParaRPr lang="en-US"/>
        </a:p>
      </dgm:t>
    </dgm:pt>
    <dgm:pt modelId="{39A59802-5CF5-44BD-AD6B-B8B9303ADAAC}" type="sibTrans" cxnId="{DBE437B2-1C4B-4DC1-A0EC-D53D1F164F7E}">
      <dgm:prSet/>
      <dgm:spPr/>
      <dgm:t>
        <a:bodyPr/>
        <a:lstStyle/>
        <a:p>
          <a:endParaRPr lang="en-US"/>
        </a:p>
      </dgm:t>
    </dgm:pt>
    <dgm:pt modelId="{3132B18B-2EDF-428B-AF0D-5ED0CAB8EF63}">
      <dgm:prSet/>
      <dgm:spPr>
        <a:solidFill>
          <a:srgbClr val="FFC000"/>
        </a:solidFill>
      </dgm:spPr>
      <dgm:t>
        <a:bodyPr/>
        <a:lstStyle/>
        <a:p>
          <a:pPr algn="ctr"/>
          <a:r>
            <a:rPr lang="en-US" dirty="0" smtClean="0"/>
            <a:t>information artifact</a:t>
          </a:r>
          <a:endParaRPr lang="en-US" dirty="0"/>
        </a:p>
      </dgm:t>
    </dgm:pt>
    <dgm:pt modelId="{52F01D75-810A-4A0B-A4AC-AB6E0D7588E2}" type="parTrans" cxnId="{9CE9CE05-CA12-469D-9366-A92B53CB28A5}">
      <dgm:prSet/>
      <dgm:spPr/>
      <dgm:t>
        <a:bodyPr/>
        <a:lstStyle/>
        <a:p>
          <a:pPr algn="ctr"/>
          <a:endParaRPr lang="en-US"/>
        </a:p>
      </dgm:t>
    </dgm:pt>
    <dgm:pt modelId="{1ECA1ACF-2F8C-40A3-96A4-1F8989747BC3}" type="sibTrans" cxnId="{9CE9CE05-CA12-469D-9366-A92B53CB28A5}">
      <dgm:prSet/>
      <dgm:spPr/>
      <dgm:t>
        <a:bodyPr/>
        <a:lstStyle/>
        <a:p>
          <a:endParaRPr lang="en-US"/>
        </a:p>
      </dgm:t>
    </dgm:pt>
    <dgm:pt modelId="{E292CA52-1B4A-4B72-94F8-EE0331E35516}" type="pres">
      <dgm:prSet presAssocID="{CAE9B273-5E36-41B6-88E1-A960052E0935}" presName="hierChild1" presStyleCnt="0">
        <dgm:presLayoutVars>
          <dgm:orgChart val="1"/>
          <dgm:chPref val="1"/>
          <dgm:dir/>
          <dgm:animOne val="branch"/>
          <dgm:animLvl val="lvl"/>
          <dgm:resizeHandles/>
        </dgm:presLayoutVars>
      </dgm:prSet>
      <dgm:spPr/>
      <dgm:t>
        <a:bodyPr/>
        <a:lstStyle/>
        <a:p>
          <a:endParaRPr lang="en-US"/>
        </a:p>
      </dgm:t>
    </dgm:pt>
    <dgm:pt modelId="{6C545F26-89C8-4158-8E84-9BAB1930110F}" type="pres">
      <dgm:prSet presAssocID="{185D2339-6401-4EBC-8948-CFC7285A9034}" presName="hierRoot1" presStyleCnt="0">
        <dgm:presLayoutVars>
          <dgm:hierBranch val="init"/>
        </dgm:presLayoutVars>
      </dgm:prSet>
      <dgm:spPr/>
      <dgm:t>
        <a:bodyPr/>
        <a:lstStyle/>
        <a:p>
          <a:endParaRPr lang="en-US"/>
        </a:p>
      </dgm:t>
    </dgm:pt>
    <dgm:pt modelId="{4B7A6243-1172-463F-9D63-B92CF6E8DD97}" type="pres">
      <dgm:prSet presAssocID="{185D2339-6401-4EBC-8948-CFC7285A9034}" presName="rootComposite1" presStyleCnt="0"/>
      <dgm:spPr/>
      <dgm:t>
        <a:bodyPr/>
        <a:lstStyle/>
        <a:p>
          <a:endParaRPr lang="en-US"/>
        </a:p>
      </dgm:t>
    </dgm:pt>
    <dgm:pt modelId="{9E3EB936-A91D-4143-99C5-1F26CAD3C8C4}" type="pres">
      <dgm:prSet presAssocID="{185D2339-6401-4EBC-8948-CFC7285A9034}" presName="rootText1" presStyleLbl="node0" presStyleIdx="0" presStyleCnt="1">
        <dgm:presLayoutVars>
          <dgm:chPref val="3"/>
        </dgm:presLayoutVars>
      </dgm:prSet>
      <dgm:spPr/>
      <dgm:t>
        <a:bodyPr/>
        <a:lstStyle/>
        <a:p>
          <a:endParaRPr lang="en-US"/>
        </a:p>
      </dgm:t>
    </dgm:pt>
    <dgm:pt modelId="{B6E3EB61-FE92-43C8-82CA-C0C41D7FFC0C}" type="pres">
      <dgm:prSet presAssocID="{185D2339-6401-4EBC-8948-CFC7285A9034}" presName="rootConnector1" presStyleLbl="node1" presStyleIdx="0" presStyleCnt="0"/>
      <dgm:spPr/>
      <dgm:t>
        <a:bodyPr/>
        <a:lstStyle/>
        <a:p>
          <a:endParaRPr lang="en-US"/>
        </a:p>
      </dgm:t>
    </dgm:pt>
    <dgm:pt modelId="{B0E35C9F-9805-41D8-9D4C-1A6AE383378F}" type="pres">
      <dgm:prSet presAssocID="{185D2339-6401-4EBC-8948-CFC7285A9034}" presName="hierChild2" presStyleCnt="0"/>
      <dgm:spPr/>
      <dgm:t>
        <a:bodyPr/>
        <a:lstStyle/>
        <a:p>
          <a:endParaRPr lang="en-US"/>
        </a:p>
      </dgm:t>
    </dgm:pt>
    <dgm:pt modelId="{47EFA672-0B5F-475B-B62E-AB2540117C65}" type="pres">
      <dgm:prSet presAssocID="{0FB5DB58-E8C1-4481-A7D8-6BE009790F4B}" presName="Name37" presStyleLbl="parChTrans1D2" presStyleIdx="0" presStyleCnt="3"/>
      <dgm:spPr/>
      <dgm:t>
        <a:bodyPr/>
        <a:lstStyle/>
        <a:p>
          <a:endParaRPr lang="en-US"/>
        </a:p>
      </dgm:t>
    </dgm:pt>
    <dgm:pt modelId="{70C3F0E3-3EE0-4403-8698-FFBB3AF5A6E7}" type="pres">
      <dgm:prSet presAssocID="{6C9DABB0-D38B-4F57-AA34-F852503E5436}" presName="hierRoot2" presStyleCnt="0">
        <dgm:presLayoutVars>
          <dgm:hierBranch val="init"/>
        </dgm:presLayoutVars>
      </dgm:prSet>
      <dgm:spPr/>
      <dgm:t>
        <a:bodyPr/>
        <a:lstStyle/>
        <a:p>
          <a:endParaRPr lang="en-US"/>
        </a:p>
      </dgm:t>
    </dgm:pt>
    <dgm:pt modelId="{2FF3CA5D-878C-41A7-9FEF-B8E90A56649D}" type="pres">
      <dgm:prSet presAssocID="{6C9DABB0-D38B-4F57-AA34-F852503E5436}" presName="rootComposite" presStyleCnt="0"/>
      <dgm:spPr/>
      <dgm:t>
        <a:bodyPr/>
        <a:lstStyle/>
        <a:p>
          <a:endParaRPr lang="en-US"/>
        </a:p>
      </dgm:t>
    </dgm:pt>
    <dgm:pt modelId="{0A5A88CB-3519-4D85-BE69-1CD21900F1D1}" type="pres">
      <dgm:prSet presAssocID="{6C9DABB0-D38B-4F57-AA34-F852503E5436}" presName="rootText" presStyleLbl="node2" presStyleIdx="0" presStyleCnt="3" custScaleX="137112">
        <dgm:presLayoutVars>
          <dgm:chPref val="3"/>
        </dgm:presLayoutVars>
      </dgm:prSet>
      <dgm:spPr/>
      <dgm:t>
        <a:bodyPr/>
        <a:lstStyle/>
        <a:p>
          <a:endParaRPr lang="en-US"/>
        </a:p>
      </dgm:t>
    </dgm:pt>
    <dgm:pt modelId="{3910AC14-4899-4498-9A98-C85D7D88CA61}" type="pres">
      <dgm:prSet presAssocID="{6C9DABB0-D38B-4F57-AA34-F852503E5436}" presName="rootConnector" presStyleLbl="node2" presStyleIdx="0" presStyleCnt="3"/>
      <dgm:spPr/>
      <dgm:t>
        <a:bodyPr/>
        <a:lstStyle/>
        <a:p>
          <a:endParaRPr lang="en-US"/>
        </a:p>
      </dgm:t>
    </dgm:pt>
    <dgm:pt modelId="{1A25841C-EF8A-4110-AC1B-FFA27B4A8A4E}" type="pres">
      <dgm:prSet presAssocID="{6C9DABB0-D38B-4F57-AA34-F852503E5436}" presName="hierChild4" presStyleCnt="0"/>
      <dgm:spPr/>
      <dgm:t>
        <a:bodyPr/>
        <a:lstStyle/>
        <a:p>
          <a:endParaRPr lang="en-US"/>
        </a:p>
      </dgm:t>
    </dgm:pt>
    <dgm:pt modelId="{DCE4C030-7724-4F54-A7CB-6228198660A1}" type="pres">
      <dgm:prSet presAssocID="{4AD99DAF-E034-4A6A-9174-0B67FBA419BF}" presName="Name37" presStyleLbl="parChTrans1D3" presStyleIdx="0" presStyleCnt="9"/>
      <dgm:spPr/>
      <dgm:t>
        <a:bodyPr/>
        <a:lstStyle/>
        <a:p>
          <a:endParaRPr lang="en-US"/>
        </a:p>
      </dgm:t>
    </dgm:pt>
    <dgm:pt modelId="{BB03A077-A599-40FF-ADAE-97FA25852628}" type="pres">
      <dgm:prSet presAssocID="{E6BEF2C8-9750-41BA-9A30-9479A8DB332B}" presName="hierRoot2" presStyleCnt="0">
        <dgm:presLayoutVars>
          <dgm:hierBranch val="init"/>
        </dgm:presLayoutVars>
      </dgm:prSet>
      <dgm:spPr/>
      <dgm:t>
        <a:bodyPr/>
        <a:lstStyle/>
        <a:p>
          <a:endParaRPr lang="en-US"/>
        </a:p>
      </dgm:t>
    </dgm:pt>
    <dgm:pt modelId="{5074CAB7-A90B-42BB-96C9-EE444907FFBD}" type="pres">
      <dgm:prSet presAssocID="{E6BEF2C8-9750-41BA-9A30-9479A8DB332B}" presName="rootComposite" presStyleCnt="0"/>
      <dgm:spPr/>
      <dgm:t>
        <a:bodyPr/>
        <a:lstStyle/>
        <a:p>
          <a:endParaRPr lang="en-US"/>
        </a:p>
      </dgm:t>
    </dgm:pt>
    <dgm:pt modelId="{4B1005C9-80A6-40DE-A965-5C52CB2493C2}" type="pres">
      <dgm:prSet presAssocID="{E6BEF2C8-9750-41BA-9A30-9479A8DB332B}" presName="rootText" presStyleLbl="node3" presStyleIdx="0" presStyleCnt="9">
        <dgm:presLayoutVars>
          <dgm:chPref val="3"/>
        </dgm:presLayoutVars>
      </dgm:prSet>
      <dgm:spPr/>
      <dgm:t>
        <a:bodyPr/>
        <a:lstStyle/>
        <a:p>
          <a:endParaRPr lang="en-US"/>
        </a:p>
      </dgm:t>
    </dgm:pt>
    <dgm:pt modelId="{EE1BAA02-2C7A-4A3B-ADA0-B859A33C8168}" type="pres">
      <dgm:prSet presAssocID="{E6BEF2C8-9750-41BA-9A30-9479A8DB332B}" presName="rootConnector" presStyleLbl="node3" presStyleIdx="0" presStyleCnt="9"/>
      <dgm:spPr/>
      <dgm:t>
        <a:bodyPr/>
        <a:lstStyle/>
        <a:p>
          <a:endParaRPr lang="en-US"/>
        </a:p>
      </dgm:t>
    </dgm:pt>
    <dgm:pt modelId="{3FD821C1-205D-43BB-9FB3-EBADD6227D45}" type="pres">
      <dgm:prSet presAssocID="{E6BEF2C8-9750-41BA-9A30-9479A8DB332B}" presName="hierChild4" presStyleCnt="0"/>
      <dgm:spPr/>
      <dgm:t>
        <a:bodyPr/>
        <a:lstStyle/>
        <a:p>
          <a:endParaRPr lang="en-US"/>
        </a:p>
      </dgm:t>
    </dgm:pt>
    <dgm:pt modelId="{ED789C7D-A392-44B2-810C-A0FE087BC7E4}" type="pres">
      <dgm:prSet presAssocID="{76B25C6A-ECEC-404E-A95F-6AE582CB07E7}" presName="Name37" presStyleLbl="parChTrans1D4" presStyleIdx="0" presStyleCnt="9"/>
      <dgm:spPr/>
      <dgm:t>
        <a:bodyPr/>
        <a:lstStyle/>
        <a:p>
          <a:endParaRPr lang="en-US"/>
        </a:p>
      </dgm:t>
    </dgm:pt>
    <dgm:pt modelId="{AA22B9F8-4E16-405E-90DB-72B3DB2F185D}" type="pres">
      <dgm:prSet presAssocID="{49CF4D3F-C723-467F-86E1-D39AE72CE130}" presName="hierRoot2" presStyleCnt="0">
        <dgm:presLayoutVars>
          <dgm:hierBranch val="init"/>
        </dgm:presLayoutVars>
      </dgm:prSet>
      <dgm:spPr/>
      <dgm:t>
        <a:bodyPr/>
        <a:lstStyle/>
        <a:p>
          <a:endParaRPr lang="en-US"/>
        </a:p>
      </dgm:t>
    </dgm:pt>
    <dgm:pt modelId="{DE4A9DC3-9465-485E-A2BA-FFAAA900818D}" type="pres">
      <dgm:prSet presAssocID="{49CF4D3F-C723-467F-86E1-D39AE72CE130}" presName="rootComposite" presStyleCnt="0"/>
      <dgm:spPr/>
      <dgm:t>
        <a:bodyPr/>
        <a:lstStyle/>
        <a:p>
          <a:endParaRPr lang="en-US"/>
        </a:p>
      </dgm:t>
    </dgm:pt>
    <dgm:pt modelId="{1B87D3C8-7342-4424-9649-D919B3085F0D}" type="pres">
      <dgm:prSet presAssocID="{49CF4D3F-C723-467F-86E1-D39AE72CE130}" presName="rootText" presStyleLbl="node4" presStyleIdx="0" presStyleCnt="9">
        <dgm:presLayoutVars>
          <dgm:chPref val="3"/>
        </dgm:presLayoutVars>
      </dgm:prSet>
      <dgm:spPr/>
      <dgm:t>
        <a:bodyPr/>
        <a:lstStyle/>
        <a:p>
          <a:endParaRPr lang="en-US"/>
        </a:p>
      </dgm:t>
    </dgm:pt>
    <dgm:pt modelId="{CA69019C-F1D6-4C71-A693-3B1379E39010}" type="pres">
      <dgm:prSet presAssocID="{49CF4D3F-C723-467F-86E1-D39AE72CE130}" presName="rootConnector" presStyleLbl="node4" presStyleIdx="0" presStyleCnt="9"/>
      <dgm:spPr/>
      <dgm:t>
        <a:bodyPr/>
        <a:lstStyle/>
        <a:p>
          <a:endParaRPr lang="en-US"/>
        </a:p>
      </dgm:t>
    </dgm:pt>
    <dgm:pt modelId="{A66A2B05-D958-4823-A292-0CC00B898585}" type="pres">
      <dgm:prSet presAssocID="{49CF4D3F-C723-467F-86E1-D39AE72CE130}" presName="hierChild4" presStyleCnt="0"/>
      <dgm:spPr/>
      <dgm:t>
        <a:bodyPr/>
        <a:lstStyle/>
        <a:p>
          <a:endParaRPr lang="en-US"/>
        </a:p>
      </dgm:t>
    </dgm:pt>
    <dgm:pt modelId="{6317AA57-C7C9-4228-9269-A7102317A5E9}" type="pres">
      <dgm:prSet presAssocID="{49CF4D3F-C723-467F-86E1-D39AE72CE130}" presName="hierChild5" presStyleCnt="0"/>
      <dgm:spPr/>
      <dgm:t>
        <a:bodyPr/>
        <a:lstStyle/>
        <a:p>
          <a:endParaRPr lang="en-US"/>
        </a:p>
      </dgm:t>
    </dgm:pt>
    <dgm:pt modelId="{61B53B74-9BF3-46A9-A762-857B494EA79E}" type="pres">
      <dgm:prSet presAssocID="{BA082B02-DEEB-4C36-A0ED-550969EC49A7}" presName="Name37" presStyleLbl="parChTrans1D4" presStyleIdx="1" presStyleCnt="9"/>
      <dgm:spPr/>
      <dgm:t>
        <a:bodyPr/>
        <a:lstStyle/>
        <a:p>
          <a:endParaRPr lang="en-US"/>
        </a:p>
      </dgm:t>
    </dgm:pt>
    <dgm:pt modelId="{83D98F19-C7BD-47C4-BC0B-814ED9F6F34D}" type="pres">
      <dgm:prSet presAssocID="{A495D220-3809-4795-84BF-E3218B4F332D}" presName="hierRoot2" presStyleCnt="0">
        <dgm:presLayoutVars>
          <dgm:hierBranch val="init"/>
        </dgm:presLayoutVars>
      </dgm:prSet>
      <dgm:spPr/>
      <dgm:t>
        <a:bodyPr/>
        <a:lstStyle/>
        <a:p>
          <a:endParaRPr lang="en-US"/>
        </a:p>
      </dgm:t>
    </dgm:pt>
    <dgm:pt modelId="{295302DC-1922-430D-B66D-5E4A5CA404AD}" type="pres">
      <dgm:prSet presAssocID="{A495D220-3809-4795-84BF-E3218B4F332D}" presName="rootComposite" presStyleCnt="0"/>
      <dgm:spPr/>
      <dgm:t>
        <a:bodyPr/>
        <a:lstStyle/>
        <a:p>
          <a:endParaRPr lang="en-US"/>
        </a:p>
      </dgm:t>
    </dgm:pt>
    <dgm:pt modelId="{FE50A655-3FFA-480E-8F41-AEDB773C451B}" type="pres">
      <dgm:prSet presAssocID="{A495D220-3809-4795-84BF-E3218B4F332D}" presName="rootText" presStyleLbl="node4" presStyleIdx="1" presStyleCnt="9">
        <dgm:presLayoutVars>
          <dgm:chPref val="3"/>
        </dgm:presLayoutVars>
      </dgm:prSet>
      <dgm:spPr/>
      <dgm:t>
        <a:bodyPr/>
        <a:lstStyle/>
        <a:p>
          <a:endParaRPr lang="en-US"/>
        </a:p>
      </dgm:t>
    </dgm:pt>
    <dgm:pt modelId="{B66C32A6-1B64-4104-A501-EF152C883BB6}" type="pres">
      <dgm:prSet presAssocID="{A495D220-3809-4795-84BF-E3218B4F332D}" presName="rootConnector" presStyleLbl="node4" presStyleIdx="1" presStyleCnt="9"/>
      <dgm:spPr/>
      <dgm:t>
        <a:bodyPr/>
        <a:lstStyle/>
        <a:p>
          <a:endParaRPr lang="en-US"/>
        </a:p>
      </dgm:t>
    </dgm:pt>
    <dgm:pt modelId="{1F25BA06-84B5-4399-AA45-6E2064449065}" type="pres">
      <dgm:prSet presAssocID="{A495D220-3809-4795-84BF-E3218B4F332D}" presName="hierChild4" presStyleCnt="0"/>
      <dgm:spPr/>
      <dgm:t>
        <a:bodyPr/>
        <a:lstStyle/>
        <a:p>
          <a:endParaRPr lang="en-US"/>
        </a:p>
      </dgm:t>
    </dgm:pt>
    <dgm:pt modelId="{3A7DB64D-807D-4E1D-95CF-A0A7941E9262}" type="pres">
      <dgm:prSet presAssocID="{A495D220-3809-4795-84BF-E3218B4F332D}" presName="hierChild5" presStyleCnt="0"/>
      <dgm:spPr/>
      <dgm:t>
        <a:bodyPr/>
        <a:lstStyle/>
        <a:p>
          <a:endParaRPr lang="en-US"/>
        </a:p>
      </dgm:t>
    </dgm:pt>
    <dgm:pt modelId="{917B9538-69CA-4415-BE8D-5FFD57F6BE05}" type="pres">
      <dgm:prSet presAssocID="{5EAC2367-2D65-4213-BFA0-E6C0ADEAA1A2}" presName="Name37" presStyleLbl="parChTrans1D4" presStyleIdx="2" presStyleCnt="9"/>
      <dgm:spPr/>
      <dgm:t>
        <a:bodyPr/>
        <a:lstStyle/>
        <a:p>
          <a:endParaRPr lang="en-US"/>
        </a:p>
      </dgm:t>
    </dgm:pt>
    <dgm:pt modelId="{F8AE9977-262A-42E3-AE77-0113D0B4A382}" type="pres">
      <dgm:prSet presAssocID="{78C25BF6-6832-4ABE-AC7F-08C68ED0B218}" presName="hierRoot2" presStyleCnt="0">
        <dgm:presLayoutVars>
          <dgm:hierBranch val="init"/>
        </dgm:presLayoutVars>
      </dgm:prSet>
      <dgm:spPr/>
      <dgm:t>
        <a:bodyPr/>
        <a:lstStyle/>
        <a:p>
          <a:endParaRPr lang="en-US"/>
        </a:p>
      </dgm:t>
    </dgm:pt>
    <dgm:pt modelId="{7FDB70BF-FD57-445D-93E5-2659D78135FC}" type="pres">
      <dgm:prSet presAssocID="{78C25BF6-6832-4ABE-AC7F-08C68ED0B218}" presName="rootComposite" presStyleCnt="0"/>
      <dgm:spPr/>
      <dgm:t>
        <a:bodyPr/>
        <a:lstStyle/>
        <a:p>
          <a:endParaRPr lang="en-US"/>
        </a:p>
      </dgm:t>
    </dgm:pt>
    <dgm:pt modelId="{E0438007-2FE9-473D-B804-141C3C01690C}" type="pres">
      <dgm:prSet presAssocID="{78C25BF6-6832-4ABE-AC7F-08C68ED0B218}" presName="rootText" presStyleLbl="node4" presStyleIdx="2" presStyleCnt="9">
        <dgm:presLayoutVars>
          <dgm:chPref val="3"/>
        </dgm:presLayoutVars>
      </dgm:prSet>
      <dgm:spPr/>
      <dgm:t>
        <a:bodyPr/>
        <a:lstStyle/>
        <a:p>
          <a:endParaRPr lang="en-US"/>
        </a:p>
      </dgm:t>
    </dgm:pt>
    <dgm:pt modelId="{4997ADCB-412E-48C6-BD64-C8ACE55506FE}" type="pres">
      <dgm:prSet presAssocID="{78C25BF6-6832-4ABE-AC7F-08C68ED0B218}" presName="rootConnector" presStyleLbl="node4" presStyleIdx="2" presStyleCnt="9"/>
      <dgm:spPr/>
      <dgm:t>
        <a:bodyPr/>
        <a:lstStyle/>
        <a:p>
          <a:endParaRPr lang="en-US"/>
        </a:p>
      </dgm:t>
    </dgm:pt>
    <dgm:pt modelId="{3BA416B2-B51D-4DDA-838A-E5A94E8DB1A2}" type="pres">
      <dgm:prSet presAssocID="{78C25BF6-6832-4ABE-AC7F-08C68ED0B218}" presName="hierChild4" presStyleCnt="0"/>
      <dgm:spPr/>
      <dgm:t>
        <a:bodyPr/>
        <a:lstStyle/>
        <a:p>
          <a:endParaRPr lang="en-US"/>
        </a:p>
      </dgm:t>
    </dgm:pt>
    <dgm:pt modelId="{0538D31F-D208-4925-A5D0-33417E071820}" type="pres">
      <dgm:prSet presAssocID="{78C25BF6-6832-4ABE-AC7F-08C68ED0B218}" presName="hierChild5" presStyleCnt="0"/>
      <dgm:spPr/>
      <dgm:t>
        <a:bodyPr/>
        <a:lstStyle/>
        <a:p>
          <a:endParaRPr lang="en-US"/>
        </a:p>
      </dgm:t>
    </dgm:pt>
    <dgm:pt modelId="{67FC4E9C-B0DD-4121-9F33-A55AF4159CEE}" type="pres">
      <dgm:prSet presAssocID="{E6BEF2C8-9750-41BA-9A30-9479A8DB332B}" presName="hierChild5" presStyleCnt="0"/>
      <dgm:spPr/>
      <dgm:t>
        <a:bodyPr/>
        <a:lstStyle/>
        <a:p>
          <a:endParaRPr lang="en-US"/>
        </a:p>
      </dgm:t>
    </dgm:pt>
    <dgm:pt modelId="{1B8E468C-7C11-4BCF-A0D6-B79E96A9A2F2}" type="pres">
      <dgm:prSet presAssocID="{7AAB33C6-4E79-4B81-80E4-FA19A739706B}" presName="Name37" presStyleLbl="parChTrans1D3" presStyleIdx="1" presStyleCnt="9"/>
      <dgm:spPr/>
      <dgm:t>
        <a:bodyPr/>
        <a:lstStyle/>
        <a:p>
          <a:endParaRPr lang="en-US"/>
        </a:p>
      </dgm:t>
    </dgm:pt>
    <dgm:pt modelId="{98BEBBA8-609B-44F1-9F78-09A66686B204}" type="pres">
      <dgm:prSet presAssocID="{A956EAFC-4D97-4C77-885C-56D0FF5B8F3D}" presName="hierRoot2" presStyleCnt="0">
        <dgm:presLayoutVars>
          <dgm:hierBranch val="init"/>
        </dgm:presLayoutVars>
      </dgm:prSet>
      <dgm:spPr/>
      <dgm:t>
        <a:bodyPr/>
        <a:lstStyle/>
        <a:p>
          <a:endParaRPr lang="en-US"/>
        </a:p>
      </dgm:t>
    </dgm:pt>
    <dgm:pt modelId="{75C74A9A-E803-41DD-8B66-4DFE73B3A838}" type="pres">
      <dgm:prSet presAssocID="{A956EAFC-4D97-4C77-885C-56D0FF5B8F3D}" presName="rootComposite" presStyleCnt="0"/>
      <dgm:spPr/>
      <dgm:t>
        <a:bodyPr/>
        <a:lstStyle/>
        <a:p>
          <a:endParaRPr lang="en-US"/>
        </a:p>
      </dgm:t>
    </dgm:pt>
    <dgm:pt modelId="{038D494C-D611-483F-863C-C3C901FA1DA0}" type="pres">
      <dgm:prSet presAssocID="{A956EAFC-4D97-4C77-885C-56D0FF5B8F3D}" presName="rootText" presStyleLbl="node3" presStyleIdx="1" presStyleCnt="9">
        <dgm:presLayoutVars>
          <dgm:chPref val="3"/>
        </dgm:presLayoutVars>
      </dgm:prSet>
      <dgm:spPr/>
      <dgm:t>
        <a:bodyPr/>
        <a:lstStyle/>
        <a:p>
          <a:endParaRPr lang="en-US"/>
        </a:p>
      </dgm:t>
    </dgm:pt>
    <dgm:pt modelId="{C38ADA10-B3E4-4CD4-B36C-11859A9733BE}" type="pres">
      <dgm:prSet presAssocID="{A956EAFC-4D97-4C77-885C-56D0FF5B8F3D}" presName="rootConnector" presStyleLbl="node3" presStyleIdx="1" presStyleCnt="9"/>
      <dgm:spPr/>
      <dgm:t>
        <a:bodyPr/>
        <a:lstStyle/>
        <a:p>
          <a:endParaRPr lang="en-US"/>
        </a:p>
      </dgm:t>
    </dgm:pt>
    <dgm:pt modelId="{08DE35FB-4E75-4B04-B3B5-D007955CF92A}" type="pres">
      <dgm:prSet presAssocID="{A956EAFC-4D97-4C77-885C-56D0FF5B8F3D}" presName="hierChild4" presStyleCnt="0"/>
      <dgm:spPr/>
      <dgm:t>
        <a:bodyPr/>
        <a:lstStyle/>
        <a:p>
          <a:endParaRPr lang="en-US"/>
        </a:p>
      </dgm:t>
    </dgm:pt>
    <dgm:pt modelId="{D4990EDC-A546-4F20-8A1A-C3014B4ED0EC}" type="pres">
      <dgm:prSet presAssocID="{A956EAFC-4D97-4C77-885C-56D0FF5B8F3D}" presName="hierChild5" presStyleCnt="0"/>
      <dgm:spPr/>
      <dgm:t>
        <a:bodyPr/>
        <a:lstStyle/>
        <a:p>
          <a:endParaRPr lang="en-US"/>
        </a:p>
      </dgm:t>
    </dgm:pt>
    <dgm:pt modelId="{C4307F97-FC0D-48E2-BC96-7323852C93DB}" type="pres">
      <dgm:prSet presAssocID="{C142FAF9-DFDE-4039-81DB-F2B2384A7004}" presName="Name37" presStyleLbl="parChTrans1D3" presStyleIdx="2" presStyleCnt="9"/>
      <dgm:spPr/>
      <dgm:t>
        <a:bodyPr/>
        <a:lstStyle/>
        <a:p>
          <a:endParaRPr lang="en-US"/>
        </a:p>
      </dgm:t>
    </dgm:pt>
    <dgm:pt modelId="{6F3FD0FF-152A-4C2B-BDA1-3B4E646FDECE}" type="pres">
      <dgm:prSet presAssocID="{790585A2-9888-4413-9DE3-12C257D6648B}" presName="hierRoot2" presStyleCnt="0">
        <dgm:presLayoutVars>
          <dgm:hierBranch val="init"/>
        </dgm:presLayoutVars>
      </dgm:prSet>
      <dgm:spPr/>
      <dgm:t>
        <a:bodyPr/>
        <a:lstStyle/>
        <a:p>
          <a:endParaRPr lang="en-US"/>
        </a:p>
      </dgm:t>
    </dgm:pt>
    <dgm:pt modelId="{C79EBC03-868B-4F48-ACF3-E04427B00BAE}" type="pres">
      <dgm:prSet presAssocID="{790585A2-9888-4413-9DE3-12C257D6648B}" presName="rootComposite" presStyleCnt="0"/>
      <dgm:spPr/>
      <dgm:t>
        <a:bodyPr/>
        <a:lstStyle/>
        <a:p>
          <a:endParaRPr lang="en-US"/>
        </a:p>
      </dgm:t>
    </dgm:pt>
    <dgm:pt modelId="{92C340B1-3C18-462C-92CF-74DCEF70F991}" type="pres">
      <dgm:prSet presAssocID="{790585A2-9888-4413-9DE3-12C257D6648B}" presName="rootText" presStyleLbl="node3" presStyleIdx="2" presStyleCnt="9">
        <dgm:presLayoutVars>
          <dgm:chPref val="3"/>
        </dgm:presLayoutVars>
      </dgm:prSet>
      <dgm:spPr/>
      <dgm:t>
        <a:bodyPr/>
        <a:lstStyle/>
        <a:p>
          <a:endParaRPr lang="en-US"/>
        </a:p>
      </dgm:t>
    </dgm:pt>
    <dgm:pt modelId="{EBD16354-128D-4BB5-AA96-80898B1F86A2}" type="pres">
      <dgm:prSet presAssocID="{790585A2-9888-4413-9DE3-12C257D6648B}" presName="rootConnector" presStyleLbl="node3" presStyleIdx="2" presStyleCnt="9"/>
      <dgm:spPr/>
      <dgm:t>
        <a:bodyPr/>
        <a:lstStyle/>
        <a:p>
          <a:endParaRPr lang="en-US"/>
        </a:p>
      </dgm:t>
    </dgm:pt>
    <dgm:pt modelId="{842A0D07-1BD6-44E3-8E3A-EDE785E68D56}" type="pres">
      <dgm:prSet presAssocID="{790585A2-9888-4413-9DE3-12C257D6648B}" presName="hierChild4" presStyleCnt="0"/>
      <dgm:spPr/>
      <dgm:t>
        <a:bodyPr/>
        <a:lstStyle/>
        <a:p>
          <a:endParaRPr lang="en-US"/>
        </a:p>
      </dgm:t>
    </dgm:pt>
    <dgm:pt modelId="{35F5C6F3-CA61-4B8A-8EB1-F75B1B262992}" type="pres">
      <dgm:prSet presAssocID="{790585A2-9888-4413-9DE3-12C257D6648B}" presName="hierChild5" presStyleCnt="0"/>
      <dgm:spPr/>
      <dgm:t>
        <a:bodyPr/>
        <a:lstStyle/>
        <a:p>
          <a:endParaRPr lang="en-US"/>
        </a:p>
      </dgm:t>
    </dgm:pt>
    <dgm:pt modelId="{6672309E-BB4E-4270-88F2-34096AF172E0}" type="pres">
      <dgm:prSet presAssocID="{6C9DABB0-D38B-4F57-AA34-F852503E5436}" presName="hierChild5" presStyleCnt="0"/>
      <dgm:spPr/>
      <dgm:t>
        <a:bodyPr/>
        <a:lstStyle/>
        <a:p>
          <a:endParaRPr lang="en-US"/>
        </a:p>
      </dgm:t>
    </dgm:pt>
    <dgm:pt modelId="{F8E8ADFE-73A3-4CAD-82CC-2CB36D678BA6}" type="pres">
      <dgm:prSet presAssocID="{7DE8A337-F269-46E1-BC4E-EFAD2E7CDD1D}" presName="Name37" presStyleLbl="parChTrans1D2" presStyleIdx="1" presStyleCnt="3"/>
      <dgm:spPr/>
      <dgm:t>
        <a:bodyPr/>
        <a:lstStyle/>
        <a:p>
          <a:endParaRPr lang="en-US"/>
        </a:p>
      </dgm:t>
    </dgm:pt>
    <dgm:pt modelId="{E32E6890-CB01-47A4-888A-E55B57B89495}" type="pres">
      <dgm:prSet presAssocID="{7F55DD2B-E38A-4107-87C3-28CB2C7698A1}" presName="hierRoot2" presStyleCnt="0">
        <dgm:presLayoutVars>
          <dgm:hierBranch val="init"/>
        </dgm:presLayoutVars>
      </dgm:prSet>
      <dgm:spPr/>
      <dgm:t>
        <a:bodyPr/>
        <a:lstStyle/>
        <a:p>
          <a:endParaRPr lang="en-US"/>
        </a:p>
      </dgm:t>
    </dgm:pt>
    <dgm:pt modelId="{2742972F-D1AF-4B10-BCAE-158501E002A9}" type="pres">
      <dgm:prSet presAssocID="{7F55DD2B-E38A-4107-87C3-28CB2C7698A1}" presName="rootComposite" presStyleCnt="0"/>
      <dgm:spPr/>
      <dgm:t>
        <a:bodyPr/>
        <a:lstStyle/>
        <a:p>
          <a:endParaRPr lang="en-US"/>
        </a:p>
      </dgm:t>
    </dgm:pt>
    <dgm:pt modelId="{2C5D4F74-EA28-4E8A-8BD1-FFABD534CAB3}" type="pres">
      <dgm:prSet presAssocID="{7F55DD2B-E38A-4107-87C3-28CB2C7698A1}" presName="rootText" presStyleLbl="node2" presStyleIdx="1" presStyleCnt="3" custScaleX="134034">
        <dgm:presLayoutVars>
          <dgm:chPref val="3"/>
        </dgm:presLayoutVars>
      </dgm:prSet>
      <dgm:spPr/>
      <dgm:t>
        <a:bodyPr/>
        <a:lstStyle/>
        <a:p>
          <a:endParaRPr lang="en-US"/>
        </a:p>
      </dgm:t>
    </dgm:pt>
    <dgm:pt modelId="{2B65CAEC-2BAB-4D89-914C-8C043F6D56B7}" type="pres">
      <dgm:prSet presAssocID="{7F55DD2B-E38A-4107-87C3-28CB2C7698A1}" presName="rootConnector" presStyleLbl="node2" presStyleIdx="1" presStyleCnt="3"/>
      <dgm:spPr/>
      <dgm:t>
        <a:bodyPr/>
        <a:lstStyle/>
        <a:p>
          <a:endParaRPr lang="en-US"/>
        </a:p>
      </dgm:t>
    </dgm:pt>
    <dgm:pt modelId="{9938CBBB-DD63-4F16-9AC2-A9315DBF9EC9}" type="pres">
      <dgm:prSet presAssocID="{7F55DD2B-E38A-4107-87C3-28CB2C7698A1}" presName="hierChild4" presStyleCnt="0"/>
      <dgm:spPr/>
      <dgm:t>
        <a:bodyPr/>
        <a:lstStyle/>
        <a:p>
          <a:endParaRPr lang="en-US"/>
        </a:p>
      </dgm:t>
    </dgm:pt>
    <dgm:pt modelId="{D392B08E-7A24-4910-8B07-F68945DEE26C}" type="pres">
      <dgm:prSet presAssocID="{4AFEB73D-C136-498D-B17F-51E0A560AD16}" presName="Name37" presStyleLbl="parChTrans1D3" presStyleIdx="3" presStyleCnt="9"/>
      <dgm:spPr/>
      <dgm:t>
        <a:bodyPr/>
        <a:lstStyle/>
        <a:p>
          <a:endParaRPr lang="en-US"/>
        </a:p>
      </dgm:t>
    </dgm:pt>
    <dgm:pt modelId="{3F058619-8E0B-4A27-BEEE-3467CB36A52D}" type="pres">
      <dgm:prSet presAssocID="{D507E129-185A-4C11-9DBE-E917981AE798}" presName="hierRoot2" presStyleCnt="0">
        <dgm:presLayoutVars>
          <dgm:hierBranch val="init"/>
        </dgm:presLayoutVars>
      </dgm:prSet>
      <dgm:spPr/>
      <dgm:t>
        <a:bodyPr/>
        <a:lstStyle/>
        <a:p>
          <a:endParaRPr lang="en-US"/>
        </a:p>
      </dgm:t>
    </dgm:pt>
    <dgm:pt modelId="{3C1BE1F6-72B3-45A3-AAC1-97DE2C4F0703}" type="pres">
      <dgm:prSet presAssocID="{D507E129-185A-4C11-9DBE-E917981AE798}" presName="rootComposite" presStyleCnt="0"/>
      <dgm:spPr/>
      <dgm:t>
        <a:bodyPr/>
        <a:lstStyle/>
        <a:p>
          <a:endParaRPr lang="en-US"/>
        </a:p>
      </dgm:t>
    </dgm:pt>
    <dgm:pt modelId="{1E221323-C6E7-4B21-9C9A-C119A888C7B6}" type="pres">
      <dgm:prSet presAssocID="{D507E129-185A-4C11-9DBE-E917981AE798}" presName="rootText" presStyleLbl="node3" presStyleIdx="3" presStyleCnt="9" custScaleX="140470" custScaleY="134232" custLinFactNeighborX="12699" custLinFactNeighborY="-5643">
        <dgm:presLayoutVars>
          <dgm:chPref val="3"/>
        </dgm:presLayoutVars>
      </dgm:prSet>
      <dgm:spPr/>
      <dgm:t>
        <a:bodyPr/>
        <a:lstStyle/>
        <a:p>
          <a:endParaRPr lang="en-US"/>
        </a:p>
      </dgm:t>
    </dgm:pt>
    <dgm:pt modelId="{42FF48CD-50AC-4997-8B25-15192AF43EB1}" type="pres">
      <dgm:prSet presAssocID="{D507E129-185A-4C11-9DBE-E917981AE798}" presName="rootConnector" presStyleLbl="node3" presStyleIdx="3" presStyleCnt="9"/>
      <dgm:spPr/>
      <dgm:t>
        <a:bodyPr/>
        <a:lstStyle/>
        <a:p>
          <a:endParaRPr lang="en-US"/>
        </a:p>
      </dgm:t>
    </dgm:pt>
    <dgm:pt modelId="{BCB81DD6-A0C5-4D6C-874B-EA1B843F27AD}" type="pres">
      <dgm:prSet presAssocID="{D507E129-185A-4C11-9DBE-E917981AE798}" presName="hierChild4" presStyleCnt="0"/>
      <dgm:spPr/>
      <dgm:t>
        <a:bodyPr/>
        <a:lstStyle/>
        <a:p>
          <a:endParaRPr lang="en-US"/>
        </a:p>
      </dgm:t>
    </dgm:pt>
    <dgm:pt modelId="{9A1F02A7-FD1B-4C54-843B-6133023BA2D8}" type="pres">
      <dgm:prSet presAssocID="{52F01D75-810A-4A0B-A4AC-AB6E0D7588E2}" presName="Name37" presStyleLbl="parChTrans1D4" presStyleIdx="3" presStyleCnt="9"/>
      <dgm:spPr/>
      <dgm:t>
        <a:bodyPr/>
        <a:lstStyle/>
        <a:p>
          <a:endParaRPr lang="en-US"/>
        </a:p>
      </dgm:t>
    </dgm:pt>
    <dgm:pt modelId="{4D0CA251-D1FC-4CB2-A411-451843C65112}" type="pres">
      <dgm:prSet presAssocID="{3132B18B-2EDF-428B-AF0D-5ED0CAB8EF63}" presName="hierRoot2" presStyleCnt="0">
        <dgm:presLayoutVars>
          <dgm:hierBranch val="l"/>
        </dgm:presLayoutVars>
      </dgm:prSet>
      <dgm:spPr/>
    </dgm:pt>
    <dgm:pt modelId="{4E5D8DD1-0E1B-48F4-BC50-D8B1DFD8606E}" type="pres">
      <dgm:prSet presAssocID="{3132B18B-2EDF-428B-AF0D-5ED0CAB8EF63}" presName="rootComposite" presStyleCnt="0"/>
      <dgm:spPr/>
    </dgm:pt>
    <dgm:pt modelId="{3D51F2D0-0846-4676-9692-1A0D7F465E06}" type="pres">
      <dgm:prSet presAssocID="{3132B18B-2EDF-428B-AF0D-5ED0CAB8EF63}" presName="rootText" presStyleLbl="node4" presStyleIdx="3" presStyleCnt="9" custScaleX="114297" custScaleY="157341" custLinFactNeighborX="-37759" custLinFactNeighborY="-13136">
        <dgm:presLayoutVars>
          <dgm:chPref val="3"/>
        </dgm:presLayoutVars>
      </dgm:prSet>
      <dgm:spPr/>
      <dgm:t>
        <a:bodyPr/>
        <a:lstStyle/>
        <a:p>
          <a:endParaRPr lang="en-US"/>
        </a:p>
      </dgm:t>
    </dgm:pt>
    <dgm:pt modelId="{04830001-83E6-4FA7-A099-4D7CCA116F58}" type="pres">
      <dgm:prSet presAssocID="{3132B18B-2EDF-428B-AF0D-5ED0CAB8EF63}" presName="rootConnector" presStyleLbl="node4" presStyleIdx="3" presStyleCnt="9"/>
      <dgm:spPr/>
      <dgm:t>
        <a:bodyPr/>
        <a:lstStyle/>
        <a:p>
          <a:endParaRPr lang="en-US"/>
        </a:p>
      </dgm:t>
    </dgm:pt>
    <dgm:pt modelId="{8CD99F9F-4706-4327-B07B-6501247CB8CB}" type="pres">
      <dgm:prSet presAssocID="{3132B18B-2EDF-428B-AF0D-5ED0CAB8EF63}" presName="hierChild4" presStyleCnt="0"/>
      <dgm:spPr/>
    </dgm:pt>
    <dgm:pt modelId="{EAB94ADA-94D9-4F97-8612-C0E143BF9B47}" type="pres">
      <dgm:prSet presAssocID="{3132B18B-2EDF-428B-AF0D-5ED0CAB8EF63}" presName="hierChild5" presStyleCnt="0"/>
      <dgm:spPr/>
    </dgm:pt>
    <dgm:pt modelId="{B9E87F3D-EA9E-4C8A-87C4-CE9F21D4446C}" type="pres">
      <dgm:prSet presAssocID="{D507E129-185A-4C11-9DBE-E917981AE798}" presName="hierChild5" presStyleCnt="0"/>
      <dgm:spPr/>
      <dgm:t>
        <a:bodyPr/>
        <a:lstStyle/>
        <a:p>
          <a:endParaRPr lang="en-US"/>
        </a:p>
      </dgm:t>
    </dgm:pt>
    <dgm:pt modelId="{71EAF3D7-49EE-40BF-B0A5-17F78758BEF7}" type="pres">
      <dgm:prSet presAssocID="{96292A66-1C09-4736-911E-9685EF69E00E}" presName="Name37" presStyleLbl="parChTrans1D3" presStyleIdx="4" presStyleCnt="9"/>
      <dgm:spPr/>
      <dgm:t>
        <a:bodyPr/>
        <a:lstStyle/>
        <a:p>
          <a:endParaRPr lang="en-US"/>
        </a:p>
      </dgm:t>
    </dgm:pt>
    <dgm:pt modelId="{E8C331EC-86F3-4F84-9F01-6A9C4DAE136D}" type="pres">
      <dgm:prSet presAssocID="{E9E84728-CCFA-4498-B79A-7BA089D73BD2}" presName="hierRoot2" presStyleCnt="0">
        <dgm:presLayoutVars>
          <dgm:hierBranch val="init"/>
        </dgm:presLayoutVars>
      </dgm:prSet>
      <dgm:spPr/>
      <dgm:t>
        <a:bodyPr/>
        <a:lstStyle/>
        <a:p>
          <a:endParaRPr lang="en-US"/>
        </a:p>
      </dgm:t>
    </dgm:pt>
    <dgm:pt modelId="{B8163BB1-F353-4EAD-8618-6E968BB01297}" type="pres">
      <dgm:prSet presAssocID="{E9E84728-CCFA-4498-B79A-7BA089D73BD2}" presName="rootComposite" presStyleCnt="0"/>
      <dgm:spPr/>
      <dgm:t>
        <a:bodyPr/>
        <a:lstStyle/>
        <a:p>
          <a:endParaRPr lang="en-US"/>
        </a:p>
      </dgm:t>
    </dgm:pt>
    <dgm:pt modelId="{2954FCA1-A326-4CC5-8973-B7D04359D5ED}" type="pres">
      <dgm:prSet presAssocID="{E9E84728-CCFA-4498-B79A-7BA089D73BD2}" presName="rootText" presStyleLbl="node3" presStyleIdx="4" presStyleCnt="9" custScaleX="121837" custScaleY="134231" custLinFactNeighborX="-6234" custLinFactNeighborY="-5643">
        <dgm:presLayoutVars>
          <dgm:chPref val="3"/>
        </dgm:presLayoutVars>
      </dgm:prSet>
      <dgm:spPr/>
      <dgm:t>
        <a:bodyPr/>
        <a:lstStyle/>
        <a:p>
          <a:endParaRPr lang="en-US"/>
        </a:p>
      </dgm:t>
    </dgm:pt>
    <dgm:pt modelId="{E5C5807B-5677-406C-B159-E4E4D1AC7096}" type="pres">
      <dgm:prSet presAssocID="{E9E84728-CCFA-4498-B79A-7BA089D73BD2}" presName="rootConnector" presStyleLbl="node3" presStyleIdx="4" presStyleCnt="9"/>
      <dgm:spPr/>
      <dgm:t>
        <a:bodyPr/>
        <a:lstStyle/>
        <a:p>
          <a:endParaRPr lang="en-US"/>
        </a:p>
      </dgm:t>
    </dgm:pt>
    <dgm:pt modelId="{AACB2CF3-C6FB-4874-9648-0B0F228C35FF}" type="pres">
      <dgm:prSet presAssocID="{E9E84728-CCFA-4498-B79A-7BA089D73BD2}" presName="hierChild4" presStyleCnt="0"/>
      <dgm:spPr/>
      <dgm:t>
        <a:bodyPr/>
        <a:lstStyle/>
        <a:p>
          <a:endParaRPr lang="en-US"/>
        </a:p>
      </dgm:t>
    </dgm:pt>
    <dgm:pt modelId="{4D76CAA2-81FC-488F-BECB-D792C4A2844B}" type="pres">
      <dgm:prSet presAssocID="{FB8A4152-8D2A-4C45-B7C0-1F0E937B5870}" presName="Name37" presStyleLbl="parChTrans1D4" presStyleIdx="4" presStyleCnt="9"/>
      <dgm:spPr/>
      <dgm:t>
        <a:bodyPr/>
        <a:lstStyle/>
        <a:p>
          <a:endParaRPr lang="en-US"/>
        </a:p>
      </dgm:t>
    </dgm:pt>
    <dgm:pt modelId="{C1011744-BE3C-482B-BA7C-E08D8CFD6AC8}" type="pres">
      <dgm:prSet presAssocID="{A24ED18B-133C-401A-A9EE-B3A407CD7FC0}" presName="hierRoot2" presStyleCnt="0">
        <dgm:presLayoutVars>
          <dgm:hierBranch val="init"/>
        </dgm:presLayoutVars>
      </dgm:prSet>
      <dgm:spPr/>
      <dgm:t>
        <a:bodyPr/>
        <a:lstStyle/>
        <a:p>
          <a:endParaRPr lang="en-US"/>
        </a:p>
      </dgm:t>
    </dgm:pt>
    <dgm:pt modelId="{FF30CFFC-480E-4FBA-AE15-4D550A314287}" type="pres">
      <dgm:prSet presAssocID="{A24ED18B-133C-401A-A9EE-B3A407CD7FC0}" presName="rootComposite" presStyleCnt="0"/>
      <dgm:spPr/>
      <dgm:t>
        <a:bodyPr/>
        <a:lstStyle/>
        <a:p>
          <a:endParaRPr lang="en-US"/>
        </a:p>
      </dgm:t>
    </dgm:pt>
    <dgm:pt modelId="{3737E424-6119-453B-AA12-C3C3CB64C25E}" type="pres">
      <dgm:prSet presAssocID="{A24ED18B-133C-401A-A9EE-B3A407CD7FC0}" presName="rootText" presStyleLbl="node4" presStyleIdx="4" presStyleCnt="9" custScaleX="81372" custLinFactNeighborX="-29244" custLinFactNeighborY="-2017">
        <dgm:presLayoutVars>
          <dgm:chPref val="3"/>
        </dgm:presLayoutVars>
      </dgm:prSet>
      <dgm:spPr/>
      <dgm:t>
        <a:bodyPr/>
        <a:lstStyle/>
        <a:p>
          <a:endParaRPr lang="en-US"/>
        </a:p>
      </dgm:t>
    </dgm:pt>
    <dgm:pt modelId="{6B5BE812-CC9C-4A44-872D-C52C5B16CFA7}" type="pres">
      <dgm:prSet presAssocID="{A24ED18B-133C-401A-A9EE-B3A407CD7FC0}" presName="rootConnector" presStyleLbl="node4" presStyleIdx="4" presStyleCnt="9"/>
      <dgm:spPr/>
      <dgm:t>
        <a:bodyPr/>
        <a:lstStyle/>
        <a:p>
          <a:endParaRPr lang="en-US"/>
        </a:p>
      </dgm:t>
    </dgm:pt>
    <dgm:pt modelId="{04407D97-FA49-4606-933C-FFA451E2CCAF}" type="pres">
      <dgm:prSet presAssocID="{A24ED18B-133C-401A-A9EE-B3A407CD7FC0}" presName="hierChild4" presStyleCnt="0"/>
      <dgm:spPr/>
      <dgm:t>
        <a:bodyPr/>
        <a:lstStyle/>
        <a:p>
          <a:endParaRPr lang="en-US"/>
        </a:p>
      </dgm:t>
    </dgm:pt>
    <dgm:pt modelId="{04ACC54B-D37D-41D4-A4EC-A13E40C5DB07}" type="pres">
      <dgm:prSet presAssocID="{A24ED18B-133C-401A-A9EE-B3A407CD7FC0}" presName="hierChild5" presStyleCnt="0"/>
      <dgm:spPr/>
      <dgm:t>
        <a:bodyPr/>
        <a:lstStyle/>
        <a:p>
          <a:endParaRPr lang="en-US"/>
        </a:p>
      </dgm:t>
    </dgm:pt>
    <dgm:pt modelId="{3C056BE8-B32A-485B-A4D9-B729367325F6}" type="pres">
      <dgm:prSet presAssocID="{8DB72859-094C-4442-B5AD-962F6D0D9D29}" presName="Name37" presStyleLbl="parChTrans1D4" presStyleIdx="5" presStyleCnt="9"/>
      <dgm:spPr/>
      <dgm:t>
        <a:bodyPr/>
        <a:lstStyle/>
        <a:p>
          <a:endParaRPr lang="en-US"/>
        </a:p>
      </dgm:t>
    </dgm:pt>
    <dgm:pt modelId="{EBDFB049-1502-494B-87CA-E1ECCC140912}" type="pres">
      <dgm:prSet presAssocID="{0AC6BD26-AFE1-4F54-BC0C-07D1F65F8C05}" presName="hierRoot2" presStyleCnt="0">
        <dgm:presLayoutVars>
          <dgm:hierBranch val="init"/>
        </dgm:presLayoutVars>
      </dgm:prSet>
      <dgm:spPr/>
      <dgm:t>
        <a:bodyPr/>
        <a:lstStyle/>
        <a:p>
          <a:endParaRPr lang="en-US"/>
        </a:p>
      </dgm:t>
    </dgm:pt>
    <dgm:pt modelId="{FCFED3ED-73A6-4730-BC50-DBED4EA75053}" type="pres">
      <dgm:prSet presAssocID="{0AC6BD26-AFE1-4F54-BC0C-07D1F65F8C05}" presName="rootComposite" presStyleCnt="0"/>
      <dgm:spPr/>
      <dgm:t>
        <a:bodyPr/>
        <a:lstStyle/>
        <a:p>
          <a:endParaRPr lang="en-US"/>
        </a:p>
      </dgm:t>
    </dgm:pt>
    <dgm:pt modelId="{98735659-94C9-429F-BB29-2CF44526539E}" type="pres">
      <dgm:prSet presAssocID="{0AC6BD26-AFE1-4F54-BC0C-07D1F65F8C05}" presName="rootText" presStyleLbl="node4" presStyleIdx="5" presStyleCnt="9" custLinFactNeighborX="-26737" custLinFactNeighborY="-2017">
        <dgm:presLayoutVars>
          <dgm:chPref val="3"/>
        </dgm:presLayoutVars>
      </dgm:prSet>
      <dgm:spPr/>
      <dgm:t>
        <a:bodyPr/>
        <a:lstStyle/>
        <a:p>
          <a:endParaRPr lang="en-US"/>
        </a:p>
      </dgm:t>
    </dgm:pt>
    <dgm:pt modelId="{834521E4-CF63-48C4-9EDB-6E6F41F995F7}" type="pres">
      <dgm:prSet presAssocID="{0AC6BD26-AFE1-4F54-BC0C-07D1F65F8C05}" presName="rootConnector" presStyleLbl="node4" presStyleIdx="5" presStyleCnt="9"/>
      <dgm:spPr/>
      <dgm:t>
        <a:bodyPr/>
        <a:lstStyle/>
        <a:p>
          <a:endParaRPr lang="en-US"/>
        </a:p>
      </dgm:t>
    </dgm:pt>
    <dgm:pt modelId="{1EA3CD31-91A0-44F1-83D8-7F7A37735F24}" type="pres">
      <dgm:prSet presAssocID="{0AC6BD26-AFE1-4F54-BC0C-07D1F65F8C05}" presName="hierChild4" presStyleCnt="0"/>
      <dgm:spPr/>
      <dgm:t>
        <a:bodyPr/>
        <a:lstStyle/>
        <a:p>
          <a:endParaRPr lang="en-US"/>
        </a:p>
      </dgm:t>
    </dgm:pt>
    <dgm:pt modelId="{75EBB07C-E0BB-4AEC-989E-9772A7EEABBC}" type="pres">
      <dgm:prSet presAssocID="{DA717B4A-9866-48F3-AE9C-06E927F53DEF}" presName="Name37" presStyleLbl="parChTrans1D4" presStyleIdx="6" presStyleCnt="9"/>
      <dgm:spPr/>
      <dgm:t>
        <a:bodyPr/>
        <a:lstStyle/>
        <a:p>
          <a:endParaRPr lang="en-US"/>
        </a:p>
      </dgm:t>
    </dgm:pt>
    <dgm:pt modelId="{33E365F0-9AE4-4F71-80A4-F969D8AD5E6F}" type="pres">
      <dgm:prSet presAssocID="{851DA61C-1CFB-40B6-9213-D84D3426B8FB}" presName="hierRoot2" presStyleCnt="0">
        <dgm:presLayoutVars>
          <dgm:hierBranch val="init"/>
        </dgm:presLayoutVars>
      </dgm:prSet>
      <dgm:spPr/>
      <dgm:t>
        <a:bodyPr/>
        <a:lstStyle/>
        <a:p>
          <a:endParaRPr lang="en-US"/>
        </a:p>
      </dgm:t>
    </dgm:pt>
    <dgm:pt modelId="{CAEAC1A6-7632-47CF-ABD9-8A2A2C857DA8}" type="pres">
      <dgm:prSet presAssocID="{851DA61C-1CFB-40B6-9213-D84D3426B8FB}" presName="rootComposite" presStyleCnt="0"/>
      <dgm:spPr/>
      <dgm:t>
        <a:bodyPr/>
        <a:lstStyle/>
        <a:p>
          <a:endParaRPr lang="en-US"/>
        </a:p>
      </dgm:t>
    </dgm:pt>
    <dgm:pt modelId="{8AA692D5-9254-4992-A5DF-583FD0032733}" type="pres">
      <dgm:prSet presAssocID="{851DA61C-1CFB-40B6-9213-D84D3426B8FB}" presName="rootText" presStyleLbl="node4" presStyleIdx="6" presStyleCnt="9" custLinFactX="-58630" custLinFactNeighborX="-100000" custLinFactNeighborY="7861">
        <dgm:presLayoutVars>
          <dgm:chPref val="3"/>
        </dgm:presLayoutVars>
      </dgm:prSet>
      <dgm:spPr/>
      <dgm:t>
        <a:bodyPr/>
        <a:lstStyle/>
        <a:p>
          <a:endParaRPr lang="en-US"/>
        </a:p>
      </dgm:t>
    </dgm:pt>
    <dgm:pt modelId="{A3D4E4A8-DED4-4AF6-AD93-17F099DF91F6}" type="pres">
      <dgm:prSet presAssocID="{851DA61C-1CFB-40B6-9213-D84D3426B8FB}" presName="rootConnector" presStyleLbl="node4" presStyleIdx="6" presStyleCnt="9"/>
      <dgm:spPr/>
      <dgm:t>
        <a:bodyPr/>
        <a:lstStyle/>
        <a:p>
          <a:endParaRPr lang="en-US"/>
        </a:p>
      </dgm:t>
    </dgm:pt>
    <dgm:pt modelId="{03073B36-3464-4141-8753-A4B3FD2E006A}" type="pres">
      <dgm:prSet presAssocID="{851DA61C-1CFB-40B6-9213-D84D3426B8FB}" presName="hierChild4" presStyleCnt="0"/>
      <dgm:spPr/>
      <dgm:t>
        <a:bodyPr/>
        <a:lstStyle/>
        <a:p>
          <a:endParaRPr lang="en-US"/>
        </a:p>
      </dgm:t>
    </dgm:pt>
    <dgm:pt modelId="{694536C8-0F4A-4187-BB61-37DE3E2B07C3}" type="pres">
      <dgm:prSet presAssocID="{851DA61C-1CFB-40B6-9213-D84D3426B8FB}" presName="hierChild5" presStyleCnt="0"/>
      <dgm:spPr/>
      <dgm:t>
        <a:bodyPr/>
        <a:lstStyle/>
        <a:p>
          <a:endParaRPr lang="en-US"/>
        </a:p>
      </dgm:t>
    </dgm:pt>
    <dgm:pt modelId="{65A215D1-5D7B-42F0-9FB6-9CF487D36852}" type="pres">
      <dgm:prSet presAssocID="{056E9FF0-FD77-4564-AF34-F2DD861F63E3}" presName="Name37" presStyleLbl="parChTrans1D4" presStyleIdx="7" presStyleCnt="9"/>
      <dgm:spPr/>
      <dgm:t>
        <a:bodyPr/>
        <a:lstStyle/>
        <a:p>
          <a:endParaRPr lang="en-US"/>
        </a:p>
      </dgm:t>
    </dgm:pt>
    <dgm:pt modelId="{CC379B3D-2956-482B-829A-A8FE341445B6}" type="pres">
      <dgm:prSet presAssocID="{429016B0-D142-459B-AEE2-5C19374C15A3}" presName="hierRoot2" presStyleCnt="0">
        <dgm:presLayoutVars>
          <dgm:hierBranch val="init"/>
        </dgm:presLayoutVars>
      </dgm:prSet>
      <dgm:spPr/>
      <dgm:t>
        <a:bodyPr/>
        <a:lstStyle/>
        <a:p>
          <a:endParaRPr lang="en-US"/>
        </a:p>
      </dgm:t>
    </dgm:pt>
    <dgm:pt modelId="{C0473376-4450-40DF-ADB5-6E206DB998E4}" type="pres">
      <dgm:prSet presAssocID="{429016B0-D142-459B-AEE2-5C19374C15A3}" presName="rootComposite" presStyleCnt="0"/>
      <dgm:spPr/>
      <dgm:t>
        <a:bodyPr/>
        <a:lstStyle/>
        <a:p>
          <a:endParaRPr lang="en-US"/>
        </a:p>
      </dgm:t>
    </dgm:pt>
    <dgm:pt modelId="{CA89DE90-2602-4D5E-B7CA-4C2A7B91E4D8}" type="pres">
      <dgm:prSet presAssocID="{429016B0-D142-459B-AEE2-5C19374C15A3}" presName="rootText" presStyleLbl="node4" presStyleIdx="7" presStyleCnt="9" custLinFactX="-58630" custLinFactNeighborX="-100000" custLinFactNeighborY="-2541">
        <dgm:presLayoutVars>
          <dgm:chPref val="3"/>
        </dgm:presLayoutVars>
      </dgm:prSet>
      <dgm:spPr/>
      <dgm:t>
        <a:bodyPr/>
        <a:lstStyle/>
        <a:p>
          <a:endParaRPr lang="en-US"/>
        </a:p>
      </dgm:t>
    </dgm:pt>
    <dgm:pt modelId="{A7F33208-5E1E-4CA6-B195-11AF0096F3ED}" type="pres">
      <dgm:prSet presAssocID="{429016B0-D142-459B-AEE2-5C19374C15A3}" presName="rootConnector" presStyleLbl="node4" presStyleIdx="7" presStyleCnt="9"/>
      <dgm:spPr/>
      <dgm:t>
        <a:bodyPr/>
        <a:lstStyle/>
        <a:p>
          <a:endParaRPr lang="en-US"/>
        </a:p>
      </dgm:t>
    </dgm:pt>
    <dgm:pt modelId="{9017F693-03A1-40CC-B8AD-26999FA934A2}" type="pres">
      <dgm:prSet presAssocID="{429016B0-D142-459B-AEE2-5C19374C15A3}" presName="hierChild4" presStyleCnt="0"/>
      <dgm:spPr/>
      <dgm:t>
        <a:bodyPr/>
        <a:lstStyle/>
        <a:p>
          <a:endParaRPr lang="en-US"/>
        </a:p>
      </dgm:t>
    </dgm:pt>
    <dgm:pt modelId="{51614B57-4E6B-4A77-94F7-70A4C9B3ED21}" type="pres">
      <dgm:prSet presAssocID="{429016B0-D142-459B-AEE2-5C19374C15A3}" presName="hierChild5" presStyleCnt="0"/>
      <dgm:spPr/>
      <dgm:t>
        <a:bodyPr/>
        <a:lstStyle/>
        <a:p>
          <a:endParaRPr lang="en-US"/>
        </a:p>
      </dgm:t>
    </dgm:pt>
    <dgm:pt modelId="{BB21776F-92F4-46F9-B982-A9CB8F9B96E8}" type="pres">
      <dgm:prSet presAssocID="{03BEB5E9-1B25-4DEB-9F89-7CD06D540E1D}" presName="Name37" presStyleLbl="parChTrans1D4" presStyleIdx="8" presStyleCnt="9"/>
      <dgm:spPr/>
      <dgm:t>
        <a:bodyPr/>
        <a:lstStyle/>
        <a:p>
          <a:endParaRPr lang="en-US"/>
        </a:p>
      </dgm:t>
    </dgm:pt>
    <dgm:pt modelId="{5D5C0D33-3E19-4916-BCE5-B5EF98158D1F}" type="pres">
      <dgm:prSet presAssocID="{D2EFE134-558B-4F76-BB60-AA6C418ED566}" presName="hierRoot2" presStyleCnt="0">
        <dgm:presLayoutVars>
          <dgm:hierBranch val="init"/>
        </dgm:presLayoutVars>
      </dgm:prSet>
      <dgm:spPr/>
      <dgm:t>
        <a:bodyPr/>
        <a:lstStyle/>
        <a:p>
          <a:endParaRPr lang="en-US"/>
        </a:p>
      </dgm:t>
    </dgm:pt>
    <dgm:pt modelId="{63EB4842-4E08-4E3B-899F-31620354F710}" type="pres">
      <dgm:prSet presAssocID="{D2EFE134-558B-4F76-BB60-AA6C418ED566}" presName="rootComposite" presStyleCnt="0"/>
      <dgm:spPr/>
      <dgm:t>
        <a:bodyPr/>
        <a:lstStyle/>
        <a:p>
          <a:endParaRPr lang="en-US"/>
        </a:p>
      </dgm:t>
    </dgm:pt>
    <dgm:pt modelId="{8EA03A1B-D4B9-45FE-9E7B-C71D5678E18E}" type="pres">
      <dgm:prSet presAssocID="{D2EFE134-558B-4F76-BB60-AA6C418ED566}" presName="rootText" presStyleLbl="node4" presStyleIdx="8" presStyleCnt="9" custLinFactX="-57371" custLinFactNeighborX="-100000" custLinFactNeighborY="-12942">
        <dgm:presLayoutVars>
          <dgm:chPref val="3"/>
        </dgm:presLayoutVars>
      </dgm:prSet>
      <dgm:spPr/>
      <dgm:t>
        <a:bodyPr/>
        <a:lstStyle/>
        <a:p>
          <a:endParaRPr lang="en-US"/>
        </a:p>
      </dgm:t>
    </dgm:pt>
    <dgm:pt modelId="{BF52E8F4-F00B-4245-948A-9DDD3A300CFC}" type="pres">
      <dgm:prSet presAssocID="{D2EFE134-558B-4F76-BB60-AA6C418ED566}" presName="rootConnector" presStyleLbl="node4" presStyleIdx="8" presStyleCnt="9"/>
      <dgm:spPr/>
      <dgm:t>
        <a:bodyPr/>
        <a:lstStyle/>
        <a:p>
          <a:endParaRPr lang="en-US"/>
        </a:p>
      </dgm:t>
    </dgm:pt>
    <dgm:pt modelId="{EA9D4FD5-ED73-4A16-BCE0-442BDF9BB353}" type="pres">
      <dgm:prSet presAssocID="{D2EFE134-558B-4F76-BB60-AA6C418ED566}" presName="hierChild4" presStyleCnt="0"/>
      <dgm:spPr/>
      <dgm:t>
        <a:bodyPr/>
        <a:lstStyle/>
        <a:p>
          <a:endParaRPr lang="en-US"/>
        </a:p>
      </dgm:t>
    </dgm:pt>
    <dgm:pt modelId="{7C8DE423-8436-406F-A24C-91116DB392E4}" type="pres">
      <dgm:prSet presAssocID="{D2EFE134-558B-4F76-BB60-AA6C418ED566}" presName="hierChild5" presStyleCnt="0"/>
      <dgm:spPr/>
      <dgm:t>
        <a:bodyPr/>
        <a:lstStyle/>
        <a:p>
          <a:endParaRPr lang="en-US"/>
        </a:p>
      </dgm:t>
    </dgm:pt>
    <dgm:pt modelId="{756D6F1B-751E-4BDB-A3B1-1D88CC6DC70D}" type="pres">
      <dgm:prSet presAssocID="{0AC6BD26-AFE1-4F54-BC0C-07D1F65F8C05}" presName="hierChild5" presStyleCnt="0"/>
      <dgm:spPr/>
      <dgm:t>
        <a:bodyPr/>
        <a:lstStyle/>
        <a:p>
          <a:endParaRPr lang="en-US"/>
        </a:p>
      </dgm:t>
    </dgm:pt>
    <dgm:pt modelId="{3CF41CE0-5955-4E54-A03F-B05B18CD05F3}" type="pres">
      <dgm:prSet presAssocID="{E9E84728-CCFA-4498-B79A-7BA089D73BD2}" presName="hierChild5" presStyleCnt="0"/>
      <dgm:spPr/>
      <dgm:t>
        <a:bodyPr/>
        <a:lstStyle/>
        <a:p>
          <a:endParaRPr lang="en-US"/>
        </a:p>
      </dgm:t>
    </dgm:pt>
    <dgm:pt modelId="{50B52517-7B23-4646-B564-79EF82126C9C}" type="pres">
      <dgm:prSet presAssocID="{7F55DD2B-E38A-4107-87C3-28CB2C7698A1}" presName="hierChild5" presStyleCnt="0"/>
      <dgm:spPr/>
      <dgm:t>
        <a:bodyPr/>
        <a:lstStyle/>
        <a:p>
          <a:endParaRPr lang="en-US"/>
        </a:p>
      </dgm:t>
    </dgm:pt>
    <dgm:pt modelId="{83649BD9-D09F-4055-9322-CEAE56F746E6}" type="pres">
      <dgm:prSet presAssocID="{B5D32FC4-4BF2-4552-864E-CF89737CB5F2}" presName="Name37" presStyleLbl="parChTrans1D2" presStyleIdx="2" presStyleCnt="3"/>
      <dgm:spPr/>
      <dgm:t>
        <a:bodyPr/>
        <a:lstStyle/>
        <a:p>
          <a:endParaRPr lang="en-US"/>
        </a:p>
      </dgm:t>
    </dgm:pt>
    <dgm:pt modelId="{E0F60EB0-759A-4FAF-8C1D-E2695D0D3F0B}" type="pres">
      <dgm:prSet presAssocID="{DA5787D5-4B27-4FF0-9BDB-D6880835D684}" presName="hierRoot2" presStyleCnt="0">
        <dgm:presLayoutVars>
          <dgm:hierBranch val="init"/>
        </dgm:presLayoutVars>
      </dgm:prSet>
      <dgm:spPr/>
      <dgm:t>
        <a:bodyPr/>
        <a:lstStyle/>
        <a:p>
          <a:endParaRPr lang="en-US"/>
        </a:p>
      </dgm:t>
    </dgm:pt>
    <dgm:pt modelId="{0D136FE8-3E4C-4BA2-A508-A8E29807770F}" type="pres">
      <dgm:prSet presAssocID="{DA5787D5-4B27-4FF0-9BDB-D6880835D684}" presName="rootComposite" presStyleCnt="0"/>
      <dgm:spPr/>
      <dgm:t>
        <a:bodyPr/>
        <a:lstStyle/>
        <a:p>
          <a:endParaRPr lang="en-US"/>
        </a:p>
      </dgm:t>
    </dgm:pt>
    <dgm:pt modelId="{BE13EF0B-F20D-40F9-873C-511DB47F0141}" type="pres">
      <dgm:prSet presAssocID="{DA5787D5-4B27-4FF0-9BDB-D6880835D684}" presName="rootText" presStyleLbl="node2" presStyleIdx="2" presStyleCnt="3" custLinFactNeighborX="-42611" custLinFactNeighborY="187">
        <dgm:presLayoutVars>
          <dgm:chPref val="3"/>
        </dgm:presLayoutVars>
      </dgm:prSet>
      <dgm:spPr/>
      <dgm:t>
        <a:bodyPr/>
        <a:lstStyle/>
        <a:p>
          <a:endParaRPr lang="en-US"/>
        </a:p>
      </dgm:t>
    </dgm:pt>
    <dgm:pt modelId="{B784A183-0DA7-4BA7-A6DB-1531AC60AD5D}" type="pres">
      <dgm:prSet presAssocID="{DA5787D5-4B27-4FF0-9BDB-D6880835D684}" presName="rootConnector" presStyleLbl="node2" presStyleIdx="2" presStyleCnt="3"/>
      <dgm:spPr/>
      <dgm:t>
        <a:bodyPr/>
        <a:lstStyle/>
        <a:p>
          <a:endParaRPr lang="en-US"/>
        </a:p>
      </dgm:t>
    </dgm:pt>
    <dgm:pt modelId="{D858F410-0C28-4B29-B7D9-3F58A2F2942B}" type="pres">
      <dgm:prSet presAssocID="{DA5787D5-4B27-4FF0-9BDB-D6880835D684}" presName="hierChild4" presStyleCnt="0"/>
      <dgm:spPr/>
      <dgm:t>
        <a:bodyPr/>
        <a:lstStyle/>
        <a:p>
          <a:endParaRPr lang="en-US"/>
        </a:p>
      </dgm:t>
    </dgm:pt>
    <dgm:pt modelId="{6663FBA9-143E-41D0-AFCD-48C02C370F83}" type="pres">
      <dgm:prSet presAssocID="{0DE599E0-20C1-401A-BB38-5360525E2889}" presName="Name37" presStyleLbl="parChTrans1D3" presStyleIdx="5" presStyleCnt="9"/>
      <dgm:spPr/>
      <dgm:t>
        <a:bodyPr/>
        <a:lstStyle/>
        <a:p>
          <a:endParaRPr lang="en-US"/>
        </a:p>
      </dgm:t>
    </dgm:pt>
    <dgm:pt modelId="{63B3A3EF-18AD-4CC9-BA05-3FF7A3EF07A7}" type="pres">
      <dgm:prSet presAssocID="{ACC092C8-2667-4109-96C5-BDF0937C0632}" presName="hierRoot2" presStyleCnt="0">
        <dgm:presLayoutVars>
          <dgm:hierBranch val="init"/>
        </dgm:presLayoutVars>
      </dgm:prSet>
      <dgm:spPr/>
      <dgm:t>
        <a:bodyPr/>
        <a:lstStyle/>
        <a:p>
          <a:endParaRPr lang="en-US"/>
        </a:p>
      </dgm:t>
    </dgm:pt>
    <dgm:pt modelId="{53AB26D2-57FB-4080-9DD2-38A4C1CDFD31}" type="pres">
      <dgm:prSet presAssocID="{ACC092C8-2667-4109-96C5-BDF0937C0632}" presName="rootComposite" presStyleCnt="0"/>
      <dgm:spPr/>
      <dgm:t>
        <a:bodyPr/>
        <a:lstStyle/>
        <a:p>
          <a:endParaRPr lang="en-US"/>
        </a:p>
      </dgm:t>
    </dgm:pt>
    <dgm:pt modelId="{2F86748C-987D-4947-B62A-9B0334ABC97A}" type="pres">
      <dgm:prSet presAssocID="{ACC092C8-2667-4109-96C5-BDF0937C0632}" presName="rootText" presStyleLbl="node3" presStyleIdx="5" presStyleCnt="9" custLinFactNeighborX="-45678" custLinFactNeighborY="-12176">
        <dgm:presLayoutVars>
          <dgm:chPref val="3"/>
        </dgm:presLayoutVars>
      </dgm:prSet>
      <dgm:spPr/>
      <dgm:t>
        <a:bodyPr/>
        <a:lstStyle/>
        <a:p>
          <a:endParaRPr lang="en-US"/>
        </a:p>
      </dgm:t>
    </dgm:pt>
    <dgm:pt modelId="{ECD38B1F-C497-4326-A44B-F7613EC96B3F}" type="pres">
      <dgm:prSet presAssocID="{ACC092C8-2667-4109-96C5-BDF0937C0632}" presName="rootConnector" presStyleLbl="node3" presStyleIdx="5" presStyleCnt="9"/>
      <dgm:spPr/>
      <dgm:t>
        <a:bodyPr/>
        <a:lstStyle/>
        <a:p>
          <a:endParaRPr lang="en-US"/>
        </a:p>
      </dgm:t>
    </dgm:pt>
    <dgm:pt modelId="{482D6BCC-CA5D-484F-A7B3-5287AFE96547}" type="pres">
      <dgm:prSet presAssocID="{ACC092C8-2667-4109-96C5-BDF0937C0632}" presName="hierChild4" presStyleCnt="0"/>
      <dgm:spPr/>
      <dgm:t>
        <a:bodyPr/>
        <a:lstStyle/>
        <a:p>
          <a:endParaRPr lang="en-US"/>
        </a:p>
      </dgm:t>
    </dgm:pt>
    <dgm:pt modelId="{E850EA61-8425-44B9-A9A8-1E6DB7E539B9}" type="pres">
      <dgm:prSet presAssocID="{ACC092C8-2667-4109-96C5-BDF0937C0632}" presName="hierChild5" presStyleCnt="0"/>
      <dgm:spPr/>
      <dgm:t>
        <a:bodyPr/>
        <a:lstStyle/>
        <a:p>
          <a:endParaRPr lang="en-US"/>
        </a:p>
      </dgm:t>
    </dgm:pt>
    <dgm:pt modelId="{749C5D26-866F-4534-A431-D08969A27109}" type="pres">
      <dgm:prSet presAssocID="{C2368538-1223-4B2B-AE1B-DB56D6AFAD1D}" presName="Name37" presStyleLbl="parChTrans1D3" presStyleIdx="6" presStyleCnt="9"/>
      <dgm:spPr/>
      <dgm:t>
        <a:bodyPr/>
        <a:lstStyle/>
        <a:p>
          <a:endParaRPr lang="en-US"/>
        </a:p>
      </dgm:t>
    </dgm:pt>
    <dgm:pt modelId="{33D146AA-6035-428E-A625-A8288A32407B}" type="pres">
      <dgm:prSet presAssocID="{B03BD240-4769-4C72-A089-A20E3940FBC3}" presName="hierRoot2" presStyleCnt="0">
        <dgm:presLayoutVars>
          <dgm:hierBranch val="init"/>
        </dgm:presLayoutVars>
      </dgm:prSet>
      <dgm:spPr/>
      <dgm:t>
        <a:bodyPr/>
        <a:lstStyle/>
        <a:p>
          <a:endParaRPr lang="en-US"/>
        </a:p>
      </dgm:t>
    </dgm:pt>
    <dgm:pt modelId="{D7910871-1743-4B47-9277-852C2C57ACD1}" type="pres">
      <dgm:prSet presAssocID="{B03BD240-4769-4C72-A089-A20E3940FBC3}" presName="rootComposite" presStyleCnt="0"/>
      <dgm:spPr/>
      <dgm:t>
        <a:bodyPr/>
        <a:lstStyle/>
        <a:p>
          <a:endParaRPr lang="en-US"/>
        </a:p>
      </dgm:t>
    </dgm:pt>
    <dgm:pt modelId="{163ADC9E-9999-4665-8B76-82A3AB5C4D28}" type="pres">
      <dgm:prSet presAssocID="{B03BD240-4769-4C72-A089-A20E3940FBC3}" presName="rootText" presStyleLbl="node3" presStyleIdx="6" presStyleCnt="9" custLinFactNeighborX="-45678" custLinFactNeighborY="-12176">
        <dgm:presLayoutVars>
          <dgm:chPref val="3"/>
        </dgm:presLayoutVars>
      </dgm:prSet>
      <dgm:spPr/>
      <dgm:t>
        <a:bodyPr/>
        <a:lstStyle/>
        <a:p>
          <a:endParaRPr lang="en-US"/>
        </a:p>
      </dgm:t>
    </dgm:pt>
    <dgm:pt modelId="{621918D9-6695-43FE-86A1-43913BB352BB}" type="pres">
      <dgm:prSet presAssocID="{B03BD240-4769-4C72-A089-A20E3940FBC3}" presName="rootConnector" presStyleLbl="node3" presStyleIdx="6" presStyleCnt="9"/>
      <dgm:spPr/>
      <dgm:t>
        <a:bodyPr/>
        <a:lstStyle/>
        <a:p>
          <a:endParaRPr lang="en-US"/>
        </a:p>
      </dgm:t>
    </dgm:pt>
    <dgm:pt modelId="{722DD9A9-7039-4C51-A73A-062BB0BC313D}" type="pres">
      <dgm:prSet presAssocID="{B03BD240-4769-4C72-A089-A20E3940FBC3}" presName="hierChild4" presStyleCnt="0"/>
      <dgm:spPr/>
      <dgm:t>
        <a:bodyPr/>
        <a:lstStyle/>
        <a:p>
          <a:endParaRPr lang="en-US"/>
        </a:p>
      </dgm:t>
    </dgm:pt>
    <dgm:pt modelId="{6998B8E1-3656-4003-9A54-30CACA51BB08}" type="pres">
      <dgm:prSet presAssocID="{B03BD240-4769-4C72-A089-A20E3940FBC3}" presName="hierChild5" presStyleCnt="0"/>
      <dgm:spPr/>
      <dgm:t>
        <a:bodyPr/>
        <a:lstStyle/>
        <a:p>
          <a:endParaRPr lang="en-US"/>
        </a:p>
      </dgm:t>
    </dgm:pt>
    <dgm:pt modelId="{A88B52C9-9C3C-428F-8207-D9F929B24A47}" type="pres">
      <dgm:prSet presAssocID="{933969F0-F1D6-4C23-88D1-EFFC789DA6E4}" presName="Name37" presStyleLbl="parChTrans1D3" presStyleIdx="7" presStyleCnt="9"/>
      <dgm:spPr/>
      <dgm:t>
        <a:bodyPr/>
        <a:lstStyle/>
        <a:p>
          <a:endParaRPr lang="en-US"/>
        </a:p>
      </dgm:t>
    </dgm:pt>
    <dgm:pt modelId="{F9E8B0BC-31DB-45A9-921F-1387CA80E37F}" type="pres">
      <dgm:prSet presAssocID="{91A2F932-1BF3-45FA-A5BB-89C7A6CE4595}" presName="hierRoot2" presStyleCnt="0">
        <dgm:presLayoutVars>
          <dgm:hierBranch val="init"/>
        </dgm:presLayoutVars>
      </dgm:prSet>
      <dgm:spPr/>
      <dgm:t>
        <a:bodyPr/>
        <a:lstStyle/>
        <a:p>
          <a:endParaRPr lang="en-US"/>
        </a:p>
      </dgm:t>
    </dgm:pt>
    <dgm:pt modelId="{5E28F7D4-054A-482F-B28A-7260FBBFCCB4}" type="pres">
      <dgm:prSet presAssocID="{91A2F932-1BF3-45FA-A5BB-89C7A6CE4595}" presName="rootComposite" presStyleCnt="0"/>
      <dgm:spPr/>
      <dgm:t>
        <a:bodyPr/>
        <a:lstStyle/>
        <a:p>
          <a:endParaRPr lang="en-US"/>
        </a:p>
      </dgm:t>
    </dgm:pt>
    <dgm:pt modelId="{9EE04A05-2B36-4CF2-8151-AE983FB1486F}" type="pres">
      <dgm:prSet presAssocID="{91A2F932-1BF3-45FA-A5BB-89C7A6CE4595}" presName="rootText" presStyleLbl="node3" presStyleIdx="7" presStyleCnt="9" custLinFactNeighborX="-45678" custLinFactNeighborY="-12176">
        <dgm:presLayoutVars>
          <dgm:chPref val="3"/>
        </dgm:presLayoutVars>
      </dgm:prSet>
      <dgm:spPr/>
      <dgm:t>
        <a:bodyPr/>
        <a:lstStyle/>
        <a:p>
          <a:endParaRPr lang="en-US"/>
        </a:p>
      </dgm:t>
    </dgm:pt>
    <dgm:pt modelId="{5DE0F11C-1B86-4CEC-8CB2-A61774CD7C9B}" type="pres">
      <dgm:prSet presAssocID="{91A2F932-1BF3-45FA-A5BB-89C7A6CE4595}" presName="rootConnector" presStyleLbl="node3" presStyleIdx="7" presStyleCnt="9"/>
      <dgm:spPr/>
      <dgm:t>
        <a:bodyPr/>
        <a:lstStyle/>
        <a:p>
          <a:endParaRPr lang="en-US"/>
        </a:p>
      </dgm:t>
    </dgm:pt>
    <dgm:pt modelId="{72631C32-3A12-4D41-AF19-2C838C6C1DC7}" type="pres">
      <dgm:prSet presAssocID="{91A2F932-1BF3-45FA-A5BB-89C7A6CE4595}" presName="hierChild4" presStyleCnt="0"/>
      <dgm:spPr/>
      <dgm:t>
        <a:bodyPr/>
        <a:lstStyle/>
        <a:p>
          <a:endParaRPr lang="en-US"/>
        </a:p>
      </dgm:t>
    </dgm:pt>
    <dgm:pt modelId="{DEC0AA6C-C515-455F-99D5-5926E9106119}" type="pres">
      <dgm:prSet presAssocID="{91A2F932-1BF3-45FA-A5BB-89C7A6CE4595}" presName="hierChild5" presStyleCnt="0"/>
      <dgm:spPr/>
      <dgm:t>
        <a:bodyPr/>
        <a:lstStyle/>
        <a:p>
          <a:endParaRPr lang="en-US"/>
        </a:p>
      </dgm:t>
    </dgm:pt>
    <dgm:pt modelId="{5CD798FC-D986-4681-B1B6-DD58D3D3FCC3}" type="pres">
      <dgm:prSet presAssocID="{47CDF0C1-27C5-4B6F-8C8F-F8FBECB86144}" presName="Name37" presStyleLbl="parChTrans1D3" presStyleIdx="8" presStyleCnt="9"/>
      <dgm:spPr/>
      <dgm:t>
        <a:bodyPr/>
        <a:lstStyle/>
        <a:p>
          <a:endParaRPr lang="en-US"/>
        </a:p>
      </dgm:t>
    </dgm:pt>
    <dgm:pt modelId="{33B1D458-8E00-43F1-93E7-4BC0C5A9E806}" type="pres">
      <dgm:prSet presAssocID="{A2906CA6-D148-4CE0-A83C-321D43578353}" presName="hierRoot2" presStyleCnt="0">
        <dgm:presLayoutVars>
          <dgm:hierBranch val="init"/>
        </dgm:presLayoutVars>
      </dgm:prSet>
      <dgm:spPr/>
      <dgm:t>
        <a:bodyPr/>
        <a:lstStyle/>
        <a:p>
          <a:endParaRPr lang="en-US"/>
        </a:p>
      </dgm:t>
    </dgm:pt>
    <dgm:pt modelId="{34B73824-4BD7-49E6-AE4F-9ABB4E904E7E}" type="pres">
      <dgm:prSet presAssocID="{A2906CA6-D148-4CE0-A83C-321D43578353}" presName="rootComposite" presStyleCnt="0"/>
      <dgm:spPr/>
      <dgm:t>
        <a:bodyPr/>
        <a:lstStyle/>
        <a:p>
          <a:endParaRPr lang="en-US"/>
        </a:p>
      </dgm:t>
    </dgm:pt>
    <dgm:pt modelId="{87B4DB22-2C02-41F8-A2F4-0C4FDAC8E0AC}" type="pres">
      <dgm:prSet presAssocID="{A2906CA6-D148-4CE0-A83C-321D43578353}" presName="rootText" presStyleLbl="node3" presStyleIdx="8" presStyleCnt="9" custLinFactNeighborX="-45678" custLinFactNeighborY="-12176">
        <dgm:presLayoutVars>
          <dgm:chPref val="3"/>
        </dgm:presLayoutVars>
      </dgm:prSet>
      <dgm:spPr/>
      <dgm:t>
        <a:bodyPr/>
        <a:lstStyle/>
        <a:p>
          <a:endParaRPr lang="en-US"/>
        </a:p>
      </dgm:t>
    </dgm:pt>
    <dgm:pt modelId="{13F94EDD-377D-4305-B073-F16621ED69CE}" type="pres">
      <dgm:prSet presAssocID="{A2906CA6-D148-4CE0-A83C-321D43578353}" presName="rootConnector" presStyleLbl="node3" presStyleIdx="8" presStyleCnt="9"/>
      <dgm:spPr/>
      <dgm:t>
        <a:bodyPr/>
        <a:lstStyle/>
        <a:p>
          <a:endParaRPr lang="en-US"/>
        </a:p>
      </dgm:t>
    </dgm:pt>
    <dgm:pt modelId="{B0CBD3FC-6E4D-41AB-BC2E-807F11F61E23}" type="pres">
      <dgm:prSet presAssocID="{A2906CA6-D148-4CE0-A83C-321D43578353}" presName="hierChild4" presStyleCnt="0"/>
      <dgm:spPr/>
      <dgm:t>
        <a:bodyPr/>
        <a:lstStyle/>
        <a:p>
          <a:endParaRPr lang="en-US"/>
        </a:p>
      </dgm:t>
    </dgm:pt>
    <dgm:pt modelId="{9CF37953-22AA-4D84-937D-0FFB1CC4F1A5}" type="pres">
      <dgm:prSet presAssocID="{A2906CA6-D148-4CE0-A83C-321D43578353}" presName="hierChild5" presStyleCnt="0"/>
      <dgm:spPr/>
      <dgm:t>
        <a:bodyPr/>
        <a:lstStyle/>
        <a:p>
          <a:endParaRPr lang="en-US"/>
        </a:p>
      </dgm:t>
    </dgm:pt>
    <dgm:pt modelId="{EB060AC9-4EC0-459F-8456-884011B0F37A}" type="pres">
      <dgm:prSet presAssocID="{DA5787D5-4B27-4FF0-9BDB-D6880835D684}" presName="hierChild5" presStyleCnt="0"/>
      <dgm:spPr/>
      <dgm:t>
        <a:bodyPr/>
        <a:lstStyle/>
        <a:p>
          <a:endParaRPr lang="en-US"/>
        </a:p>
      </dgm:t>
    </dgm:pt>
    <dgm:pt modelId="{E36E81E0-EF81-4B50-99A9-F17A6D2AB5D1}" type="pres">
      <dgm:prSet presAssocID="{185D2339-6401-4EBC-8948-CFC7285A9034}" presName="hierChild3" presStyleCnt="0"/>
      <dgm:spPr/>
      <dgm:t>
        <a:bodyPr/>
        <a:lstStyle/>
        <a:p>
          <a:endParaRPr lang="en-US"/>
        </a:p>
      </dgm:t>
    </dgm:pt>
  </dgm:ptLst>
  <dgm:cxnLst>
    <dgm:cxn modelId="{E94D148E-5AA8-4E37-8380-B37EC24AD74A}" type="presOf" srcId="{D2EFE134-558B-4F76-BB60-AA6C418ED566}" destId="{8EA03A1B-D4B9-45FE-9E7B-C71D5678E18E}" srcOrd="0" destOrd="0" presId="urn:microsoft.com/office/officeart/2005/8/layout/orgChart1"/>
    <dgm:cxn modelId="{BD6C6A4C-FB69-4B44-B7AC-710C5960DBFD}" type="presOf" srcId="{7F55DD2B-E38A-4107-87C3-28CB2C7698A1}" destId="{2C5D4F74-EA28-4E8A-8BD1-FFABD534CAB3}" srcOrd="0" destOrd="0" presId="urn:microsoft.com/office/officeart/2005/8/layout/orgChart1"/>
    <dgm:cxn modelId="{59E13B84-C928-41D0-86FC-DC850EE305F9}" type="presOf" srcId="{E9E84728-CCFA-4498-B79A-7BA089D73BD2}" destId="{2954FCA1-A326-4CC5-8973-B7D04359D5ED}" srcOrd="0" destOrd="0" presId="urn:microsoft.com/office/officeart/2005/8/layout/orgChart1"/>
    <dgm:cxn modelId="{D6F284A0-0C64-40EE-BA2A-8107CED42D68}" type="presOf" srcId="{6C9DABB0-D38B-4F57-AA34-F852503E5436}" destId="{0A5A88CB-3519-4D85-BE69-1CD21900F1D1}" srcOrd="0" destOrd="0" presId="urn:microsoft.com/office/officeart/2005/8/layout/orgChart1"/>
    <dgm:cxn modelId="{55E6DEF5-9D5D-4B10-8242-9D0221302E2D}" type="presOf" srcId="{3132B18B-2EDF-428B-AF0D-5ED0CAB8EF63}" destId="{04830001-83E6-4FA7-A099-4D7CCA116F58}" srcOrd="1" destOrd="0" presId="urn:microsoft.com/office/officeart/2005/8/layout/orgChart1"/>
    <dgm:cxn modelId="{D777CF37-D6AB-42C8-981B-C0432BA07E06}" srcId="{7F55DD2B-E38A-4107-87C3-28CB2C7698A1}" destId="{D507E129-185A-4C11-9DBE-E917981AE798}" srcOrd="0" destOrd="0" parTransId="{4AFEB73D-C136-498D-B17F-51E0A560AD16}" sibTransId="{A2183520-7074-468A-AC63-4500F897E35C}"/>
    <dgm:cxn modelId="{8DA27F18-0288-4762-AA08-2E5F09ED63C1}" type="presOf" srcId="{D507E129-185A-4C11-9DBE-E917981AE798}" destId="{1E221323-C6E7-4B21-9C9A-C119A888C7B6}" srcOrd="0" destOrd="0" presId="urn:microsoft.com/office/officeart/2005/8/layout/orgChart1"/>
    <dgm:cxn modelId="{8A4A6D79-F436-416A-BC53-7E86DDA809D8}" type="presOf" srcId="{7AAB33C6-4E79-4B81-80E4-FA19A739706B}" destId="{1B8E468C-7C11-4BCF-A0D6-B79E96A9A2F2}" srcOrd="0" destOrd="0" presId="urn:microsoft.com/office/officeart/2005/8/layout/orgChart1"/>
    <dgm:cxn modelId="{7100805D-5942-4AE2-B378-25324100C1B2}" type="presOf" srcId="{DA717B4A-9866-48F3-AE9C-06E927F53DEF}" destId="{75EBB07C-E0BB-4AEC-989E-9772A7EEABBC}" srcOrd="0" destOrd="0" presId="urn:microsoft.com/office/officeart/2005/8/layout/orgChart1"/>
    <dgm:cxn modelId="{754E68FE-7D0E-4BD9-9EFC-0E5BC59031DB}" type="presOf" srcId="{A956EAFC-4D97-4C77-885C-56D0FF5B8F3D}" destId="{038D494C-D611-483F-863C-C3C901FA1DA0}" srcOrd="0" destOrd="0" presId="urn:microsoft.com/office/officeart/2005/8/layout/orgChart1"/>
    <dgm:cxn modelId="{12F3D2F6-E403-41FE-8AF1-30E0AAB03274}" type="presOf" srcId="{78C25BF6-6832-4ABE-AC7F-08C68ED0B218}" destId="{4997ADCB-412E-48C6-BD64-C8ACE55506FE}" srcOrd="1" destOrd="0" presId="urn:microsoft.com/office/officeart/2005/8/layout/orgChart1"/>
    <dgm:cxn modelId="{13B4C463-A28F-4EFF-BA2C-1B2C63968AF7}" type="presOf" srcId="{933969F0-F1D6-4C23-88D1-EFFC789DA6E4}" destId="{A88B52C9-9C3C-428F-8207-D9F929B24A47}" srcOrd="0" destOrd="0" presId="urn:microsoft.com/office/officeart/2005/8/layout/orgChart1"/>
    <dgm:cxn modelId="{2FE0E6C8-F179-4987-9C4D-892EAC49AE21}" type="presOf" srcId="{C2368538-1223-4B2B-AE1B-DB56D6AFAD1D}" destId="{749C5D26-866F-4534-A431-D08969A27109}" srcOrd="0" destOrd="0" presId="urn:microsoft.com/office/officeart/2005/8/layout/orgChart1"/>
    <dgm:cxn modelId="{9CE9CE05-CA12-469D-9366-A92B53CB28A5}" srcId="{D507E129-185A-4C11-9DBE-E917981AE798}" destId="{3132B18B-2EDF-428B-AF0D-5ED0CAB8EF63}" srcOrd="0" destOrd="0" parTransId="{52F01D75-810A-4A0B-A4AC-AB6E0D7588E2}" sibTransId="{1ECA1ACF-2F8C-40A3-96A4-1F8989747BC3}"/>
    <dgm:cxn modelId="{B54F2613-C078-4969-BBC1-41B37F9FD9A7}" type="presOf" srcId="{429016B0-D142-459B-AEE2-5C19374C15A3}" destId="{CA89DE90-2602-4D5E-B7CA-4C2A7B91E4D8}" srcOrd="0" destOrd="0" presId="urn:microsoft.com/office/officeart/2005/8/layout/orgChart1"/>
    <dgm:cxn modelId="{DE375397-E8B3-4CCB-ABF5-56201E4DB44A}" type="presOf" srcId="{E6BEF2C8-9750-41BA-9A30-9479A8DB332B}" destId="{EE1BAA02-2C7A-4A3B-ADA0-B859A33C8168}" srcOrd="1" destOrd="0" presId="urn:microsoft.com/office/officeart/2005/8/layout/orgChart1"/>
    <dgm:cxn modelId="{84B8DA1C-50B1-4CC6-AD36-4555CDC42472}" type="presOf" srcId="{ACC092C8-2667-4109-96C5-BDF0937C0632}" destId="{ECD38B1F-C497-4326-A44B-F7613EC96B3F}" srcOrd="1" destOrd="0" presId="urn:microsoft.com/office/officeart/2005/8/layout/orgChart1"/>
    <dgm:cxn modelId="{82231214-C41C-446D-9D65-56BC53B7C052}" srcId="{185D2339-6401-4EBC-8948-CFC7285A9034}" destId="{7F55DD2B-E38A-4107-87C3-28CB2C7698A1}" srcOrd="1" destOrd="0" parTransId="{7DE8A337-F269-46E1-BC4E-EFAD2E7CDD1D}" sibTransId="{C8EF88E7-6F77-4E05-AECC-E64912F70223}"/>
    <dgm:cxn modelId="{A289BBF0-F2CD-4FF2-95BC-98E12EE9A197}" type="presOf" srcId="{FB8A4152-8D2A-4C45-B7C0-1F0E937B5870}" destId="{4D76CAA2-81FC-488F-BECB-D792C4A2844B}" srcOrd="0" destOrd="0" presId="urn:microsoft.com/office/officeart/2005/8/layout/orgChart1"/>
    <dgm:cxn modelId="{62A0A0F9-1E42-45BC-B3A6-29789ACD0648}" srcId="{DA5787D5-4B27-4FF0-9BDB-D6880835D684}" destId="{ACC092C8-2667-4109-96C5-BDF0937C0632}" srcOrd="0" destOrd="0" parTransId="{0DE599E0-20C1-401A-BB38-5360525E2889}" sibTransId="{923CE09E-7DC6-426A-BBAC-75E5A63E08F3}"/>
    <dgm:cxn modelId="{9F257FF2-8844-4C07-9158-3CB7F50ECC97}" type="presOf" srcId="{E9E84728-CCFA-4498-B79A-7BA089D73BD2}" destId="{E5C5807B-5677-406C-B159-E4E4D1AC7096}" srcOrd="1" destOrd="0" presId="urn:microsoft.com/office/officeart/2005/8/layout/orgChart1"/>
    <dgm:cxn modelId="{B0AB8AFE-208F-4179-9305-62D11FDD27D5}" srcId="{E6BEF2C8-9750-41BA-9A30-9479A8DB332B}" destId="{78C25BF6-6832-4ABE-AC7F-08C68ED0B218}" srcOrd="2" destOrd="0" parTransId="{5EAC2367-2D65-4213-BFA0-E6C0ADEAA1A2}" sibTransId="{97A83358-4DE5-4E35-8C68-1C04534C53D0}"/>
    <dgm:cxn modelId="{0A177E2E-E38E-4B17-9DE6-A6D16209A49F}" type="presOf" srcId="{A495D220-3809-4795-84BF-E3218B4F332D}" destId="{B66C32A6-1B64-4104-A501-EF152C883BB6}" srcOrd="1" destOrd="0" presId="urn:microsoft.com/office/officeart/2005/8/layout/orgChart1"/>
    <dgm:cxn modelId="{ABA2779F-DB3E-44AA-B66E-D1E1BAD9C3DA}" type="presOf" srcId="{A24ED18B-133C-401A-A9EE-B3A407CD7FC0}" destId="{6B5BE812-CC9C-4A44-872D-C52C5B16CFA7}" srcOrd="1" destOrd="0" presId="urn:microsoft.com/office/officeart/2005/8/layout/orgChart1"/>
    <dgm:cxn modelId="{E18D1D49-15BE-47D8-A058-6E31FD106FEF}" type="presOf" srcId="{4AD99DAF-E034-4A6A-9174-0B67FBA419BF}" destId="{DCE4C030-7724-4F54-A7CB-6228198660A1}" srcOrd="0" destOrd="0" presId="urn:microsoft.com/office/officeart/2005/8/layout/orgChart1"/>
    <dgm:cxn modelId="{8A743DE4-F0BE-4CE1-A0C7-622D3B9AF7BC}" type="presOf" srcId="{0DE599E0-20C1-401A-BB38-5360525E2889}" destId="{6663FBA9-143E-41D0-AFCD-48C02C370F83}" srcOrd="0" destOrd="0" presId="urn:microsoft.com/office/officeart/2005/8/layout/orgChart1"/>
    <dgm:cxn modelId="{1B1A4396-95D4-48D2-8168-BA615736D8D9}" srcId="{185D2339-6401-4EBC-8948-CFC7285A9034}" destId="{DA5787D5-4B27-4FF0-9BDB-D6880835D684}" srcOrd="2" destOrd="0" parTransId="{B5D32FC4-4BF2-4552-864E-CF89737CB5F2}" sibTransId="{5E893F5A-54D2-40B9-906B-4FC6BFFA61FD}"/>
    <dgm:cxn modelId="{163F1FB9-F7E4-49A6-8A12-E17AB9C87CCC}" srcId="{6C9DABB0-D38B-4F57-AA34-F852503E5436}" destId="{E6BEF2C8-9750-41BA-9A30-9479A8DB332B}" srcOrd="0" destOrd="0" parTransId="{4AD99DAF-E034-4A6A-9174-0B67FBA419BF}" sibTransId="{323EB531-209E-45C9-9597-7457F45F90DB}"/>
    <dgm:cxn modelId="{43BE8E07-F8E3-4E84-8956-12A58C2ADCF0}" type="presOf" srcId="{A495D220-3809-4795-84BF-E3218B4F332D}" destId="{FE50A655-3FFA-480E-8F41-AEDB773C451B}" srcOrd="0" destOrd="0" presId="urn:microsoft.com/office/officeart/2005/8/layout/orgChart1"/>
    <dgm:cxn modelId="{4CC2CB14-0CFF-4773-A045-4BB307E33964}" type="presOf" srcId="{0FB5DB58-E8C1-4481-A7D8-6BE009790F4B}" destId="{47EFA672-0B5F-475B-B62E-AB2540117C65}" srcOrd="0" destOrd="0" presId="urn:microsoft.com/office/officeart/2005/8/layout/orgChart1"/>
    <dgm:cxn modelId="{D0B0DD38-36A9-4F56-B21A-F2F7DEB1A7F7}" srcId="{DA5787D5-4B27-4FF0-9BDB-D6880835D684}" destId="{91A2F932-1BF3-45FA-A5BB-89C7A6CE4595}" srcOrd="2" destOrd="0" parTransId="{933969F0-F1D6-4C23-88D1-EFFC789DA6E4}" sibTransId="{617E67E7-5AF5-4AEF-AC2D-C13923FB1EB5}"/>
    <dgm:cxn modelId="{CA70495C-2D64-48B4-AA6F-2A4F213072DA}" srcId="{E9E84728-CCFA-4498-B79A-7BA089D73BD2}" destId="{A24ED18B-133C-401A-A9EE-B3A407CD7FC0}" srcOrd="0" destOrd="0" parTransId="{FB8A4152-8D2A-4C45-B7C0-1F0E937B5870}" sibTransId="{2BD144B6-51C4-4B32-AB6E-B9FBB25389A9}"/>
    <dgm:cxn modelId="{BD12D4C8-6E9C-4DBC-89F6-9DEC39E5FC60}" type="presOf" srcId="{185D2339-6401-4EBC-8948-CFC7285A9034}" destId="{9E3EB936-A91D-4143-99C5-1F26CAD3C8C4}" srcOrd="0" destOrd="0" presId="urn:microsoft.com/office/officeart/2005/8/layout/orgChart1"/>
    <dgm:cxn modelId="{F6BB9314-2B9D-48CD-B922-7DB8598A6307}" type="presOf" srcId="{ACC092C8-2667-4109-96C5-BDF0937C0632}" destId="{2F86748C-987D-4947-B62A-9B0334ABC97A}" srcOrd="0" destOrd="0" presId="urn:microsoft.com/office/officeart/2005/8/layout/orgChart1"/>
    <dgm:cxn modelId="{F9781EA6-6134-4871-A3D5-C2DC73F1E7A4}" type="presOf" srcId="{851DA61C-1CFB-40B6-9213-D84D3426B8FB}" destId="{A3D4E4A8-DED4-4AF6-AD93-17F099DF91F6}" srcOrd="1" destOrd="0" presId="urn:microsoft.com/office/officeart/2005/8/layout/orgChart1"/>
    <dgm:cxn modelId="{7512E19F-338D-4800-89A9-D53D2268448D}" type="presOf" srcId="{C142FAF9-DFDE-4039-81DB-F2B2384A7004}" destId="{C4307F97-FC0D-48E2-BC96-7323852C93DB}" srcOrd="0" destOrd="0" presId="urn:microsoft.com/office/officeart/2005/8/layout/orgChart1"/>
    <dgm:cxn modelId="{30870E2E-2322-4D74-AAD7-A0DE23676B5D}" type="presOf" srcId="{790585A2-9888-4413-9DE3-12C257D6648B}" destId="{EBD16354-128D-4BB5-AA96-80898B1F86A2}" srcOrd="1" destOrd="0" presId="urn:microsoft.com/office/officeart/2005/8/layout/orgChart1"/>
    <dgm:cxn modelId="{F48E17C0-486D-4158-9F20-BD9ED99445E3}" type="presOf" srcId="{91A2F932-1BF3-45FA-A5BB-89C7A6CE4595}" destId="{5DE0F11C-1B86-4CEC-8CB2-A61774CD7C9B}" srcOrd="1" destOrd="0" presId="urn:microsoft.com/office/officeart/2005/8/layout/orgChart1"/>
    <dgm:cxn modelId="{79908792-E0D5-4172-9B61-F3383E7B132A}" type="presOf" srcId="{6C9DABB0-D38B-4F57-AA34-F852503E5436}" destId="{3910AC14-4899-4498-9A98-C85D7D88CA61}" srcOrd="1" destOrd="0" presId="urn:microsoft.com/office/officeart/2005/8/layout/orgChart1"/>
    <dgm:cxn modelId="{A8082F49-F753-4360-8CB5-80482AB8F622}" type="presOf" srcId="{7F55DD2B-E38A-4107-87C3-28CB2C7698A1}" destId="{2B65CAEC-2BAB-4D89-914C-8C043F6D56B7}" srcOrd="1" destOrd="0" presId="urn:microsoft.com/office/officeart/2005/8/layout/orgChart1"/>
    <dgm:cxn modelId="{EA3BBEDC-08FC-4BBB-B8B5-52AB2F7FF0FE}" type="presOf" srcId="{4AFEB73D-C136-498D-B17F-51E0A560AD16}" destId="{D392B08E-7A24-4910-8B07-F68945DEE26C}" srcOrd="0" destOrd="0" presId="urn:microsoft.com/office/officeart/2005/8/layout/orgChart1"/>
    <dgm:cxn modelId="{B3D4E9F6-DBB8-40B4-9FD9-959A9D482F4D}" type="presOf" srcId="{A956EAFC-4D97-4C77-885C-56D0FF5B8F3D}" destId="{C38ADA10-B3E4-4CD4-B36C-11859A9733BE}" srcOrd="1" destOrd="0" presId="urn:microsoft.com/office/officeart/2005/8/layout/orgChart1"/>
    <dgm:cxn modelId="{9EBC1D7C-EFA2-475C-B1E7-1E60BCC63930}" type="presOf" srcId="{8DB72859-094C-4442-B5AD-962F6D0D9D29}" destId="{3C056BE8-B32A-485B-A4D9-B729367325F6}" srcOrd="0" destOrd="0" presId="urn:microsoft.com/office/officeart/2005/8/layout/orgChart1"/>
    <dgm:cxn modelId="{21B59498-DDD1-433A-8D63-3DEAEDDF1740}" type="presOf" srcId="{790585A2-9888-4413-9DE3-12C257D6648B}" destId="{92C340B1-3C18-462C-92CF-74DCEF70F991}" srcOrd="0" destOrd="0" presId="urn:microsoft.com/office/officeart/2005/8/layout/orgChart1"/>
    <dgm:cxn modelId="{724FAF58-C587-4C2F-9A6E-28411CB92836}" type="presOf" srcId="{52F01D75-810A-4A0B-A4AC-AB6E0D7588E2}" destId="{9A1F02A7-FD1B-4C54-843B-6133023BA2D8}" srcOrd="0" destOrd="0" presId="urn:microsoft.com/office/officeart/2005/8/layout/orgChart1"/>
    <dgm:cxn modelId="{239C47D8-6675-4E2A-A30C-EC79D1EE7244}" type="presOf" srcId="{DA5787D5-4B27-4FF0-9BDB-D6880835D684}" destId="{BE13EF0B-F20D-40F9-873C-511DB47F0141}" srcOrd="0" destOrd="0" presId="urn:microsoft.com/office/officeart/2005/8/layout/orgChart1"/>
    <dgm:cxn modelId="{3A53E926-9134-4094-AF70-5BE86D55A820}" type="presOf" srcId="{BA082B02-DEEB-4C36-A0ED-550969EC49A7}" destId="{61B53B74-9BF3-46A9-A762-857B494EA79E}" srcOrd="0" destOrd="0" presId="urn:microsoft.com/office/officeart/2005/8/layout/orgChart1"/>
    <dgm:cxn modelId="{23F377BC-5163-4219-9BF7-F57EB5FA9191}" type="presOf" srcId="{B03BD240-4769-4C72-A089-A20E3940FBC3}" destId="{163ADC9E-9999-4665-8B76-82A3AB5C4D28}" srcOrd="0" destOrd="0" presId="urn:microsoft.com/office/officeart/2005/8/layout/orgChart1"/>
    <dgm:cxn modelId="{C7220860-38E0-4B77-A08B-C468B104E25F}" srcId="{6C9DABB0-D38B-4F57-AA34-F852503E5436}" destId="{790585A2-9888-4413-9DE3-12C257D6648B}" srcOrd="2" destOrd="0" parTransId="{C142FAF9-DFDE-4039-81DB-F2B2384A7004}" sibTransId="{39FD9C9A-E3A1-4A46-9CDE-C0DCADC10508}"/>
    <dgm:cxn modelId="{0C0C6973-DA5B-48C2-8FA5-E45FE32D61CD}" type="presOf" srcId="{49CF4D3F-C723-467F-86E1-D39AE72CE130}" destId="{1B87D3C8-7342-4424-9649-D919B3085F0D}" srcOrd="0" destOrd="0" presId="urn:microsoft.com/office/officeart/2005/8/layout/orgChart1"/>
    <dgm:cxn modelId="{0477E24D-9C87-4B76-86EB-B91DD77199E8}" srcId="{0AC6BD26-AFE1-4F54-BC0C-07D1F65F8C05}" destId="{851DA61C-1CFB-40B6-9213-D84D3426B8FB}" srcOrd="0" destOrd="0" parTransId="{DA717B4A-9866-48F3-AE9C-06E927F53DEF}" sibTransId="{5E22BD67-EFA1-4F43-AE99-C3E73C0F8439}"/>
    <dgm:cxn modelId="{350CAAF6-7226-4FA2-9BA4-1691F69E2D72}" srcId="{E6BEF2C8-9750-41BA-9A30-9479A8DB332B}" destId="{49CF4D3F-C723-467F-86E1-D39AE72CE130}" srcOrd="0" destOrd="0" parTransId="{76B25C6A-ECEC-404E-A95F-6AE582CB07E7}" sibTransId="{16BA1287-FA66-4C5C-BBBB-ADE6602D76A3}"/>
    <dgm:cxn modelId="{A96F5D8D-B7A8-4C5C-AA81-F402F54B6C0D}" srcId="{0AC6BD26-AFE1-4F54-BC0C-07D1F65F8C05}" destId="{D2EFE134-558B-4F76-BB60-AA6C418ED566}" srcOrd="2" destOrd="0" parTransId="{03BEB5E9-1B25-4DEB-9F89-7CD06D540E1D}" sibTransId="{FCAD6A1B-D157-4AB2-AD33-44AAAC806DAE}"/>
    <dgm:cxn modelId="{76C45E04-2552-41D2-A942-6CABDB6A682E}" srcId="{185D2339-6401-4EBC-8948-CFC7285A9034}" destId="{6C9DABB0-D38B-4F57-AA34-F852503E5436}" srcOrd="0" destOrd="0" parTransId="{0FB5DB58-E8C1-4481-A7D8-6BE009790F4B}" sibTransId="{4952202C-EAE1-4626-BD91-1BA858B6FB57}"/>
    <dgm:cxn modelId="{B081F99D-A6F9-4AAB-BFDA-A658A9B8E3FD}" type="presOf" srcId="{96292A66-1C09-4736-911E-9685EF69E00E}" destId="{71EAF3D7-49EE-40BF-B0A5-17F78758BEF7}" srcOrd="0" destOrd="0" presId="urn:microsoft.com/office/officeart/2005/8/layout/orgChart1"/>
    <dgm:cxn modelId="{074ED384-087F-4A3B-AD75-E57557F21BF1}" type="presOf" srcId="{056E9FF0-FD77-4564-AF34-F2DD861F63E3}" destId="{65A215D1-5D7B-42F0-9FB6-9CF487D36852}" srcOrd="0" destOrd="0" presId="urn:microsoft.com/office/officeart/2005/8/layout/orgChart1"/>
    <dgm:cxn modelId="{825B04DF-B109-49B4-A51B-894A12E7FCD7}" type="presOf" srcId="{E6BEF2C8-9750-41BA-9A30-9479A8DB332B}" destId="{4B1005C9-80A6-40DE-A965-5C52CB2493C2}" srcOrd="0" destOrd="0" presId="urn:microsoft.com/office/officeart/2005/8/layout/orgChart1"/>
    <dgm:cxn modelId="{BB1E0D11-4894-4ED1-86F7-3D8ECB4F9C28}" type="presOf" srcId="{3132B18B-2EDF-428B-AF0D-5ED0CAB8EF63}" destId="{3D51F2D0-0846-4676-9692-1A0D7F465E06}" srcOrd="0" destOrd="0" presId="urn:microsoft.com/office/officeart/2005/8/layout/orgChart1"/>
    <dgm:cxn modelId="{A5BD41CB-128F-4FA5-A48D-175DED7B839C}" type="presOf" srcId="{7DE8A337-F269-46E1-BC4E-EFAD2E7CDD1D}" destId="{F8E8ADFE-73A3-4CAD-82CC-2CB36D678BA6}" srcOrd="0" destOrd="0" presId="urn:microsoft.com/office/officeart/2005/8/layout/orgChart1"/>
    <dgm:cxn modelId="{35E091AF-294D-4A39-ADF8-FAFD03BA9B64}" type="presOf" srcId="{851DA61C-1CFB-40B6-9213-D84D3426B8FB}" destId="{8AA692D5-9254-4992-A5DF-583FD0032733}" srcOrd="0" destOrd="0" presId="urn:microsoft.com/office/officeart/2005/8/layout/orgChart1"/>
    <dgm:cxn modelId="{045CB485-1F4B-4C55-8522-916B68233553}" srcId="{CAE9B273-5E36-41B6-88E1-A960052E0935}" destId="{185D2339-6401-4EBC-8948-CFC7285A9034}" srcOrd="0" destOrd="0" parTransId="{9006EA1C-ECAF-44AE-9C19-2908A7044C30}" sibTransId="{4B48D8CB-FC30-4EE4-A7D3-770D65399956}"/>
    <dgm:cxn modelId="{C37AA815-176C-4530-B646-6CA1BB5D1A00}" type="presOf" srcId="{A24ED18B-133C-401A-A9EE-B3A407CD7FC0}" destId="{3737E424-6119-453B-AA12-C3C3CB64C25E}" srcOrd="0" destOrd="0" presId="urn:microsoft.com/office/officeart/2005/8/layout/orgChart1"/>
    <dgm:cxn modelId="{9BCE086A-2475-40F5-B938-AD2905BA6104}" type="presOf" srcId="{91A2F932-1BF3-45FA-A5BB-89C7A6CE4595}" destId="{9EE04A05-2B36-4CF2-8151-AE983FB1486F}" srcOrd="0" destOrd="0" presId="urn:microsoft.com/office/officeart/2005/8/layout/orgChart1"/>
    <dgm:cxn modelId="{BFC39790-D456-45B1-B38D-B53736173AD6}" type="presOf" srcId="{185D2339-6401-4EBC-8948-CFC7285A9034}" destId="{B6E3EB61-FE92-43C8-82CA-C0C41D7FFC0C}" srcOrd="1" destOrd="0" presId="urn:microsoft.com/office/officeart/2005/8/layout/orgChart1"/>
    <dgm:cxn modelId="{0031F41D-627C-4830-BB5E-395CAE9A2B86}" type="presOf" srcId="{5EAC2367-2D65-4213-BFA0-E6C0ADEAA1A2}" destId="{917B9538-69CA-4415-BE8D-5FFD57F6BE05}" srcOrd="0" destOrd="0" presId="urn:microsoft.com/office/officeart/2005/8/layout/orgChart1"/>
    <dgm:cxn modelId="{858F71C5-4866-473D-A374-4CDCFC658041}" srcId="{6C9DABB0-D38B-4F57-AA34-F852503E5436}" destId="{A956EAFC-4D97-4C77-885C-56D0FF5B8F3D}" srcOrd="1" destOrd="0" parTransId="{7AAB33C6-4E79-4B81-80E4-FA19A739706B}" sibTransId="{6D1E77CA-5B2F-4B1F-BB98-C16E12C663A6}"/>
    <dgm:cxn modelId="{3C317A25-C50F-4B54-91E4-EF12A273179D}" type="presOf" srcId="{76B25C6A-ECEC-404E-A95F-6AE582CB07E7}" destId="{ED789C7D-A392-44B2-810C-A0FE087BC7E4}" srcOrd="0" destOrd="0" presId="urn:microsoft.com/office/officeart/2005/8/layout/orgChart1"/>
    <dgm:cxn modelId="{FA1C01D9-7DC8-4EE7-930A-F77F7E56B796}" type="presOf" srcId="{DA5787D5-4B27-4FF0-9BDB-D6880835D684}" destId="{B784A183-0DA7-4BA7-A6DB-1531AC60AD5D}" srcOrd="1" destOrd="0" presId="urn:microsoft.com/office/officeart/2005/8/layout/orgChart1"/>
    <dgm:cxn modelId="{F82F7E67-1726-4F0B-94B0-673BDD1DBBE9}" type="presOf" srcId="{A2906CA6-D148-4CE0-A83C-321D43578353}" destId="{13F94EDD-377D-4305-B073-F16621ED69CE}" srcOrd="1" destOrd="0" presId="urn:microsoft.com/office/officeart/2005/8/layout/orgChart1"/>
    <dgm:cxn modelId="{CBC652E7-A1E1-42A8-89EC-EDD6912352D6}" type="presOf" srcId="{78C25BF6-6832-4ABE-AC7F-08C68ED0B218}" destId="{E0438007-2FE9-473D-B804-141C3C01690C}" srcOrd="0" destOrd="0" presId="urn:microsoft.com/office/officeart/2005/8/layout/orgChart1"/>
    <dgm:cxn modelId="{8E89B5C9-4FAF-4EF7-BA46-13C812B4A98A}" type="presOf" srcId="{429016B0-D142-459B-AEE2-5C19374C15A3}" destId="{A7F33208-5E1E-4CA6-B195-11AF0096F3ED}" srcOrd="1" destOrd="0" presId="urn:microsoft.com/office/officeart/2005/8/layout/orgChart1"/>
    <dgm:cxn modelId="{4DB5ED8F-E857-4A2F-A295-8C7934A728C5}" srcId="{DA5787D5-4B27-4FF0-9BDB-D6880835D684}" destId="{A2906CA6-D148-4CE0-A83C-321D43578353}" srcOrd="3" destOrd="0" parTransId="{47CDF0C1-27C5-4B6F-8C8F-F8FBECB86144}" sibTransId="{74CC890C-5A5A-445B-9FF2-DCE67969AEE0}"/>
    <dgm:cxn modelId="{DAE49777-E41F-4103-AA6C-701A1B34F447}" type="presOf" srcId="{D507E129-185A-4C11-9DBE-E917981AE798}" destId="{42FF48CD-50AC-4997-8B25-15192AF43EB1}" srcOrd="1" destOrd="0" presId="urn:microsoft.com/office/officeart/2005/8/layout/orgChart1"/>
    <dgm:cxn modelId="{490E9319-E039-49C1-A68F-C234443F20D0}" type="presOf" srcId="{CAE9B273-5E36-41B6-88E1-A960052E0935}" destId="{E292CA52-1B4A-4B72-94F8-EE0331E35516}" srcOrd="0" destOrd="0" presId="urn:microsoft.com/office/officeart/2005/8/layout/orgChart1"/>
    <dgm:cxn modelId="{0EDF59AA-30D0-4C53-A349-2C80A89AABC9}" type="presOf" srcId="{0AC6BD26-AFE1-4F54-BC0C-07D1F65F8C05}" destId="{834521E4-CF63-48C4-9EDB-6E6F41F995F7}" srcOrd="1" destOrd="0" presId="urn:microsoft.com/office/officeart/2005/8/layout/orgChart1"/>
    <dgm:cxn modelId="{CDF39AD9-ECC3-4E43-AC3C-BFBA045BEA07}" type="presOf" srcId="{03BEB5E9-1B25-4DEB-9F89-7CD06D540E1D}" destId="{BB21776F-92F4-46F9-B982-A9CB8F9B96E8}" srcOrd="0" destOrd="0" presId="urn:microsoft.com/office/officeart/2005/8/layout/orgChart1"/>
    <dgm:cxn modelId="{DBE437B2-1C4B-4DC1-A0EC-D53D1F164F7E}" srcId="{E6BEF2C8-9750-41BA-9A30-9479A8DB332B}" destId="{A495D220-3809-4795-84BF-E3218B4F332D}" srcOrd="1" destOrd="0" parTransId="{BA082B02-DEEB-4C36-A0ED-550969EC49A7}" sibTransId="{39A59802-5CF5-44BD-AD6B-B8B9303ADAAC}"/>
    <dgm:cxn modelId="{B008A3C8-7CDC-42C3-BD36-692FA0A892D1}" type="presOf" srcId="{0AC6BD26-AFE1-4F54-BC0C-07D1F65F8C05}" destId="{98735659-94C9-429F-BB29-2CF44526539E}" srcOrd="0" destOrd="0" presId="urn:microsoft.com/office/officeart/2005/8/layout/orgChart1"/>
    <dgm:cxn modelId="{DE92C2D0-E6B5-4203-9140-BF8F0AD9D58A}" srcId="{E9E84728-CCFA-4498-B79A-7BA089D73BD2}" destId="{0AC6BD26-AFE1-4F54-BC0C-07D1F65F8C05}" srcOrd="1" destOrd="0" parTransId="{8DB72859-094C-4442-B5AD-962F6D0D9D29}" sibTransId="{C732053B-DBAB-40F7-95B3-13ED605A722F}"/>
    <dgm:cxn modelId="{BA831ADB-A870-4BBF-8529-60457EFABAA8}" type="presOf" srcId="{B03BD240-4769-4C72-A089-A20E3940FBC3}" destId="{621918D9-6695-43FE-86A1-43913BB352BB}" srcOrd="1" destOrd="0" presId="urn:microsoft.com/office/officeart/2005/8/layout/orgChart1"/>
    <dgm:cxn modelId="{0E7305CB-8284-4C75-B0CD-9964672E282C}" type="presOf" srcId="{B5D32FC4-4BF2-4552-864E-CF89737CB5F2}" destId="{83649BD9-D09F-4055-9322-CEAE56F746E6}" srcOrd="0" destOrd="0" presId="urn:microsoft.com/office/officeart/2005/8/layout/orgChart1"/>
    <dgm:cxn modelId="{059CCB7C-1B2D-4A60-8E2F-D89A50F25333}" type="presOf" srcId="{47CDF0C1-27C5-4B6F-8C8F-F8FBECB86144}" destId="{5CD798FC-D986-4681-B1B6-DD58D3D3FCC3}" srcOrd="0" destOrd="0" presId="urn:microsoft.com/office/officeart/2005/8/layout/orgChart1"/>
    <dgm:cxn modelId="{2432581F-C636-4F99-B24F-7A9526E166D0}" srcId="{DA5787D5-4B27-4FF0-9BDB-D6880835D684}" destId="{B03BD240-4769-4C72-A089-A20E3940FBC3}" srcOrd="1" destOrd="0" parTransId="{C2368538-1223-4B2B-AE1B-DB56D6AFAD1D}" sibTransId="{4A3B18C6-5BC1-4AB2-AEF6-F7A036D9587E}"/>
    <dgm:cxn modelId="{9C32745F-0A6D-487B-98F7-BC5F4DDC3DEF}" srcId="{0AC6BD26-AFE1-4F54-BC0C-07D1F65F8C05}" destId="{429016B0-D142-459B-AEE2-5C19374C15A3}" srcOrd="1" destOrd="0" parTransId="{056E9FF0-FD77-4564-AF34-F2DD861F63E3}" sibTransId="{7B87AEB5-3AF7-4B18-B9CF-656A529C5672}"/>
    <dgm:cxn modelId="{36B043D6-E823-4E75-82B2-13FAF1764215}" type="presOf" srcId="{A2906CA6-D148-4CE0-A83C-321D43578353}" destId="{87B4DB22-2C02-41F8-A2F4-0C4FDAC8E0AC}" srcOrd="0" destOrd="0" presId="urn:microsoft.com/office/officeart/2005/8/layout/orgChart1"/>
    <dgm:cxn modelId="{C31CCCED-BD34-4CD3-A5F1-FED732BC550E}" type="presOf" srcId="{D2EFE134-558B-4F76-BB60-AA6C418ED566}" destId="{BF52E8F4-F00B-4245-948A-9DDD3A300CFC}" srcOrd="1" destOrd="0" presId="urn:microsoft.com/office/officeart/2005/8/layout/orgChart1"/>
    <dgm:cxn modelId="{E85B4005-24FC-4514-9EFF-0348FD188415}" type="presOf" srcId="{49CF4D3F-C723-467F-86E1-D39AE72CE130}" destId="{CA69019C-F1D6-4C71-A693-3B1379E39010}" srcOrd="1" destOrd="0" presId="urn:microsoft.com/office/officeart/2005/8/layout/orgChart1"/>
    <dgm:cxn modelId="{87E3032B-9CD1-4FF0-90BE-463F6EB0EB84}" srcId="{7F55DD2B-E38A-4107-87C3-28CB2C7698A1}" destId="{E9E84728-CCFA-4498-B79A-7BA089D73BD2}" srcOrd="1" destOrd="0" parTransId="{96292A66-1C09-4736-911E-9685EF69E00E}" sibTransId="{05D28A51-EB4C-4972-8B96-0761BEF26C01}"/>
    <dgm:cxn modelId="{73717748-1F1E-4A32-B344-65969A38A592}" type="presParOf" srcId="{E292CA52-1B4A-4B72-94F8-EE0331E35516}" destId="{6C545F26-89C8-4158-8E84-9BAB1930110F}" srcOrd="0" destOrd="0" presId="urn:microsoft.com/office/officeart/2005/8/layout/orgChart1"/>
    <dgm:cxn modelId="{9DFC0382-7CC0-4C95-88E4-326EC16CB926}" type="presParOf" srcId="{6C545F26-89C8-4158-8E84-9BAB1930110F}" destId="{4B7A6243-1172-463F-9D63-B92CF6E8DD97}" srcOrd="0" destOrd="0" presId="urn:microsoft.com/office/officeart/2005/8/layout/orgChart1"/>
    <dgm:cxn modelId="{F7CC3B23-C866-4BE0-92FF-D8632F5E206F}" type="presParOf" srcId="{4B7A6243-1172-463F-9D63-B92CF6E8DD97}" destId="{9E3EB936-A91D-4143-99C5-1F26CAD3C8C4}" srcOrd="0" destOrd="0" presId="urn:microsoft.com/office/officeart/2005/8/layout/orgChart1"/>
    <dgm:cxn modelId="{EF4EC57F-BA5D-4EBA-8633-D815A8436A56}" type="presParOf" srcId="{4B7A6243-1172-463F-9D63-B92CF6E8DD97}" destId="{B6E3EB61-FE92-43C8-82CA-C0C41D7FFC0C}" srcOrd="1" destOrd="0" presId="urn:microsoft.com/office/officeart/2005/8/layout/orgChart1"/>
    <dgm:cxn modelId="{4873C408-4C7D-49F2-AB32-9CB22F02F2C1}" type="presParOf" srcId="{6C545F26-89C8-4158-8E84-9BAB1930110F}" destId="{B0E35C9F-9805-41D8-9D4C-1A6AE383378F}" srcOrd="1" destOrd="0" presId="urn:microsoft.com/office/officeart/2005/8/layout/orgChart1"/>
    <dgm:cxn modelId="{50D61B39-AAD1-41A4-8F78-39F57C138A09}" type="presParOf" srcId="{B0E35C9F-9805-41D8-9D4C-1A6AE383378F}" destId="{47EFA672-0B5F-475B-B62E-AB2540117C65}" srcOrd="0" destOrd="0" presId="urn:microsoft.com/office/officeart/2005/8/layout/orgChart1"/>
    <dgm:cxn modelId="{F2EDCD56-208E-4402-A70A-CAC74F0CCF3A}" type="presParOf" srcId="{B0E35C9F-9805-41D8-9D4C-1A6AE383378F}" destId="{70C3F0E3-3EE0-4403-8698-FFBB3AF5A6E7}" srcOrd="1" destOrd="0" presId="urn:microsoft.com/office/officeart/2005/8/layout/orgChart1"/>
    <dgm:cxn modelId="{51550B29-8D54-47A9-9BB9-11DA3D9CED9A}" type="presParOf" srcId="{70C3F0E3-3EE0-4403-8698-FFBB3AF5A6E7}" destId="{2FF3CA5D-878C-41A7-9FEF-B8E90A56649D}" srcOrd="0" destOrd="0" presId="urn:microsoft.com/office/officeart/2005/8/layout/orgChart1"/>
    <dgm:cxn modelId="{65D0B716-44F1-437C-BBC5-D9344620E41F}" type="presParOf" srcId="{2FF3CA5D-878C-41A7-9FEF-B8E90A56649D}" destId="{0A5A88CB-3519-4D85-BE69-1CD21900F1D1}" srcOrd="0" destOrd="0" presId="urn:microsoft.com/office/officeart/2005/8/layout/orgChart1"/>
    <dgm:cxn modelId="{963D96B1-EAE3-4656-B9A2-73F86C171709}" type="presParOf" srcId="{2FF3CA5D-878C-41A7-9FEF-B8E90A56649D}" destId="{3910AC14-4899-4498-9A98-C85D7D88CA61}" srcOrd="1" destOrd="0" presId="urn:microsoft.com/office/officeart/2005/8/layout/orgChart1"/>
    <dgm:cxn modelId="{07A79370-7647-4683-9A99-E3C35EC8ABEB}" type="presParOf" srcId="{70C3F0E3-3EE0-4403-8698-FFBB3AF5A6E7}" destId="{1A25841C-EF8A-4110-AC1B-FFA27B4A8A4E}" srcOrd="1" destOrd="0" presId="urn:microsoft.com/office/officeart/2005/8/layout/orgChart1"/>
    <dgm:cxn modelId="{DE8C29B4-5107-43E9-89E1-085C8B60ECC0}" type="presParOf" srcId="{1A25841C-EF8A-4110-AC1B-FFA27B4A8A4E}" destId="{DCE4C030-7724-4F54-A7CB-6228198660A1}" srcOrd="0" destOrd="0" presId="urn:microsoft.com/office/officeart/2005/8/layout/orgChart1"/>
    <dgm:cxn modelId="{DFACA963-1ACC-4520-B3DB-99B9E5F77FFA}" type="presParOf" srcId="{1A25841C-EF8A-4110-AC1B-FFA27B4A8A4E}" destId="{BB03A077-A599-40FF-ADAE-97FA25852628}" srcOrd="1" destOrd="0" presId="urn:microsoft.com/office/officeart/2005/8/layout/orgChart1"/>
    <dgm:cxn modelId="{0822887F-6450-474B-B9A1-6F4170BCB3C6}" type="presParOf" srcId="{BB03A077-A599-40FF-ADAE-97FA25852628}" destId="{5074CAB7-A90B-42BB-96C9-EE444907FFBD}" srcOrd="0" destOrd="0" presId="urn:microsoft.com/office/officeart/2005/8/layout/orgChart1"/>
    <dgm:cxn modelId="{3C87640A-EA89-4CEB-B110-D08DD8748CF9}" type="presParOf" srcId="{5074CAB7-A90B-42BB-96C9-EE444907FFBD}" destId="{4B1005C9-80A6-40DE-A965-5C52CB2493C2}" srcOrd="0" destOrd="0" presId="urn:microsoft.com/office/officeart/2005/8/layout/orgChart1"/>
    <dgm:cxn modelId="{70771E4B-0857-4087-99DA-7D26FEF21F51}" type="presParOf" srcId="{5074CAB7-A90B-42BB-96C9-EE444907FFBD}" destId="{EE1BAA02-2C7A-4A3B-ADA0-B859A33C8168}" srcOrd="1" destOrd="0" presId="urn:microsoft.com/office/officeart/2005/8/layout/orgChart1"/>
    <dgm:cxn modelId="{24E35C32-4B41-4E58-9B81-83A929459CB3}" type="presParOf" srcId="{BB03A077-A599-40FF-ADAE-97FA25852628}" destId="{3FD821C1-205D-43BB-9FB3-EBADD6227D45}" srcOrd="1" destOrd="0" presId="urn:microsoft.com/office/officeart/2005/8/layout/orgChart1"/>
    <dgm:cxn modelId="{5CE1F928-0D7B-4D77-8F17-0621603473E2}" type="presParOf" srcId="{3FD821C1-205D-43BB-9FB3-EBADD6227D45}" destId="{ED789C7D-A392-44B2-810C-A0FE087BC7E4}" srcOrd="0" destOrd="0" presId="urn:microsoft.com/office/officeart/2005/8/layout/orgChart1"/>
    <dgm:cxn modelId="{82852D4C-87AC-4709-8470-FEBFC7AE7A47}" type="presParOf" srcId="{3FD821C1-205D-43BB-9FB3-EBADD6227D45}" destId="{AA22B9F8-4E16-405E-90DB-72B3DB2F185D}" srcOrd="1" destOrd="0" presId="urn:microsoft.com/office/officeart/2005/8/layout/orgChart1"/>
    <dgm:cxn modelId="{234956DE-ABFE-41D4-8067-FCFED21EE645}" type="presParOf" srcId="{AA22B9F8-4E16-405E-90DB-72B3DB2F185D}" destId="{DE4A9DC3-9465-485E-A2BA-FFAAA900818D}" srcOrd="0" destOrd="0" presId="urn:microsoft.com/office/officeart/2005/8/layout/orgChart1"/>
    <dgm:cxn modelId="{90747E41-F270-4B21-B918-E3B338490DC7}" type="presParOf" srcId="{DE4A9DC3-9465-485E-A2BA-FFAAA900818D}" destId="{1B87D3C8-7342-4424-9649-D919B3085F0D}" srcOrd="0" destOrd="0" presId="urn:microsoft.com/office/officeart/2005/8/layout/orgChart1"/>
    <dgm:cxn modelId="{0568B23B-002E-48F7-A760-B0D9939AB501}" type="presParOf" srcId="{DE4A9DC3-9465-485E-A2BA-FFAAA900818D}" destId="{CA69019C-F1D6-4C71-A693-3B1379E39010}" srcOrd="1" destOrd="0" presId="urn:microsoft.com/office/officeart/2005/8/layout/orgChart1"/>
    <dgm:cxn modelId="{CACE5CF8-1DB0-4D46-BEF0-43B9520C63D7}" type="presParOf" srcId="{AA22B9F8-4E16-405E-90DB-72B3DB2F185D}" destId="{A66A2B05-D958-4823-A292-0CC00B898585}" srcOrd="1" destOrd="0" presId="urn:microsoft.com/office/officeart/2005/8/layout/orgChart1"/>
    <dgm:cxn modelId="{6F8F95EA-652F-4392-B516-81B9B35FDB74}" type="presParOf" srcId="{AA22B9F8-4E16-405E-90DB-72B3DB2F185D}" destId="{6317AA57-C7C9-4228-9269-A7102317A5E9}" srcOrd="2" destOrd="0" presId="urn:microsoft.com/office/officeart/2005/8/layout/orgChart1"/>
    <dgm:cxn modelId="{13AC8C4E-EADA-49A0-A37B-7789991705A7}" type="presParOf" srcId="{3FD821C1-205D-43BB-9FB3-EBADD6227D45}" destId="{61B53B74-9BF3-46A9-A762-857B494EA79E}" srcOrd="2" destOrd="0" presId="urn:microsoft.com/office/officeart/2005/8/layout/orgChart1"/>
    <dgm:cxn modelId="{F88775EF-89A7-432F-88CB-370655E43926}" type="presParOf" srcId="{3FD821C1-205D-43BB-9FB3-EBADD6227D45}" destId="{83D98F19-C7BD-47C4-BC0B-814ED9F6F34D}" srcOrd="3" destOrd="0" presId="urn:microsoft.com/office/officeart/2005/8/layout/orgChart1"/>
    <dgm:cxn modelId="{23776C8C-CB6E-4CEF-921B-2D7D321BFD69}" type="presParOf" srcId="{83D98F19-C7BD-47C4-BC0B-814ED9F6F34D}" destId="{295302DC-1922-430D-B66D-5E4A5CA404AD}" srcOrd="0" destOrd="0" presId="urn:microsoft.com/office/officeart/2005/8/layout/orgChart1"/>
    <dgm:cxn modelId="{B6464314-F67F-4666-9BFB-4BEBE1F3ABA7}" type="presParOf" srcId="{295302DC-1922-430D-B66D-5E4A5CA404AD}" destId="{FE50A655-3FFA-480E-8F41-AEDB773C451B}" srcOrd="0" destOrd="0" presId="urn:microsoft.com/office/officeart/2005/8/layout/orgChart1"/>
    <dgm:cxn modelId="{200F8E65-CFF7-4FA9-AAD9-D26ADDCAF02F}" type="presParOf" srcId="{295302DC-1922-430D-B66D-5E4A5CA404AD}" destId="{B66C32A6-1B64-4104-A501-EF152C883BB6}" srcOrd="1" destOrd="0" presId="urn:microsoft.com/office/officeart/2005/8/layout/orgChart1"/>
    <dgm:cxn modelId="{F1DB32A5-44D0-47F8-91FD-762D7561622E}" type="presParOf" srcId="{83D98F19-C7BD-47C4-BC0B-814ED9F6F34D}" destId="{1F25BA06-84B5-4399-AA45-6E2064449065}" srcOrd="1" destOrd="0" presId="urn:microsoft.com/office/officeart/2005/8/layout/orgChart1"/>
    <dgm:cxn modelId="{6C227EFE-8CC0-4A10-A335-67C4C44EB019}" type="presParOf" srcId="{83D98F19-C7BD-47C4-BC0B-814ED9F6F34D}" destId="{3A7DB64D-807D-4E1D-95CF-A0A7941E9262}" srcOrd="2" destOrd="0" presId="urn:microsoft.com/office/officeart/2005/8/layout/orgChart1"/>
    <dgm:cxn modelId="{8B22861A-F6C0-467B-9210-8E97504AE21B}" type="presParOf" srcId="{3FD821C1-205D-43BB-9FB3-EBADD6227D45}" destId="{917B9538-69CA-4415-BE8D-5FFD57F6BE05}" srcOrd="4" destOrd="0" presId="urn:microsoft.com/office/officeart/2005/8/layout/orgChart1"/>
    <dgm:cxn modelId="{1A49B5D7-61BA-433C-9CB7-F7AF884862A7}" type="presParOf" srcId="{3FD821C1-205D-43BB-9FB3-EBADD6227D45}" destId="{F8AE9977-262A-42E3-AE77-0113D0B4A382}" srcOrd="5" destOrd="0" presId="urn:microsoft.com/office/officeart/2005/8/layout/orgChart1"/>
    <dgm:cxn modelId="{E99FFB27-14D6-4FFF-92C1-37609AB31947}" type="presParOf" srcId="{F8AE9977-262A-42E3-AE77-0113D0B4A382}" destId="{7FDB70BF-FD57-445D-93E5-2659D78135FC}" srcOrd="0" destOrd="0" presId="urn:microsoft.com/office/officeart/2005/8/layout/orgChart1"/>
    <dgm:cxn modelId="{291CAECC-042E-489B-AECD-3D4F72112F95}" type="presParOf" srcId="{7FDB70BF-FD57-445D-93E5-2659D78135FC}" destId="{E0438007-2FE9-473D-B804-141C3C01690C}" srcOrd="0" destOrd="0" presId="urn:microsoft.com/office/officeart/2005/8/layout/orgChart1"/>
    <dgm:cxn modelId="{73384E4F-2AF1-4011-90C7-972CA9C52551}" type="presParOf" srcId="{7FDB70BF-FD57-445D-93E5-2659D78135FC}" destId="{4997ADCB-412E-48C6-BD64-C8ACE55506FE}" srcOrd="1" destOrd="0" presId="urn:microsoft.com/office/officeart/2005/8/layout/orgChart1"/>
    <dgm:cxn modelId="{65A484B9-91F8-4989-AA6F-6E03F7B17A9C}" type="presParOf" srcId="{F8AE9977-262A-42E3-AE77-0113D0B4A382}" destId="{3BA416B2-B51D-4DDA-838A-E5A94E8DB1A2}" srcOrd="1" destOrd="0" presId="urn:microsoft.com/office/officeart/2005/8/layout/orgChart1"/>
    <dgm:cxn modelId="{E9D08A7D-B6E6-4289-84CE-5403FAC1529C}" type="presParOf" srcId="{F8AE9977-262A-42E3-AE77-0113D0B4A382}" destId="{0538D31F-D208-4925-A5D0-33417E071820}" srcOrd="2" destOrd="0" presId="urn:microsoft.com/office/officeart/2005/8/layout/orgChart1"/>
    <dgm:cxn modelId="{5454C0C0-5E3E-4B9C-BE4C-67E34A6F6A74}" type="presParOf" srcId="{BB03A077-A599-40FF-ADAE-97FA25852628}" destId="{67FC4E9C-B0DD-4121-9F33-A55AF4159CEE}" srcOrd="2" destOrd="0" presId="urn:microsoft.com/office/officeart/2005/8/layout/orgChart1"/>
    <dgm:cxn modelId="{E2E1AB20-EF3F-4E02-9DEC-AE3185DDB857}" type="presParOf" srcId="{1A25841C-EF8A-4110-AC1B-FFA27B4A8A4E}" destId="{1B8E468C-7C11-4BCF-A0D6-B79E96A9A2F2}" srcOrd="2" destOrd="0" presId="urn:microsoft.com/office/officeart/2005/8/layout/orgChart1"/>
    <dgm:cxn modelId="{E421D5B2-228C-47A1-B287-AAF9002BD6BE}" type="presParOf" srcId="{1A25841C-EF8A-4110-AC1B-FFA27B4A8A4E}" destId="{98BEBBA8-609B-44F1-9F78-09A66686B204}" srcOrd="3" destOrd="0" presId="urn:microsoft.com/office/officeart/2005/8/layout/orgChart1"/>
    <dgm:cxn modelId="{13349EE9-EACF-4F2A-BAEC-681879AD50EF}" type="presParOf" srcId="{98BEBBA8-609B-44F1-9F78-09A66686B204}" destId="{75C74A9A-E803-41DD-8B66-4DFE73B3A838}" srcOrd="0" destOrd="0" presId="urn:microsoft.com/office/officeart/2005/8/layout/orgChart1"/>
    <dgm:cxn modelId="{8EF95026-05B9-4522-8C6A-64ED4882AD3B}" type="presParOf" srcId="{75C74A9A-E803-41DD-8B66-4DFE73B3A838}" destId="{038D494C-D611-483F-863C-C3C901FA1DA0}" srcOrd="0" destOrd="0" presId="urn:microsoft.com/office/officeart/2005/8/layout/orgChart1"/>
    <dgm:cxn modelId="{FD044DC0-2083-460E-AD3F-D95B545FBD77}" type="presParOf" srcId="{75C74A9A-E803-41DD-8B66-4DFE73B3A838}" destId="{C38ADA10-B3E4-4CD4-B36C-11859A9733BE}" srcOrd="1" destOrd="0" presId="urn:microsoft.com/office/officeart/2005/8/layout/orgChart1"/>
    <dgm:cxn modelId="{8D2BD77E-552E-4E51-BF0E-BBF702787782}" type="presParOf" srcId="{98BEBBA8-609B-44F1-9F78-09A66686B204}" destId="{08DE35FB-4E75-4B04-B3B5-D007955CF92A}" srcOrd="1" destOrd="0" presId="urn:microsoft.com/office/officeart/2005/8/layout/orgChart1"/>
    <dgm:cxn modelId="{9EF8653E-E666-422A-A447-A7701A1CB1F7}" type="presParOf" srcId="{98BEBBA8-609B-44F1-9F78-09A66686B204}" destId="{D4990EDC-A546-4F20-8A1A-C3014B4ED0EC}" srcOrd="2" destOrd="0" presId="urn:microsoft.com/office/officeart/2005/8/layout/orgChart1"/>
    <dgm:cxn modelId="{899B4C14-B240-4252-94D3-41CDE1E1AA72}" type="presParOf" srcId="{1A25841C-EF8A-4110-AC1B-FFA27B4A8A4E}" destId="{C4307F97-FC0D-48E2-BC96-7323852C93DB}" srcOrd="4" destOrd="0" presId="urn:microsoft.com/office/officeart/2005/8/layout/orgChart1"/>
    <dgm:cxn modelId="{51CFB22E-FA85-4074-9FC2-FF041338FF74}" type="presParOf" srcId="{1A25841C-EF8A-4110-AC1B-FFA27B4A8A4E}" destId="{6F3FD0FF-152A-4C2B-BDA1-3B4E646FDECE}" srcOrd="5" destOrd="0" presId="urn:microsoft.com/office/officeart/2005/8/layout/orgChart1"/>
    <dgm:cxn modelId="{4178D5BE-344A-4CB8-A84E-65CF10BBB103}" type="presParOf" srcId="{6F3FD0FF-152A-4C2B-BDA1-3B4E646FDECE}" destId="{C79EBC03-868B-4F48-ACF3-E04427B00BAE}" srcOrd="0" destOrd="0" presId="urn:microsoft.com/office/officeart/2005/8/layout/orgChart1"/>
    <dgm:cxn modelId="{65F80B09-A272-4982-8F9F-40EAE7E2E16B}" type="presParOf" srcId="{C79EBC03-868B-4F48-ACF3-E04427B00BAE}" destId="{92C340B1-3C18-462C-92CF-74DCEF70F991}" srcOrd="0" destOrd="0" presId="urn:microsoft.com/office/officeart/2005/8/layout/orgChart1"/>
    <dgm:cxn modelId="{4E79A274-CA66-4B65-99C0-E26265345DA6}" type="presParOf" srcId="{C79EBC03-868B-4F48-ACF3-E04427B00BAE}" destId="{EBD16354-128D-4BB5-AA96-80898B1F86A2}" srcOrd="1" destOrd="0" presId="urn:microsoft.com/office/officeart/2005/8/layout/orgChart1"/>
    <dgm:cxn modelId="{31F0CF70-79D2-424D-BBB0-8C9FA5606DE8}" type="presParOf" srcId="{6F3FD0FF-152A-4C2B-BDA1-3B4E646FDECE}" destId="{842A0D07-1BD6-44E3-8E3A-EDE785E68D56}" srcOrd="1" destOrd="0" presId="urn:microsoft.com/office/officeart/2005/8/layout/orgChart1"/>
    <dgm:cxn modelId="{36674CDD-F3E2-4A55-8CB3-E0953A8721DC}" type="presParOf" srcId="{6F3FD0FF-152A-4C2B-BDA1-3B4E646FDECE}" destId="{35F5C6F3-CA61-4B8A-8EB1-F75B1B262992}" srcOrd="2" destOrd="0" presId="urn:microsoft.com/office/officeart/2005/8/layout/orgChart1"/>
    <dgm:cxn modelId="{5E547594-6DCF-4B7E-B726-5692B5E1E8F9}" type="presParOf" srcId="{70C3F0E3-3EE0-4403-8698-FFBB3AF5A6E7}" destId="{6672309E-BB4E-4270-88F2-34096AF172E0}" srcOrd="2" destOrd="0" presId="urn:microsoft.com/office/officeart/2005/8/layout/orgChart1"/>
    <dgm:cxn modelId="{95AB90B5-61C5-4982-AC30-58C365F1EA77}" type="presParOf" srcId="{B0E35C9F-9805-41D8-9D4C-1A6AE383378F}" destId="{F8E8ADFE-73A3-4CAD-82CC-2CB36D678BA6}" srcOrd="2" destOrd="0" presId="urn:microsoft.com/office/officeart/2005/8/layout/orgChart1"/>
    <dgm:cxn modelId="{59F45C29-1A61-45B0-AD9B-2F04C9BAA836}" type="presParOf" srcId="{B0E35C9F-9805-41D8-9D4C-1A6AE383378F}" destId="{E32E6890-CB01-47A4-888A-E55B57B89495}" srcOrd="3" destOrd="0" presId="urn:microsoft.com/office/officeart/2005/8/layout/orgChart1"/>
    <dgm:cxn modelId="{173AE64A-3146-4019-85A5-23DD0583E6D0}" type="presParOf" srcId="{E32E6890-CB01-47A4-888A-E55B57B89495}" destId="{2742972F-D1AF-4B10-BCAE-158501E002A9}" srcOrd="0" destOrd="0" presId="urn:microsoft.com/office/officeart/2005/8/layout/orgChart1"/>
    <dgm:cxn modelId="{4877D92E-5497-440E-A805-EC9E459DD0DB}" type="presParOf" srcId="{2742972F-D1AF-4B10-BCAE-158501E002A9}" destId="{2C5D4F74-EA28-4E8A-8BD1-FFABD534CAB3}" srcOrd="0" destOrd="0" presId="urn:microsoft.com/office/officeart/2005/8/layout/orgChart1"/>
    <dgm:cxn modelId="{20BD6F11-AD62-4201-BD96-302F826A97E6}" type="presParOf" srcId="{2742972F-D1AF-4B10-BCAE-158501E002A9}" destId="{2B65CAEC-2BAB-4D89-914C-8C043F6D56B7}" srcOrd="1" destOrd="0" presId="urn:microsoft.com/office/officeart/2005/8/layout/orgChart1"/>
    <dgm:cxn modelId="{8763AD5D-3E88-4432-87B0-0F2F43B93073}" type="presParOf" srcId="{E32E6890-CB01-47A4-888A-E55B57B89495}" destId="{9938CBBB-DD63-4F16-9AC2-A9315DBF9EC9}" srcOrd="1" destOrd="0" presId="urn:microsoft.com/office/officeart/2005/8/layout/orgChart1"/>
    <dgm:cxn modelId="{85D2EC92-D08D-4023-9B81-E557435B16CB}" type="presParOf" srcId="{9938CBBB-DD63-4F16-9AC2-A9315DBF9EC9}" destId="{D392B08E-7A24-4910-8B07-F68945DEE26C}" srcOrd="0" destOrd="0" presId="urn:microsoft.com/office/officeart/2005/8/layout/orgChart1"/>
    <dgm:cxn modelId="{4CD49682-7A32-4D7A-AF54-C2A338B3F69C}" type="presParOf" srcId="{9938CBBB-DD63-4F16-9AC2-A9315DBF9EC9}" destId="{3F058619-8E0B-4A27-BEEE-3467CB36A52D}" srcOrd="1" destOrd="0" presId="urn:microsoft.com/office/officeart/2005/8/layout/orgChart1"/>
    <dgm:cxn modelId="{EF61FDC4-B386-43A9-A06A-6B94032E11B0}" type="presParOf" srcId="{3F058619-8E0B-4A27-BEEE-3467CB36A52D}" destId="{3C1BE1F6-72B3-45A3-AAC1-97DE2C4F0703}" srcOrd="0" destOrd="0" presId="urn:microsoft.com/office/officeart/2005/8/layout/orgChart1"/>
    <dgm:cxn modelId="{A23DFFAE-6A34-49A5-8949-4265FBBE8A99}" type="presParOf" srcId="{3C1BE1F6-72B3-45A3-AAC1-97DE2C4F0703}" destId="{1E221323-C6E7-4B21-9C9A-C119A888C7B6}" srcOrd="0" destOrd="0" presId="urn:microsoft.com/office/officeart/2005/8/layout/orgChart1"/>
    <dgm:cxn modelId="{3EB8D751-6E73-45EE-A8BA-1AAFB513F117}" type="presParOf" srcId="{3C1BE1F6-72B3-45A3-AAC1-97DE2C4F0703}" destId="{42FF48CD-50AC-4997-8B25-15192AF43EB1}" srcOrd="1" destOrd="0" presId="urn:microsoft.com/office/officeart/2005/8/layout/orgChart1"/>
    <dgm:cxn modelId="{9354BFF5-FBFA-482D-8577-BDF1B1B3EB28}" type="presParOf" srcId="{3F058619-8E0B-4A27-BEEE-3467CB36A52D}" destId="{BCB81DD6-A0C5-4D6C-874B-EA1B843F27AD}" srcOrd="1" destOrd="0" presId="urn:microsoft.com/office/officeart/2005/8/layout/orgChart1"/>
    <dgm:cxn modelId="{D8CFAC3D-2A0F-4906-9370-E82277B62928}" type="presParOf" srcId="{BCB81DD6-A0C5-4D6C-874B-EA1B843F27AD}" destId="{9A1F02A7-FD1B-4C54-843B-6133023BA2D8}" srcOrd="0" destOrd="0" presId="urn:microsoft.com/office/officeart/2005/8/layout/orgChart1"/>
    <dgm:cxn modelId="{DAC3F1AB-1EA5-476C-8A8D-B0CBA3ED96D4}" type="presParOf" srcId="{BCB81DD6-A0C5-4D6C-874B-EA1B843F27AD}" destId="{4D0CA251-D1FC-4CB2-A411-451843C65112}" srcOrd="1" destOrd="0" presId="urn:microsoft.com/office/officeart/2005/8/layout/orgChart1"/>
    <dgm:cxn modelId="{5892F2F3-45F0-42FA-BCBC-570E0B79BFF6}" type="presParOf" srcId="{4D0CA251-D1FC-4CB2-A411-451843C65112}" destId="{4E5D8DD1-0E1B-48F4-BC50-D8B1DFD8606E}" srcOrd="0" destOrd="0" presId="urn:microsoft.com/office/officeart/2005/8/layout/orgChart1"/>
    <dgm:cxn modelId="{4C3EBA32-AE19-4B46-A5C6-8291AAA1135E}" type="presParOf" srcId="{4E5D8DD1-0E1B-48F4-BC50-D8B1DFD8606E}" destId="{3D51F2D0-0846-4676-9692-1A0D7F465E06}" srcOrd="0" destOrd="0" presId="urn:microsoft.com/office/officeart/2005/8/layout/orgChart1"/>
    <dgm:cxn modelId="{0B0AFAA9-884D-4703-9669-DAC24696B85B}" type="presParOf" srcId="{4E5D8DD1-0E1B-48F4-BC50-D8B1DFD8606E}" destId="{04830001-83E6-4FA7-A099-4D7CCA116F58}" srcOrd="1" destOrd="0" presId="urn:microsoft.com/office/officeart/2005/8/layout/orgChart1"/>
    <dgm:cxn modelId="{F1866D78-F567-4E22-86A5-8EBD02CA0E33}" type="presParOf" srcId="{4D0CA251-D1FC-4CB2-A411-451843C65112}" destId="{8CD99F9F-4706-4327-B07B-6501247CB8CB}" srcOrd="1" destOrd="0" presId="urn:microsoft.com/office/officeart/2005/8/layout/orgChart1"/>
    <dgm:cxn modelId="{B8CD6ACC-8BAD-4E7F-B21C-F4AD0C0B2D58}" type="presParOf" srcId="{4D0CA251-D1FC-4CB2-A411-451843C65112}" destId="{EAB94ADA-94D9-4F97-8612-C0E143BF9B47}" srcOrd="2" destOrd="0" presId="urn:microsoft.com/office/officeart/2005/8/layout/orgChart1"/>
    <dgm:cxn modelId="{6B863C1A-2784-45CD-BAE0-15843E86B48E}" type="presParOf" srcId="{3F058619-8E0B-4A27-BEEE-3467CB36A52D}" destId="{B9E87F3D-EA9E-4C8A-87C4-CE9F21D4446C}" srcOrd="2" destOrd="0" presId="urn:microsoft.com/office/officeart/2005/8/layout/orgChart1"/>
    <dgm:cxn modelId="{F093AEE6-9AF0-43C3-B7D1-018BB2EFE2C9}" type="presParOf" srcId="{9938CBBB-DD63-4F16-9AC2-A9315DBF9EC9}" destId="{71EAF3D7-49EE-40BF-B0A5-17F78758BEF7}" srcOrd="2" destOrd="0" presId="urn:microsoft.com/office/officeart/2005/8/layout/orgChart1"/>
    <dgm:cxn modelId="{4A02BF9B-0F7A-4AD9-A0D2-49B04AE37213}" type="presParOf" srcId="{9938CBBB-DD63-4F16-9AC2-A9315DBF9EC9}" destId="{E8C331EC-86F3-4F84-9F01-6A9C4DAE136D}" srcOrd="3" destOrd="0" presId="urn:microsoft.com/office/officeart/2005/8/layout/orgChart1"/>
    <dgm:cxn modelId="{20B78902-D5B2-46D3-B012-C88FF780754F}" type="presParOf" srcId="{E8C331EC-86F3-4F84-9F01-6A9C4DAE136D}" destId="{B8163BB1-F353-4EAD-8618-6E968BB01297}" srcOrd="0" destOrd="0" presId="urn:microsoft.com/office/officeart/2005/8/layout/orgChart1"/>
    <dgm:cxn modelId="{1D556595-9B0C-4F06-AA61-733843B2A981}" type="presParOf" srcId="{B8163BB1-F353-4EAD-8618-6E968BB01297}" destId="{2954FCA1-A326-4CC5-8973-B7D04359D5ED}" srcOrd="0" destOrd="0" presId="urn:microsoft.com/office/officeart/2005/8/layout/orgChart1"/>
    <dgm:cxn modelId="{06961BAC-FA84-40EA-95E2-F90D8CA84090}" type="presParOf" srcId="{B8163BB1-F353-4EAD-8618-6E968BB01297}" destId="{E5C5807B-5677-406C-B159-E4E4D1AC7096}" srcOrd="1" destOrd="0" presId="urn:microsoft.com/office/officeart/2005/8/layout/orgChart1"/>
    <dgm:cxn modelId="{4C87877A-E6C6-4408-A51E-9BDF937081B9}" type="presParOf" srcId="{E8C331EC-86F3-4F84-9F01-6A9C4DAE136D}" destId="{AACB2CF3-C6FB-4874-9648-0B0F228C35FF}" srcOrd="1" destOrd="0" presId="urn:microsoft.com/office/officeart/2005/8/layout/orgChart1"/>
    <dgm:cxn modelId="{E8A4E3CA-40A3-4BFA-8895-36AF0E7CCD2B}" type="presParOf" srcId="{AACB2CF3-C6FB-4874-9648-0B0F228C35FF}" destId="{4D76CAA2-81FC-488F-BECB-D792C4A2844B}" srcOrd="0" destOrd="0" presId="urn:microsoft.com/office/officeart/2005/8/layout/orgChart1"/>
    <dgm:cxn modelId="{479E7515-84E3-4F96-9AFC-73E82EAA3275}" type="presParOf" srcId="{AACB2CF3-C6FB-4874-9648-0B0F228C35FF}" destId="{C1011744-BE3C-482B-BA7C-E08D8CFD6AC8}" srcOrd="1" destOrd="0" presId="urn:microsoft.com/office/officeart/2005/8/layout/orgChart1"/>
    <dgm:cxn modelId="{DE74DA5D-3B2D-4B11-914E-630CBEC766B0}" type="presParOf" srcId="{C1011744-BE3C-482B-BA7C-E08D8CFD6AC8}" destId="{FF30CFFC-480E-4FBA-AE15-4D550A314287}" srcOrd="0" destOrd="0" presId="urn:microsoft.com/office/officeart/2005/8/layout/orgChart1"/>
    <dgm:cxn modelId="{63DD5229-4AF4-4FBB-9166-858744FCB8C0}" type="presParOf" srcId="{FF30CFFC-480E-4FBA-AE15-4D550A314287}" destId="{3737E424-6119-453B-AA12-C3C3CB64C25E}" srcOrd="0" destOrd="0" presId="urn:microsoft.com/office/officeart/2005/8/layout/orgChart1"/>
    <dgm:cxn modelId="{08804426-E5B6-458B-8C9B-AF91D976C079}" type="presParOf" srcId="{FF30CFFC-480E-4FBA-AE15-4D550A314287}" destId="{6B5BE812-CC9C-4A44-872D-C52C5B16CFA7}" srcOrd="1" destOrd="0" presId="urn:microsoft.com/office/officeart/2005/8/layout/orgChart1"/>
    <dgm:cxn modelId="{EB87E407-410E-4CE7-9D2C-7373AEB0547C}" type="presParOf" srcId="{C1011744-BE3C-482B-BA7C-E08D8CFD6AC8}" destId="{04407D97-FA49-4606-933C-FFA451E2CCAF}" srcOrd="1" destOrd="0" presId="urn:microsoft.com/office/officeart/2005/8/layout/orgChart1"/>
    <dgm:cxn modelId="{5466B843-A90F-4B82-9AE4-F6B53DF39570}" type="presParOf" srcId="{C1011744-BE3C-482B-BA7C-E08D8CFD6AC8}" destId="{04ACC54B-D37D-41D4-A4EC-A13E40C5DB07}" srcOrd="2" destOrd="0" presId="urn:microsoft.com/office/officeart/2005/8/layout/orgChart1"/>
    <dgm:cxn modelId="{250B8D7A-E72B-4337-9BE9-FD8C572B7D9C}" type="presParOf" srcId="{AACB2CF3-C6FB-4874-9648-0B0F228C35FF}" destId="{3C056BE8-B32A-485B-A4D9-B729367325F6}" srcOrd="2" destOrd="0" presId="urn:microsoft.com/office/officeart/2005/8/layout/orgChart1"/>
    <dgm:cxn modelId="{711263E3-DC92-4D4B-9673-B17E81926A88}" type="presParOf" srcId="{AACB2CF3-C6FB-4874-9648-0B0F228C35FF}" destId="{EBDFB049-1502-494B-87CA-E1ECCC140912}" srcOrd="3" destOrd="0" presId="urn:microsoft.com/office/officeart/2005/8/layout/orgChart1"/>
    <dgm:cxn modelId="{592EB62B-627B-48E3-BB06-B20A2E12A416}" type="presParOf" srcId="{EBDFB049-1502-494B-87CA-E1ECCC140912}" destId="{FCFED3ED-73A6-4730-BC50-DBED4EA75053}" srcOrd="0" destOrd="0" presId="urn:microsoft.com/office/officeart/2005/8/layout/orgChart1"/>
    <dgm:cxn modelId="{33B7EA86-FDEF-458D-82F6-7073769360D1}" type="presParOf" srcId="{FCFED3ED-73A6-4730-BC50-DBED4EA75053}" destId="{98735659-94C9-429F-BB29-2CF44526539E}" srcOrd="0" destOrd="0" presId="urn:microsoft.com/office/officeart/2005/8/layout/orgChart1"/>
    <dgm:cxn modelId="{E0EB11A9-9F9C-46F4-8E7A-2F4D2C895615}" type="presParOf" srcId="{FCFED3ED-73A6-4730-BC50-DBED4EA75053}" destId="{834521E4-CF63-48C4-9EDB-6E6F41F995F7}" srcOrd="1" destOrd="0" presId="urn:microsoft.com/office/officeart/2005/8/layout/orgChart1"/>
    <dgm:cxn modelId="{AF8079FC-6E1B-4369-B2D8-BB938723BBB6}" type="presParOf" srcId="{EBDFB049-1502-494B-87CA-E1ECCC140912}" destId="{1EA3CD31-91A0-44F1-83D8-7F7A37735F24}" srcOrd="1" destOrd="0" presId="urn:microsoft.com/office/officeart/2005/8/layout/orgChart1"/>
    <dgm:cxn modelId="{F9E88072-6CBE-4AFD-BEFC-1D56032E7780}" type="presParOf" srcId="{1EA3CD31-91A0-44F1-83D8-7F7A37735F24}" destId="{75EBB07C-E0BB-4AEC-989E-9772A7EEABBC}" srcOrd="0" destOrd="0" presId="urn:microsoft.com/office/officeart/2005/8/layout/orgChart1"/>
    <dgm:cxn modelId="{37ADD557-A046-406B-AA27-ADECC0B60185}" type="presParOf" srcId="{1EA3CD31-91A0-44F1-83D8-7F7A37735F24}" destId="{33E365F0-9AE4-4F71-80A4-F969D8AD5E6F}" srcOrd="1" destOrd="0" presId="urn:microsoft.com/office/officeart/2005/8/layout/orgChart1"/>
    <dgm:cxn modelId="{94D9AD11-8B13-4A22-861D-1DE1C2F1880F}" type="presParOf" srcId="{33E365F0-9AE4-4F71-80A4-F969D8AD5E6F}" destId="{CAEAC1A6-7632-47CF-ABD9-8A2A2C857DA8}" srcOrd="0" destOrd="0" presId="urn:microsoft.com/office/officeart/2005/8/layout/orgChart1"/>
    <dgm:cxn modelId="{0756FF5C-F4FC-40D3-B5C3-0C65594F83FB}" type="presParOf" srcId="{CAEAC1A6-7632-47CF-ABD9-8A2A2C857DA8}" destId="{8AA692D5-9254-4992-A5DF-583FD0032733}" srcOrd="0" destOrd="0" presId="urn:microsoft.com/office/officeart/2005/8/layout/orgChart1"/>
    <dgm:cxn modelId="{46BFCF79-178C-4C40-99FC-615C5E18A8C8}" type="presParOf" srcId="{CAEAC1A6-7632-47CF-ABD9-8A2A2C857DA8}" destId="{A3D4E4A8-DED4-4AF6-AD93-17F099DF91F6}" srcOrd="1" destOrd="0" presId="urn:microsoft.com/office/officeart/2005/8/layout/orgChart1"/>
    <dgm:cxn modelId="{C421BCBA-60F4-4A2D-8809-6581D9564AE3}" type="presParOf" srcId="{33E365F0-9AE4-4F71-80A4-F969D8AD5E6F}" destId="{03073B36-3464-4141-8753-A4B3FD2E006A}" srcOrd="1" destOrd="0" presId="urn:microsoft.com/office/officeart/2005/8/layout/orgChart1"/>
    <dgm:cxn modelId="{220F18EB-0F39-49DA-9F27-9D42D66084DB}" type="presParOf" srcId="{33E365F0-9AE4-4F71-80A4-F969D8AD5E6F}" destId="{694536C8-0F4A-4187-BB61-37DE3E2B07C3}" srcOrd="2" destOrd="0" presId="urn:microsoft.com/office/officeart/2005/8/layout/orgChart1"/>
    <dgm:cxn modelId="{74FD537A-6244-4123-8039-C2474906751B}" type="presParOf" srcId="{1EA3CD31-91A0-44F1-83D8-7F7A37735F24}" destId="{65A215D1-5D7B-42F0-9FB6-9CF487D36852}" srcOrd="2" destOrd="0" presId="urn:microsoft.com/office/officeart/2005/8/layout/orgChart1"/>
    <dgm:cxn modelId="{FE83DA9B-76C3-429D-997C-C932A69DB783}" type="presParOf" srcId="{1EA3CD31-91A0-44F1-83D8-7F7A37735F24}" destId="{CC379B3D-2956-482B-829A-A8FE341445B6}" srcOrd="3" destOrd="0" presId="urn:microsoft.com/office/officeart/2005/8/layout/orgChart1"/>
    <dgm:cxn modelId="{87EE51D9-7F19-4897-876E-92AE0A703F09}" type="presParOf" srcId="{CC379B3D-2956-482B-829A-A8FE341445B6}" destId="{C0473376-4450-40DF-ADB5-6E206DB998E4}" srcOrd="0" destOrd="0" presId="urn:microsoft.com/office/officeart/2005/8/layout/orgChart1"/>
    <dgm:cxn modelId="{5EBF78C3-9215-40DB-A4DF-7C71950045DF}" type="presParOf" srcId="{C0473376-4450-40DF-ADB5-6E206DB998E4}" destId="{CA89DE90-2602-4D5E-B7CA-4C2A7B91E4D8}" srcOrd="0" destOrd="0" presId="urn:microsoft.com/office/officeart/2005/8/layout/orgChart1"/>
    <dgm:cxn modelId="{3E31F1A2-3D86-4232-A915-1ED26E388E18}" type="presParOf" srcId="{C0473376-4450-40DF-ADB5-6E206DB998E4}" destId="{A7F33208-5E1E-4CA6-B195-11AF0096F3ED}" srcOrd="1" destOrd="0" presId="urn:microsoft.com/office/officeart/2005/8/layout/orgChart1"/>
    <dgm:cxn modelId="{7BD76018-C702-4BA8-9446-F7944F53DC3C}" type="presParOf" srcId="{CC379B3D-2956-482B-829A-A8FE341445B6}" destId="{9017F693-03A1-40CC-B8AD-26999FA934A2}" srcOrd="1" destOrd="0" presId="urn:microsoft.com/office/officeart/2005/8/layout/orgChart1"/>
    <dgm:cxn modelId="{CC7FFD41-E984-4C29-ABF4-316A556B0BF4}" type="presParOf" srcId="{CC379B3D-2956-482B-829A-A8FE341445B6}" destId="{51614B57-4E6B-4A77-94F7-70A4C9B3ED21}" srcOrd="2" destOrd="0" presId="urn:microsoft.com/office/officeart/2005/8/layout/orgChart1"/>
    <dgm:cxn modelId="{72207213-47CA-459A-A151-FEAA7C7D7FA5}" type="presParOf" srcId="{1EA3CD31-91A0-44F1-83D8-7F7A37735F24}" destId="{BB21776F-92F4-46F9-B982-A9CB8F9B96E8}" srcOrd="4" destOrd="0" presId="urn:microsoft.com/office/officeart/2005/8/layout/orgChart1"/>
    <dgm:cxn modelId="{4938E90D-F673-4166-8CD0-AA1E8836D5C3}" type="presParOf" srcId="{1EA3CD31-91A0-44F1-83D8-7F7A37735F24}" destId="{5D5C0D33-3E19-4916-BCE5-B5EF98158D1F}" srcOrd="5" destOrd="0" presId="urn:microsoft.com/office/officeart/2005/8/layout/orgChart1"/>
    <dgm:cxn modelId="{A71421B6-1CB3-4DD2-B6B9-6DBB63FEEBE0}" type="presParOf" srcId="{5D5C0D33-3E19-4916-BCE5-B5EF98158D1F}" destId="{63EB4842-4E08-4E3B-899F-31620354F710}" srcOrd="0" destOrd="0" presId="urn:microsoft.com/office/officeart/2005/8/layout/orgChart1"/>
    <dgm:cxn modelId="{A342553E-5CC4-4E2D-87AB-2ADB2BA610B0}" type="presParOf" srcId="{63EB4842-4E08-4E3B-899F-31620354F710}" destId="{8EA03A1B-D4B9-45FE-9E7B-C71D5678E18E}" srcOrd="0" destOrd="0" presId="urn:microsoft.com/office/officeart/2005/8/layout/orgChart1"/>
    <dgm:cxn modelId="{AF887C6E-1C06-4534-82A4-BD9F500191DF}" type="presParOf" srcId="{63EB4842-4E08-4E3B-899F-31620354F710}" destId="{BF52E8F4-F00B-4245-948A-9DDD3A300CFC}" srcOrd="1" destOrd="0" presId="urn:microsoft.com/office/officeart/2005/8/layout/orgChart1"/>
    <dgm:cxn modelId="{E3E35DC7-BE7E-4AD0-86BD-9F87D2954079}" type="presParOf" srcId="{5D5C0D33-3E19-4916-BCE5-B5EF98158D1F}" destId="{EA9D4FD5-ED73-4A16-BCE0-442BDF9BB353}" srcOrd="1" destOrd="0" presId="urn:microsoft.com/office/officeart/2005/8/layout/orgChart1"/>
    <dgm:cxn modelId="{754CC809-4FD4-4741-B8BF-D83268D9E0A3}" type="presParOf" srcId="{5D5C0D33-3E19-4916-BCE5-B5EF98158D1F}" destId="{7C8DE423-8436-406F-A24C-91116DB392E4}" srcOrd="2" destOrd="0" presId="urn:microsoft.com/office/officeart/2005/8/layout/orgChart1"/>
    <dgm:cxn modelId="{A5D901C4-1AE1-4B00-92EC-9F294AE098C6}" type="presParOf" srcId="{EBDFB049-1502-494B-87CA-E1ECCC140912}" destId="{756D6F1B-751E-4BDB-A3B1-1D88CC6DC70D}" srcOrd="2" destOrd="0" presId="urn:microsoft.com/office/officeart/2005/8/layout/orgChart1"/>
    <dgm:cxn modelId="{31FC7A47-6192-4748-AEBD-E89D949FF7E1}" type="presParOf" srcId="{E8C331EC-86F3-4F84-9F01-6A9C4DAE136D}" destId="{3CF41CE0-5955-4E54-A03F-B05B18CD05F3}" srcOrd="2" destOrd="0" presId="urn:microsoft.com/office/officeart/2005/8/layout/orgChart1"/>
    <dgm:cxn modelId="{9E00BC8C-AAE8-4655-B403-A90BCAD350F7}" type="presParOf" srcId="{E32E6890-CB01-47A4-888A-E55B57B89495}" destId="{50B52517-7B23-4646-B564-79EF82126C9C}" srcOrd="2" destOrd="0" presId="urn:microsoft.com/office/officeart/2005/8/layout/orgChart1"/>
    <dgm:cxn modelId="{97E02FE2-25CF-466C-9E29-F65F41952E2C}" type="presParOf" srcId="{B0E35C9F-9805-41D8-9D4C-1A6AE383378F}" destId="{83649BD9-D09F-4055-9322-CEAE56F746E6}" srcOrd="4" destOrd="0" presId="urn:microsoft.com/office/officeart/2005/8/layout/orgChart1"/>
    <dgm:cxn modelId="{382B312C-16F0-426C-A07F-A414C3B29A6A}" type="presParOf" srcId="{B0E35C9F-9805-41D8-9D4C-1A6AE383378F}" destId="{E0F60EB0-759A-4FAF-8C1D-E2695D0D3F0B}" srcOrd="5" destOrd="0" presId="urn:microsoft.com/office/officeart/2005/8/layout/orgChart1"/>
    <dgm:cxn modelId="{F6F4C553-02D4-4F40-8C58-701FB0ED2D74}" type="presParOf" srcId="{E0F60EB0-759A-4FAF-8C1D-E2695D0D3F0B}" destId="{0D136FE8-3E4C-4BA2-A508-A8E29807770F}" srcOrd="0" destOrd="0" presId="urn:microsoft.com/office/officeart/2005/8/layout/orgChart1"/>
    <dgm:cxn modelId="{A0955F00-13BB-4AEB-90B2-6EC1FA41B4F0}" type="presParOf" srcId="{0D136FE8-3E4C-4BA2-A508-A8E29807770F}" destId="{BE13EF0B-F20D-40F9-873C-511DB47F0141}" srcOrd="0" destOrd="0" presId="urn:microsoft.com/office/officeart/2005/8/layout/orgChart1"/>
    <dgm:cxn modelId="{63BA4AE3-2BA1-43F1-9C08-94ECA40DFDF6}" type="presParOf" srcId="{0D136FE8-3E4C-4BA2-A508-A8E29807770F}" destId="{B784A183-0DA7-4BA7-A6DB-1531AC60AD5D}" srcOrd="1" destOrd="0" presId="urn:microsoft.com/office/officeart/2005/8/layout/orgChart1"/>
    <dgm:cxn modelId="{9767125A-493B-4D7C-A8E7-475E12800CB5}" type="presParOf" srcId="{E0F60EB0-759A-4FAF-8C1D-E2695D0D3F0B}" destId="{D858F410-0C28-4B29-B7D9-3F58A2F2942B}" srcOrd="1" destOrd="0" presId="urn:microsoft.com/office/officeart/2005/8/layout/orgChart1"/>
    <dgm:cxn modelId="{D3131A34-3AF3-4FB1-A769-6B87491A049F}" type="presParOf" srcId="{D858F410-0C28-4B29-B7D9-3F58A2F2942B}" destId="{6663FBA9-143E-41D0-AFCD-48C02C370F83}" srcOrd="0" destOrd="0" presId="urn:microsoft.com/office/officeart/2005/8/layout/orgChart1"/>
    <dgm:cxn modelId="{6371C071-A8E5-4A0B-B263-6E61D6DD4358}" type="presParOf" srcId="{D858F410-0C28-4B29-B7D9-3F58A2F2942B}" destId="{63B3A3EF-18AD-4CC9-BA05-3FF7A3EF07A7}" srcOrd="1" destOrd="0" presId="urn:microsoft.com/office/officeart/2005/8/layout/orgChart1"/>
    <dgm:cxn modelId="{AA889C25-CD58-4A7C-99EB-DBD5160106A0}" type="presParOf" srcId="{63B3A3EF-18AD-4CC9-BA05-3FF7A3EF07A7}" destId="{53AB26D2-57FB-4080-9DD2-38A4C1CDFD31}" srcOrd="0" destOrd="0" presId="urn:microsoft.com/office/officeart/2005/8/layout/orgChart1"/>
    <dgm:cxn modelId="{3337875C-857A-4F21-A3EA-F0B17B1BAB6E}" type="presParOf" srcId="{53AB26D2-57FB-4080-9DD2-38A4C1CDFD31}" destId="{2F86748C-987D-4947-B62A-9B0334ABC97A}" srcOrd="0" destOrd="0" presId="urn:microsoft.com/office/officeart/2005/8/layout/orgChart1"/>
    <dgm:cxn modelId="{CE38F468-F0EC-42B6-9887-C812523A1E55}" type="presParOf" srcId="{53AB26D2-57FB-4080-9DD2-38A4C1CDFD31}" destId="{ECD38B1F-C497-4326-A44B-F7613EC96B3F}" srcOrd="1" destOrd="0" presId="urn:microsoft.com/office/officeart/2005/8/layout/orgChart1"/>
    <dgm:cxn modelId="{36D510C2-7155-4FCC-900B-2EFA010E478F}" type="presParOf" srcId="{63B3A3EF-18AD-4CC9-BA05-3FF7A3EF07A7}" destId="{482D6BCC-CA5D-484F-A7B3-5287AFE96547}" srcOrd="1" destOrd="0" presId="urn:microsoft.com/office/officeart/2005/8/layout/orgChart1"/>
    <dgm:cxn modelId="{3F74FAA5-2C83-4AAB-A433-0CF14435B815}" type="presParOf" srcId="{63B3A3EF-18AD-4CC9-BA05-3FF7A3EF07A7}" destId="{E850EA61-8425-44B9-A9A8-1E6DB7E539B9}" srcOrd="2" destOrd="0" presId="urn:microsoft.com/office/officeart/2005/8/layout/orgChart1"/>
    <dgm:cxn modelId="{0EB9E3A1-6BFE-4D40-8D53-2921CC975F2B}" type="presParOf" srcId="{D858F410-0C28-4B29-B7D9-3F58A2F2942B}" destId="{749C5D26-866F-4534-A431-D08969A27109}" srcOrd="2" destOrd="0" presId="urn:microsoft.com/office/officeart/2005/8/layout/orgChart1"/>
    <dgm:cxn modelId="{ECDFF26F-FB2D-4251-8DC6-0D4C8763FE38}" type="presParOf" srcId="{D858F410-0C28-4B29-B7D9-3F58A2F2942B}" destId="{33D146AA-6035-428E-A625-A8288A32407B}" srcOrd="3" destOrd="0" presId="urn:microsoft.com/office/officeart/2005/8/layout/orgChart1"/>
    <dgm:cxn modelId="{ECE7C13A-6669-4F90-94C3-58CF8A3EEA24}" type="presParOf" srcId="{33D146AA-6035-428E-A625-A8288A32407B}" destId="{D7910871-1743-4B47-9277-852C2C57ACD1}" srcOrd="0" destOrd="0" presId="urn:microsoft.com/office/officeart/2005/8/layout/orgChart1"/>
    <dgm:cxn modelId="{FD79F521-0F50-4F75-A249-73E4351893F1}" type="presParOf" srcId="{D7910871-1743-4B47-9277-852C2C57ACD1}" destId="{163ADC9E-9999-4665-8B76-82A3AB5C4D28}" srcOrd="0" destOrd="0" presId="urn:microsoft.com/office/officeart/2005/8/layout/orgChart1"/>
    <dgm:cxn modelId="{8CEFDDC9-2C0C-4933-88CF-9421D55AA5DB}" type="presParOf" srcId="{D7910871-1743-4B47-9277-852C2C57ACD1}" destId="{621918D9-6695-43FE-86A1-43913BB352BB}" srcOrd="1" destOrd="0" presId="urn:microsoft.com/office/officeart/2005/8/layout/orgChart1"/>
    <dgm:cxn modelId="{A93211B9-B40E-4B60-89CC-93C7D20EAF39}" type="presParOf" srcId="{33D146AA-6035-428E-A625-A8288A32407B}" destId="{722DD9A9-7039-4C51-A73A-062BB0BC313D}" srcOrd="1" destOrd="0" presId="urn:microsoft.com/office/officeart/2005/8/layout/orgChart1"/>
    <dgm:cxn modelId="{DE3092A3-278E-47FB-A0A0-9BA2870995B6}" type="presParOf" srcId="{33D146AA-6035-428E-A625-A8288A32407B}" destId="{6998B8E1-3656-4003-9A54-30CACA51BB08}" srcOrd="2" destOrd="0" presId="urn:microsoft.com/office/officeart/2005/8/layout/orgChart1"/>
    <dgm:cxn modelId="{9E0FDC00-4C3C-446F-B1B4-886CD5936368}" type="presParOf" srcId="{D858F410-0C28-4B29-B7D9-3F58A2F2942B}" destId="{A88B52C9-9C3C-428F-8207-D9F929B24A47}" srcOrd="4" destOrd="0" presId="urn:microsoft.com/office/officeart/2005/8/layout/orgChart1"/>
    <dgm:cxn modelId="{119E2FF4-8104-46C6-BCF2-5C863FBA72C3}" type="presParOf" srcId="{D858F410-0C28-4B29-B7D9-3F58A2F2942B}" destId="{F9E8B0BC-31DB-45A9-921F-1387CA80E37F}" srcOrd="5" destOrd="0" presId="urn:microsoft.com/office/officeart/2005/8/layout/orgChart1"/>
    <dgm:cxn modelId="{7CFE990A-5025-4904-8C95-0194E2DF4688}" type="presParOf" srcId="{F9E8B0BC-31DB-45A9-921F-1387CA80E37F}" destId="{5E28F7D4-054A-482F-B28A-7260FBBFCCB4}" srcOrd="0" destOrd="0" presId="urn:microsoft.com/office/officeart/2005/8/layout/orgChart1"/>
    <dgm:cxn modelId="{1FBE8F13-71D5-4A85-82B9-4928FAD28A36}" type="presParOf" srcId="{5E28F7D4-054A-482F-B28A-7260FBBFCCB4}" destId="{9EE04A05-2B36-4CF2-8151-AE983FB1486F}" srcOrd="0" destOrd="0" presId="urn:microsoft.com/office/officeart/2005/8/layout/orgChart1"/>
    <dgm:cxn modelId="{1EDC403A-68F1-496A-813E-F296E2E28F6D}" type="presParOf" srcId="{5E28F7D4-054A-482F-B28A-7260FBBFCCB4}" destId="{5DE0F11C-1B86-4CEC-8CB2-A61774CD7C9B}" srcOrd="1" destOrd="0" presId="urn:microsoft.com/office/officeart/2005/8/layout/orgChart1"/>
    <dgm:cxn modelId="{31DEBA2F-1006-4E60-A673-FE5931A36976}" type="presParOf" srcId="{F9E8B0BC-31DB-45A9-921F-1387CA80E37F}" destId="{72631C32-3A12-4D41-AF19-2C838C6C1DC7}" srcOrd="1" destOrd="0" presId="urn:microsoft.com/office/officeart/2005/8/layout/orgChart1"/>
    <dgm:cxn modelId="{57AB2D38-5D16-48F7-B16B-F501096A2319}" type="presParOf" srcId="{F9E8B0BC-31DB-45A9-921F-1387CA80E37F}" destId="{DEC0AA6C-C515-455F-99D5-5926E9106119}" srcOrd="2" destOrd="0" presId="urn:microsoft.com/office/officeart/2005/8/layout/orgChart1"/>
    <dgm:cxn modelId="{39D389C4-76D6-47A1-8D5C-7D296CB73772}" type="presParOf" srcId="{D858F410-0C28-4B29-B7D9-3F58A2F2942B}" destId="{5CD798FC-D986-4681-B1B6-DD58D3D3FCC3}" srcOrd="6" destOrd="0" presId="urn:microsoft.com/office/officeart/2005/8/layout/orgChart1"/>
    <dgm:cxn modelId="{BE2F79A6-1377-4620-ABBF-7E723BDA2E7B}" type="presParOf" srcId="{D858F410-0C28-4B29-B7D9-3F58A2F2942B}" destId="{33B1D458-8E00-43F1-93E7-4BC0C5A9E806}" srcOrd="7" destOrd="0" presId="urn:microsoft.com/office/officeart/2005/8/layout/orgChart1"/>
    <dgm:cxn modelId="{6EC2941A-DB49-45EA-A4FD-5EF52F926FB3}" type="presParOf" srcId="{33B1D458-8E00-43F1-93E7-4BC0C5A9E806}" destId="{34B73824-4BD7-49E6-AE4F-9ABB4E904E7E}" srcOrd="0" destOrd="0" presId="urn:microsoft.com/office/officeart/2005/8/layout/orgChart1"/>
    <dgm:cxn modelId="{797D282A-1C5F-4BD1-ABA0-DFD019E81F8D}" type="presParOf" srcId="{34B73824-4BD7-49E6-AE4F-9ABB4E904E7E}" destId="{87B4DB22-2C02-41F8-A2F4-0C4FDAC8E0AC}" srcOrd="0" destOrd="0" presId="urn:microsoft.com/office/officeart/2005/8/layout/orgChart1"/>
    <dgm:cxn modelId="{2A76F825-42EB-41BA-89E2-0283E55A2977}" type="presParOf" srcId="{34B73824-4BD7-49E6-AE4F-9ABB4E904E7E}" destId="{13F94EDD-377D-4305-B073-F16621ED69CE}" srcOrd="1" destOrd="0" presId="urn:microsoft.com/office/officeart/2005/8/layout/orgChart1"/>
    <dgm:cxn modelId="{9B710609-AC5E-4332-81F1-B9DDA13A0060}" type="presParOf" srcId="{33B1D458-8E00-43F1-93E7-4BC0C5A9E806}" destId="{B0CBD3FC-6E4D-41AB-BC2E-807F11F61E23}" srcOrd="1" destOrd="0" presId="urn:microsoft.com/office/officeart/2005/8/layout/orgChart1"/>
    <dgm:cxn modelId="{0AC307A2-6943-4734-A6FF-5840BC8AE0C1}" type="presParOf" srcId="{33B1D458-8E00-43F1-93E7-4BC0C5A9E806}" destId="{9CF37953-22AA-4D84-937D-0FFB1CC4F1A5}" srcOrd="2" destOrd="0" presId="urn:microsoft.com/office/officeart/2005/8/layout/orgChart1"/>
    <dgm:cxn modelId="{92BC078E-C9D8-47DB-BF9F-ABF9A5C09604}" type="presParOf" srcId="{E0F60EB0-759A-4FAF-8C1D-E2695D0D3F0B}" destId="{EB060AC9-4EC0-459F-8456-884011B0F37A}" srcOrd="2" destOrd="0" presId="urn:microsoft.com/office/officeart/2005/8/layout/orgChart1"/>
    <dgm:cxn modelId="{CFC82B99-CDE7-4C33-858C-ED2E205C5545}" type="presParOf" srcId="{6C545F26-89C8-4158-8E84-9BAB1930110F}" destId="{E36E81E0-EF81-4B50-99A9-F17A6D2AB5D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E9B273-5E36-41B6-88E1-A960052E093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185D2339-6401-4EBC-8948-CFC7285A9034}">
      <dgm:prSet phldrT="[Text]" custT="1"/>
      <dgm:spPr/>
      <dgm:t>
        <a:bodyPr/>
        <a:lstStyle/>
        <a:p>
          <a:r>
            <a:rPr lang="en-US" sz="1600" dirty="0" err="1">
              <a:latin typeface="Arial" pitchFamily="34" charset="0"/>
              <a:cs typeface="Arial" pitchFamily="34" charset="0"/>
            </a:rPr>
            <a:t>occurrent</a:t>
          </a:r>
          <a:endParaRPr lang="en-US" sz="1600" dirty="0">
            <a:latin typeface="Arial" pitchFamily="34" charset="0"/>
            <a:cs typeface="Arial" pitchFamily="34" charset="0"/>
          </a:endParaRPr>
        </a:p>
      </dgm:t>
    </dgm:pt>
    <dgm:pt modelId="{9006EA1C-ECAF-44AE-9C19-2908A7044C30}" type="parTrans" cxnId="{045CB485-1F4B-4C55-8522-916B68233553}">
      <dgm:prSet/>
      <dgm:spPr/>
      <dgm:t>
        <a:bodyPr/>
        <a:lstStyle/>
        <a:p>
          <a:endParaRPr lang="en-US"/>
        </a:p>
      </dgm:t>
    </dgm:pt>
    <dgm:pt modelId="{4B48D8CB-FC30-4EE4-A7D3-770D65399956}" type="sibTrans" cxnId="{045CB485-1F4B-4C55-8522-916B68233553}">
      <dgm:prSet/>
      <dgm:spPr/>
      <dgm:t>
        <a:bodyPr/>
        <a:lstStyle/>
        <a:p>
          <a:endParaRPr lang="en-US"/>
        </a:p>
      </dgm:t>
    </dgm:pt>
    <dgm:pt modelId="{6C9DABB0-D38B-4F57-AA34-F852503E5436}">
      <dgm:prSet phldrT="[Text]" custT="1"/>
      <dgm:spPr>
        <a:solidFill>
          <a:srgbClr val="92D050"/>
        </a:solidFill>
      </dgm:spPr>
      <dgm:t>
        <a:bodyPr/>
        <a:lstStyle/>
        <a:p>
          <a:r>
            <a:rPr lang="en-US" sz="1600" dirty="0" err="1">
              <a:latin typeface="Arial" pitchFamily="34" charset="0"/>
              <a:cs typeface="Arial" pitchFamily="34" charset="0"/>
            </a:rPr>
            <a:t>processual</a:t>
          </a:r>
          <a:r>
            <a:rPr lang="en-US" sz="1600" dirty="0">
              <a:latin typeface="Arial" pitchFamily="34" charset="0"/>
              <a:cs typeface="Arial" pitchFamily="34" charset="0"/>
            </a:rPr>
            <a:t> entity</a:t>
          </a:r>
        </a:p>
      </dgm:t>
    </dgm:pt>
    <dgm:pt modelId="{0FB5DB58-E8C1-4481-A7D8-6BE009790F4B}" type="parTrans" cxnId="{76C45E04-2552-41D2-A942-6CABDB6A682E}">
      <dgm:prSet/>
      <dgm:spPr/>
      <dgm:t>
        <a:bodyPr/>
        <a:lstStyle/>
        <a:p>
          <a:endParaRPr lang="en-US"/>
        </a:p>
      </dgm:t>
    </dgm:pt>
    <dgm:pt modelId="{4952202C-EAE1-4626-BD91-1BA858B6FB57}" type="sibTrans" cxnId="{76C45E04-2552-41D2-A942-6CABDB6A682E}">
      <dgm:prSet/>
      <dgm:spPr/>
      <dgm:t>
        <a:bodyPr/>
        <a:lstStyle/>
        <a:p>
          <a:endParaRPr lang="en-US"/>
        </a:p>
      </dgm:t>
    </dgm:pt>
    <dgm:pt modelId="{E6BEF2C8-9750-41BA-9A30-9479A8DB332B}">
      <dgm:prSet phldrT="[Text]" custT="1"/>
      <dgm:spPr>
        <a:solidFill>
          <a:srgbClr val="92D050"/>
        </a:solidFill>
      </dgm:spPr>
      <dgm:t>
        <a:bodyPr/>
        <a:lstStyle/>
        <a:p>
          <a:r>
            <a:rPr lang="en-US" sz="1600" dirty="0">
              <a:latin typeface="Arial" pitchFamily="34" charset="0"/>
              <a:cs typeface="Arial" pitchFamily="34" charset="0"/>
            </a:rPr>
            <a:t>process</a:t>
          </a:r>
        </a:p>
      </dgm:t>
    </dgm:pt>
    <dgm:pt modelId="{4AD99DAF-E034-4A6A-9174-0B67FBA419BF}" type="parTrans" cxnId="{163F1FB9-F7E4-49A6-8A12-E17AB9C87CCC}">
      <dgm:prSet/>
      <dgm:spPr/>
      <dgm:t>
        <a:bodyPr/>
        <a:lstStyle/>
        <a:p>
          <a:endParaRPr lang="en-US"/>
        </a:p>
      </dgm:t>
    </dgm:pt>
    <dgm:pt modelId="{323EB531-209E-45C9-9597-7457F45F90DB}" type="sibTrans" cxnId="{163F1FB9-F7E4-49A6-8A12-E17AB9C87CCC}">
      <dgm:prSet/>
      <dgm:spPr/>
      <dgm:t>
        <a:bodyPr/>
        <a:lstStyle/>
        <a:p>
          <a:endParaRPr lang="en-US"/>
        </a:p>
      </dgm:t>
    </dgm:pt>
    <dgm:pt modelId="{7F55DD2B-E38A-4107-87C3-28CB2C7698A1}">
      <dgm:prSet phldrT="[Text]" custT="1"/>
      <dgm:spPr/>
      <dgm:t>
        <a:bodyPr/>
        <a:lstStyle/>
        <a:p>
          <a:r>
            <a:rPr lang="en-US" sz="1600" dirty="0">
              <a:latin typeface="Arial" pitchFamily="34" charset="0"/>
              <a:cs typeface="Arial" pitchFamily="34" charset="0"/>
            </a:rPr>
            <a:t>spatiotemporal region</a:t>
          </a:r>
        </a:p>
      </dgm:t>
    </dgm:pt>
    <dgm:pt modelId="{7DE8A337-F269-46E1-BC4E-EFAD2E7CDD1D}" type="parTrans" cxnId="{82231214-C41C-446D-9D65-56BC53B7C052}">
      <dgm:prSet/>
      <dgm:spPr/>
      <dgm:t>
        <a:bodyPr/>
        <a:lstStyle/>
        <a:p>
          <a:endParaRPr lang="en-US"/>
        </a:p>
      </dgm:t>
    </dgm:pt>
    <dgm:pt modelId="{C8EF88E7-6F77-4E05-AECC-E64912F70223}" type="sibTrans" cxnId="{82231214-C41C-446D-9D65-56BC53B7C052}">
      <dgm:prSet/>
      <dgm:spPr/>
      <dgm:t>
        <a:bodyPr/>
        <a:lstStyle/>
        <a:p>
          <a:endParaRPr lang="en-US"/>
        </a:p>
      </dgm:t>
    </dgm:pt>
    <dgm:pt modelId="{DA5787D5-4B27-4FF0-9BDB-D6880835D684}">
      <dgm:prSet phldrT="[Text]" custT="1"/>
      <dgm:spPr/>
      <dgm:t>
        <a:bodyPr/>
        <a:lstStyle/>
        <a:p>
          <a:r>
            <a:rPr lang="en-US" sz="1600" dirty="0">
              <a:latin typeface="Arial" pitchFamily="34" charset="0"/>
              <a:cs typeface="Arial" pitchFamily="34" charset="0"/>
            </a:rPr>
            <a:t>temporal   region</a:t>
          </a:r>
        </a:p>
      </dgm:t>
    </dgm:pt>
    <dgm:pt modelId="{B5D32FC4-4BF2-4552-864E-CF89737CB5F2}" type="parTrans" cxnId="{1B1A4396-95D4-48D2-8168-BA615736D8D9}">
      <dgm:prSet/>
      <dgm:spPr/>
      <dgm:t>
        <a:bodyPr/>
        <a:lstStyle/>
        <a:p>
          <a:endParaRPr lang="en-US"/>
        </a:p>
      </dgm:t>
    </dgm:pt>
    <dgm:pt modelId="{5E893F5A-54D2-40B9-906B-4FC6BFFA61FD}" type="sibTrans" cxnId="{1B1A4396-95D4-48D2-8168-BA615736D8D9}">
      <dgm:prSet/>
      <dgm:spPr/>
      <dgm:t>
        <a:bodyPr/>
        <a:lstStyle/>
        <a:p>
          <a:endParaRPr lang="en-US"/>
        </a:p>
      </dgm:t>
    </dgm:pt>
    <dgm:pt modelId="{9930F082-EA52-471A-9AB6-F0BF08F94AF5}">
      <dgm:prSet phldrT="[Text]" custT="1"/>
      <dgm:spPr>
        <a:solidFill>
          <a:srgbClr val="92D050"/>
        </a:solidFill>
      </dgm:spPr>
      <dgm:t>
        <a:bodyPr/>
        <a:lstStyle/>
        <a:p>
          <a:r>
            <a:rPr lang="en-US" sz="1600" dirty="0">
              <a:latin typeface="Arial" pitchFamily="34" charset="0"/>
              <a:cs typeface="Arial" pitchFamily="34" charset="0"/>
            </a:rPr>
            <a:t>process aggregate</a:t>
          </a:r>
        </a:p>
      </dgm:t>
    </dgm:pt>
    <dgm:pt modelId="{2550BFC4-63DD-448E-A38B-FE2DCA4C15E6}" type="parTrans" cxnId="{B22D8F67-F75D-432E-BEBC-E63DDCADB975}">
      <dgm:prSet/>
      <dgm:spPr/>
      <dgm:t>
        <a:bodyPr/>
        <a:lstStyle/>
        <a:p>
          <a:endParaRPr lang="en-US"/>
        </a:p>
      </dgm:t>
    </dgm:pt>
    <dgm:pt modelId="{BE3E122B-0481-41C5-BF31-214AF4BB7291}" type="sibTrans" cxnId="{B22D8F67-F75D-432E-BEBC-E63DDCADB975}">
      <dgm:prSet/>
      <dgm:spPr/>
      <dgm:t>
        <a:bodyPr/>
        <a:lstStyle/>
        <a:p>
          <a:endParaRPr lang="en-US"/>
        </a:p>
      </dgm:t>
    </dgm:pt>
    <dgm:pt modelId="{EEDE5F7E-500A-4349-B773-C2A7ED3FC417}">
      <dgm:prSet phldrT="[Text]" custT="1"/>
      <dgm:spPr>
        <a:solidFill>
          <a:srgbClr val="92D050"/>
        </a:solidFill>
      </dgm:spPr>
      <dgm:t>
        <a:bodyPr/>
        <a:lstStyle/>
        <a:p>
          <a:r>
            <a:rPr lang="en-US" sz="1600" dirty="0" smtClean="0">
              <a:latin typeface="Arial" pitchFamily="34" charset="0"/>
              <a:cs typeface="Arial" pitchFamily="34" charset="0"/>
            </a:rPr>
            <a:t>process boundary</a:t>
          </a:r>
          <a:endParaRPr lang="en-US" sz="1600" dirty="0">
            <a:latin typeface="Arial" pitchFamily="34" charset="0"/>
            <a:cs typeface="Arial" pitchFamily="34" charset="0"/>
          </a:endParaRPr>
        </a:p>
      </dgm:t>
    </dgm:pt>
    <dgm:pt modelId="{BBA43C72-EB53-47A0-95AA-06D9CCD8F2CB}" type="parTrans" cxnId="{729DEC1A-9947-496B-AD0A-9055EBB9EABC}">
      <dgm:prSet/>
      <dgm:spPr/>
      <dgm:t>
        <a:bodyPr/>
        <a:lstStyle/>
        <a:p>
          <a:endParaRPr lang="en-US"/>
        </a:p>
      </dgm:t>
    </dgm:pt>
    <dgm:pt modelId="{C10B841C-4D56-42D3-9E21-BF5DA20358CC}" type="sibTrans" cxnId="{729DEC1A-9947-496B-AD0A-9055EBB9EABC}">
      <dgm:prSet/>
      <dgm:spPr/>
      <dgm:t>
        <a:bodyPr/>
        <a:lstStyle/>
        <a:p>
          <a:endParaRPr lang="en-US"/>
        </a:p>
      </dgm:t>
    </dgm:pt>
    <dgm:pt modelId="{790585A2-9888-4413-9DE3-12C257D6648B}">
      <dgm:prSet phldrT="[Text]" custT="1"/>
      <dgm:spPr>
        <a:solidFill>
          <a:srgbClr val="92D050"/>
        </a:solidFill>
      </dgm:spPr>
      <dgm:t>
        <a:bodyPr/>
        <a:lstStyle/>
        <a:p>
          <a:r>
            <a:rPr lang="en-US" sz="1600" dirty="0" err="1">
              <a:latin typeface="Arial" pitchFamily="34" charset="0"/>
              <a:cs typeface="Arial" pitchFamily="34" charset="0"/>
            </a:rPr>
            <a:t>processual</a:t>
          </a:r>
          <a:r>
            <a:rPr lang="en-US" sz="1600" dirty="0">
              <a:latin typeface="Arial" pitchFamily="34" charset="0"/>
              <a:cs typeface="Arial" pitchFamily="34" charset="0"/>
            </a:rPr>
            <a:t> context</a:t>
          </a:r>
        </a:p>
      </dgm:t>
    </dgm:pt>
    <dgm:pt modelId="{C142FAF9-DFDE-4039-81DB-F2B2384A7004}" type="parTrans" cxnId="{C7220860-38E0-4B77-A08B-C468B104E25F}">
      <dgm:prSet/>
      <dgm:spPr/>
      <dgm:t>
        <a:bodyPr/>
        <a:lstStyle/>
        <a:p>
          <a:endParaRPr lang="en-US"/>
        </a:p>
      </dgm:t>
    </dgm:pt>
    <dgm:pt modelId="{39FD9C9A-E3A1-4A46-9CDE-C0DCADC10508}" type="sibTrans" cxnId="{C7220860-38E0-4B77-A08B-C468B104E25F}">
      <dgm:prSet/>
      <dgm:spPr/>
      <dgm:t>
        <a:bodyPr/>
        <a:lstStyle/>
        <a:p>
          <a:endParaRPr lang="en-US"/>
        </a:p>
      </dgm:t>
    </dgm:pt>
    <dgm:pt modelId="{E9E84728-CCFA-4498-B79A-7BA089D73BD2}">
      <dgm:prSet phldrT="[Text]" custT="1"/>
      <dgm:spPr/>
      <dgm:t>
        <a:bodyPr/>
        <a:lstStyle/>
        <a:p>
          <a:r>
            <a:rPr lang="en-US" sz="1500" dirty="0">
              <a:latin typeface="Arial" pitchFamily="34" charset="0"/>
              <a:cs typeface="Arial" pitchFamily="34" charset="0"/>
            </a:rPr>
            <a:t>connected spatiotemporal region</a:t>
          </a:r>
        </a:p>
      </dgm:t>
    </dgm:pt>
    <dgm:pt modelId="{96292A66-1C09-4736-911E-9685EF69E00E}" type="parTrans" cxnId="{87E3032B-9CD1-4FF0-90BE-463F6EB0EB84}">
      <dgm:prSet/>
      <dgm:spPr/>
      <dgm:t>
        <a:bodyPr/>
        <a:lstStyle/>
        <a:p>
          <a:endParaRPr lang="en-US"/>
        </a:p>
      </dgm:t>
    </dgm:pt>
    <dgm:pt modelId="{05D28A51-EB4C-4972-8B96-0761BEF26C01}" type="sibTrans" cxnId="{87E3032B-9CD1-4FF0-90BE-463F6EB0EB84}">
      <dgm:prSet/>
      <dgm:spPr/>
      <dgm:t>
        <a:bodyPr/>
        <a:lstStyle/>
        <a:p>
          <a:endParaRPr lang="en-US"/>
        </a:p>
      </dgm:t>
    </dgm:pt>
    <dgm:pt modelId="{D507E129-185A-4C11-9DBE-E917981AE798}">
      <dgm:prSet phldrT="[Text]" custT="1"/>
      <dgm:spPr/>
      <dgm:t>
        <a:bodyPr/>
        <a:lstStyle/>
        <a:p>
          <a:r>
            <a:rPr lang="en-US" sz="1500" dirty="0">
              <a:latin typeface="Arial" pitchFamily="34" charset="0"/>
              <a:cs typeface="Arial" pitchFamily="34" charset="0"/>
            </a:rPr>
            <a:t>scattered spatiotemporal region</a:t>
          </a:r>
        </a:p>
      </dgm:t>
    </dgm:pt>
    <dgm:pt modelId="{4AFEB73D-C136-498D-B17F-51E0A560AD16}" type="parTrans" cxnId="{D777CF37-D6AB-42C8-981B-C0432BA07E06}">
      <dgm:prSet/>
      <dgm:spPr/>
      <dgm:t>
        <a:bodyPr/>
        <a:lstStyle/>
        <a:p>
          <a:endParaRPr lang="en-US"/>
        </a:p>
      </dgm:t>
    </dgm:pt>
    <dgm:pt modelId="{A2183520-7074-468A-AC63-4500F897E35C}" type="sibTrans" cxnId="{D777CF37-D6AB-42C8-981B-C0432BA07E06}">
      <dgm:prSet/>
      <dgm:spPr/>
      <dgm:t>
        <a:bodyPr/>
        <a:lstStyle/>
        <a:p>
          <a:endParaRPr lang="en-US"/>
        </a:p>
      </dgm:t>
    </dgm:pt>
    <dgm:pt modelId="{0AC6BD26-AFE1-4F54-BC0C-07D1F65F8C05}">
      <dgm:prSet phldrT="[Text]" custT="1"/>
      <dgm:spPr/>
      <dgm:t>
        <a:bodyPr/>
        <a:lstStyle/>
        <a:p>
          <a:r>
            <a:rPr lang="en-US" sz="1600" dirty="0">
              <a:latin typeface="Arial" pitchFamily="34" charset="0"/>
              <a:cs typeface="Arial" pitchFamily="34" charset="0"/>
            </a:rPr>
            <a:t>spatiotemporal instant</a:t>
          </a:r>
        </a:p>
      </dgm:t>
    </dgm:pt>
    <dgm:pt modelId="{8DB72859-094C-4442-B5AD-962F6D0D9D29}" type="parTrans" cxnId="{DE92C2D0-E6B5-4203-9140-BF8F0AD9D58A}">
      <dgm:prSet/>
      <dgm:spPr/>
      <dgm:t>
        <a:bodyPr/>
        <a:lstStyle/>
        <a:p>
          <a:endParaRPr lang="en-US"/>
        </a:p>
      </dgm:t>
    </dgm:pt>
    <dgm:pt modelId="{C732053B-DBAB-40F7-95B3-13ED605A722F}" type="sibTrans" cxnId="{DE92C2D0-E6B5-4203-9140-BF8F0AD9D58A}">
      <dgm:prSet/>
      <dgm:spPr/>
      <dgm:t>
        <a:bodyPr/>
        <a:lstStyle/>
        <a:p>
          <a:endParaRPr lang="en-US"/>
        </a:p>
      </dgm:t>
    </dgm:pt>
    <dgm:pt modelId="{851DA61C-1CFB-40B6-9213-D84D3426B8FB}">
      <dgm:prSet phldrT="[Text]" custT="1"/>
      <dgm:spPr/>
      <dgm:t>
        <a:bodyPr/>
        <a:lstStyle/>
        <a:p>
          <a:r>
            <a:rPr lang="en-US" sz="1600" dirty="0">
              <a:latin typeface="Arial" pitchFamily="34" charset="0"/>
              <a:cs typeface="Arial" pitchFamily="34" charset="0"/>
            </a:rPr>
            <a:t>spatiotemporal interval</a:t>
          </a:r>
        </a:p>
      </dgm:t>
    </dgm:pt>
    <dgm:pt modelId="{DA717B4A-9866-48F3-AE9C-06E927F53DEF}" type="parTrans" cxnId="{0477E24D-9C87-4B76-86EB-B91DD77199E8}">
      <dgm:prSet/>
      <dgm:spPr/>
      <dgm:t>
        <a:bodyPr/>
        <a:lstStyle/>
        <a:p>
          <a:endParaRPr lang="en-US"/>
        </a:p>
      </dgm:t>
    </dgm:pt>
    <dgm:pt modelId="{5E22BD67-EFA1-4F43-AE99-C3E73C0F8439}" type="sibTrans" cxnId="{0477E24D-9C87-4B76-86EB-B91DD77199E8}">
      <dgm:prSet/>
      <dgm:spPr/>
      <dgm:t>
        <a:bodyPr/>
        <a:lstStyle/>
        <a:p>
          <a:endParaRPr lang="en-US"/>
        </a:p>
      </dgm:t>
    </dgm:pt>
    <dgm:pt modelId="{A2906CA6-D148-4CE0-A83C-321D43578353}">
      <dgm:prSet phldrT="[Text]" custT="1"/>
      <dgm:spPr/>
      <dgm:t>
        <a:bodyPr/>
        <a:lstStyle/>
        <a:p>
          <a:r>
            <a:rPr lang="en-US" sz="1600" dirty="0" smtClean="0">
              <a:latin typeface="Arial" pitchFamily="34" charset="0"/>
              <a:cs typeface="Arial" pitchFamily="34" charset="0"/>
            </a:rPr>
            <a:t>temporal interval</a:t>
          </a:r>
          <a:endParaRPr lang="en-US" sz="1600" dirty="0">
            <a:latin typeface="Arial" pitchFamily="34" charset="0"/>
            <a:cs typeface="Arial" pitchFamily="34" charset="0"/>
          </a:endParaRPr>
        </a:p>
      </dgm:t>
    </dgm:pt>
    <dgm:pt modelId="{47CDF0C1-27C5-4B6F-8C8F-F8FBECB86144}" type="parTrans" cxnId="{4DB5ED8F-E857-4A2F-A295-8C7934A728C5}">
      <dgm:prSet/>
      <dgm:spPr/>
      <dgm:t>
        <a:bodyPr/>
        <a:lstStyle/>
        <a:p>
          <a:endParaRPr lang="en-US"/>
        </a:p>
      </dgm:t>
    </dgm:pt>
    <dgm:pt modelId="{74CC890C-5A5A-445B-9FF2-DCE67969AEE0}" type="sibTrans" cxnId="{4DB5ED8F-E857-4A2F-A295-8C7934A728C5}">
      <dgm:prSet/>
      <dgm:spPr/>
      <dgm:t>
        <a:bodyPr/>
        <a:lstStyle/>
        <a:p>
          <a:endParaRPr lang="en-US"/>
        </a:p>
      </dgm:t>
    </dgm:pt>
    <dgm:pt modelId="{ACC092C8-2667-4109-96C5-BDF0937C0632}">
      <dgm:prSet phldrT="[Text]" custT="1"/>
      <dgm:spPr/>
      <dgm:t>
        <a:bodyPr/>
        <a:lstStyle/>
        <a:p>
          <a:r>
            <a:rPr lang="en-US" sz="1500" dirty="0">
              <a:latin typeface="Arial" pitchFamily="34" charset="0"/>
              <a:cs typeface="Arial" pitchFamily="34" charset="0"/>
            </a:rPr>
            <a:t>connected temporal region</a:t>
          </a:r>
        </a:p>
      </dgm:t>
    </dgm:pt>
    <dgm:pt modelId="{0DE599E0-20C1-401A-BB38-5360525E2889}" type="parTrans" cxnId="{62A0A0F9-1E42-45BC-B3A6-29789ACD0648}">
      <dgm:prSet/>
      <dgm:spPr/>
      <dgm:t>
        <a:bodyPr/>
        <a:lstStyle/>
        <a:p>
          <a:endParaRPr lang="en-US"/>
        </a:p>
      </dgm:t>
    </dgm:pt>
    <dgm:pt modelId="{923CE09E-7DC6-426A-BBAC-75E5A63E08F3}" type="sibTrans" cxnId="{62A0A0F9-1E42-45BC-B3A6-29789ACD0648}">
      <dgm:prSet/>
      <dgm:spPr/>
      <dgm:t>
        <a:bodyPr/>
        <a:lstStyle/>
        <a:p>
          <a:endParaRPr lang="en-US"/>
        </a:p>
      </dgm:t>
    </dgm:pt>
    <dgm:pt modelId="{64CCD845-A3DD-44F8-8A98-7EEC646F0FEA}">
      <dgm:prSet phldrT="[Text]" custT="1"/>
      <dgm:spPr/>
      <dgm:t>
        <a:bodyPr/>
        <a:lstStyle/>
        <a:p>
          <a:r>
            <a:rPr lang="en-US" sz="1500" dirty="0">
              <a:latin typeface="Arial" pitchFamily="34" charset="0"/>
              <a:cs typeface="Arial" pitchFamily="34" charset="0"/>
            </a:rPr>
            <a:t>scattered temporal region</a:t>
          </a:r>
        </a:p>
      </dgm:t>
    </dgm:pt>
    <dgm:pt modelId="{A3B32F2E-EA29-4042-BF44-4F700D57CD3B}" type="parTrans" cxnId="{319BAB37-E714-45F0-9773-C773169BA37C}">
      <dgm:prSet/>
      <dgm:spPr/>
      <dgm:t>
        <a:bodyPr/>
        <a:lstStyle/>
        <a:p>
          <a:endParaRPr lang="en-US"/>
        </a:p>
      </dgm:t>
    </dgm:pt>
    <dgm:pt modelId="{76218641-4FCD-49C2-8DE2-B076EF61756B}" type="sibTrans" cxnId="{319BAB37-E714-45F0-9773-C773169BA37C}">
      <dgm:prSet/>
      <dgm:spPr/>
      <dgm:t>
        <a:bodyPr/>
        <a:lstStyle/>
        <a:p>
          <a:endParaRPr lang="en-US"/>
        </a:p>
      </dgm:t>
    </dgm:pt>
    <dgm:pt modelId="{B03BD240-4769-4C72-A089-A20E3940FBC3}">
      <dgm:prSet phldrT="[Text]" custT="1"/>
      <dgm:spPr/>
      <dgm:t>
        <a:bodyPr/>
        <a:lstStyle/>
        <a:p>
          <a:r>
            <a:rPr lang="en-US" sz="1600" dirty="0">
              <a:latin typeface="Arial" pitchFamily="34" charset="0"/>
              <a:cs typeface="Arial" pitchFamily="34" charset="0"/>
            </a:rPr>
            <a:t>temporal   instant</a:t>
          </a:r>
        </a:p>
      </dgm:t>
    </dgm:pt>
    <dgm:pt modelId="{4A3B18C6-5BC1-4AB2-AEF6-F7A036D9587E}" type="sibTrans" cxnId="{2432581F-C636-4F99-B24F-7A9526E166D0}">
      <dgm:prSet/>
      <dgm:spPr/>
      <dgm:t>
        <a:bodyPr/>
        <a:lstStyle/>
        <a:p>
          <a:endParaRPr lang="en-US"/>
        </a:p>
      </dgm:t>
    </dgm:pt>
    <dgm:pt modelId="{C2368538-1223-4B2B-AE1B-DB56D6AFAD1D}" type="parTrans" cxnId="{2432581F-C636-4F99-B24F-7A9526E166D0}">
      <dgm:prSet/>
      <dgm:spPr/>
      <dgm:t>
        <a:bodyPr/>
        <a:lstStyle/>
        <a:p>
          <a:endParaRPr lang="en-US"/>
        </a:p>
      </dgm:t>
    </dgm:pt>
    <dgm:pt modelId="{0E13814D-0668-4C31-B95D-AF1E9CC13902}">
      <dgm:prSet custT="1"/>
      <dgm:spPr>
        <a:solidFill>
          <a:srgbClr val="92D050"/>
        </a:solidFill>
      </dgm:spPr>
      <dgm:t>
        <a:bodyPr/>
        <a:lstStyle/>
        <a:p>
          <a:r>
            <a:rPr lang="en-US" sz="1600" dirty="0" smtClean="0">
              <a:latin typeface="Arial" pitchFamily="34" charset="0"/>
              <a:cs typeface="Arial" pitchFamily="34" charset="0"/>
            </a:rPr>
            <a:t>fiat process   part </a:t>
          </a:r>
          <a:endParaRPr lang="en-US" sz="1600" dirty="0"/>
        </a:p>
      </dgm:t>
    </dgm:pt>
    <dgm:pt modelId="{FD0CC0E8-A485-409A-99A5-6BF98EB4D164}" type="parTrans" cxnId="{EFC650CC-D7BD-4F32-9E84-E7B1459BD372}">
      <dgm:prSet/>
      <dgm:spPr/>
      <dgm:t>
        <a:bodyPr/>
        <a:lstStyle/>
        <a:p>
          <a:endParaRPr lang="en-US"/>
        </a:p>
      </dgm:t>
    </dgm:pt>
    <dgm:pt modelId="{69D9A43D-CC6B-4F73-A30D-3923CACB512C}" type="sibTrans" cxnId="{EFC650CC-D7BD-4F32-9E84-E7B1459BD372}">
      <dgm:prSet/>
      <dgm:spPr/>
      <dgm:t>
        <a:bodyPr/>
        <a:lstStyle/>
        <a:p>
          <a:endParaRPr lang="en-US"/>
        </a:p>
      </dgm:t>
    </dgm:pt>
    <dgm:pt modelId="{0BB973C4-D8F9-4F00-8CA2-1F460B0501A4}" type="pres">
      <dgm:prSet presAssocID="{CAE9B273-5E36-41B6-88E1-A960052E0935}" presName="hierChild1" presStyleCnt="0">
        <dgm:presLayoutVars>
          <dgm:orgChart val="1"/>
          <dgm:chPref val="1"/>
          <dgm:dir/>
          <dgm:animOne val="branch"/>
          <dgm:animLvl val="lvl"/>
          <dgm:resizeHandles/>
        </dgm:presLayoutVars>
      </dgm:prSet>
      <dgm:spPr/>
      <dgm:t>
        <a:bodyPr/>
        <a:lstStyle/>
        <a:p>
          <a:endParaRPr lang="en-US"/>
        </a:p>
      </dgm:t>
    </dgm:pt>
    <dgm:pt modelId="{F09B6258-7D82-468E-87F8-C782340FE436}" type="pres">
      <dgm:prSet presAssocID="{185D2339-6401-4EBC-8948-CFC7285A9034}" presName="hierRoot1" presStyleCnt="0">
        <dgm:presLayoutVars>
          <dgm:hierBranch val="init"/>
        </dgm:presLayoutVars>
      </dgm:prSet>
      <dgm:spPr/>
      <dgm:t>
        <a:bodyPr/>
        <a:lstStyle/>
        <a:p>
          <a:endParaRPr lang="en-US"/>
        </a:p>
      </dgm:t>
    </dgm:pt>
    <dgm:pt modelId="{9B077D21-BEFB-42BA-B0A7-5E4E96F1D5F8}" type="pres">
      <dgm:prSet presAssocID="{185D2339-6401-4EBC-8948-CFC7285A9034}" presName="rootComposite1" presStyleCnt="0"/>
      <dgm:spPr/>
      <dgm:t>
        <a:bodyPr/>
        <a:lstStyle/>
        <a:p>
          <a:endParaRPr lang="en-US"/>
        </a:p>
      </dgm:t>
    </dgm:pt>
    <dgm:pt modelId="{1C6E7014-7288-4661-858D-C4D4BC575089}" type="pres">
      <dgm:prSet presAssocID="{185D2339-6401-4EBC-8948-CFC7285A9034}" presName="rootText1" presStyleLbl="node0" presStyleIdx="0" presStyleCnt="1">
        <dgm:presLayoutVars>
          <dgm:chPref val="3"/>
        </dgm:presLayoutVars>
      </dgm:prSet>
      <dgm:spPr/>
      <dgm:t>
        <a:bodyPr/>
        <a:lstStyle/>
        <a:p>
          <a:endParaRPr lang="en-US"/>
        </a:p>
      </dgm:t>
    </dgm:pt>
    <dgm:pt modelId="{4DEA1BB2-E8B9-4D0F-B7F5-ECEC3250C0FA}" type="pres">
      <dgm:prSet presAssocID="{185D2339-6401-4EBC-8948-CFC7285A9034}" presName="rootConnector1" presStyleLbl="node1" presStyleIdx="0" presStyleCnt="0"/>
      <dgm:spPr/>
      <dgm:t>
        <a:bodyPr/>
        <a:lstStyle/>
        <a:p>
          <a:endParaRPr lang="en-US"/>
        </a:p>
      </dgm:t>
    </dgm:pt>
    <dgm:pt modelId="{CCF6000C-D69C-49E5-A114-58E96C5827BA}" type="pres">
      <dgm:prSet presAssocID="{185D2339-6401-4EBC-8948-CFC7285A9034}" presName="hierChild2" presStyleCnt="0"/>
      <dgm:spPr/>
      <dgm:t>
        <a:bodyPr/>
        <a:lstStyle/>
        <a:p>
          <a:endParaRPr lang="en-US"/>
        </a:p>
      </dgm:t>
    </dgm:pt>
    <dgm:pt modelId="{8EFD34CF-A8C5-446F-A7CC-222403DADB3D}" type="pres">
      <dgm:prSet presAssocID="{0FB5DB58-E8C1-4481-A7D8-6BE009790F4B}" presName="Name37" presStyleLbl="parChTrans1D2" presStyleIdx="0" presStyleCnt="3"/>
      <dgm:spPr/>
      <dgm:t>
        <a:bodyPr/>
        <a:lstStyle/>
        <a:p>
          <a:endParaRPr lang="en-US"/>
        </a:p>
      </dgm:t>
    </dgm:pt>
    <dgm:pt modelId="{218311C8-7AD1-4767-B297-A25ACF4C5ED6}" type="pres">
      <dgm:prSet presAssocID="{6C9DABB0-D38B-4F57-AA34-F852503E5436}" presName="hierRoot2" presStyleCnt="0">
        <dgm:presLayoutVars>
          <dgm:hierBranch val="init"/>
        </dgm:presLayoutVars>
      </dgm:prSet>
      <dgm:spPr/>
      <dgm:t>
        <a:bodyPr/>
        <a:lstStyle/>
        <a:p>
          <a:endParaRPr lang="en-US"/>
        </a:p>
      </dgm:t>
    </dgm:pt>
    <dgm:pt modelId="{3990A3B0-3A97-4882-8573-CF33C14BCA5E}" type="pres">
      <dgm:prSet presAssocID="{6C9DABB0-D38B-4F57-AA34-F852503E5436}" presName="rootComposite" presStyleCnt="0"/>
      <dgm:spPr/>
      <dgm:t>
        <a:bodyPr/>
        <a:lstStyle/>
        <a:p>
          <a:endParaRPr lang="en-US"/>
        </a:p>
      </dgm:t>
    </dgm:pt>
    <dgm:pt modelId="{5187702C-CCC5-4B9F-8108-D63E02525A85}" type="pres">
      <dgm:prSet presAssocID="{6C9DABB0-D38B-4F57-AA34-F852503E5436}" presName="rootText" presStyleLbl="node2" presStyleIdx="0" presStyleCnt="3">
        <dgm:presLayoutVars>
          <dgm:chPref val="3"/>
        </dgm:presLayoutVars>
      </dgm:prSet>
      <dgm:spPr/>
      <dgm:t>
        <a:bodyPr/>
        <a:lstStyle/>
        <a:p>
          <a:endParaRPr lang="en-US"/>
        </a:p>
      </dgm:t>
    </dgm:pt>
    <dgm:pt modelId="{17706386-581C-4B63-96EE-64EF1C1AA2F0}" type="pres">
      <dgm:prSet presAssocID="{6C9DABB0-D38B-4F57-AA34-F852503E5436}" presName="rootConnector" presStyleLbl="node2" presStyleIdx="0" presStyleCnt="3"/>
      <dgm:spPr/>
      <dgm:t>
        <a:bodyPr/>
        <a:lstStyle/>
        <a:p>
          <a:endParaRPr lang="en-US"/>
        </a:p>
      </dgm:t>
    </dgm:pt>
    <dgm:pt modelId="{36B80E64-4A67-440E-B7D0-F785C278CD91}" type="pres">
      <dgm:prSet presAssocID="{6C9DABB0-D38B-4F57-AA34-F852503E5436}" presName="hierChild4" presStyleCnt="0"/>
      <dgm:spPr/>
      <dgm:t>
        <a:bodyPr/>
        <a:lstStyle/>
        <a:p>
          <a:endParaRPr lang="en-US"/>
        </a:p>
      </dgm:t>
    </dgm:pt>
    <dgm:pt modelId="{D055F636-A093-41DB-BE62-14324A2B5D35}" type="pres">
      <dgm:prSet presAssocID="{4AD99DAF-E034-4A6A-9174-0B67FBA419BF}" presName="Name37" presStyleLbl="parChTrans1D3" presStyleIdx="0" presStyleCnt="9"/>
      <dgm:spPr/>
      <dgm:t>
        <a:bodyPr/>
        <a:lstStyle/>
        <a:p>
          <a:endParaRPr lang="en-US"/>
        </a:p>
      </dgm:t>
    </dgm:pt>
    <dgm:pt modelId="{637FAA46-B167-46AB-AA15-7C37FAE4B660}" type="pres">
      <dgm:prSet presAssocID="{E6BEF2C8-9750-41BA-9A30-9479A8DB332B}" presName="hierRoot2" presStyleCnt="0">
        <dgm:presLayoutVars>
          <dgm:hierBranch val="init"/>
        </dgm:presLayoutVars>
      </dgm:prSet>
      <dgm:spPr/>
      <dgm:t>
        <a:bodyPr/>
        <a:lstStyle/>
        <a:p>
          <a:endParaRPr lang="en-US"/>
        </a:p>
      </dgm:t>
    </dgm:pt>
    <dgm:pt modelId="{953B5EE0-EBC6-40D1-A201-00BD2F46FA9C}" type="pres">
      <dgm:prSet presAssocID="{E6BEF2C8-9750-41BA-9A30-9479A8DB332B}" presName="rootComposite" presStyleCnt="0"/>
      <dgm:spPr/>
      <dgm:t>
        <a:bodyPr/>
        <a:lstStyle/>
        <a:p>
          <a:endParaRPr lang="en-US"/>
        </a:p>
      </dgm:t>
    </dgm:pt>
    <dgm:pt modelId="{28C9319A-2258-40BA-A532-60F048123EB4}" type="pres">
      <dgm:prSet presAssocID="{E6BEF2C8-9750-41BA-9A30-9479A8DB332B}" presName="rootText" presStyleLbl="node3" presStyleIdx="0" presStyleCnt="9">
        <dgm:presLayoutVars>
          <dgm:chPref val="3"/>
        </dgm:presLayoutVars>
      </dgm:prSet>
      <dgm:spPr/>
      <dgm:t>
        <a:bodyPr/>
        <a:lstStyle/>
        <a:p>
          <a:endParaRPr lang="en-US"/>
        </a:p>
      </dgm:t>
    </dgm:pt>
    <dgm:pt modelId="{E5191EB9-BCFF-4990-9349-C9101C34465C}" type="pres">
      <dgm:prSet presAssocID="{E6BEF2C8-9750-41BA-9A30-9479A8DB332B}" presName="rootConnector" presStyleLbl="node3" presStyleIdx="0" presStyleCnt="9"/>
      <dgm:spPr/>
      <dgm:t>
        <a:bodyPr/>
        <a:lstStyle/>
        <a:p>
          <a:endParaRPr lang="en-US"/>
        </a:p>
      </dgm:t>
    </dgm:pt>
    <dgm:pt modelId="{1D607488-354C-409E-B566-870C74E92621}" type="pres">
      <dgm:prSet presAssocID="{E6BEF2C8-9750-41BA-9A30-9479A8DB332B}" presName="hierChild4" presStyleCnt="0"/>
      <dgm:spPr/>
      <dgm:t>
        <a:bodyPr/>
        <a:lstStyle/>
        <a:p>
          <a:endParaRPr lang="en-US"/>
        </a:p>
      </dgm:t>
    </dgm:pt>
    <dgm:pt modelId="{322EEEF3-A7B8-4C95-AA21-2ECBC8D346FE}" type="pres">
      <dgm:prSet presAssocID="{E6BEF2C8-9750-41BA-9A30-9479A8DB332B}" presName="hierChild5" presStyleCnt="0"/>
      <dgm:spPr/>
      <dgm:t>
        <a:bodyPr/>
        <a:lstStyle/>
        <a:p>
          <a:endParaRPr lang="en-US"/>
        </a:p>
      </dgm:t>
    </dgm:pt>
    <dgm:pt modelId="{2D813A55-4E7D-478E-8670-FD377829A77B}" type="pres">
      <dgm:prSet presAssocID="{FD0CC0E8-A485-409A-99A5-6BF98EB4D164}" presName="Name37" presStyleLbl="parChTrans1D3" presStyleIdx="1" presStyleCnt="9"/>
      <dgm:spPr/>
      <dgm:t>
        <a:bodyPr/>
        <a:lstStyle/>
        <a:p>
          <a:endParaRPr lang="en-US"/>
        </a:p>
      </dgm:t>
    </dgm:pt>
    <dgm:pt modelId="{7DA0947D-A84F-4515-BDE6-28FCD721AA77}" type="pres">
      <dgm:prSet presAssocID="{0E13814D-0668-4C31-B95D-AF1E9CC13902}" presName="hierRoot2" presStyleCnt="0">
        <dgm:presLayoutVars>
          <dgm:hierBranch val="init"/>
        </dgm:presLayoutVars>
      </dgm:prSet>
      <dgm:spPr/>
    </dgm:pt>
    <dgm:pt modelId="{664F83EE-51B4-4E2C-B5CE-E75D6B944313}" type="pres">
      <dgm:prSet presAssocID="{0E13814D-0668-4C31-B95D-AF1E9CC13902}" presName="rootComposite" presStyleCnt="0"/>
      <dgm:spPr/>
    </dgm:pt>
    <dgm:pt modelId="{95791D6A-25EB-4D6D-BCB6-76BCA34FE732}" type="pres">
      <dgm:prSet presAssocID="{0E13814D-0668-4C31-B95D-AF1E9CC13902}" presName="rootText" presStyleLbl="node3" presStyleIdx="1" presStyleCnt="9">
        <dgm:presLayoutVars>
          <dgm:chPref val="3"/>
        </dgm:presLayoutVars>
      </dgm:prSet>
      <dgm:spPr/>
      <dgm:t>
        <a:bodyPr/>
        <a:lstStyle/>
        <a:p>
          <a:endParaRPr lang="en-US"/>
        </a:p>
      </dgm:t>
    </dgm:pt>
    <dgm:pt modelId="{276F6A40-3092-46E4-A941-70187331CD55}" type="pres">
      <dgm:prSet presAssocID="{0E13814D-0668-4C31-B95D-AF1E9CC13902}" presName="rootConnector" presStyleLbl="node3" presStyleIdx="1" presStyleCnt="9"/>
      <dgm:spPr/>
      <dgm:t>
        <a:bodyPr/>
        <a:lstStyle/>
        <a:p>
          <a:endParaRPr lang="en-US"/>
        </a:p>
      </dgm:t>
    </dgm:pt>
    <dgm:pt modelId="{0F214F90-51E4-4599-B81C-C3DFA0C02A0E}" type="pres">
      <dgm:prSet presAssocID="{0E13814D-0668-4C31-B95D-AF1E9CC13902}" presName="hierChild4" presStyleCnt="0"/>
      <dgm:spPr/>
    </dgm:pt>
    <dgm:pt modelId="{8815DA54-CB08-441C-87C0-403C29997B6B}" type="pres">
      <dgm:prSet presAssocID="{0E13814D-0668-4C31-B95D-AF1E9CC13902}" presName="hierChild5" presStyleCnt="0"/>
      <dgm:spPr/>
    </dgm:pt>
    <dgm:pt modelId="{E325EDA3-1C11-4929-8031-C8826FF2661E}" type="pres">
      <dgm:prSet presAssocID="{2550BFC4-63DD-448E-A38B-FE2DCA4C15E6}" presName="Name37" presStyleLbl="parChTrans1D3" presStyleIdx="2" presStyleCnt="9"/>
      <dgm:spPr/>
      <dgm:t>
        <a:bodyPr/>
        <a:lstStyle/>
        <a:p>
          <a:endParaRPr lang="en-US"/>
        </a:p>
      </dgm:t>
    </dgm:pt>
    <dgm:pt modelId="{804EBF2D-69A8-438C-8871-C30A249C0215}" type="pres">
      <dgm:prSet presAssocID="{9930F082-EA52-471A-9AB6-F0BF08F94AF5}" presName="hierRoot2" presStyleCnt="0">
        <dgm:presLayoutVars>
          <dgm:hierBranch val="init"/>
        </dgm:presLayoutVars>
      </dgm:prSet>
      <dgm:spPr/>
      <dgm:t>
        <a:bodyPr/>
        <a:lstStyle/>
        <a:p>
          <a:endParaRPr lang="en-US"/>
        </a:p>
      </dgm:t>
    </dgm:pt>
    <dgm:pt modelId="{3E454505-98A6-4B74-8D74-AAB16FC53653}" type="pres">
      <dgm:prSet presAssocID="{9930F082-EA52-471A-9AB6-F0BF08F94AF5}" presName="rootComposite" presStyleCnt="0"/>
      <dgm:spPr/>
      <dgm:t>
        <a:bodyPr/>
        <a:lstStyle/>
        <a:p>
          <a:endParaRPr lang="en-US"/>
        </a:p>
      </dgm:t>
    </dgm:pt>
    <dgm:pt modelId="{E846A093-A933-4224-A1D5-0493DB00E846}" type="pres">
      <dgm:prSet presAssocID="{9930F082-EA52-471A-9AB6-F0BF08F94AF5}" presName="rootText" presStyleLbl="node3" presStyleIdx="2" presStyleCnt="9">
        <dgm:presLayoutVars>
          <dgm:chPref val="3"/>
        </dgm:presLayoutVars>
      </dgm:prSet>
      <dgm:spPr/>
      <dgm:t>
        <a:bodyPr/>
        <a:lstStyle/>
        <a:p>
          <a:endParaRPr lang="en-US"/>
        </a:p>
      </dgm:t>
    </dgm:pt>
    <dgm:pt modelId="{6865D9A5-0E5A-41EB-9E9E-B469FBB794DA}" type="pres">
      <dgm:prSet presAssocID="{9930F082-EA52-471A-9AB6-F0BF08F94AF5}" presName="rootConnector" presStyleLbl="node3" presStyleIdx="2" presStyleCnt="9"/>
      <dgm:spPr/>
      <dgm:t>
        <a:bodyPr/>
        <a:lstStyle/>
        <a:p>
          <a:endParaRPr lang="en-US"/>
        </a:p>
      </dgm:t>
    </dgm:pt>
    <dgm:pt modelId="{3A392F06-06A5-490C-9E6C-9C9175640DFF}" type="pres">
      <dgm:prSet presAssocID="{9930F082-EA52-471A-9AB6-F0BF08F94AF5}" presName="hierChild4" presStyleCnt="0"/>
      <dgm:spPr/>
      <dgm:t>
        <a:bodyPr/>
        <a:lstStyle/>
        <a:p>
          <a:endParaRPr lang="en-US"/>
        </a:p>
      </dgm:t>
    </dgm:pt>
    <dgm:pt modelId="{256C7012-7B7C-4595-A745-1F8F3B7760FF}" type="pres">
      <dgm:prSet presAssocID="{9930F082-EA52-471A-9AB6-F0BF08F94AF5}" presName="hierChild5" presStyleCnt="0"/>
      <dgm:spPr/>
      <dgm:t>
        <a:bodyPr/>
        <a:lstStyle/>
        <a:p>
          <a:endParaRPr lang="en-US"/>
        </a:p>
      </dgm:t>
    </dgm:pt>
    <dgm:pt modelId="{B4406B7F-ECCD-4F28-BA01-39D4632881DE}" type="pres">
      <dgm:prSet presAssocID="{BBA43C72-EB53-47A0-95AA-06D9CCD8F2CB}" presName="Name37" presStyleLbl="parChTrans1D3" presStyleIdx="3" presStyleCnt="9"/>
      <dgm:spPr/>
      <dgm:t>
        <a:bodyPr/>
        <a:lstStyle/>
        <a:p>
          <a:endParaRPr lang="en-US"/>
        </a:p>
      </dgm:t>
    </dgm:pt>
    <dgm:pt modelId="{DD24AD6E-0E34-496B-80C4-14FBE0C52291}" type="pres">
      <dgm:prSet presAssocID="{EEDE5F7E-500A-4349-B773-C2A7ED3FC417}" presName="hierRoot2" presStyleCnt="0">
        <dgm:presLayoutVars>
          <dgm:hierBranch val="init"/>
        </dgm:presLayoutVars>
      </dgm:prSet>
      <dgm:spPr/>
      <dgm:t>
        <a:bodyPr/>
        <a:lstStyle/>
        <a:p>
          <a:endParaRPr lang="en-US"/>
        </a:p>
      </dgm:t>
    </dgm:pt>
    <dgm:pt modelId="{DA639DA9-4FA0-4F5B-8F12-62BFE81D7FD0}" type="pres">
      <dgm:prSet presAssocID="{EEDE5F7E-500A-4349-B773-C2A7ED3FC417}" presName="rootComposite" presStyleCnt="0"/>
      <dgm:spPr/>
      <dgm:t>
        <a:bodyPr/>
        <a:lstStyle/>
        <a:p>
          <a:endParaRPr lang="en-US"/>
        </a:p>
      </dgm:t>
    </dgm:pt>
    <dgm:pt modelId="{1FC555E8-A5F8-4DD0-A18F-76290B546C25}" type="pres">
      <dgm:prSet presAssocID="{EEDE5F7E-500A-4349-B773-C2A7ED3FC417}" presName="rootText" presStyleLbl="node3" presStyleIdx="3" presStyleCnt="9">
        <dgm:presLayoutVars>
          <dgm:chPref val="3"/>
        </dgm:presLayoutVars>
      </dgm:prSet>
      <dgm:spPr/>
      <dgm:t>
        <a:bodyPr/>
        <a:lstStyle/>
        <a:p>
          <a:endParaRPr lang="en-US"/>
        </a:p>
      </dgm:t>
    </dgm:pt>
    <dgm:pt modelId="{223CF23C-8988-4C19-A278-70B8CB6B62EF}" type="pres">
      <dgm:prSet presAssocID="{EEDE5F7E-500A-4349-B773-C2A7ED3FC417}" presName="rootConnector" presStyleLbl="node3" presStyleIdx="3" presStyleCnt="9"/>
      <dgm:spPr/>
      <dgm:t>
        <a:bodyPr/>
        <a:lstStyle/>
        <a:p>
          <a:endParaRPr lang="en-US"/>
        </a:p>
      </dgm:t>
    </dgm:pt>
    <dgm:pt modelId="{611E8C05-7000-4EE4-AA31-0C8097C97880}" type="pres">
      <dgm:prSet presAssocID="{EEDE5F7E-500A-4349-B773-C2A7ED3FC417}" presName="hierChild4" presStyleCnt="0"/>
      <dgm:spPr/>
      <dgm:t>
        <a:bodyPr/>
        <a:lstStyle/>
        <a:p>
          <a:endParaRPr lang="en-US"/>
        </a:p>
      </dgm:t>
    </dgm:pt>
    <dgm:pt modelId="{F020BBE8-5E1B-4FF2-A8A7-B303C3076249}" type="pres">
      <dgm:prSet presAssocID="{EEDE5F7E-500A-4349-B773-C2A7ED3FC417}" presName="hierChild5" presStyleCnt="0"/>
      <dgm:spPr/>
      <dgm:t>
        <a:bodyPr/>
        <a:lstStyle/>
        <a:p>
          <a:endParaRPr lang="en-US"/>
        </a:p>
      </dgm:t>
    </dgm:pt>
    <dgm:pt modelId="{84709C78-D282-4D21-AF68-8FCFA1499EA8}" type="pres">
      <dgm:prSet presAssocID="{C142FAF9-DFDE-4039-81DB-F2B2384A7004}" presName="Name37" presStyleLbl="parChTrans1D3" presStyleIdx="4" presStyleCnt="9"/>
      <dgm:spPr/>
      <dgm:t>
        <a:bodyPr/>
        <a:lstStyle/>
        <a:p>
          <a:endParaRPr lang="en-US"/>
        </a:p>
      </dgm:t>
    </dgm:pt>
    <dgm:pt modelId="{F9024C41-44A8-4A85-BCC4-1C029193FF9A}" type="pres">
      <dgm:prSet presAssocID="{790585A2-9888-4413-9DE3-12C257D6648B}" presName="hierRoot2" presStyleCnt="0">
        <dgm:presLayoutVars>
          <dgm:hierBranch val="init"/>
        </dgm:presLayoutVars>
      </dgm:prSet>
      <dgm:spPr/>
      <dgm:t>
        <a:bodyPr/>
        <a:lstStyle/>
        <a:p>
          <a:endParaRPr lang="en-US"/>
        </a:p>
      </dgm:t>
    </dgm:pt>
    <dgm:pt modelId="{E87DB5E8-9866-4723-A616-FA37816DF101}" type="pres">
      <dgm:prSet presAssocID="{790585A2-9888-4413-9DE3-12C257D6648B}" presName="rootComposite" presStyleCnt="0"/>
      <dgm:spPr/>
      <dgm:t>
        <a:bodyPr/>
        <a:lstStyle/>
        <a:p>
          <a:endParaRPr lang="en-US"/>
        </a:p>
      </dgm:t>
    </dgm:pt>
    <dgm:pt modelId="{DB941361-3A74-41E5-85DA-69ED56A17B4C}" type="pres">
      <dgm:prSet presAssocID="{790585A2-9888-4413-9DE3-12C257D6648B}" presName="rootText" presStyleLbl="node3" presStyleIdx="4" presStyleCnt="9">
        <dgm:presLayoutVars>
          <dgm:chPref val="3"/>
        </dgm:presLayoutVars>
      </dgm:prSet>
      <dgm:spPr/>
      <dgm:t>
        <a:bodyPr/>
        <a:lstStyle/>
        <a:p>
          <a:endParaRPr lang="en-US"/>
        </a:p>
      </dgm:t>
    </dgm:pt>
    <dgm:pt modelId="{378B0B20-983E-425F-9BE0-610243A71584}" type="pres">
      <dgm:prSet presAssocID="{790585A2-9888-4413-9DE3-12C257D6648B}" presName="rootConnector" presStyleLbl="node3" presStyleIdx="4" presStyleCnt="9"/>
      <dgm:spPr/>
      <dgm:t>
        <a:bodyPr/>
        <a:lstStyle/>
        <a:p>
          <a:endParaRPr lang="en-US"/>
        </a:p>
      </dgm:t>
    </dgm:pt>
    <dgm:pt modelId="{4801B7C7-1638-4808-9289-AA8CCAB7EAF6}" type="pres">
      <dgm:prSet presAssocID="{790585A2-9888-4413-9DE3-12C257D6648B}" presName="hierChild4" presStyleCnt="0"/>
      <dgm:spPr/>
      <dgm:t>
        <a:bodyPr/>
        <a:lstStyle/>
        <a:p>
          <a:endParaRPr lang="en-US"/>
        </a:p>
      </dgm:t>
    </dgm:pt>
    <dgm:pt modelId="{D1F360A5-C54F-4ABB-A286-AFB12EBAB2D5}" type="pres">
      <dgm:prSet presAssocID="{790585A2-9888-4413-9DE3-12C257D6648B}" presName="hierChild5" presStyleCnt="0"/>
      <dgm:spPr/>
      <dgm:t>
        <a:bodyPr/>
        <a:lstStyle/>
        <a:p>
          <a:endParaRPr lang="en-US"/>
        </a:p>
      </dgm:t>
    </dgm:pt>
    <dgm:pt modelId="{5A0989AD-3E87-4DAB-9D96-D381B74ED376}" type="pres">
      <dgm:prSet presAssocID="{6C9DABB0-D38B-4F57-AA34-F852503E5436}" presName="hierChild5" presStyleCnt="0"/>
      <dgm:spPr/>
      <dgm:t>
        <a:bodyPr/>
        <a:lstStyle/>
        <a:p>
          <a:endParaRPr lang="en-US"/>
        </a:p>
      </dgm:t>
    </dgm:pt>
    <dgm:pt modelId="{9531C87A-2D3D-4200-B6DA-BA2F164737E1}" type="pres">
      <dgm:prSet presAssocID="{7DE8A337-F269-46E1-BC4E-EFAD2E7CDD1D}" presName="Name37" presStyleLbl="parChTrans1D2" presStyleIdx="1" presStyleCnt="3"/>
      <dgm:spPr/>
      <dgm:t>
        <a:bodyPr/>
        <a:lstStyle/>
        <a:p>
          <a:endParaRPr lang="en-US"/>
        </a:p>
      </dgm:t>
    </dgm:pt>
    <dgm:pt modelId="{43914D77-7F59-40B6-AC85-A1C727E83B19}" type="pres">
      <dgm:prSet presAssocID="{7F55DD2B-E38A-4107-87C3-28CB2C7698A1}" presName="hierRoot2" presStyleCnt="0">
        <dgm:presLayoutVars>
          <dgm:hierBranch val="init"/>
        </dgm:presLayoutVars>
      </dgm:prSet>
      <dgm:spPr/>
      <dgm:t>
        <a:bodyPr/>
        <a:lstStyle/>
        <a:p>
          <a:endParaRPr lang="en-US"/>
        </a:p>
      </dgm:t>
    </dgm:pt>
    <dgm:pt modelId="{9F699791-8951-4848-A171-3AEC18F7275E}" type="pres">
      <dgm:prSet presAssocID="{7F55DD2B-E38A-4107-87C3-28CB2C7698A1}" presName="rootComposite" presStyleCnt="0"/>
      <dgm:spPr/>
      <dgm:t>
        <a:bodyPr/>
        <a:lstStyle/>
        <a:p>
          <a:endParaRPr lang="en-US"/>
        </a:p>
      </dgm:t>
    </dgm:pt>
    <dgm:pt modelId="{14B93867-BBEA-4265-8A70-2DA4BD59743C}" type="pres">
      <dgm:prSet presAssocID="{7F55DD2B-E38A-4107-87C3-28CB2C7698A1}" presName="rootText" presStyleLbl="node2" presStyleIdx="1" presStyleCnt="3" custScaleX="127104">
        <dgm:presLayoutVars>
          <dgm:chPref val="3"/>
        </dgm:presLayoutVars>
      </dgm:prSet>
      <dgm:spPr/>
      <dgm:t>
        <a:bodyPr/>
        <a:lstStyle/>
        <a:p>
          <a:endParaRPr lang="en-US"/>
        </a:p>
      </dgm:t>
    </dgm:pt>
    <dgm:pt modelId="{19F4A445-5066-4913-8A7F-05421E37182B}" type="pres">
      <dgm:prSet presAssocID="{7F55DD2B-E38A-4107-87C3-28CB2C7698A1}" presName="rootConnector" presStyleLbl="node2" presStyleIdx="1" presStyleCnt="3"/>
      <dgm:spPr/>
      <dgm:t>
        <a:bodyPr/>
        <a:lstStyle/>
        <a:p>
          <a:endParaRPr lang="en-US"/>
        </a:p>
      </dgm:t>
    </dgm:pt>
    <dgm:pt modelId="{4D8803C6-5428-4F2A-857A-F6AE8E43E951}" type="pres">
      <dgm:prSet presAssocID="{7F55DD2B-E38A-4107-87C3-28CB2C7698A1}" presName="hierChild4" presStyleCnt="0"/>
      <dgm:spPr/>
      <dgm:t>
        <a:bodyPr/>
        <a:lstStyle/>
        <a:p>
          <a:endParaRPr lang="en-US"/>
        </a:p>
      </dgm:t>
    </dgm:pt>
    <dgm:pt modelId="{9C585957-5F2C-4303-9EC8-8BB8B190DC6D}" type="pres">
      <dgm:prSet presAssocID="{4AFEB73D-C136-498D-B17F-51E0A560AD16}" presName="Name37" presStyleLbl="parChTrans1D3" presStyleIdx="5" presStyleCnt="9"/>
      <dgm:spPr/>
      <dgm:t>
        <a:bodyPr/>
        <a:lstStyle/>
        <a:p>
          <a:endParaRPr lang="en-US"/>
        </a:p>
      </dgm:t>
    </dgm:pt>
    <dgm:pt modelId="{9BD4DD4C-D22F-4BEC-952E-FDDF4A55393F}" type="pres">
      <dgm:prSet presAssocID="{D507E129-185A-4C11-9DBE-E917981AE798}" presName="hierRoot2" presStyleCnt="0">
        <dgm:presLayoutVars>
          <dgm:hierBranch val="init"/>
        </dgm:presLayoutVars>
      </dgm:prSet>
      <dgm:spPr/>
      <dgm:t>
        <a:bodyPr/>
        <a:lstStyle/>
        <a:p>
          <a:endParaRPr lang="en-US"/>
        </a:p>
      </dgm:t>
    </dgm:pt>
    <dgm:pt modelId="{6161D82B-C2DA-4186-8C67-139EA011EE76}" type="pres">
      <dgm:prSet presAssocID="{D507E129-185A-4C11-9DBE-E917981AE798}" presName="rootComposite" presStyleCnt="0"/>
      <dgm:spPr/>
      <dgm:t>
        <a:bodyPr/>
        <a:lstStyle/>
        <a:p>
          <a:endParaRPr lang="en-US"/>
        </a:p>
      </dgm:t>
    </dgm:pt>
    <dgm:pt modelId="{EB68B3B9-DB97-4044-B7B4-9B208E7E39B4}" type="pres">
      <dgm:prSet presAssocID="{D507E129-185A-4C11-9DBE-E917981AE798}" presName="rootText" presStyleLbl="node3" presStyleIdx="5" presStyleCnt="9" custScaleX="118138">
        <dgm:presLayoutVars>
          <dgm:chPref val="3"/>
        </dgm:presLayoutVars>
      </dgm:prSet>
      <dgm:spPr/>
      <dgm:t>
        <a:bodyPr/>
        <a:lstStyle/>
        <a:p>
          <a:endParaRPr lang="en-US"/>
        </a:p>
      </dgm:t>
    </dgm:pt>
    <dgm:pt modelId="{E6F8E99C-1093-465B-88F4-2C8694114DD7}" type="pres">
      <dgm:prSet presAssocID="{D507E129-185A-4C11-9DBE-E917981AE798}" presName="rootConnector" presStyleLbl="node3" presStyleIdx="5" presStyleCnt="9"/>
      <dgm:spPr/>
      <dgm:t>
        <a:bodyPr/>
        <a:lstStyle/>
        <a:p>
          <a:endParaRPr lang="en-US"/>
        </a:p>
      </dgm:t>
    </dgm:pt>
    <dgm:pt modelId="{521C8D09-81FC-4872-86BF-726099F21251}" type="pres">
      <dgm:prSet presAssocID="{D507E129-185A-4C11-9DBE-E917981AE798}" presName="hierChild4" presStyleCnt="0"/>
      <dgm:spPr/>
      <dgm:t>
        <a:bodyPr/>
        <a:lstStyle/>
        <a:p>
          <a:endParaRPr lang="en-US"/>
        </a:p>
      </dgm:t>
    </dgm:pt>
    <dgm:pt modelId="{B5DB54FA-E29C-43ED-9BAB-3972949B908F}" type="pres">
      <dgm:prSet presAssocID="{D507E129-185A-4C11-9DBE-E917981AE798}" presName="hierChild5" presStyleCnt="0"/>
      <dgm:spPr/>
      <dgm:t>
        <a:bodyPr/>
        <a:lstStyle/>
        <a:p>
          <a:endParaRPr lang="en-US"/>
        </a:p>
      </dgm:t>
    </dgm:pt>
    <dgm:pt modelId="{493444F6-04AC-403C-8216-DA52AB3EF4AA}" type="pres">
      <dgm:prSet presAssocID="{96292A66-1C09-4736-911E-9685EF69E00E}" presName="Name37" presStyleLbl="parChTrans1D3" presStyleIdx="6" presStyleCnt="9"/>
      <dgm:spPr/>
      <dgm:t>
        <a:bodyPr/>
        <a:lstStyle/>
        <a:p>
          <a:endParaRPr lang="en-US"/>
        </a:p>
      </dgm:t>
    </dgm:pt>
    <dgm:pt modelId="{D5B5249D-63B0-42EA-8971-DA0F64F2EEF5}" type="pres">
      <dgm:prSet presAssocID="{E9E84728-CCFA-4498-B79A-7BA089D73BD2}" presName="hierRoot2" presStyleCnt="0">
        <dgm:presLayoutVars>
          <dgm:hierBranch val="init"/>
        </dgm:presLayoutVars>
      </dgm:prSet>
      <dgm:spPr/>
      <dgm:t>
        <a:bodyPr/>
        <a:lstStyle/>
        <a:p>
          <a:endParaRPr lang="en-US"/>
        </a:p>
      </dgm:t>
    </dgm:pt>
    <dgm:pt modelId="{E72006D0-DD88-4A1C-AF73-F3F114E4761C}" type="pres">
      <dgm:prSet presAssocID="{E9E84728-CCFA-4498-B79A-7BA089D73BD2}" presName="rootComposite" presStyleCnt="0"/>
      <dgm:spPr/>
      <dgm:t>
        <a:bodyPr/>
        <a:lstStyle/>
        <a:p>
          <a:endParaRPr lang="en-US"/>
        </a:p>
      </dgm:t>
    </dgm:pt>
    <dgm:pt modelId="{B12ED7C1-AC97-41B1-BAEF-44FC71969BDD}" type="pres">
      <dgm:prSet presAssocID="{E9E84728-CCFA-4498-B79A-7BA089D73BD2}" presName="rootText" presStyleLbl="node3" presStyleIdx="6" presStyleCnt="9" custScaleX="109699">
        <dgm:presLayoutVars>
          <dgm:chPref val="3"/>
        </dgm:presLayoutVars>
      </dgm:prSet>
      <dgm:spPr/>
      <dgm:t>
        <a:bodyPr/>
        <a:lstStyle/>
        <a:p>
          <a:endParaRPr lang="en-US"/>
        </a:p>
      </dgm:t>
    </dgm:pt>
    <dgm:pt modelId="{CC71B028-79B3-4703-A993-6A16BCC6A5D0}" type="pres">
      <dgm:prSet presAssocID="{E9E84728-CCFA-4498-B79A-7BA089D73BD2}" presName="rootConnector" presStyleLbl="node3" presStyleIdx="6" presStyleCnt="9"/>
      <dgm:spPr/>
      <dgm:t>
        <a:bodyPr/>
        <a:lstStyle/>
        <a:p>
          <a:endParaRPr lang="en-US"/>
        </a:p>
      </dgm:t>
    </dgm:pt>
    <dgm:pt modelId="{018DA884-1BCB-410A-8860-C0D4E2A6BBC2}" type="pres">
      <dgm:prSet presAssocID="{E9E84728-CCFA-4498-B79A-7BA089D73BD2}" presName="hierChild4" presStyleCnt="0"/>
      <dgm:spPr/>
      <dgm:t>
        <a:bodyPr/>
        <a:lstStyle/>
        <a:p>
          <a:endParaRPr lang="en-US"/>
        </a:p>
      </dgm:t>
    </dgm:pt>
    <dgm:pt modelId="{7033D065-E29A-48BC-B256-B0BEDDE6F1A0}" type="pres">
      <dgm:prSet presAssocID="{8DB72859-094C-4442-B5AD-962F6D0D9D29}" presName="Name37" presStyleLbl="parChTrans1D4" presStyleIdx="0" presStyleCnt="4"/>
      <dgm:spPr/>
      <dgm:t>
        <a:bodyPr/>
        <a:lstStyle/>
        <a:p>
          <a:endParaRPr lang="en-US"/>
        </a:p>
      </dgm:t>
    </dgm:pt>
    <dgm:pt modelId="{F3361BD5-941D-4D27-A7C5-6C773737EE9A}" type="pres">
      <dgm:prSet presAssocID="{0AC6BD26-AFE1-4F54-BC0C-07D1F65F8C05}" presName="hierRoot2" presStyleCnt="0">
        <dgm:presLayoutVars>
          <dgm:hierBranch val="init"/>
        </dgm:presLayoutVars>
      </dgm:prSet>
      <dgm:spPr/>
      <dgm:t>
        <a:bodyPr/>
        <a:lstStyle/>
        <a:p>
          <a:endParaRPr lang="en-US"/>
        </a:p>
      </dgm:t>
    </dgm:pt>
    <dgm:pt modelId="{6D67A5A5-BDF0-4A37-8176-0C12C2BE8276}" type="pres">
      <dgm:prSet presAssocID="{0AC6BD26-AFE1-4F54-BC0C-07D1F65F8C05}" presName="rootComposite" presStyleCnt="0"/>
      <dgm:spPr/>
      <dgm:t>
        <a:bodyPr/>
        <a:lstStyle/>
        <a:p>
          <a:endParaRPr lang="en-US"/>
        </a:p>
      </dgm:t>
    </dgm:pt>
    <dgm:pt modelId="{D36873FC-CDEB-41E2-B176-1B9F1942EA9F}" type="pres">
      <dgm:prSet presAssocID="{0AC6BD26-AFE1-4F54-BC0C-07D1F65F8C05}" presName="rootText" presStyleLbl="node4" presStyleIdx="0" presStyleCnt="4" custScaleX="113729">
        <dgm:presLayoutVars>
          <dgm:chPref val="3"/>
        </dgm:presLayoutVars>
      </dgm:prSet>
      <dgm:spPr/>
      <dgm:t>
        <a:bodyPr/>
        <a:lstStyle/>
        <a:p>
          <a:endParaRPr lang="en-US"/>
        </a:p>
      </dgm:t>
    </dgm:pt>
    <dgm:pt modelId="{6D9D88F6-58FA-45CA-877B-ED7C4A35BE6A}" type="pres">
      <dgm:prSet presAssocID="{0AC6BD26-AFE1-4F54-BC0C-07D1F65F8C05}" presName="rootConnector" presStyleLbl="node4" presStyleIdx="0" presStyleCnt="4"/>
      <dgm:spPr/>
      <dgm:t>
        <a:bodyPr/>
        <a:lstStyle/>
        <a:p>
          <a:endParaRPr lang="en-US"/>
        </a:p>
      </dgm:t>
    </dgm:pt>
    <dgm:pt modelId="{75138479-0B33-44BB-93AC-F78873CF14F3}" type="pres">
      <dgm:prSet presAssocID="{0AC6BD26-AFE1-4F54-BC0C-07D1F65F8C05}" presName="hierChild4" presStyleCnt="0"/>
      <dgm:spPr/>
      <dgm:t>
        <a:bodyPr/>
        <a:lstStyle/>
        <a:p>
          <a:endParaRPr lang="en-US"/>
        </a:p>
      </dgm:t>
    </dgm:pt>
    <dgm:pt modelId="{5FF4C088-55E1-4B4F-8B9D-687E8C5E972A}" type="pres">
      <dgm:prSet presAssocID="{0AC6BD26-AFE1-4F54-BC0C-07D1F65F8C05}" presName="hierChild5" presStyleCnt="0"/>
      <dgm:spPr/>
      <dgm:t>
        <a:bodyPr/>
        <a:lstStyle/>
        <a:p>
          <a:endParaRPr lang="en-US"/>
        </a:p>
      </dgm:t>
    </dgm:pt>
    <dgm:pt modelId="{58314BE9-A76B-4B06-A271-66E66B1AE1CB}" type="pres">
      <dgm:prSet presAssocID="{DA717B4A-9866-48F3-AE9C-06E927F53DEF}" presName="Name37" presStyleLbl="parChTrans1D4" presStyleIdx="1" presStyleCnt="4"/>
      <dgm:spPr/>
      <dgm:t>
        <a:bodyPr/>
        <a:lstStyle/>
        <a:p>
          <a:endParaRPr lang="en-US"/>
        </a:p>
      </dgm:t>
    </dgm:pt>
    <dgm:pt modelId="{77DCA539-670D-4C47-B46D-9A14389E25FC}" type="pres">
      <dgm:prSet presAssocID="{851DA61C-1CFB-40B6-9213-D84D3426B8FB}" presName="hierRoot2" presStyleCnt="0">
        <dgm:presLayoutVars>
          <dgm:hierBranch val="init"/>
        </dgm:presLayoutVars>
      </dgm:prSet>
      <dgm:spPr/>
      <dgm:t>
        <a:bodyPr/>
        <a:lstStyle/>
        <a:p>
          <a:endParaRPr lang="en-US"/>
        </a:p>
      </dgm:t>
    </dgm:pt>
    <dgm:pt modelId="{96C926B5-DB6F-4932-8C3E-F4EE1678F10A}" type="pres">
      <dgm:prSet presAssocID="{851DA61C-1CFB-40B6-9213-D84D3426B8FB}" presName="rootComposite" presStyleCnt="0"/>
      <dgm:spPr/>
      <dgm:t>
        <a:bodyPr/>
        <a:lstStyle/>
        <a:p>
          <a:endParaRPr lang="en-US"/>
        </a:p>
      </dgm:t>
    </dgm:pt>
    <dgm:pt modelId="{57E50FD4-89AE-4CEF-9403-17B0790AD6EC}" type="pres">
      <dgm:prSet presAssocID="{851DA61C-1CFB-40B6-9213-D84D3426B8FB}" presName="rootText" presStyleLbl="node4" presStyleIdx="1" presStyleCnt="4" custScaleX="113729">
        <dgm:presLayoutVars>
          <dgm:chPref val="3"/>
        </dgm:presLayoutVars>
      </dgm:prSet>
      <dgm:spPr/>
      <dgm:t>
        <a:bodyPr/>
        <a:lstStyle/>
        <a:p>
          <a:endParaRPr lang="en-US"/>
        </a:p>
      </dgm:t>
    </dgm:pt>
    <dgm:pt modelId="{EF05D468-AF1B-4B30-8FB6-60451DECD4BA}" type="pres">
      <dgm:prSet presAssocID="{851DA61C-1CFB-40B6-9213-D84D3426B8FB}" presName="rootConnector" presStyleLbl="node4" presStyleIdx="1" presStyleCnt="4"/>
      <dgm:spPr/>
      <dgm:t>
        <a:bodyPr/>
        <a:lstStyle/>
        <a:p>
          <a:endParaRPr lang="en-US"/>
        </a:p>
      </dgm:t>
    </dgm:pt>
    <dgm:pt modelId="{F4236185-59C2-4273-87B7-B9809CA2DF2D}" type="pres">
      <dgm:prSet presAssocID="{851DA61C-1CFB-40B6-9213-D84D3426B8FB}" presName="hierChild4" presStyleCnt="0"/>
      <dgm:spPr/>
      <dgm:t>
        <a:bodyPr/>
        <a:lstStyle/>
        <a:p>
          <a:endParaRPr lang="en-US"/>
        </a:p>
      </dgm:t>
    </dgm:pt>
    <dgm:pt modelId="{4E285810-9EE0-471F-807A-4237D297CC99}" type="pres">
      <dgm:prSet presAssocID="{851DA61C-1CFB-40B6-9213-D84D3426B8FB}" presName="hierChild5" presStyleCnt="0"/>
      <dgm:spPr/>
      <dgm:t>
        <a:bodyPr/>
        <a:lstStyle/>
        <a:p>
          <a:endParaRPr lang="en-US"/>
        </a:p>
      </dgm:t>
    </dgm:pt>
    <dgm:pt modelId="{C19F55B1-19AE-44A3-9566-3BD14F653413}" type="pres">
      <dgm:prSet presAssocID="{E9E84728-CCFA-4498-B79A-7BA089D73BD2}" presName="hierChild5" presStyleCnt="0"/>
      <dgm:spPr/>
      <dgm:t>
        <a:bodyPr/>
        <a:lstStyle/>
        <a:p>
          <a:endParaRPr lang="en-US"/>
        </a:p>
      </dgm:t>
    </dgm:pt>
    <dgm:pt modelId="{2B2B6DF5-85F5-46CD-9A0C-7CDE6D96E3AD}" type="pres">
      <dgm:prSet presAssocID="{7F55DD2B-E38A-4107-87C3-28CB2C7698A1}" presName="hierChild5" presStyleCnt="0"/>
      <dgm:spPr/>
      <dgm:t>
        <a:bodyPr/>
        <a:lstStyle/>
        <a:p>
          <a:endParaRPr lang="en-US"/>
        </a:p>
      </dgm:t>
    </dgm:pt>
    <dgm:pt modelId="{5442EC93-7653-46D9-BA83-38953CDE3E4D}" type="pres">
      <dgm:prSet presAssocID="{B5D32FC4-4BF2-4552-864E-CF89737CB5F2}" presName="Name37" presStyleLbl="parChTrans1D2" presStyleIdx="2" presStyleCnt="3"/>
      <dgm:spPr/>
      <dgm:t>
        <a:bodyPr/>
        <a:lstStyle/>
        <a:p>
          <a:endParaRPr lang="en-US"/>
        </a:p>
      </dgm:t>
    </dgm:pt>
    <dgm:pt modelId="{588D9482-AF5C-46AA-AC44-03356FB2CCF9}" type="pres">
      <dgm:prSet presAssocID="{DA5787D5-4B27-4FF0-9BDB-D6880835D684}" presName="hierRoot2" presStyleCnt="0">
        <dgm:presLayoutVars>
          <dgm:hierBranch val="init"/>
        </dgm:presLayoutVars>
      </dgm:prSet>
      <dgm:spPr/>
      <dgm:t>
        <a:bodyPr/>
        <a:lstStyle/>
        <a:p>
          <a:endParaRPr lang="en-US"/>
        </a:p>
      </dgm:t>
    </dgm:pt>
    <dgm:pt modelId="{27D80658-697E-4D27-A1C5-C112A35B4CD0}" type="pres">
      <dgm:prSet presAssocID="{DA5787D5-4B27-4FF0-9BDB-D6880835D684}" presName="rootComposite" presStyleCnt="0"/>
      <dgm:spPr/>
      <dgm:t>
        <a:bodyPr/>
        <a:lstStyle/>
        <a:p>
          <a:endParaRPr lang="en-US"/>
        </a:p>
      </dgm:t>
    </dgm:pt>
    <dgm:pt modelId="{7F4C0901-C6F7-4997-A393-AF9C23F7AE2C}" type="pres">
      <dgm:prSet presAssocID="{DA5787D5-4B27-4FF0-9BDB-D6880835D684}" presName="rootText" presStyleLbl="node2" presStyleIdx="2" presStyleCnt="3">
        <dgm:presLayoutVars>
          <dgm:chPref val="3"/>
        </dgm:presLayoutVars>
      </dgm:prSet>
      <dgm:spPr/>
      <dgm:t>
        <a:bodyPr/>
        <a:lstStyle/>
        <a:p>
          <a:endParaRPr lang="en-US"/>
        </a:p>
      </dgm:t>
    </dgm:pt>
    <dgm:pt modelId="{DFDE9614-4083-468D-952A-BCC4B4D4C7B8}" type="pres">
      <dgm:prSet presAssocID="{DA5787D5-4B27-4FF0-9BDB-D6880835D684}" presName="rootConnector" presStyleLbl="node2" presStyleIdx="2" presStyleCnt="3"/>
      <dgm:spPr/>
      <dgm:t>
        <a:bodyPr/>
        <a:lstStyle/>
        <a:p>
          <a:endParaRPr lang="en-US"/>
        </a:p>
      </dgm:t>
    </dgm:pt>
    <dgm:pt modelId="{8ECE80C0-C59A-4979-A577-7D703F8F167F}" type="pres">
      <dgm:prSet presAssocID="{DA5787D5-4B27-4FF0-9BDB-D6880835D684}" presName="hierChild4" presStyleCnt="0"/>
      <dgm:spPr/>
      <dgm:t>
        <a:bodyPr/>
        <a:lstStyle/>
        <a:p>
          <a:endParaRPr lang="en-US"/>
        </a:p>
      </dgm:t>
    </dgm:pt>
    <dgm:pt modelId="{BE2A3EDD-D6AF-42B1-81EB-AE08A9F75328}" type="pres">
      <dgm:prSet presAssocID="{A3B32F2E-EA29-4042-BF44-4F700D57CD3B}" presName="Name37" presStyleLbl="parChTrans1D3" presStyleIdx="7" presStyleCnt="9"/>
      <dgm:spPr/>
      <dgm:t>
        <a:bodyPr/>
        <a:lstStyle/>
        <a:p>
          <a:endParaRPr lang="en-US"/>
        </a:p>
      </dgm:t>
    </dgm:pt>
    <dgm:pt modelId="{5020E2ED-BEE4-41AF-A88A-4F0A790FE8E0}" type="pres">
      <dgm:prSet presAssocID="{64CCD845-A3DD-44F8-8A98-7EEC646F0FEA}" presName="hierRoot2" presStyleCnt="0">
        <dgm:presLayoutVars>
          <dgm:hierBranch val="init"/>
        </dgm:presLayoutVars>
      </dgm:prSet>
      <dgm:spPr/>
      <dgm:t>
        <a:bodyPr/>
        <a:lstStyle/>
        <a:p>
          <a:endParaRPr lang="en-US"/>
        </a:p>
      </dgm:t>
    </dgm:pt>
    <dgm:pt modelId="{71C15969-0461-4F90-AFAD-7DDE0C62BCA6}" type="pres">
      <dgm:prSet presAssocID="{64CCD845-A3DD-44F8-8A98-7EEC646F0FEA}" presName="rootComposite" presStyleCnt="0"/>
      <dgm:spPr/>
      <dgm:t>
        <a:bodyPr/>
        <a:lstStyle/>
        <a:p>
          <a:endParaRPr lang="en-US"/>
        </a:p>
      </dgm:t>
    </dgm:pt>
    <dgm:pt modelId="{3CBF203D-4DCA-4BDA-B16D-129B1BD5BA37}" type="pres">
      <dgm:prSet presAssocID="{64CCD845-A3DD-44F8-8A98-7EEC646F0FEA}" presName="rootText" presStyleLbl="node3" presStyleIdx="7" presStyleCnt="9">
        <dgm:presLayoutVars>
          <dgm:chPref val="3"/>
        </dgm:presLayoutVars>
      </dgm:prSet>
      <dgm:spPr/>
      <dgm:t>
        <a:bodyPr/>
        <a:lstStyle/>
        <a:p>
          <a:endParaRPr lang="en-US"/>
        </a:p>
      </dgm:t>
    </dgm:pt>
    <dgm:pt modelId="{57986FD9-3E27-407E-8981-C61FEA46887F}" type="pres">
      <dgm:prSet presAssocID="{64CCD845-A3DD-44F8-8A98-7EEC646F0FEA}" presName="rootConnector" presStyleLbl="node3" presStyleIdx="7" presStyleCnt="9"/>
      <dgm:spPr/>
      <dgm:t>
        <a:bodyPr/>
        <a:lstStyle/>
        <a:p>
          <a:endParaRPr lang="en-US"/>
        </a:p>
      </dgm:t>
    </dgm:pt>
    <dgm:pt modelId="{40B36819-C86E-4CBA-8441-B93B67AD2A9E}" type="pres">
      <dgm:prSet presAssocID="{64CCD845-A3DD-44F8-8A98-7EEC646F0FEA}" presName="hierChild4" presStyleCnt="0"/>
      <dgm:spPr/>
      <dgm:t>
        <a:bodyPr/>
        <a:lstStyle/>
        <a:p>
          <a:endParaRPr lang="en-US"/>
        </a:p>
      </dgm:t>
    </dgm:pt>
    <dgm:pt modelId="{B47F052A-F529-42D2-BD46-ABFC9D5F81D1}" type="pres">
      <dgm:prSet presAssocID="{64CCD845-A3DD-44F8-8A98-7EEC646F0FEA}" presName="hierChild5" presStyleCnt="0"/>
      <dgm:spPr/>
      <dgm:t>
        <a:bodyPr/>
        <a:lstStyle/>
        <a:p>
          <a:endParaRPr lang="en-US"/>
        </a:p>
      </dgm:t>
    </dgm:pt>
    <dgm:pt modelId="{8798ACC5-6B8D-4DE7-A92D-244344260494}" type="pres">
      <dgm:prSet presAssocID="{0DE599E0-20C1-401A-BB38-5360525E2889}" presName="Name37" presStyleLbl="parChTrans1D3" presStyleIdx="8" presStyleCnt="9"/>
      <dgm:spPr/>
      <dgm:t>
        <a:bodyPr/>
        <a:lstStyle/>
        <a:p>
          <a:endParaRPr lang="en-US"/>
        </a:p>
      </dgm:t>
    </dgm:pt>
    <dgm:pt modelId="{C2F9E586-B31F-460E-8CAC-6E66A514DC04}" type="pres">
      <dgm:prSet presAssocID="{ACC092C8-2667-4109-96C5-BDF0937C0632}" presName="hierRoot2" presStyleCnt="0">
        <dgm:presLayoutVars>
          <dgm:hierBranch val="init"/>
        </dgm:presLayoutVars>
      </dgm:prSet>
      <dgm:spPr/>
      <dgm:t>
        <a:bodyPr/>
        <a:lstStyle/>
        <a:p>
          <a:endParaRPr lang="en-US"/>
        </a:p>
      </dgm:t>
    </dgm:pt>
    <dgm:pt modelId="{974B4AAF-0FD7-4936-A480-CAA0D507C1CE}" type="pres">
      <dgm:prSet presAssocID="{ACC092C8-2667-4109-96C5-BDF0937C0632}" presName="rootComposite" presStyleCnt="0"/>
      <dgm:spPr/>
      <dgm:t>
        <a:bodyPr/>
        <a:lstStyle/>
        <a:p>
          <a:endParaRPr lang="en-US"/>
        </a:p>
      </dgm:t>
    </dgm:pt>
    <dgm:pt modelId="{AEDA4443-C6DD-47D7-AC2E-3EA56352BC89}" type="pres">
      <dgm:prSet presAssocID="{ACC092C8-2667-4109-96C5-BDF0937C0632}" presName="rootText" presStyleLbl="node3" presStyleIdx="8" presStyleCnt="9">
        <dgm:presLayoutVars>
          <dgm:chPref val="3"/>
        </dgm:presLayoutVars>
      </dgm:prSet>
      <dgm:spPr/>
      <dgm:t>
        <a:bodyPr/>
        <a:lstStyle/>
        <a:p>
          <a:endParaRPr lang="en-US"/>
        </a:p>
      </dgm:t>
    </dgm:pt>
    <dgm:pt modelId="{56AB9A7A-50F4-4EE5-9238-A93D75B9C2A5}" type="pres">
      <dgm:prSet presAssocID="{ACC092C8-2667-4109-96C5-BDF0937C0632}" presName="rootConnector" presStyleLbl="node3" presStyleIdx="8" presStyleCnt="9"/>
      <dgm:spPr/>
      <dgm:t>
        <a:bodyPr/>
        <a:lstStyle/>
        <a:p>
          <a:endParaRPr lang="en-US"/>
        </a:p>
      </dgm:t>
    </dgm:pt>
    <dgm:pt modelId="{F8EA3495-6A2F-4F20-938C-597631AB8DE6}" type="pres">
      <dgm:prSet presAssocID="{ACC092C8-2667-4109-96C5-BDF0937C0632}" presName="hierChild4" presStyleCnt="0"/>
      <dgm:spPr/>
      <dgm:t>
        <a:bodyPr/>
        <a:lstStyle/>
        <a:p>
          <a:endParaRPr lang="en-US"/>
        </a:p>
      </dgm:t>
    </dgm:pt>
    <dgm:pt modelId="{B5E2010E-BD56-4632-BE31-1A0407064BA0}" type="pres">
      <dgm:prSet presAssocID="{C2368538-1223-4B2B-AE1B-DB56D6AFAD1D}" presName="Name37" presStyleLbl="parChTrans1D4" presStyleIdx="2" presStyleCnt="4"/>
      <dgm:spPr/>
      <dgm:t>
        <a:bodyPr/>
        <a:lstStyle/>
        <a:p>
          <a:endParaRPr lang="en-US"/>
        </a:p>
      </dgm:t>
    </dgm:pt>
    <dgm:pt modelId="{DD882DEF-33E5-4158-9EA7-30CC76E2C564}" type="pres">
      <dgm:prSet presAssocID="{B03BD240-4769-4C72-A089-A20E3940FBC3}" presName="hierRoot2" presStyleCnt="0">
        <dgm:presLayoutVars>
          <dgm:hierBranch val="init"/>
        </dgm:presLayoutVars>
      </dgm:prSet>
      <dgm:spPr/>
      <dgm:t>
        <a:bodyPr/>
        <a:lstStyle/>
        <a:p>
          <a:endParaRPr lang="en-US"/>
        </a:p>
      </dgm:t>
    </dgm:pt>
    <dgm:pt modelId="{4172C524-9FAE-4211-A4E2-85C8100FBC17}" type="pres">
      <dgm:prSet presAssocID="{B03BD240-4769-4C72-A089-A20E3940FBC3}" presName="rootComposite" presStyleCnt="0"/>
      <dgm:spPr/>
      <dgm:t>
        <a:bodyPr/>
        <a:lstStyle/>
        <a:p>
          <a:endParaRPr lang="en-US"/>
        </a:p>
      </dgm:t>
    </dgm:pt>
    <dgm:pt modelId="{429AD229-5D45-4209-B88D-18AE2113F7FF}" type="pres">
      <dgm:prSet presAssocID="{B03BD240-4769-4C72-A089-A20E3940FBC3}" presName="rootText" presStyleLbl="node4" presStyleIdx="2" presStyleCnt="4">
        <dgm:presLayoutVars>
          <dgm:chPref val="3"/>
        </dgm:presLayoutVars>
      </dgm:prSet>
      <dgm:spPr/>
      <dgm:t>
        <a:bodyPr/>
        <a:lstStyle/>
        <a:p>
          <a:endParaRPr lang="en-US"/>
        </a:p>
      </dgm:t>
    </dgm:pt>
    <dgm:pt modelId="{C765FCA2-9BCA-4F88-A6BE-3C0F70705B52}" type="pres">
      <dgm:prSet presAssocID="{B03BD240-4769-4C72-A089-A20E3940FBC3}" presName="rootConnector" presStyleLbl="node4" presStyleIdx="2" presStyleCnt="4"/>
      <dgm:spPr/>
      <dgm:t>
        <a:bodyPr/>
        <a:lstStyle/>
        <a:p>
          <a:endParaRPr lang="en-US"/>
        </a:p>
      </dgm:t>
    </dgm:pt>
    <dgm:pt modelId="{489D48B6-B4BB-4157-B28D-9396335F4D2E}" type="pres">
      <dgm:prSet presAssocID="{B03BD240-4769-4C72-A089-A20E3940FBC3}" presName="hierChild4" presStyleCnt="0"/>
      <dgm:spPr/>
      <dgm:t>
        <a:bodyPr/>
        <a:lstStyle/>
        <a:p>
          <a:endParaRPr lang="en-US"/>
        </a:p>
      </dgm:t>
    </dgm:pt>
    <dgm:pt modelId="{4D9CC1B9-1407-42FC-AAFF-E4C882B4B7E7}" type="pres">
      <dgm:prSet presAssocID="{B03BD240-4769-4C72-A089-A20E3940FBC3}" presName="hierChild5" presStyleCnt="0"/>
      <dgm:spPr/>
      <dgm:t>
        <a:bodyPr/>
        <a:lstStyle/>
        <a:p>
          <a:endParaRPr lang="en-US"/>
        </a:p>
      </dgm:t>
    </dgm:pt>
    <dgm:pt modelId="{A3A13314-54D8-4DEE-AB21-DFB1ACCDB18D}" type="pres">
      <dgm:prSet presAssocID="{47CDF0C1-27C5-4B6F-8C8F-F8FBECB86144}" presName="Name37" presStyleLbl="parChTrans1D4" presStyleIdx="3" presStyleCnt="4"/>
      <dgm:spPr/>
      <dgm:t>
        <a:bodyPr/>
        <a:lstStyle/>
        <a:p>
          <a:endParaRPr lang="en-US"/>
        </a:p>
      </dgm:t>
    </dgm:pt>
    <dgm:pt modelId="{F884FC9E-F77E-4768-907E-607A26469DBD}" type="pres">
      <dgm:prSet presAssocID="{A2906CA6-D148-4CE0-A83C-321D43578353}" presName="hierRoot2" presStyleCnt="0">
        <dgm:presLayoutVars>
          <dgm:hierBranch val="init"/>
        </dgm:presLayoutVars>
      </dgm:prSet>
      <dgm:spPr/>
      <dgm:t>
        <a:bodyPr/>
        <a:lstStyle/>
        <a:p>
          <a:endParaRPr lang="en-US"/>
        </a:p>
      </dgm:t>
    </dgm:pt>
    <dgm:pt modelId="{744170CF-2069-4F1A-BD9F-BEEF731D1813}" type="pres">
      <dgm:prSet presAssocID="{A2906CA6-D148-4CE0-A83C-321D43578353}" presName="rootComposite" presStyleCnt="0"/>
      <dgm:spPr/>
      <dgm:t>
        <a:bodyPr/>
        <a:lstStyle/>
        <a:p>
          <a:endParaRPr lang="en-US"/>
        </a:p>
      </dgm:t>
    </dgm:pt>
    <dgm:pt modelId="{79C7862B-E85C-4F81-89BE-CFA3EFF9607B}" type="pres">
      <dgm:prSet presAssocID="{A2906CA6-D148-4CE0-A83C-321D43578353}" presName="rootText" presStyleLbl="node4" presStyleIdx="3" presStyleCnt="4">
        <dgm:presLayoutVars>
          <dgm:chPref val="3"/>
        </dgm:presLayoutVars>
      </dgm:prSet>
      <dgm:spPr/>
      <dgm:t>
        <a:bodyPr/>
        <a:lstStyle/>
        <a:p>
          <a:endParaRPr lang="en-US"/>
        </a:p>
      </dgm:t>
    </dgm:pt>
    <dgm:pt modelId="{E69944A1-5067-4E59-BCAF-472336D91539}" type="pres">
      <dgm:prSet presAssocID="{A2906CA6-D148-4CE0-A83C-321D43578353}" presName="rootConnector" presStyleLbl="node4" presStyleIdx="3" presStyleCnt="4"/>
      <dgm:spPr/>
      <dgm:t>
        <a:bodyPr/>
        <a:lstStyle/>
        <a:p>
          <a:endParaRPr lang="en-US"/>
        </a:p>
      </dgm:t>
    </dgm:pt>
    <dgm:pt modelId="{CFE5C401-AC7B-4154-9805-13E0D3CC8D69}" type="pres">
      <dgm:prSet presAssocID="{A2906CA6-D148-4CE0-A83C-321D43578353}" presName="hierChild4" presStyleCnt="0"/>
      <dgm:spPr/>
      <dgm:t>
        <a:bodyPr/>
        <a:lstStyle/>
        <a:p>
          <a:endParaRPr lang="en-US"/>
        </a:p>
      </dgm:t>
    </dgm:pt>
    <dgm:pt modelId="{99466627-FA94-471B-A939-8AE4E9EE85C4}" type="pres">
      <dgm:prSet presAssocID="{A2906CA6-D148-4CE0-A83C-321D43578353}" presName="hierChild5" presStyleCnt="0"/>
      <dgm:spPr/>
      <dgm:t>
        <a:bodyPr/>
        <a:lstStyle/>
        <a:p>
          <a:endParaRPr lang="en-US"/>
        </a:p>
      </dgm:t>
    </dgm:pt>
    <dgm:pt modelId="{47DABBDF-5BE8-4B92-B196-7B06653BDC8A}" type="pres">
      <dgm:prSet presAssocID="{ACC092C8-2667-4109-96C5-BDF0937C0632}" presName="hierChild5" presStyleCnt="0"/>
      <dgm:spPr/>
      <dgm:t>
        <a:bodyPr/>
        <a:lstStyle/>
        <a:p>
          <a:endParaRPr lang="en-US"/>
        </a:p>
      </dgm:t>
    </dgm:pt>
    <dgm:pt modelId="{132F4BF2-F723-4353-BC8B-DD0B0F3E8C9E}" type="pres">
      <dgm:prSet presAssocID="{DA5787D5-4B27-4FF0-9BDB-D6880835D684}" presName="hierChild5" presStyleCnt="0"/>
      <dgm:spPr/>
      <dgm:t>
        <a:bodyPr/>
        <a:lstStyle/>
        <a:p>
          <a:endParaRPr lang="en-US"/>
        </a:p>
      </dgm:t>
    </dgm:pt>
    <dgm:pt modelId="{5D0A2488-3E45-4236-8830-DD896EE14350}" type="pres">
      <dgm:prSet presAssocID="{185D2339-6401-4EBC-8948-CFC7285A9034}" presName="hierChild3" presStyleCnt="0"/>
      <dgm:spPr/>
      <dgm:t>
        <a:bodyPr/>
        <a:lstStyle/>
        <a:p>
          <a:endParaRPr lang="en-US"/>
        </a:p>
      </dgm:t>
    </dgm:pt>
  </dgm:ptLst>
  <dgm:cxnLst>
    <dgm:cxn modelId="{A88ACB61-E6E5-45F8-88E0-DB7D86E4D5DE}" type="presOf" srcId="{E9E84728-CCFA-4498-B79A-7BA089D73BD2}" destId="{CC71B028-79B3-4703-A993-6A16BCC6A5D0}" srcOrd="1" destOrd="0" presId="urn:microsoft.com/office/officeart/2005/8/layout/orgChart1"/>
    <dgm:cxn modelId="{B02D901E-5F24-49C8-98FC-3D32B46C4715}" type="presOf" srcId="{FD0CC0E8-A485-409A-99A5-6BF98EB4D164}" destId="{2D813A55-4E7D-478E-8670-FD377829A77B}" srcOrd="0" destOrd="0" presId="urn:microsoft.com/office/officeart/2005/8/layout/orgChart1"/>
    <dgm:cxn modelId="{EC975CE8-389E-4CFB-88B4-96E9979515A2}" type="presOf" srcId="{8DB72859-094C-4442-B5AD-962F6D0D9D29}" destId="{7033D065-E29A-48BC-B256-B0BEDDE6F1A0}" srcOrd="0" destOrd="0" presId="urn:microsoft.com/office/officeart/2005/8/layout/orgChart1"/>
    <dgm:cxn modelId="{9928AA34-49C0-4C76-BABD-3E878A2696AF}" type="presOf" srcId="{0DE599E0-20C1-401A-BB38-5360525E2889}" destId="{8798ACC5-6B8D-4DE7-A92D-244344260494}" srcOrd="0" destOrd="0" presId="urn:microsoft.com/office/officeart/2005/8/layout/orgChart1"/>
    <dgm:cxn modelId="{79608DD1-A587-453A-B6D2-3362B11A1B39}" type="presOf" srcId="{EEDE5F7E-500A-4349-B773-C2A7ED3FC417}" destId="{1FC555E8-A5F8-4DD0-A18F-76290B546C25}" srcOrd="0" destOrd="0" presId="urn:microsoft.com/office/officeart/2005/8/layout/orgChart1"/>
    <dgm:cxn modelId="{76C45E04-2552-41D2-A942-6CABDB6A682E}" srcId="{185D2339-6401-4EBC-8948-CFC7285A9034}" destId="{6C9DABB0-D38B-4F57-AA34-F852503E5436}" srcOrd="0" destOrd="0" parTransId="{0FB5DB58-E8C1-4481-A7D8-6BE009790F4B}" sibTransId="{4952202C-EAE1-4626-BD91-1BA858B6FB57}"/>
    <dgm:cxn modelId="{C86D5F32-10A6-4935-97A1-DC47C341BE33}" type="presOf" srcId="{E6BEF2C8-9750-41BA-9A30-9479A8DB332B}" destId="{E5191EB9-BCFF-4990-9349-C9101C34465C}" srcOrd="1" destOrd="0" presId="urn:microsoft.com/office/officeart/2005/8/layout/orgChart1"/>
    <dgm:cxn modelId="{62A0A0F9-1E42-45BC-B3A6-29789ACD0648}" srcId="{DA5787D5-4B27-4FF0-9BDB-D6880835D684}" destId="{ACC092C8-2667-4109-96C5-BDF0937C0632}" srcOrd="1" destOrd="0" parTransId="{0DE599E0-20C1-401A-BB38-5360525E2889}" sibTransId="{923CE09E-7DC6-426A-BBAC-75E5A63E08F3}"/>
    <dgm:cxn modelId="{3FE61B44-3F87-4124-903B-654EE4B94B63}" type="presOf" srcId="{C2368538-1223-4B2B-AE1B-DB56D6AFAD1D}" destId="{B5E2010E-BD56-4632-BE31-1A0407064BA0}" srcOrd="0" destOrd="0" presId="urn:microsoft.com/office/officeart/2005/8/layout/orgChart1"/>
    <dgm:cxn modelId="{EFC650CC-D7BD-4F32-9E84-E7B1459BD372}" srcId="{6C9DABB0-D38B-4F57-AA34-F852503E5436}" destId="{0E13814D-0668-4C31-B95D-AF1E9CC13902}" srcOrd="1" destOrd="0" parTransId="{FD0CC0E8-A485-409A-99A5-6BF98EB4D164}" sibTransId="{69D9A43D-CC6B-4F73-A30D-3923CACB512C}"/>
    <dgm:cxn modelId="{729DEC1A-9947-496B-AD0A-9055EBB9EABC}" srcId="{6C9DABB0-D38B-4F57-AA34-F852503E5436}" destId="{EEDE5F7E-500A-4349-B773-C2A7ED3FC417}" srcOrd="3" destOrd="0" parTransId="{BBA43C72-EB53-47A0-95AA-06D9CCD8F2CB}" sibTransId="{C10B841C-4D56-42D3-9E21-BF5DA20358CC}"/>
    <dgm:cxn modelId="{045CB485-1F4B-4C55-8522-916B68233553}" srcId="{CAE9B273-5E36-41B6-88E1-A960052E0935}" destId="{185D2339-6401-4EBC-8948-CFC7285A9034}" srcOrd="0" destOrd="0" parTransId="{9006EA1C-ECAF-44AE-9C19-2908A7044C30}" sibTransId="{4B48D8CB-FC30-4EE4-A7D3-770D65399956}"/>
    <dgm:cxn modelId="{CBFDCC70-E2D4-4909-A759-604142CF7275}" type="presOf" srcId="{7F55DD2B-E38A-4107-87C3-28CB2C7698A1}" destId="{14B93867-BBEA-4265-8A70-2DA4BD59743C}" srcOrd="0" destOrd="0" presId="urn:microsoft.com/office/officeart/2005/8/layout/orgChart1"/>
    <dgm:cxn modelId="{EE0871F5-D221-4DDA-AAF6-490D7F8371F6}" type="presOf" srcId="{185D2339-6401-4EBC-8948-CFC7285A9034}" destId="{4DEA1BB2-E8B9-4D0F-B7F5-ECEC3250C0FA}" srcOrd="1" destOrd="0" presId="urn:microsoft.com/office/officeart/2005/8/layout/orgChart1"/>
    <dgm:cxn modelId="{5D934BE7-1D91-42C8-BD57-1B0CE939327C}" type="presOf" srcId="{A2906CA6-D148-4CE0-A83C-321D43578353}" destId="{79C7862B-E85C-4F81-89BE-CFA3EFF9607B}" srcOrd="0" destOrd="0" presId="urn:microsoft.com/office/officeart/2005/8/layout/orgChart1"/>
    <dgm:cxn modelId="{52867CD6-D43E-4050-9D56-13934F744555}" type="presOf" srcId="{ACC092C8-2667-4109-96C5-BDF0937C0632}" destId="{AEDA4443-C6DD-47D7-AC2E-3EA56352BC89}" srcOrd="0" destOrd="0" presId="urn:microsoft.com/office/officeart/2005/8/layout/orgChart1"/>
    <dgm:cxn modelId="{BF643788-0622-4C51-9918-75CC426C47EE}" type="presOf" srcId="{790585A2-9888-4413-9DE3-12C257D6648B}" destId="{378B0B20-983E-425F-9BE0-610243A71584}" srcOrd="1" destOrd="0" presId="urn:microsoft.com/office/officeart/2005/8/layout/orgChart1"/>
    <dgm:cxn modelId="{07712084-96D2-404C-84C9-AE7E4DA4023F}" type="presOf" srcId="{E9E84728-CCFA-4498-B79A-7BA089D73BD2}" destId="{B12ED7C1-AC97-41B1-BAEF-44FC71969BDD}" srcOrd="0" destOrd="0" presId="urn:microsoft.com/office/officeart/2005/8/layout/orgChart1"/>
    <dgm:cxn modelId="{7E2B07E5-356B-4C84-BF89-489EE7577C94}" type="presOf" srcId="{0FB5DB58-E8C1-4481-A7D8-6BE009790F4B}" destId="{8EFD34CF-A8C5-446F-A7CC-222403DADB3D}" srcOrd="0" destOrd="0" presId="urn:microsoft.com/office/officeart/2005/8/layout/orgChart1"/>
    <dgm:cxn modelId="{49BC0D1D-10A3-4533-B881-F931311287BC}" type="presOf" srcId="{CAE9B273-5E36-41B6-88E1-A960052E0935}" destId="{0BB973C4-D8F9-4F00-8CA2-1F460B0501A4}" srcOrd="0" destOrd="0" presId="urn:microsoft.com/office/officeart/2005/8/layout/orgChart1"/>
    <dgm:cxn modelId="{18E8AB5E-BF70-4556-88A6-682E78D7CDD3}" type="presOf" srcId="{A3B32F2E-EA29-4042-BF44-4F700D57CD3B}" destId="{BE2A3EDD-D6AF-42B1-81EB-AE08A9F75328}" srcOrd="0" destOrd="0" presId="urn:microsoft.com/office/officeart/2005/8/layout/orgChart1"/>
    <dgm:cxn modelId="{4DB5ED8F-E857-4A2F-A295-8C7934A728C5}" srcId="{ACC092C8-2667-4109-96C5-BDF0937C0632}" destId="{A2906CA6-D148-4CE0-A83C-321D43578353}" srcOrd="1" destOrd="0" parTransId="{47CDF0C1-27C5-4B6F-8C8F-F8FBECB86144}" sibTransId="{74CC890C-5A5A-445B-9FF2-DCE67969AEE0}"/>
    <dgm:cxn modelId="{0617EA70-46D8-47B3-B846-7BC51D764F12}" type="presOf" srcId="{9930F082-EA52-471A-9AB6-F0BF08F94AF5}" destId="{E846A093-A933-4224-A1D5-0493DB00E846}" srcOrd="0" destOrd="0" presId="urn:microsoft.com/office/officeart/2005/8/layout/orgChart1"/>
    <dgm:cxn modelId="{DB00E51F-9DA6-4A1C-B466-26577F0F1DA7}" type="presOf" srcId="{0E13814D-0668-4C31-B95D-AF1E9CC13902}" destId="{276F6A40-3092-46E4-A941-70187331CD55}" srcOrd="1" destOrd="0" presId="urn:microsoft.com/office/officeart/2005/8/layout/orgChart1"/>
    <dgm:cxn modelId="{163F1FB9-F7E4-49A6-8A12-E17AB9C87CCC}" srcId="{6C9DABB0-D38B-4F57-AA34-F852503E5436}" destId="{E6BEF2C8-9750-41BA-9A30-9479A8DB332B}" srcOrd="0" destOrd="0" parTransId="{4AD99DAF-E034-4A6A-9174-0B67FBA419BF}" sibTransId="{323EB531-209E-45C9-9597-7457F45F90DB}"/>
    <dgm:cxn modelId="{F32450A5-412C-42CD-A887-1FC5F863F9EE}" type="presOf" srcId="{7F55DD2B-E38A-4107-87C3-28CB2C7698A1}" destId="{19F4A445-5066-4913-8A7F-05421E37182B}" srcOrd="1" destOrd="0" presId="urn:microsoft.com/office/officeart/2005/8/layout/orgChart1"/>
    <dgm:cxn modelId="{A216BFED-0191-437B-B444-C799F123756F}" type="presOf" srcId="{9930F082-EA52-471A-9AB6-F0BF08F94AF5}" destId="{6865D9A5-0E5A-41EB-9E9E-B469FBB794DA}" srcOrd="1" destOrd="0" presId="urn:microsoft.com/office/officeart/2005/8/layout/orgChart1"/>
    <dgm:cxn modelId="{DE92C2D0-E6B5-4203-9140-BF8F0AD9D58A}" srcId="{E9E84728-CCFA-4498-B79A-7BA089D73BD2}" destId="{0AC6BD26-AFE1-4F54-BC0C-07D1F65F8C05}" srcOrd="0" destOrd="0" parTransId="{8DB72859-094C-4442-B5AD-962F6D0D9D29}" sibTransId="{C732053B-DBAB-40F7-95B3-13ED605A722F}"/>
    <dgm:cxn modelId="{F08EB3D4-6464-4710-B4EB-B8F5385DAC10}" type="presOf" srcId="{4AD99DAF-E034-4A6A-9174-0B67FBA419BF}" destId="{D055F636-A093-41DB-BE62-14324A2B5D35}" srcOrd="0" destOrd="0" presId="urn:microsoft.com/office/officeart/2005/8/layout/orgChart1"/>
    <dgm:cxn modelId="{9DAAE9C7-4561-446B-A7AE-6FEB1F7C797F}" type="presOf" srcId="{B03BD240-4769-4C72-A089-A20E3940FBC3}" destId="{429AD229-5D45-4209-B88D-18AE2113F7FF}" srcOrd="0" destOrd="0" presId="urn:microsoft.com/office/officeart/2005/8/layout/orgChart1"/>
    <dgm:cxn modelId="{82231214-C41C-446D-9D65-56BC53B7C052}" srcId="{185D2339-6401-4EBC-8948-CFC7285A9034}" destId="{7F55DD2B-E38A-4107-87C3-28CB2C7698A1}" srcOrd="1" destOrd="0" parTransId="{7DE8A337-F269-46E1-BC4E-EFAD2E7CDD1D}" sibTransId="{C8EF88E7-6F77-4E05-AECC-E64912F70223}"/>
    <dgm:cxn modelId="{82D45774-D833-4C3E-BB6B-7CF7FE34DA37}" type="presOf" srcId="{6C9DABB0-D38B-4F57-AA34-F852503E5436}" destId="{17706386-581C-4B63-96EE-64EF1C1AA2F0}" srcOrd="1" destOrd="0" presId="urn:microsoft.com/office/officeart/2005/8/layout/orgChart1"/>
    <dgm:cxn modelId="{B22D8F67-F75D-432E-BEBC-E63DDCADB975}" srcId="{6C9DABB0-D38B-4F57-AA34-F852503E5436}" destId="{9930F082-EA52-471A-9AB6-F0BF08F94AF5}" srcOrd="2" destOrd="0" parTransId="{2550BFC4-63DD-448E-A38B-FE2DCA4C15E6}" sibTransId="{BE3E122B-0481-41C5-BF31-214AF4BB7291}"/>
    <dgm:cxn modelId="{0477E24D-9C87-4B76-86EB-B91DD77199E8}" srcId="{E9E84728-CCFA-4498-B79A-7BA089D73BD2}" destId="{851DA61C-1CFB-40B6-9213-D84D3426B8FB}" srcOrd="1" destOrd="0" parTransId="{DA717B4A-9866-48F3-AE9C-06E927F53DEF}" sibTransId="{5E22BD67-EFA1-4F43-AE99-C3E73C0F8439}"/>
    <dgm:cxn modelId="{5FDBF38A-837C-4837-AE90-B499D5397433}" type="presOf" srcId="{0AC6BD26-AFE1-4F54-BC0C-07D1F65F8C05}" destId="{D36873FC-CDEB-41E2-B176-1B9F1942EA9F}" srcOrd="0" destOrd="0" presId="urn:microsoft.com/office/officeart/2005/8/layout/orgChart1"/>
    <dgm:cxn modelId="{DD6237FE-E35E-499D-8037-9018A6AEF7BC}" type="presOf" srcId="{790585A2-9888-4413-9DE3-12C257D6648B}" destId="{DB941361-3A74-41E5-85DA-69ED56A17B4C}" srcOrd="0" destOrd="0" presId="urn:microsoft.com/office/officeart/2005/8/layout/orgChart1"/>
    <dgm:cxn modelId="{F1389381-E2DF-44C7-9034-55690014A18D}" type="presOf" srcId="{B5D32FC4-4BF2-4552-864E-CF89737CB5F2}" destId="{5442EC93-7653-46D9-BA83-38953CDE3E4D}" srcOrd="0" destOrd="0" presId="urn:microsoft.com/office/officeart/2005/8/layout/orgChart1"/>
    <dgm:cxn modelId="{8B263B0C-D380-4A23-AFF3-64999B0E1B73}" type="presOf" srcId="{7DE8A337-F269-46E1-BC4E-EFAD2E7CDD1D}" destId="{9531C87A-2D3D-4200-B6DA-BA2F164737E1}" srcOrd="0" destOrd="0" presId="urn:microsoft.com/office/officeart/2005/8/layout/orgChart1"/>
    <dgm:cxn modelId="{91CF12CF-1D6D-498D-9DCC-76193B074AAF}" type="presOf" srcId="{C142FAF9-DFDE-4039-81DB-F2B2384A7004}" destId="{84709C78-D282-4D21-AF68-8FCFA1499EA8}" srcOrd="0" destOrd="0" presId="urn:microsoft.com/office/officeart/2005/8/layout/orgChart1"/>
    <dgm:cxn modelId="{2BC4F12E-93C0-4550-8ADB-2B4F50E4374E}" type="presOf" srcId="{D507E129-185A-4C11-9DBE-E917981AE798}" destId="{EB68B3B9-DB97-4044-B7B4-9B208E7E39B4}" srcOrd="0" destOrd="0" presId="urn:microsoft.com/office/officeart/2005/8/layout/orgChart1"/>
    <dgm:cxn modelId="{649EA2C0-2EAD-4823-BC2A-9A0C147289B0}" type="presOf" srcId="{DA5787D5-4B27-4FF0-9BDB-D6880835D684}" destId="{DFDE9614-4083-468D-952A-BCC4B4D4C7B8}" srcOrd="1" destOrd="0" presId="urn:microsoft.com/office/officeart/2005/8/layout/orgChart1"/>
    <dgm:cxn modelId="{77C417D8-52B0-4B16-92D2-EEF1BFB5CA25}" type="presOf" srcId="{4AFEB73D-C136-498D-B17F-51E0A560AD16}" destId="{9C585957-5F2C-4303-9EC8-8BB8B190DC6D}" srcOrd="0" destOrd="0" presId="urn:microsoft.com/office/officeart/2005/8/layout/orgChart1"/>
    <dgm:cxn modelId="{1B1A4396-95D4-48D2-8168-BA615736D8D9}" srcId="{185D2339-6401-4EBC-8948-CFC7285A9034}" destId="{DA5787D5-4B27-4FF0-9BDB-D6880835D684}" srcOrd="2" destOrd="0" parTransId="{B5D32FC4-4BF2-4552-864E-CF89737CB5F2}" sibTransId="{5E893F5A-54D2-40B9-906B-4FC6BFFA61FD}"/>
    <dgm:cxn modelId="{A74ECA60-6525-4B25-9E47-620B20B03759}" type="presOf" srcId="{DA5787D5-4B27-4FF0-9BDB-D6880835D684}" destId="{7F4C0901-C6F7-4997-A393-AF9C23F7AE2C}" srcOrd="0" destOrd="0" presId="urn:microsoft.com/office/officeart/2005/8/layout/orgChart1"/>
    <dgm:cxn modelId="{3E98EA4A-123D-4910-B6DD-AC6B1A207BD1}" type="presOf" srcId="{47CDF0C1-27C5-4B6F-8C8F-F8FBECB86144}" destId="{A3A13314-54D8-4DEE-AB21-DFB1ACCDB18D}" srcOrd="0" destOrd="0" presId="urn:microsoft.com/office/officeart/2005/8/layout/orgChart1"/>
    <dgm:cxn modelId="{49086C77-EEF2-44F1-8DCC-8B754E593231}" type="presOf" srcId="{6C9DABB0-D38B-4F57-AA34-F852503E5436}" destId="{5187702C-CCC5-4B9F-8108-D63E02525A85}" srcOrd="0" destOrd="0" presId="urn:microsoft.com/office/officeart/2005/8/layout/orgChart1"/>
    <dgm:cxn modelId="{F0CBDED3-4D19-4A1D-8AFC-83CBDA203DB2}" type="presOf" srcId="{851DA61C-1CFB-40B6-9213-D84D3426B8FB}" destId="{EF05D468-AF1B-4B30-8FB6-60451DECD4BA}" srcOrd="1" destOrd="0" presId="urn:microsoft.com/office/officeart/2005/8/layout/orgChart1"/>
    <dgm:cxn modelId="{BFD5E3BC-9EEF-4944-931F-88CA5132BC00}" type="presOf" srcId="{0AC6BD26-AFE1-4F54-BC0C-07D1F65F8C05}" destId="{6D9D88F6-58FA-45CA-877B-ED7C4A35BE6A}" srcOrd="1" destOrd="0" presId="urn:microsoft.com/office/officeart/2005/8/layout/orgChart1"/>
    <dgm:cxn modelId="{96B478F4-9136-4922-9734-C1748DDE208E}" type="presOf" srcId="{EEDE5F7E-500A-4349-B773-C2A7ED3FC417}" destId="{223CF23C-8988-4C19-A278-70B8CB6B62EF}" srcOrd="1" destOrd="0" presId="urn:microsoft.com/office/officeart/2005/8/layout/orgChart1"/>
    <dgm:cxn modelId="{87E3032B-9CD1-4FF0-90BE-463F6EB0EB84}" srcId="{7F55DD2B-E38A-4107-87C3-28CB2C7698A1}" destId="{E9E84728-CCFA-4498-B79A-7BA089D73BD2}" srcOrd="1" destOrd="0" parTransId="{96292A66-1C09-4736-911E-9685EF69E00E}" sibTransId="{05D28A51-EB4C-4972-8B96-0761BEF26C01}"/>
    <dgm:cxn modelId="{5BC8C96C-DC5A-4C5A-BC30-7A3413F6EA37}" type="presOf" srcId="{E6BEF2C8-9750-41BA-9A30-9479A8DB332B}" destId="{28C9319A-2258-40BA-A532-60F048123EB4}" srcOrd="0" destOrd="0" presId="urn:microsoft.com/office/officeart/2005/8/layout/orgChart1"/>
    <dgm:cxn modelId="{D777CF37-D6AB-42C8-981B-C0432BA07E06}" srcId="{7F55DD2B-E38A-4107-87C3-28CB2C7698A1}" destId="{D507E129-185A-4C11-9DBE-E917981AE798}" srcOrd="0" destOrd="0" parTransId="{4AFEB73D-C136-498D-B17F-51E0A560AD16}" sibTransId="{A2183520-7074-468A-AC63-4500F897E35C}"/>
    <dgm:cxn modelId="{CDCF13C2-4963-4A86-B84F-D470C77D5F25}" type="presOf" srcId="{64CCD845-A3DD-44F8-8A98-7EEC646F0FEA}" destId="{57986FD9-3E27-407E-8981-C61FEA46887F}" srcOrd="1" destOrd="0" presId="urn:microsoft.com/office/officeart/2005/8/layout/orgChart1"/>
    <dgm:cxn modelId="{A9B754D4-7B00-4561-B3C3-6C5BA58C09A0}" type="presOf" srcId="{BBA43C72-EB53-47A0-95AA-06D9CCD8F2CB}" destId="{B4406B7F-ECCD-4F28-BA01-39D4632881DE}" srcOrd="0" destOrd="0" presId="urn:microsoft.com/office/officeart/2005/8/layout/orgChart1"/>
    <dgm:cxn modelId="{D34B1DF5-FB13-45CB-813B-5306D76B8CFA}" type="presOf" srcId="{D507E129-185A-4C11-9DBE-E917981AE798}" destId="{E6F8E99C-1093-465B-88F4-2C8694114DD7}" srcOrd="1" destOrd="0" presId="urn:microsoft.com/office/officeart/2005/8/layout/orgChart1"/>
    <dgm:cxn modelId="{2432581F-C636-4F99-B24F-7A9526E166D0}" srcId="{ACC092C8-2667-4109-96C5-BDF0937C0632}" destId="{B03BD240-4769-4C72-A089-A20E3940FBC3}" srcOrd="0" destOrd="0" parTransId="{C2368538-1223-4B2B-AE1B-DB56D6AFAD1D}" sibTransId="{4A3B18C6-5BC1-4AB2-AEF6-F7A036D9587E}"/>
    <dgm:cxn modelId="{95571CF7-3437-4813-8B0F-164122C54410}" type="presOf" srcId="{185D2339-6401-4EBC-8948-CFC7285A9034}" destId="{1C6E7014-7288-4661-858D-C4D4BC575089}" srcOrd="0" destOrd="0" presId="urn:microsoft.com/office/officeart/2005/8/layout/orgChart1"/>
    <dgm:cxn modelId="{2E53C557-E11D-4057-845E-23BD2F12FA62}" type="presOf" srcId="{0E13814D-0668-4C31-B95D-AF1E9CC13902}" destId="{95791D6A-25EB-4D6D-BCB6-76BCA34FE732}" srcOrd="0" destOrd="0" presId="urn:microsoft.com/office/officeart/2005/8/layout/orgChart1"/>
    <dgm:cxn modelId="{6F7007DF-D43E-4464-ABE8-18A0CE6BB8D7}" type="presOf" srcId="{B03BD240-4769-4C72-A089-A20E3940FBC3}" destId="{C765FCA2-9BCA-4F88-A6BE-3C0F70705B52}" srcOrd="1" destOrd="0" presId="urn:microsoft.com/office/officeart/2005/8/layout/orgChart1"/>
    <dgm:cxn modelId="{2C69B138-FA7E-4B00-9341-0140A277F6C8}" type="presOf" srcId="{2550BFC4-63DD-448E-A38B-FE2DCA4C15E6}" destId="{E325EDA3-1C11-4929-8031-C8826FF2661E}" srcOrd="0" destOrd="0" presId="urn:microsoft.com/office/officeart/2005/8/layout/orgChart1"/>
    <dgm:cxn modelId="{A2989F5C-D557-4911-8ADB-7BBC03A8321B}" type="presOf" srcId="{96292A66-1C09-4736-911E-9685EF69E00E}" destId="{493444F6-04AC-403C-8216-DA52AB3EF4AA}" srcOrd="0" destOrd="0" presId="urn:microsoft.com/office/officeart/2005/8/layout/orgChart1"/>
    <dgm:cxn modelId="{6C89680B-DC0D-4677-AE93-B01A985E7892}" type="presOf" srcId="{ACC092C8-2667-4109-96C5-BDF0937C0632}" destId="{56AB9A7A-50F4-4EE5-9238-A93D75B9C2A5}" srcOrd="1" destOrd="0" presId="urn:microsoft.com/office/officeart/2005/8/layout/orgChart1"/>
    <dgm:cxn modelId="{DDE0ACCC-7B00-4715-9E42-3BA853D5A3A8}" type="presOf" srcId="{A2906CA6-D148-4CE0-A83C-321D43578353}" destId="{E69944A1-5067-4E59-BCAF-472336D91539}" srcOrd="1" destOrd="0" presId="urn:microsoft.com/office/officeart/2005/8/layout/orgChart1"/>
    <dgm:cxn modelId="{043F6D7C-F969-426D-A24B-895707651D01}" type="presOf" srcId="{851DA61C-1CFB-40B6-9213-D84D3426B8FB}" destId="{57E50FD4-89AE-4CEF-9403-17B0790AD6EC}" srcOrd="0" destOrd="0" presId="urn:microsoft.com/office/officeart/2005/8/layout/orgChart1"/>
    <dgm:cxn modelId="{CFA5D439-4962-4586-B9A9-2207A3ED3BE6}" type="presOf" srcId="{DA717B4A-9866-48F3-AE9C-06E927F53DEF}" destId="{58314BE9-A76B-4B06-A271-66E66B1AE1CB}" srcOrd="0" destOrd="0" presId="urn:microsoft.com/office/officeart/2005/8/layout/orgChart1"/>
    <dgm:cxn modelId="{319BAB37-E714-45F0-9773-C773169BA37C}" srcId="{DA5787D5-4B27-4FF0-9BDB-D6880835D684}" destId="{64CCD845-A3DD-44F8-8A98-7EEC646F0FEA}" srcOrd="0" destOrd="0" parTransId="{A3B32F2E-EA29-4042-BF44-4F700D57CD3B}" sibTransId="{76218641-4FCD-49C2-8DE2-B076EF61756B}"/>
    <dgm:cxn modelId="{0F7EED41-E59D-412E-AAC9-609D1EDD29A8}" type="presOf" srcId="{64CCD845-A3DD-44F8-8A98-7EEC646F0FEA}" destId="{3CBF203D-4DCA-4BDA-B16D-129B1BD5BA37}" srcOrd="0" destOrd="0" presId="urn:microsoft.com/office/officeart/2005/8/layout/orgChart1"/>
    <dgm:cxn modelId="{C7220860-38E0-4B77-A08B-C468B104E25F}" srcId="{6C9DABB0-D38B-4F57-AA34-F852503E5436}" destId="{790585A2-9888-4413-9DE3-12C257D6648B}" srcOrd="4" destOrd="0" parTransId="{C142FAF9-DFDE-4039-81DB-F2B2384A7004}" sibTransId="{39FD9C9A-E3A1-4A46-9CDE-C0DCADC10508}"/>
    <dgm:cxn modelId="{9E097238-BC78-4D34-BF4C-AFD41C89BF94}" type="presParOf" srcId="{0BB973C4-D8F9-4F00-8CA2-1F460B0501A4}" destId="{F09B6258-7D82-468E-87F8-C782340FE436}" srcOrd="0" destOrd="0" presId="urn:microsoft.com/office/officeart/2005/8/layout/orgChart1"/>
    <dgm:cxn modelId="{04F43026-7C15-4A93-8FD6-38728CEE567E}" type="presParOf" srcId="{F09B6258-7D82-468E-87F8-C782340FE436}" destId="{9B077D21-BEFB-42BA-B0A7-5E4E96F1D5F8}" srcOrd="0" destOrd="0" presId="urn:microsoft.com/office/officeart/2005/8/layout/orgChart1"/>
    <dgm:cxn modelId="{82531C1E-B47C-477E-8E90-6641259A698D}" type="presParOf" srcId="{9B077D21-BEFB-42BA-B0A7-5E4E96F1D5F8}" destId="{1C6E7014-7288-4661-858D-C4D4BC575089}" srcOrd="0" destOrd="0" presId="urn:microsoft.com/office/officeart/2005/8/layout/orgChart1"/>
    <dgm:cxn modelId="{02A34291-5035-4041-A107-3537F4473D7D}" type="presParOf" srcId="{9B077D21-BEFB-42BA-B0A7-5E4E96F1D5F8}" destId="{4DEA1BB2-E8B9-4D0F-B7F5-ECEC3250C0FA}" srcOrd="1" destOrd="0" presId="urn:microsoft.com/office/officeart/2005/8/layout/orgChart1"/>
    <dgm:cxn modelId="{E1DE10C0-87B5-4CC1-8EF1-6962144DD0C3}" type="presParOf" srcId="{F09B6258-7D82-468E-87F8-C782340FE436}" destId="{CCF6000C-D69C-49E5-A114-58E96C5827BA}" srcOrd="1" destOrd="0" presId="urn:microsoft.com/office/officeart/2005/8/layout/orgChart1"/>
    <dgm:cxn modelId="{5FD8B55E-1064-437F-9980-7E0502730F70}" type="presParOf" srcId="{CCF6000C-D69C-49E5-A114-58E96C5827BA}" destId="{8EFD34CF-A8C5-446F-A7CC-222403DADB3D}" srcOrd="0" destOrd="0" presId="urn:microsoft.com/office/officeart/2005/8/layout/orgChart1"/>
    <dgm:cxn modelId="{667A29AF-07C1-45DC-A6B8-CADAF34D0F78}" type="presParOf" srcId="{CCF6000C-D69C-49E5-A114-58E96C5827BA}" destId="{218311C8-7AD1-4767-B297-A25ACF4C5ED6}" srcOrd="1" destOrd="0" presId="urn:microsoft.com/office/officeart/2005/8/layout/orgChart1"/>
    <dgm:cxn modelId="{DA2FA4FD-94DA-43C8-AA46-BB9F803A6D93}" type="presParOf" srcId="{218311C8-7AD1-4767-B297-A25ACF4C5ED6}" destId="{3990A3B0-3A97-4882-8573-CF33C14BCA5E}" srcOrd="0" destOrd="0" presId="urn:microsoft.com/office/officeart/2005/8/layout/orgChart1"/>
    <dgm:cxn modelId="{EB7C6815-8846-4CAB-B19D-DB9CB29CC0C0}" type="presParOf" srcId="{3990A3B0-3A97-4882-8573-CF33C14BCA5E}" destId="{5187702C-CCC5-4B9F-8108-D63E02525A85}" srcOrd="0" destOrd="0" presId="urn:microsoft.com/office/officeart/2005/8/layout/orgChart1"/>
    <dgm:cxn modelId="{B93F5B60-D117-4D5C-8D61-9B2ED8C5C5D6}" type="presParOf" srcId="{3990A3B0-3A97-4882-8573-CF33C14BCA5E}" destId="{17706386-581C-4B63-96EE-64EF1C1AA2F0}" srcOrd="1" destOrd="0" presId="urn:microsoft.com/office/officeart/2005/8/layout/orgChart1"/>
    <dgm:cxn modelId="{0552CD66-365B-4B83-8A04-127059DB6566}" type="presParOf" srcId="{218311C8-7AD1-4767-B297-A25ACF4C5ED6}" destId="{36B80E64-4A67-440E-B7D0-F785C278CD91}" srcOrd="1" destOrd="0" presId="urn:microsoft.com/office/officeart/2005/8/layout/orgChart1"/>
    <dgm:cxn modelId="{322A6AB3-76B5-4FC1-B3AB-EC93F2EE456B}" type="presParOf" srcId="{36B80E64-4A67-440E-B7D0-F785C278CD91}" destId="{D055F636-A093-41DB-BE62-14324A2B5D35}" srcOrd="0" destOrd="0" presId="urn:microsoft.com/office/officeart/2005/8/layout/orgChart1"/>
    <dgm:cxn modelId="{71E85495-9F80-47F6-9101-E95507199249}" type="presParOf" srcId="{36B80E64-4A67-440E-B7D0-F785C278CD91}" destId="{637FAA46-B167-46AB-AA15-7C37FAE4B660}" srcOrd="1" destOrd="0" presId="urn:microsoft.com/office/officeart/2005/8/layout/orgChart1"/>
    <dgm:cxn modelId="{2B31F9FC-A9FB-4E21-A18A-D2E6915BBADE}" type="presParOf" srcId="{637FAA46-B167-46AB-AA15-7C37FAE4B660}" destId="{953B5EE0-EBC6-40D1-A201-00BD2F46FA9C}" srcOrd="0" destOrd="0" presId="urn:microsoft.com/office/officeart/2005/8/layout/orgChart1"/>
    <dgm:cxn modelId="{E368FE67-66AA-4DD2-9E2B-EA61D030F09E}" type="presParOf" srcId="{953B5EE0-EBC6-40D1-A201-00BD2F46FA9C}" destId="{28C9319A-2258-40BA-A532-60F048123EB4}" srcOrd="0" destOrd="0" presId="urn:microsoft.com/office/officeart/2005/8/layout/orgChart1"/>
    <dgm:cxn modelId="{D6E5FD37-4D1D-4C3A-9DC1-5A9136FC7974}" type="presParOf" srcId="{953B5EE0-EBC6-40D1-A201-00BD2F46FA9C}" destId="{E5191EB9-BCFF-4990-9349-C9101C34465C}" srcOrd="1" destOrd="0" presId="urn:microsoft.com/office/officeart/2005/8/layout/orgChart1"/>
    <dgm:cxn modelId="{FB95EF60-1316-4F7D-B51F-20471049C941}" type="presParOf" srcId="{637FAA46-B167-46AB-AA15-7C37FAE4B660}" destId="{1D607488-354C-409E-B566-870C74E92621}" srcOrd="1" destOrd="0" presId="urn:microsoft.com/office/officeart/2005/8/layout/orgChart1"/>
    <dgm:cxn modelId="{EA01E667-9E2C-4287-80BC-2F48FE11AE9F}" type="presParOf" srcId="{637FAA46-B167-46AB-AA15-7C37FAE4B660}" destId="{322EEEF3-A7B8-4C95-AA21-2ECBC8D346FE}" srcOrd="2" destOrd="0" presId="urn:microsoft.com/office/officeart/2005/8/layout/orgChart1"/>
    <dgm:cxn modelId="{EBE52C04-D6E2-4D10-A934-7B8E8ABBCB4C}" type="presParOf" srcId="{36B80E64-4A67-440E-B7D0-F785C278CD91}" destId="{2D813A55-4E7D-478E-8670-FD377829A77B}" srcOrd="2" destOrd="0" presId="urn:microsoft.com/office/officeart/2005/8/layout/orgChart1"/>
    <dgm:cxn modelId="{1612BECD-8B29-437D-87B3-7E808D32EA1D}" type="presParOf" srcId="{36B80E64-4A67-440E-B7D0-F785C278CD91}" destId="{7DA0947D-A84F-4515-BDE6-28FCD721AA77}" srcOrd="3" destOrd="0" presId="urn:microsoft.com/office/officeart/2005/8/layout/orgChart1"/>
    <dgm:cxn modelId="{B14BA0BC-765C-4FBB-8707-23F88C9843E8}" type="presParOf" srcId="{7DA0947D-A84F-4515-BDE6-28FCD721AA77}" destId="{664F83EE-51B4-4E2C-B5CE-E75D6B944313}" srcOrd="0" destOrd="0" presId="urn:microsoft.com/office/officeart/2005/8/layout/orgChart1"/>
    <dgm:cxn modelId="{14DFE5CE-A66F-490F-A4B8-6AAFE1CA3DA6}" type="presParOf" srcId="{664F83EE-51B4-4E2C-B5CE-E75D6B944313}" destId="{95791D6A-25EB-4D6D-BCB6-76BCA34FE732}" srcOrd="0" destOrd="0" presId="urn:microsoft.com/office/officeart/2005/8/layout/orgChart1"/>
    <dgm:cxn modelId="{8669E590-60D0-49CE-AFB7-93CE32EA6EEA}" type="presParOf" srcId="{664F83EE-51B4-4E2C-B5CE-E75D6B944313}" destId="{276F6A40-3092-46E4-A941-70187331CD55}" srcOrd="1" destOrd="0" presId="urn:microsoft.com/office/officeart/2005/8/layout/orgChart1"/>
    <dgm:cxn modelId="{98735904-F494-443C-8E17-77A731AAA145}" type="presParOf" srcId="{7DA0947D-A84F-4515-BDE6-28FCD721AA77}" destId="{0F214F90-51E4-4599-B81C-C3DFA0C02A0E}" srcOrd="1" destOrd="0" presId="urn:microsoft.com/office/officeart/2005/8/layout/orgChart1"/>
    <dgm:cxn modelId="{ECDB17EC-E722-430C-AEB6-9A30EFD6C044}" type="presParOf" srcId="{7DA0947D-A84F-4515-BDE6-28FCD721AA77}" destId="{8815DA54-CB08-441C-87C0-403C29997B6B}" srcOrd="2" destOrd="0" presId="urn:microsoft.com/office/officeart/2005/8/layout/orgChart1"/>
    <dgm:cxn modelId="{3EF26666-B6CB-44B3-8379-2EA5502AE744}" type="presParOf" srcId="{36B80E64-4A67-440E-B7D0-F785C278CD91}" destId="{E325EDA3-1C11-4929-8031-C8826FF2661E}" srcOrd="4" destOrd="0" presId="urn:microsoft.com/office/officeart/2005/8/layout/orgChart1"/>
    <dgm:cxn modelId="{2342AFBF-80B4-4B92-8A0B-16A31F550A22}" type="presParOf" srcId="{36B80E64-4A67-440E-B7D0-F785C278CD91}" destId="{804EBF2D-69A8-438C-8871-C30A249C0215}" srcOrd="5" destOrd="0" presId="urn:microsoft.com/office/officeart/2005/8/layout/orgChart1"/>
    <dgm:cxn modelId="{5A4253A8-505F-4601-BEE4-118D82EAC006}" type="presParOf" srcId="{804EBF2D-69A8-438C-8871-C30A249C0215}" destId="{3E454505-98A6-4B74-8D74-AAB16FC53653}" srcOrd="0" destOrd="0" presId="urn:microsoft.com/office/officeart/2005/8/layout/orgChart1"/>
    <dgm:cxn modelId="{535FA4AA-1181-4877-AC71-90160F6F5C5E}" type="presParOf" srcId="{3E454505-98A6-4B74-8D74-AAB16FC53653}" destId="{E846A093-A933-4224-A1D5-0493DB00E846}" srcOrd="0" destOrd="0" presId="urn:microsoft.com/office/officeart/2005/8/layout/orgChart1"/>
    <dgm:cxn modelId="{719F928F-715A-4CE0-AE31-DA2093DEC6EF}" type="presParOf" srcId="{3E454505-98A6-4B74-8D74-AAB16FC53653}" destId="{6865D9A5-0E5A-41EB-9E9E-B469FBB794DA}" srcOrd="1" destOrd="0" presId="urn:microsoft.com/office/officeart/2005/8/layout/orgChart1"/>
    <dgm:cxn modelId="{64E1B129-327A-4638-8AFA-53A2FBB2BA82}" type="presParOf" srcId="{804EBF2D-69A8-438C-8871-C30A249C0215}" destId="{3A392F06-06A5-490C-9E6C-9C9175640DFF}" srcOrd="1" destOrd="0" presId="urn:microsoft.com/office/officeart/2005/8/layout/orgChart1"/>
    <dgm:cxn modelId="{5892FE45-8E08-4CCE-B835-DD809E54C920}" type="presParOf" srcId="{804EBF2D-69A8-438C-8871-C30A249C0215}" destId="{256C7012-7B7C-4595-A745-1F8F3B7760FF}" srcOrd="2" destOrd="0" presId="urn:microsoft.com/office/officeart/2005/8/layout/orgChart1"/>
    <dgm:cxn modelId="{1F6CAA06-13F6-4294-B54F-35494F9EF842}" type="presParOf" srcId="{36B80E64-4A67-440E-B7D0-F785C278CD91}" destId="{B4406B7F-ECCD-4F28-BA01-39D4632881DE}" srcOrd="6" destOrd="0" presId="urn:microsoft.com/office/officeart/2005/8/layout/orgChart1"/>
    <dgm:cxn modelId="{56F37C57-670D-4B36-903A-07E9C67D9300}" type="presParOf" srcId="{36B80E64-4A67-440E-B7D0-F785C278CD91}" destId="{DD24AD6E-0E34-496B-80C4-14FBE0C52291}" srcOrd="7" destOrd="0" presId="urn:microsoft.com/office/officeart/2005/8/layout/orgChart1"/>
    <dgm:cxn modelId="{91841CBC-67E7-44B8-839B-3A91433ACE65}" type="presParOf" srcId="{DD24AD6E-0E34-496B-80C4-14FBE0C52291}" destId="{DA639DA9-4FA0-4F5B-8F12-62BFE81D7FD0}" srcOrd="0" destOrd="0" presId="urn:microsoft.com/office/officeart/2005/8/layout/orgChart1"/>
    <dgm:cxn modelId="{12DDFB2F-AB1E-43E9-AEBE-5BE7F1098CB8}" type="presParOf" srcId="{DA639DA9-4FA0-4F5B-8F12-62BFE81D7FD0}" destId="{1FC555E8-A5F8-4DD0-A18F-76290B546C25}" srcOrd="0" destOrd="0" presId="urn:microsoft.com/office/officeart/2005/8/layout/orgChart1"/>
    <dgm:cxn modelId="{6B590D50-751E-433B-8B39-6CB1865B32DD}" type="presParOf" srcId="{DA639DA9-4FA0-4F5B-8F12-62BFE81D7FD0}" destId="{223CF23C-8988-4C19-A278-70B8CB6B62EF}" srcOrd="1" destOrd="0" presId="urn:microsoft.com/office/officeart/2005/8/layout/orgChart1"/>
    <dgm:cxn modelId="{39BF65AE-4B78-47A0-BEFD-A6C3B2A76616}" type="presParOf" srcId="{DD24AD6E-0E34-496B-80C4-14FBE0C52291}" destId="{611E8C05-7000-4EE4-AA31-0C8097C97880}" srcOrd="1" destOrd="0" presId="urn:microsoft.com/office/officeart/2005/8/layout/orgChart1"/>
    <dgm:cxn modelId="{B29DD924-9C00-478A-A729-DF68E0681611}" type="presParOf" srcId="{DD24AD6E-0E34-496B-80C4-14FBE0C52291}" destId="{F020BBE8-5E1B-4FF2-A8A7-B303C3076249}" srcOrd="2" destOrd="0" presId="urn:microsoft.com/office/officeart/2005/8/layout/orgChart1"/>
    <dgm:cxn modelId="{48E7647E-E59D-4D9C-AD31-C68970F8D28E}" type="presParOf" srcId="{36B80E64-4A67-440E-B7D0-F785C278CD91}" destId="{84709C78-D282-4D21-AF68-8FCFA1499EA8}" srcOrd="8" destOrd="0" presId="urn:microsoft.com/office/officeart/2005/8/layout/orgChart1"/>
    <dgm:cxn modelId="{C4916C45-1621-4964-AB2C-1C5F19F03E6F}" type="presParOf" srcId="{36B80E64-4A67-440E-B7D0-F785C278CD91}" destId="{F9024C41-44A8-4A85-BCC4-1C029193FF9A}" srcOrd="9" destOrd="0" presId="urn:microsoft.com/office/officeart/2005/8/layout/orgChart1"/>
    <dgm:cxn modelId="{1ED872D2-D55C-41AF-BBD5-BFDFDCC580ED}" type="presParOf" srcId="{F9024C41-44A8-4A85-BCC4-1C029193FF9A}" destId="{E87DB5E8-9866-4723-A616-FA37816DF101}" srcOrd="0" destOrd="0" presId="urn:microsoft.com/office/officeart/2005/8/layout/orgChart1"/>
    <dgm:cxn modelId="{5204F545-8198-4BBA-871F-D91916522B4A}" type="presParOf" srcId="{E87DB5E8-9866-4723-A616-FA37816DF101}" destId="{DB941361-3A74-41E5-85DA-69ED56A17B4C}" srcOrd="0" destOrd="0" presId="urn:microsoft.com/office/officeart/2005/8/layout/orgChart1"/>
    <dgm:cxn modelId="{87DD08DE-0DF8-47D5-9C18-7848C0835E31}" type="presParOf" srcId="{E87DB5E8-9866-4723-A616-FA37816DF101}" destId="{378B0B20-983E-425F-9BE0-610243A71584}" srcOrd="1" destOrd="0" presId="urn:microsoft.com/office/officeart/2005/8/layout/orgChart1"/>
    <dgm:cxn modelId="{2F377BAD-EB1C-4B0E-96D9-03A40C31DEE9}" type="presParOf" srcId="{F9024C41-44A8-4A85-BCC4-1C029193FF9A}" destId="{4801B7C7-1638-4808-9289-AA8CCAB7EAF6}" srcOrd="1" destOrd="0" presId="urn:microsoft.com/office/officeart/2005/8/layout/orgChart1"/>
    <dgm:cxn modelId="{8720BA7D-64E2-4156-8A00-8BC71E23AFC3}" type="presParOf" srcId="{F9024C41-44A8-4A85-BCC4-1C029193FF9A}" destId="{D1F360A5-C54F-4ABB-A286-AFB12EBAB2D5}" srcOrd="2" destOrd="0" presId="urn:microsoft.com/office/officeart/2005/8/layout/orgChart1"/>
    <dgm:cxn modelId="{9BBB382E-88FC-4F5B-974B-151FEB53D397}" type="presParOf" srcId="{218311C8-7AD1-4767-B297-A25ACF4C5ED6}" destId="{5A0989AD-3E87-4DAB-9D96-D381B74ED376}" srcOrd="2" destOrd="0" presId="urn:microsoft.com/office/officeart/2005/8/layout/orgChart1"/>
    <dgm:cxn modelId="{58EED8DA-6E0A-46D7-8154-3037946679B3}" type="presParOf" srcId="{CCF6000C-D69C-49E5-A114-58E96C5827BA}" destId="{9531C87A-2D3D-4200-B6DA-BA2F164737E1}" srcOrd="2" destOrd="0" presId="urn:microsoft.com/office/officeart/2005/8/layout/orgChart1"/>
    <dgm:cxn modelId="{850715BC-811B-47A3-8D18-08C705183CC1}" type="presParOf" srcId="{CCF6000C-D69C-49E5-A114-58E96C5827BA}" destId="{43914D77-7F59-40B6-AC85-A1C727E83B19}" srcOrd="3" destOrd="0" presId="urn:microsoft.com/office/officeart/2005/8/layout/orgChart1"/>
    <dgm:cxn modelId="{8E9FA11F-7B58-4358-9F1B-8C1CBFBAD666}" type="presParOf" srcId="{43914D77-7F59-40B6-AC85-A1C727E83B19}" destId="{9F699791-8951-4848-A171-3AEC18F7275E}" srcOrd="0" destOrd="0" presId="urn:microsoft.com/office/officeart/2005/8/layout/orgChart1"/>
    <dgm:cxn modelId="{A0269855-63C3-45AA-9BEF-48F41A2B970E}" type="presParOf" srcId="{9F699791-8951-4848-A171-3AEC18F7275E}" destId="{14B93867-BBEA-4265-8A70-2DA4BD59743C}" srcOrd="0" destOrd="0" presId="urn:microsoft.com/office/officeart/2005/8/layout/orgChart1"/>
    <dgm:cxn modelId="{238CD02C-2FD8-42C8-A811-625991298F20}" type="presParOf" srcId="{9F699791-8951-4848-A171-3AEC18F7275E}" destId="{19F4A445-5066-4913-8A7F-05421E37182B}" srcOrd="1" destOrd="0" presId="urn:microsoft.com/office/officeart/2005/8/layout/orgChart1"/>
    <dgm:cxn modelId="{09375000-7B76-473A-8100-FAEEFEBE6D3D}" type="presParOf" srcId="{43914D77-7F59-40B6-AC85-A1C727E83B19}" destId="{4D8803C6-5428-4F2A-857A-F6AE8E43E951}" srcOrd="1" destOrd="0" presId="urn:microsoft.com/office/officeart/2005/8/layout/orgChart1"/>
    <dgm:cxn modelId="{C6478D3E-1BC3-4C5D-9225-6A120166C5F5}" type="presParOf" srcId="{4D8803C6-5428-4F2A-857A-F6AE8E43E951}" destId="{9C585957-5F2C-4303-9EC8-8BB8B190DC6D}" srcOrd="0" destOrd="0" presId="urn:microsoft.com/office/officeart/2005/8/layout/orgChart1"/>
    <dgm:cxn modelId="{CB74688E-FD76-4BF1-AAA0-F38676BE1633}" type="presParOf" srcId="{4D8803C6-5428-4F2A-857A-F6AE8E43E951}" destId="{9BD4DD4C-D22F-4BEC-952E-FDDF4A55393F}" srcOrd="1" destOrd="0" presId="urn:microsoft.com/office/officeart/2005/8/layout/orgChart1"/>
    <dgm:cxn modelId="{5B54B3CD-4341-4F4B-90C6-914D60D55A6F}" type="presParOf" srcId="{9BD4DD4C-D22F-4BEC-952E-FDDF4A55393F}" destId="{6161D82B-C2DA-4186-8C67-139EA011EE76}" srcOrd="0" destOrd="0" presId="urn:microsoft.com/office/officeart/2005/8/layout/orgChart1"/>
    <dgm:cxn modelId="{F931D2D4-AD37-4BFF-A284-6896CBAAD757}" type="presParOf" srcId="{6161D82B-C2DA-4186-8C67-139EA011EE76}" destId="{EB68B3B9-DB97-4044-B7B4-9B208E7E39B4}" srcOrd="0" destOrd="0" presId="urn:microsoft.com/office/officeart/2005/8/layout/orgChart1"/>
    <dgm:cxn modelId="{0242B163-C84F-47E8-A661-4D5ED63CE776}" type="presParOf" srcId="{6161D82B-C2DA-4186-8C67-139EA011EE76}" destId="{E6F8E99C-1093-465B-88F4-2C8694114DD7}" srcOrd="1" destOrd="0" presId="urn:microsoft.com/office/officeart/2005/8/layout/orgChart1"/>
    <dgm:cxn modelId="{880889ED-C0D8-477B-A33B-B366170C379D}" type="presParOf" srcId="{9BD4DD4C-D22F-4BEC-952E-FDDF4A55393F}" destId="{521C8D09-81FC-4872-86BF-726099F21251}" srcOrd="1" destOrd="0" presId="urn:microsoft.com/office/officeart/2005/8/layout/orgChart1"/>
    <dgm:cxn modelId="{C1308750-0BFB-4386-A582-8BABD063D878}" type="presParOf" srcId="{9BD4DD4C-D22F-4BEC-952E-FDDF4A55393F}" destId="{B5DB54FA-E29C-43ED-9BAB-3972949B908F}" srcOrd="2" destOrd="0" presId="urn:microsoft.com/office/officeart/2005/8/layout/orgChart1"/>
    <dgm:cxn modelId="{75748576-6ABB-4F35-AF74-F828356193AA}" type="presParOf" srcId="{4D8803C6-5428-4F2A-857A-F6AE8E43E951}" destId="{493444F6-04AC-403C-8216-DA52AB3EF4AA}" srcOrd="2" destOrd="0" presId="urn:microsoft.com/office/officeart/2005/8/layout/orgChart1"/>
    <dgm:cxn modelId="{E1FBE472-3994-4425-95FB-837870F97305}" type="presParOf" srcId="{4D8803C6-5428-4F2A-857A-F6AE8E43E951}" destId="{D5B5249D-63B0-42EA-8971-DA0F64F2EEF5}" srcOrd="3" destOrd="0" presId="urn:microsoft.com/office/officeart/2005/8/layout/orgChart1"/>
    <dgm:cxn modelId="{B67CF743-14B0-45B3-809C-E4B9C8363FE0}" type="presParOf" srcId="{D5B5249D-63B0-42EA-8971-DA0F64F2EEF5}" destId="{E72006D0-DD88-4A1C-AF73-F3F114E4761C}" srcOrd="0" destOrd="0" presId="urn:microsoft.com/office/officeart/2005/8/layout/orgChart1"/>
    <dgm:cxn modelId="{E00F9AA9-2779-4056-A4E5-63A499227718}" type="presParOf" srcId="{E72006D0-DD88-4A1C-AF73-F3F114E4761C}" destId="{B12ED7C1-AC97-41B1-BAEF-44FC71969BDD}" srcOrd="0" destOrd="0" presId="urn:microsoft.com/office/officeart/2005/8/layout/orgChart1"/>
    <dgm:cxn modelId="{C97B420A-A4A7-438D-8B8F-74896F2176D4}" type="presParOf" srcId="{E72006D0-DD88-4A1C-AF73-F3F114E4761C}" destId="{CC71B028-79B3-4703-A993-6A16BCC6A5D0}" srcOrd="1" destOrd="0" presId="urn:microsoft.com/office/officeart/2005/8/layout/orgChart1"/>
    <dgm:cxn modelId="{37B99E1C-7BC4-4B2C-8880-6B42114E3744}" type="presParOf" srcId="{D5B5249D-63B0-42EA-8971-DA0F64F2EEF5}" destId="{018DA884-1BCB-410A-8860-C0D4E2A6BBC2}" srcOrd="1" destOrd="0" presId="urn:microsoft.com/office/officeart/2005/8/layout/orgChart1"/>
    <dgm:cxn modelId="{E36F1730-481A-455B-B4E6-018BA53B1612}" type="presParOf" srcId="{018DA884-1BCB-410A-8860-C0D4E2A6BBC2}" destId="{7033D065-E29A-48BC-B256-B0BEDDE6F1A0}" srcOrd="0" destOrd="0" presId="urn:microsoft.com/office/officeart/2005/8/layout/orgChart1"/>
    <dgm:cxn modelId="{A89BE40B-911C-4B11-BAF2-72BF63DAA57B}" type="presParOf" srcId="{018DA884-1BCB-410A-8860-C0D4E2A6BBC2}" destId="{F3361BD5-941D-4D27-A7C5-6C773737EE9A}" srcOrd="1" destOrd="0" presId="urn:microsoft.com/office/officeart/2005/8/layout/orgChart1"/>
    <dgm:cxn modelId="{52575D40-1DF1-49F6-A340-55E22E01A96A}" type="presParOf" srcId="{F3361BD5-941D-4D27-A7C5-6C773737EE9A}" destId="{6D67A5A5-BDF0-4A37-8176-0C12C2BE8276}" srcOrd="0" destOrd="0" presId="urn:microsoft.com/office/officeart/2005/8/layout/orgChart1"/>
    <dgm:cxn modelId="{0D07B977-6F01-4F22-854E-86E7883C7834}" type="presParOf" srcId="{6D67A5A5-BDF0-4A37-8176-0C12C2BE8276}" destId="{D36873FC-CDEB-41E2-B176-1B9F1942EA9F}" srcOrd="0" destOrd="0" presId="urn:microsoft.com/office/officeart/2005/8/layout/orgChart1"/>
    <dgm:cxn modelId="{988C6432-8842-4F8B-B136-E94842A2D271}" type="presParOf" srcId="{6D67A5A5-BDF0-4A37-8176-0C12C2BE8276}" destId="{6D9D88F6-58FA-45CA-877B-ED7C4A35BE6A}" srcOrd="1" destOrd="0" presId="urn:microsoft.com/office/officeart/2005/8/layout/orgChart1"/>
    <dgm:cxn modelId="{B9DBD5AC-396A-4E3D-BE59-62FD1D3668BC}" type="presParOf" srcId="{F3361BD5-941D-4D27-A7C5-6C773737EE9A}" destId="{75138479-0B33-44BB-93AC-F78873CF14F3}" srcOrd="1" destOrd="0" presId="urn:microsoft.com/office/officeart/2005/8/layout/orgChart1"/>
    <dgm:cxn modelId="{43AE5520-BDD7-4F10-82B5-EC6A5573E107}" type="presParOf" srcId="{F3361BD5-941D-4D27-A7C5-6C773737EE9A}" destId="{5FF4C088-55E1-4B4F-8B9D-687E8C5E972A}" srcOrd="2" destOrd="0" presId="urn:microsoft.com/office/officeart/2005/8/layout/orgChart1"/>
    <dgm:cxn modelId="{92AFCFEF-9682-4619-9C96-7BDA8B45E8D8}" type="presParOf" srcId="{018DA884-1BCB-410A-8860-C0D4E2A6BBC2}" destId="{58314BE9-A76B-4B06-A271-66E66B1AE1CB}" srcOrd="2" destOrd="0" presId="urn:microsoft.com/office/officeart/2005/8/layout/orgChart1"/>
    <dgm:cxn modelId="{DE7C75D8-8C3F-46BB-9C4D-CA44F77D97A0}" type="presParOf" srcId="{018DA884-1BCB-410A-8860-C0D4E2A6BBC2}" destId="{77DCA539-670D-4C47-B46D-9A14389E25FC}" srcOrd="3" destOrd="0" presId="urn:microsoft.com/office/officeart/2005/8/layout/orgChart1"/>
    <dgm:cxn modelId="{7AE3B92C-765D-4A56-ACAC-EA370ECB71AF}" type="presParOf" srcId="{77DCA539-670D-4C47-B46D-9A14389E25FC}" destId="{96C926B5-DB6F-4932-8C3E-F4EE1678F10A}" srcOrd="0" destOrd="0" presId="urn:microsoft.com/office/officeart/2005/8/layout/orgChart1"/>
    <dgm:cxn modelId="{E548DE7D-0379-46A2-B55D-101F692A6C57}" type="presParOf" srcId="{96C926B5-DB6F-4932-8C3E-F4EE1678F10A}" destId="{57E50FD4-89AE-4CEF-9403-17B0790AD6EC}" srcOrd="0" destOrd="0" presId="urn:microsoft.com/office/officeart/2005/8/layout/orgChart1"/>
    <dgm:cxn modelId="{EBBC410B-4E25-4115-8DE3-F84EB03F57CB}" type="presParOf" srcId="{96C926B5-DB6F-4932-8C3E-F4EE1678F10A}" destId="{EF05D468-AF1B-4B30-8FB6-60451DECD4BA}" srcOrd="1" destOrd="0" presId="urn:microsoft.com/office/officeart/2005/8/layout/orgChart1"/>
    <dgm:cxn modelId="{3C0D684B-B07D-4171-9BC7-53E6D4A1C97C}" type="presParOf" srcId="{77DCA539-670D-4C47-B46D-9A14389E25FC}" destId="{F4236185-59C2-4273-87B7-B9809CA2DF2D}" srcOrd="1" destOrd="0" presId="urn:microsoft.com/office/officeart/2005/8/layout/orgChart1"/>
    <dgm:cxn modelId="{539FEE48-0B79-4680-A4B5-FF41F7852E96}" type="presParOf" srcId="{77DCA539-670D-4C47-B46D-9A14389E25FC}" destId="{4E285810-9EE0-471F-807A-4237D297CC99}" srcOrd="2" destOrd="0" presId="urn:microsoft.com/office/officeart/2005/8/layout/orgChart1"/>
    <dgm:cxn modelId="{95D4F4E0-6C60-4161-A30D-2A4FAF355520}" type="presParOf" srcId="{D5B5249D-63B0-42EA-8971-DA0F64F2EEF5}" destId="{C19F55B1-19AE-44A3-9566-3BD14F653413}" srcOrd="2" destOrd="0" presId="urn:microsoft.com/office/officeart/2005/8/layout/orgChart1"/>
    <dgm:cxn modelId="{A7BEDCC9-9B47-4120-99C3-CEDFBE9E14E3}" type="presParOf" srcId="{43914D77-7F59-40B6-AC85-A1C727E83B19}" destId="{2B2B6DF5-85F5-46CD-9A0C-7CDE6D96E3AD}" srcOrd="2" destOrd="0" presId="urn:microsoft.com/office/officeart/2005/8/layout/orgChart1"/>
    <dgm:cxn modelId="{0B521FFA-4FC7-4530-890B-1218593B4542}" type="presParOf" srcId="{CCF6000C-D69C-49E5-A114-58E96C5827BA}" destId="{5442EC93-7653-46D9-BA83-38953CDE3E4D}" srcOrd="4" destOrd="0" presId="urn:microsoft.com/office/officeart/2005/8/layout/orgChart1"/>
    <dgm:cxn modelId="{43C77DEF-F2C3-493E-AAEE-F3D9A4CAD683}" type="presParOf" srcId="{CCF6000C-D69C-49E5-A114-58E96C5827BA}" destId="{588D9482-AF5C-46AA-AC44-03356FB2CCF9}" srcOrd="5" destOrd="0" presId="urn:microsoft.com/office/officeart/2005/8/layout/orgChart1"/>
    <dgm:cxn modelId="{B7929700-F2A8-48DA-8E64-B702A0FDBDE8}" type="presParOf" srcId="{588D9482-AF5C-46AA-AC44-03356FB2CCF9}" destId="{27D80658-697E-4D27-A1C5-C112A35B4CD0}" srcOrd="0" destOrd="0" presId="urn:microsoft.com/office/officeart/2005/8/layout/orgChart1"/>
    <dgm:cxn modelId="{6231C7A0-D642-4C60-A7FA-71EBD517EFFA}" type="presParOf" srcId="{27D80658-697E-4D27-A1C5-C112A35B4CD0}" destId="{7F4C0901-C6F7-4997-A393-AF9C23F7AE2C}" srcOrd="0" destOrd="0" presId="urn:microsoft.com/office/officeart/2005/8/layout/orgChart1"/>
    <dgm:cxn modelId="{E98B7A5F-71E2-4AAA-BB3D-5E46F223BCA8}" type="presParOf" srcId="{27D80658-697E-4D27-A1C5-C112A35B4CD0}" destId="{DFDE9614-4083-468D-952A-BCC4B4D4C7B8}" srcOrd="1" destOrd="0" presId="urn:microsoft.com/office/officeart/2005/8/layout/orgChart1"/>
    <dgm:cxn modelId="{959139AE-1FE1-4DC7-B504-AD8FE33BEB7B}" type="presParOf" srcId="{588D9482-AF5C-46AA-AC44-03356FB2CCF9}" destId="{8ECE80C0-C59A-4979-A577-7D703F8F167F}" srcOrd="1" destOrd="0" presId="urn:microsoft.com/office/officeart/2005/8/layout/orgChart1"/>
    <dgm:cxn modelId="{6C373042-F20C-419C-82C1-ABDD3BDBD8E4}" type="presParOf" srcId="{8ECE80C0-C59A-4979-A577-7D703F8F167F}" destId="{BE2A3EDD-D6AF-42B1-81EB-AE08A9F75328}" srcOrd="0" destOrd="0" presId="urn:microsoft.com/office/officeart/2005/8/layout/orgChart1"/>
    <dgm:cxn modelId="{C0AEFB5C-9CCF-4684-AFE2-C3B70FAEC389}" type="presParOf" srcId="{8ECE80C0-C59A-4979-A577-7D703F8F167F}" destId="{5020E2ED-BEE4-41AF-A88A-4F0A790FE8E0}" srcOrd="1" destOrd="0" presId="urn:microsoft.com/office/officeart/2005/8/layout/orgChart1"/>
    <dgm:cxn modelId="{BDC6D9B3-BABA-43D2-B529-391554C0E207}" type="presParOf" srcId="{5020E2ED-BEE4-41AF-A88A-4F0A790FE8E0}" destId="{71C15969-0461-4F90-AFAD-7DDE0C62BCA6}" srcOrd="0" destOrd="0" presId="urn:microsoft.com/office/officeart/2005/8/layout/orgChart1"/>
    <dgm:cxn modelId="{3BF0A7FD-3F8A-4F0F-963E-3F93D8D026E2}" type="presParOf" srcId="{71C15969-0461-4F90-AFAD-7DDE0C62BCA6}" destId="{3CBF203D-4DCA-4BDA-B16D-129B1BD5BA37}" srcOrd="0" destOrd="0" presId="urn:microsoft.com/office/officeart/2005/8/layout/orgChart1"/>
    <dgm:cxn modelId="{F0C76739-2758-4417-B1C1-EBD5C4CF4B88}" type="presParOf" srcId="{71C15969-0461-4F90-AFAD-7DDE0C62BCA6}" destId="{57986FD9-3E27-407E-8981-C61FEA46887F}" srcOrd="1" destOrd="0" presId="urn:microsoft.com/office/officeart/2005/8/layout/orgChart1"/>
    <dgm:cxn modelId="{F563237F-EBB3-420C-AED4-B274F986296E}" type="presParOf" srcId="{5020E2ED-BEE4-41AF-A88A-4F0A790FE8E0}" destId="{40B36819-C86E-4CBA-8441-B93B67AD2A9E}" srcOrd="1" destOrd="0" presId="urn:microsoft.com/office/officeart/2005/8/layout/orgChart1"/>
    <dgm:cxn modelId="{B26567A6-CFA7-4C41-A093-3C27ED8DA52A}" type="presParOf" srcId="{5020E2ED-BEE4-41AF-A88A-4F0A790FE8E0}" destId="{B47F052A-F529-42D2-BD46-ABFC9D5F81D1}" srcOrd="2" destOrd="0" presId="urn:microsoft.com/office/officeart/2005/8/layout/orgChart1"/>
    <dgm:cxn modelId="{584A508E-8475-4AB9-AF1F-26F6C8B32EFD}" type="presParOf" srcId="{8ECE80C0-C59A-4979-A577-7D703F8F167F}" destId="{8798ACC5-6B8D-4DE7-A92D-244344260494}" srcOrd="2" destOrd="0" presId="urn:microsoft.com/office/officeart/2005/8/layout/orgChart1"/>
    <dgm:cxn modelId="{B44ABA4E-F3DE-4529-942D-D41ACA4B79CF}" type="presParOf" srcId="{8ECE80C0-C59A-4979-A577-7D703F8F167F}" destId="{C2F9E586-B31F-460E-8CAC-6E66A514DC04}" srcOrd="3" destOrd="0" presId="urn:microsoft.com/office/officeart/2005/8/layout/orgChart1"/>
    <dgm:cxn modelId="{31B16AEC-D061-4E9F-8254-3940FFBB7726}" type="presParOf" srcId="{C2F9E586-B31F-460E-8CAC-6E66A514DC04}" destId="{974B4AAF-0FD7-4936-A480-CAA0D507C1CE}" srcOrd="0" destOrd="0" presId="urn:microsoft.com/office/officeart/2005/8/layout/orgChart1"/>
    <dgm:cxn modelId="{E7A2ACAB-C42B-4AC4-A4D1-2D97344D6F29}" type="presParOf" srcId="{974B4AAF-0FD7-4936-A480-CAA0D507C1CE}" destId="{AEDA4443-C6DD-47D7-AC2E-3EA56352BC89}" srcOrd="0" destOrd="0" presId="urn:microsoft.com/office/officeart/2005/8/layout/orgChart1"/>
    <dgm:cxn modelId="{AEEEA17E-8DA8-40F0-A545-1EB304B67774}" type="presParOf" srcId="{974B4AAF-0FD7-4936-A480-CAA0D507C1CE}" destId="{56AB9A7A-50F4-4EE5-9238-A93D75B9C2A5}" srcOrd="1" destOrd="0" presId="urn:microsoft.com/office/officeart/2005/8/layout/orgChart1"/>
    <dgm:cxn modelId="{29B10CF5-E5F1-4355-8B2D-69DE9F9AC7B8}" type="presParOf" srcId="{C2F9E586-B31F-460E-8CAC-6E66A514DC04}" destId="{F8EA3495-6A2F-4F20-938C-597631AB8DE6}" srcOrd="1" destOrd="0" presId="urn:microsoft.com/office/officeart/2005/8/layout/orgChart1"/>
    <dgm:cxn modelId="{35C852B8-438D-4C08-B026-2834BB68BDA7}" type="presParOf" srcId="{F8EA3495-6A2F-4F20-938C-597631AB8DE6}" destId="{B5E2010E-BD56-4632-BE31-1A0407064BA0}" srcOrd="0" destOrd="0" presId="urn:microsoft.com/office/officeart/2005/8/layout/orgChart1"/>
    <dgm:cxn modelId="{D7772AEB-CBA6-4264-AE23-28FEE24E9D19}" type="presParOf" srcId="{F8EA3495-6A2F-4F20-938C-597631AB8DE6}" destId="{DD882DEF-33E5-4158-9EA7-30CC76E2C564}" srcOrd="1" destOrd="0" presId="urn:microsoft.com/office/officeart/2005/8/layout/orgChart1"/>
    <dgm:cxn modelId="{D1380D43-E4C6-4712-BE52-EAE9CE4E85C5}" type="presParOf" srcId="{DD882DEF-33E5-4158-9EA7-30CC76E2C564}" destId="{4172C524-9FAE-4211-A4E2-85C8100FBC17}" srcOrd="0" destOrd="0" presId="urn:microsoft.com/office/officeart/2005/8/layout/orgChart1"/>
    <dgm:cxn modelId="{9F7E4464-FC0D-444E-AB84-E0B4CB76F7DA}" type="presParOf" srcId="{4172C524-9FAE-4211-A4E2-85C8100FBC17}" destId="{429AD229-5D45-4209-B88D-18AE2113F7FF}" srcOrd="0" destOrd="0" presId="urn:microsoft.com/office/officeart/2005/8/layout/orgChart1"/>
    <dgm:cxn modelId="{EF6BDE2F-DA3E-4086-AC67-EDABDE659689}" type="presParOf" srcId="{4172C524-9FAE-4211-A4E2-85C8100FBC17}" destId="{C765FCA2-9BCA-4F88-A6BE-3C0F70705B52}" srcOrd="1" destOrd="0" presId="urn:microsoft.com/office/officeart/2005/8/layout/orgChart1"/>
    <dgm:cxn modelId="{AA795C67-834C-4A05-9D40-D0A4270EF0A2}" type="presParOf" srcId="{DD882DEF-33E5-4158-9EA7-30CC76E2C564}" destId="{489D48B6-B4BB-4157-B28D-9396335F4D2E}" srcOrd="1" destOrd="0" presId="urn:microsoft.com/office/officeart/2005/8/layout/orgChart1"/>
    <dgm:cxn modelId="{F4171712-446E-4740-AB1F-741B2AB6FFAF}" type="presParOf" srcId="{DD882DEF-33E5-4158-9EA7-30CC76E2C564}" destId="{4D9CC1B9-1407-42FC-AAFF-E4C882B4B7E7}" srcOrd="2" destOrd="0" presId="urn:microsoft.com/office/officeart/2005/8/layout/orgChart1"/>
    <dgm:cxn modelId="{604EC544-ECD0-45A7-AF66-88A7C78731B0}" type="presParOf" srcId="{F8EA3495-6A2F-4F20-938C-597631AB8DE6}" destId="{A3A13314-54D8-4DEE-AB21-DFB1ACCDB18D}" srcOrd="2" destOrd="0" presId="urn:microsoft.com/office/officeart/2005/8/layout/orgChart1"/>
    <dgm:cxn modelId="{5F5CDEC8-6FE0-4113-B685-1A0DE545F8FE}" type="presParOf" srcId="{F8EA3495-6A2F-4F20-938C-597631AB8DE6}" destId="{F884FC9E-F77E-4768-907E-607A26469DBD}" srcOrd="3" destOrd="0" presId="urn:microsoft.com/office/officeart/2005/8/layout/orgChart1"/>
    <dgm:cxn modelId="{D2B6703A-9698-4878-9420-6D63B04D0559}" type="presParOf" srcId="{F884FC9E-F77E-4768-907E-607A26469DBD}" destId="{744170CF-2069-4F1A-BD9F-BEEF731D1813}" srcOrd="0" destOrd="0" presId="urn:microsoft.com/office/officeart/2005/8/layout/orgChart1"/>
    <dgm:cxn modelId="{EB94737C-85A6-4472-860D-E69F3D467BBB}" type="presParOf" srcId="{744170CF-2069-4F1A-BD9F-BEEF731D1813}" destId="{79C7862B-E85C-4F81-89BE-CFA3EFF9607B}" srcOrd="0" destOrd="0" presId="urn:microsoft.com/office/officeart/2005/8/layout/orgChart1"/>
    <dgm:cxn modelId="{A984A5D0-2350-4DDC-A44C-F7372E4987E8}" type="presParOf" srcId="{744170CF-2069-4F1A-BD9F-BEEF731D1813}" destId="{E69944A1-5067-4E59-BCAF-472336D91539}" srcOrd="1" destOrd="0" presId="urn:microsoft.com/office/officeart/2005/8/layout/orgChart1"/>
    <dgm:cxn modelId="{AC4A6FA8-6248-4132-9512-D4D8ACDF61BB}" type="presParOf" srcId="{F884FC9E-F77E-4768-907E-607A26469DBD}" destId="{CFE5C401-AC7B-4154-9805-13E0D3CC8D69}" srcOrd="1" destOrd="0" presId="urn:microsoft.com/office/officeart/2005/8/layout/orgChart1"/>
    <dgm:cxn modelId="{381573E5-A03D-4D4C-9C3C-B14355E5EB30}" type="presParOf" srcId="{F884FC9E-F77E-4768-907E-607A26469DBD}" destId="{99466627-FA94-471B-A939-8AE4E9EE85C4}" srcOrd="2" destOrd="0" presId="urn:microsoft.com/office/officeart/2005/8/layout/orgChart1"/>
    <dgm:cxn modelId="{B90B037C-E0A5-4E7A-BF72-5885AC25AB28}" type="presParOf" srcId="{C2F9E586-B31F-460E-8CAC-6E66A514DC04}" destId="{47DABBDF-5BE8-4B92-B196-7B06653BDC8A}" srcOrd="2" destOrd="0" presId="urn:microsoft.com/office/officeart/2005/8/layout/orgChart1"/>
    <dgm:cxn modelId="{495F31B7-0729-4957-8681-2ED083B2295A}" type="presParOf" srcId="{588D9482-AF5C-46AA-AC44-03356FB2CCF9}" destId="{132F4BF2-F723-4353-BC8B-DD0B0F3E8C9E}" srcOrd="2" destOrd="0" presId="urn:microsoft.com/office/officeart/2005/8/layout/orgChart1"/>
    <dgm:cxn modelId="{86750759-05AE-451F-B510-9E3102ADE610}" type="presParOf" srcId="{F09B6258-7D82-468E-87F8-C782340FE436}" destId="{5D0A2488-3E45-4236-8830-DD896EE1435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798FC-D986-4681-B1B6-DD58D3D3FCC3}">
      <dsp:nvSpPr>
        <dsp:cNvPr id="0" name=""/>
        <dsp:cNvSpPr/>
      </dsp:nvSpPr>
      <dsp:spPr>
        <a:xfrm>
          <a:off x="7195869" y="1725330"/>
          <a:ext cx="118552" cy="2511716"/>
        </a:xfrm>
        <a:custGeom>
          <a:avLst/>
          <a:gdLst/>
          <a:ahLst/>
          <a:cxnLst/>
          <a:rect l="0" t="0" r="0" b="0"/>
          <a:pathLst>
            <a:path>
              <a:moveTo>
                <a:pt x="0" y="0"/>
              </a:moveTo>
              <a:lnTo>
                <a:pt x="0" y="2511716"/>
              </a:lnTo>
              <a:lnTo>
                <a:pt x="118552" y="251171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B52C9-9C3C-428F-8207-D9F929B24A47}">
      <dsp:nvSpPr>
        <dsp:cNvPr id="0" name=""/>
        <dsp:cNvSpPr/>
      </dsp:nvSpPr>
      <dsp:spPr>
        <a:xfrm>
          <a:off x="7195869" y="1725330"/>
          <a:ext cx="118552" cy="1806341"/>
        </a:xfrm>
        <a:custGeom>
          <a:avLst/>
          <a:gdLst/>
          <a:ahLst/>
          <a:cxnLst/>
          <a:rect l="0" t="0" r="0" b="0"/>
          <a:pathLst>
            <a:path>
              <a:moveTo>
                <a:pt x="0" y="0"/>
              </a:moveTo>
              <a:lnTo>
                <a:pt x="0" y="1806341"/>
              </a:lnTo>
              <a:lnTo>
                <a:pt x="118552" y="180634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9C5D26-866F-4534-A431-D08969A27109}">
      <dsp:nvSpPr>
        <dsp:cNvPr id="0" name=""/>
        <dsp:cNvSpPr/>
      </dsp:nvSpPr>
      <dsp:spPr>
        <a:xfrm>
          <a:off x="7195869" y="1725330"/>
          <a:ext cx="118552" cy="1100966"/>
        </a:xfrm>
        <a:custGeom>
          <a:avLst/>
          <a:gdLst/>
          <a:ahLst/>
          <a:cxnLst/>
          <a:rect l="0" t="0" r="0" b="0"/>
          <a:pathLst>
            <a:path>
              <a:moveTo>
                <a:pt x="0" y="0"/>
              </a:moveTo>
              <a:lnTo>
                <a:pt x="0" y="1100966"/>
              </a:lnTo>
              <a:lnTo>
                <a:pt x="118552" y="110096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63FBA9-143E-41D0-AFCD-48C02C370F83}">
      <dsp:nvSpPr>
        <dsp:cNvPr id="0" name=""/>
        <dsp:cNvSpPr/>
      </dsp:nvSpPr>
      <dsp:spPr>
        <a:xfrm>
          <a:off x="7195869" y="1725330"/>
          <a:ext cx="118552" cy="395591"/>
        </a:xfrm>
        <a:custGeom>
          <a:avLst/>
          <a:gdLst/>
          <a:ahLst/>
          <a:cxnLst/>
          <a:rect l="0" t="0" r="0" b="0"/>
          <a:pathLst>
            <a:path>
              <a:moveTo>
                <a:pt x="0" y="0"/>
              </a:moveTo>
              <a:lnTo>
                <a:pt x="0" y="395591"/>
              </a:lnTo>
              <a:lnTo>
                <a:pt x="118552" y="39559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649BD9-D09F-4055-9322-CEAE56F746E6}">
      <dsp:nvSpPr>
        <dsp:cNvPr id="0" name=""/>
        <dsp:cNvSpPr/>
      </dsp:nvSpPr>
      <dsp:spPr>
        <a:xfrm>
          <a:off x="4766197" y="1019026"/>
          <a:ext cx="2827065" cy="209560"/>
        </a:xfrm>
        <a:custGeom>
          <a:avLst/>
          <a:gdLst/>
          <a:ahLst/>
          <a:cxnLst/>
          <a:rect l="0" t="0" r="0" b="0"/>
          <a:pathLst>
            <a:path>
              <a:moveTo>
                <a:pt x="0" y="0"/>
              </a:moveTo>
              <a:lnTo>
                <a:pt x="0" y="105244"/>
              </a:lnTo>
              <a:lnTo>
                <a:pt x="2827065" y="105244"/>
              </a:lnTo>
              <a:lnTo>
                <a:pt x="2827065" y="20956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1776F-92F4-46F9-B982-A9CB8F9B96E8}">
      <dsp:nvSpPr>
        <dsp:cNvPr id="0" name=""/>
        <dsp:cNvSpPr/>
      </dsp:nvSpPr>
      <dsp:spPr>
        <a:xfrm>
          <a:off x="5996135" y="3295172"/>
          <a:ext cx="155321" cy="1813484"/>
        </a:xfrm>
        <a:custGeom>
          <a:avLst/>
          <a:gdLst/>
          <a:ahLst/>
          <a:cxnLst/>
          <a:rect l="0" t="0" r="0" b="0"/>
          <a:pathLst>
            <a:path>
              <a:moveTo>
                <a:pt x="155321" y="0"/>
              </a:moveTo>
              <a:lnTo>
                <a:pt x="155321" y="1813484"/>
              </a:lnTo>
              <a:lnTo>
                <a:pt x="0" y="181348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A215D1-5D7B-42F0-9FB6-9CF487D36852}">
      <dsp:nvSpPr>
        <dsp:cNvPr id="0" name=""/>
        <dsp:cNvSpPr/>
      </dsp:nvSpPr>
      <dsp:spPr>
        <a:xfrm>
          <a:off x="5983627" y="3295172"/>
          <a:ext cx="167829" cy="1159775"/>
        </a:xfrm>
        <a:custGeom>
          <a:avLst/>
          <a:gdLst/>
          <a:ahLst/>
          <a:cxnLst/>
          <a:rect l="0" t="0" r="0" b="0"/>
          <a:pathLst>
            <a:path>
              <a:moveTo>
                <a:pt x="167829" y="0"/>
              </a:moveTo>
              <a:lnTo>
                <a:pt x="167829" y="1159775"/>
              </a:lnTo>
              <a:lnTo>
                <a:pt x="0" y="115977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EBB07C-E0BB-4AEC-989E-9772A7EEABBC}">
      <dsp:nvSpPr>
        <dsp:cNvPr id="0" name=""/>
        <dsp:cNvSpPr/>
      </dsp:nvSpPr>
      <dsp:spPr>
        <a:xfrm>
          <a:off x="5983627" y="3295172"/>
          <a:ext cx="167829" cy="506071"/>
        </a:xfrm>
        <a:custGeom>
          <a:avLst/>
          <a:gdLst/>
          <a:ahLst/>
          <a:cxnLst/>
          <a:rect l="0" t="0" r="0" b="0"/>
          <a:pathLst>
            <a:path>
              <a:moveTo>
                <a:pt x="167829" y="0"/>
              </a:moveTo>
              <a:lnTo>
                <a:pt x="167829" y="506071"/>
              </a:lnTo>
              <a:lnTo>
                <a:pt x="0" y="50607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56BE8-B32A-485B-A4D9-B729367325F6}">
      <dsp:nvSpPr>
        <dsp:cNvPr id="0" name=""/>
        <dsp:cNvSpPr/>
      </dsp:nvSpPr>
      <dsp:spPr>
        <a:xfrm>
          <a:off x="6244020" y="2571785"/>
          <a:ext cx="304831" cy="226643"/>
        </a:xfrm>
        <a:custGeom>
          <a:avLst/>
          <a:gdLst/>
          <a:ahLst/>
          <a:cxnLst/>
          <a:rect l="0" t="0" r="0" b="0"/>
          <a:pathLst>
            <a:path>
              <a:moveTo>
                <a:pt x="0" y="0"/>
              </a:moveTo>
              <a:lnTo>
                <a:pt x="0" y="122327"/>
              </a:lnTo>
              <a:lnTo>
                <a:pt x="304831" y="122327"/>
              </a:lnTo>
              <a:lnTo>
                <a:pt x="304831" y="22664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6CAA2-81FC-488F-BECB-D792C4A2844B}">
      <dsp:nvSpPr>
        <dsp:cNvPr id="0" name=""/>
        <dsp:cNvSpPr/>
      </dsp:nvSpPr>
      <dsp:spPr>
        <a:xfrm>
          <a:off x="5414360" y="2571785"/>
          <a:ext cx="829660" cy="226643"/>
        </a:xfrm>
        <a:custGeom>
          <a:avLst/>
          <a:gdLst/>
          <a:ahLst/>
          <a:cxnLst/>
          <a:rect l="0" t="0" r="0" b="0"/>
          <a:pathLst>
            <a:path>
              <a:moveTo>
                <a:pt x="829660" y="0"/>
              </a:moveTo>
              <a:lnTo>
                <a:pt x="829660" y="122327"/>
              </a:lnTo>
              <a:lnTo>
                <a:pt x="0" y="122327"/>
              </a:lnTo>
              <a:lnTo>
                <a:pt x="0" y="22664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AF3D7-49EE-40BF-B0A5-17F78758BEF7}">
      <dsp:nvSpPr>
        <dsp:cNvPr id="0" name=""/>
        <dsp:cNvSpPr/>
      </dsp:nvSpPr>
      <dsp:spPr>
        <a:xfrm>
          <a:off x="5259406" y="1724401"/>
          <a:ext cx="984614" cy="180600"/>
        </a:xfrm>
        <a:custGeom>
          <a:avLst/>
          <a:gdLst/>
          <a:ahLst/>
          <a:cxnLst/>
          <a:rect l="0" t="0" r="0" b="0"/>
          <a:pathLst>
            <a:path>
              <a:moveTo>
                <a:pt x="0" y="0"/>
              </a:moveTo>
              <a:lnTo>
                <a:pt x="0" y="76284"/>
              </a:lnTo>
              <a:lnTo>
                <a:pt x="984614" y="76284"/>
              </a:lnTo>
              <a:lnTo>
                <a:pt x="984614" y="18060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1F02A7-FD1B-4C54-843B-6133023BA2D8}">
      <dsp:nvSpPr>
        <dsp:cNvPr id="0" name=""/>
        <dsp:cNvSpPr/>
      </dsp:nvSpPr>
      <dsp:spPr>
        <a:xfrm>
          <a:off x="3581398" y="2571790"/>
          <a:ext cx="291960" cy="562201"/>
        </a:xfrm>
        <a:custGeom>
          <a:avLst/>
          <a:gdLst/>
          <a:ahLst/>
          <a:cxnLst/>
          <a:rect l="0" t="0" r="0" b="0"/>
          <a:pathLst>
            <a:path>
              <a:moveTo>
                <a:pt x="291960" y="0"/>
              </a:moveTo>
              <a:lnTo>
                <a:pt x="0" y="5622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92B08E-7A24-4910-8B07-F68945DEE26C}">
      <dsp:nvSpPr>
        <dsp:cNvPr id="0" name=""/>
        <dsp:cNvSpPr/>
      </dsp:nvSpPr>
      <dsp:spPr>
        <a:xfrm>
          <a:off x="4431579" y="1724401"/>
          <a:ext cx="827827" cy="180600"/>
        </a:xfrm>
        <a:custGeom>
          <a:avLst/>
          <a:gdLst/>
          <a:ahLst/>
          <a:cxnLst/>
          <a:rect l="0" t="0" r="0" b="0"/>
          <a:pathLst>
            <a:path>
              <a:moveTo>
                <a:pt x="827827" y="0"/>
              </a:moveTo>
              <a:lnTo>
                <a:pt x="827827" y="76284"/>
              </a:lnTo>
              <a:lnTo>
                <a:pt x="0" y="76284"/>
              </a:lnTo>
              <a:lnTo>
                <a:pt x="0" y="18060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8ADFE-73A3-4CAD-82CC-2CB36D678BA6}">
      <dsp:nvSpPr>
        <dsp:cNvPr id="0" name=""/>
        <dsp:cNvSpPr/>
      </dsp:nvSpPr>
      <dsp:spPr>
        <a:xfrm>
          <a:off x="4766197" y="1019026"/>
          <a:ext cx="493208" cy="208632"/>
        </a:xfrm>
        <a:custGeom>
          <a:avLst/>
          <a:gdLst/>
          <a:ahLst/>
          <a:cxnLst/>
          <a:rect l="0" t="0" r="0" b="0"/>
          <a:pathLst>
            <a:path>
              <a:moveTo>
                <a:pt x="0" y="0"/>
              </a:moveTo>
              <a:lnTo>
                <a:pt x="0" y="104316"/>
              </a:lnTo>
              <a:lnTo>
                <a:pt x="493208" y="104316"/>
              </a:lnTo>
              <a:lnTo>
                <a:pt x="493208" y="2086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307F97-FC0D-48E2-BC96-7323852C93DB}">
      <dsp:nvSpPr>
        <dsp:cNvPr id="0" name=""/>
        <dsp:cNvSpPr/>
      </dsp:nvSpPr>
      <dsp:spPr>
        <a:xfrm>
          <a:off x="1700148" y="1724401"/>
          <a:ext cx="1202117" cy="208632"/>
        </a:xfrm>
        <a:custGeom>
          <a:avLst/>
          <a:gdLst/>
          <a:ahLst/>
          <a:cxnLst/>
          <a:rect l="0" t="0" r="0" b="0"/>
          <a:pathLst>
            <a:path>
              <a:moveTo>
                <a:pt x="0" y="0"/>
              </a:moveTo>
              <a:lnTo>
                <a:pt x="0" y="104316"/>
              </a:lnTo>
              <a:lnTo>
                <a:pt x="1202117" y="104316"/>
              </a:lnTo>
              <a:lnTo>
                <a:pt x="1202117" y="20863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8E468C-7C11-4BCF-A0D6-B79E96A9A2F2}">
      <dsp:nvSpPr>
        <dsp:cNvPr id="0" name=""/>
        <dsp:cNvSpPr/>
      </dsp:nvSpPr>
      <dsp:spPr>
        <a:xfrm>
          <a:off x="1654428" y="1724401"/>
          <a:ext cx="91440" cy="208632"/>
        </a:xfrm>
        <a:custGeom>
          <a:avLst/>
          <a:gdLst/>
          <a:ahLst/>
          <a:cxnLst/>
          <a:rect l="0" t="0" r="0" b="0"/>
          <a:pathLst>
            <a:path>
              <a:moveTo>
                <a:pt x="45720" y="0"/>
              </a:moveTo>
              <a:lnTo>
                <a:pt x="45720" y="20863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B9538-69CA-4415-BE8D-5FFD57F6BE05}">
      <dsp:nvSpPr>
        <dsp:cNvPr id="0" name=""/>
        <dsp:cNvSpPr/>
      </dsp:nvSpPr>
      <dsp:spPr>
        <a:xfrm>
          <a:off x="100636" y="2429776"/>
          <a:ext cx="149022" cy="1867753"/>
        </a:xfrm>
        <a:custGeom>
          <a:avLst/>
          <a:gdLst/>
          <a:ahLst/>
          <a:cxnLst/>
          <a:rect l="0" t="0" r="0" b="0"/>
          <a:pathLst>
            <a:path>
              <a:moveTo>
                <a:pt x="0" y="0"/>
              </a:moveTo>
              <a:lnTo>
                <a:pt x="0" y="1867753"/>
              </a:lnTo>
              <a:lnTo>
                <a:pt x="149022" y="18677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53B74-9BF3-46A9-A762-857B494EA79E}">
      <dsp:nvSpPr>
        <dsp:cNvPr id="0" name=""/>
        <dsp:cNvSpPr/>
      </dsp:nvSpPr>
      <dsp:spPr>
        <a:xfrm>
          <a:off x="100636" y="2429776"/>
          <a:ext cx="149022" cy="1162378"/>
        </a:xfrm>
        <a:custGeom>
          <a:avLst/>
          <a:gdLst/>
          <a:ahLst/>
          <a:cxnLst/>
          <a:rect l="0" t="0" r="0" b="0"/>
          <a:pathLst>
            <a:path>
              <a:moveTo>
                <a:pt x="0" y="0"/>
              </a:moveTo>
              <a:lnTo>
                <a:pt x="0" y="1162378"/>
              </a:lnTo>
              <a:lnTo>
                <a:pt x="149022" y="116237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789C7D-A392-44B2-810C-A0FE087BC7E4}">
      <dsp:nvSpPr>
        <dsp:cNvPr id="0" name=""/>
        <dsp:cNvSpPr/>
      </dsp:nvSpPr>
      <dsp:spPr>
        <a:xfrm>
          <a:off x="100636" y="2429776"/>
          <a:ext cx="149022" cy="457003"/>
        </a:xfrm>
        <a:custGeom>
          <a:avLst/>
          <a:gdLst/>
          <a:ahLst/>
          <a:cxnLst/>
          <a:rect l="0" t="0" r="0" b="0"/>
          <a:pathLst>
            <a:path>
              <a:moveTo>
                <a:pt x="0" y="0"/>
              </a:moveTo>
              <a:lnTo>
                <a:pt x="0" y="457003"/>
              </a:lnTo>
              <a:lnTo>
                <a:pt x="149022" y="4570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4C030-7724-4F54-A7CB-6228198660A1}">
      <dsp:nvSpPr>
        <dsp:cNvPr id="0" name=""/>
        <dsp:cNvSpPr/>
      </dsp:nvSpPr>
      <dsp:spPr>
        <a:xfrm>
          <a:off x="498030" y="1724401"/>
          <a:ext cx="1202117" cy="208632"/>
        </a:xfrm>
        <a:custGeom>
          <a:avLst/>
          <a:gdLst/>
          <a:ahLst/>
          <a:cxnLst/>
          <a:rect l="0" t="0" r="0" b="0"/>
          <a:pathLst>
            <a:path>
              <a:moveTo>
                <a:pt x="1202117" y="0"/>
              </a:moveTo>
              <a:lnTo>
                <a:pt x="1202117" y="104316"/>
              </a:lnTo>
              <a:lnTo>
                <a:pt x="0" y="104316"/>
              </a:lnTo>
              <a:lnTo>
                <a:pt x="0" y="20863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EFA672-0B5F-475B-B62E-AB2540117C65}">
      <dsp:nvSpPr>
        <dsp:cNvPr id="0" name=""/>
        <dsp:cNvSpPr/>
      </dsp:nvSpPr>
      <dsp:spPr>
        <a:xfrm>
          <a:off x="1700148" y="1019026"/>
          <a:ext cx="3066048" cy="208632"/>
        </a:xfrm>
        <a:custGeom>
          <a:avLst/>
          <a:gdLst/>
          <a:ahLst/>
          <a:cxnLst/>
          <a:rect l="0" t="0" r="0" b="0"/>
          <a:pathLst>
            <a:path>
              <a:moveTo>
                <a:pt x="3066048" y="0"/>
              </a:moveTo>
              <a:lnTo>
                <a:pt x="3066048" y="104316"/>
              </a:lnTo>
              <a:lnTo>
                <a:pt x="0" y="104316"/>
              </a:lnTo>
              <a:lnTo>
                <a:pt x="0" y="20863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EB936-A91D-4143-99C5-1F26CAD3C8C4}">
      <dsp:nvSpPr>
        <dsp:cNvPr id="0" name=""/>
        <dsp:cNvSpPr/>
      </dsp:nvSpPr>
      <dsp:spPr>
        <a:xfrm>
          <a:off x="4269454" y="522283"/>
          <a:ext cx="993485" cy="4967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continuant</a:t>
          </a:r>
        </a:p>
      </dsp:txBody>
      <dsp:txXfrm>
        <a:off x="4269454" y="522283"/>
        <a:ext cx="993485" cy="496742"/>
      </dsp:txXfrm>
    </dsp:sp>
    <dsp:sp modelId="{0A5A88CB-3519-4D85-BE69-1CD21900F1D1}">
      <dsp:nvSpPr>
        <dsp:cNvPr id="0" name=""/>
        <dsp:cNvSpPr/>
      </dsp:nvSpPr>
      <dsp:spPr>
        <a:xfrm>
          <a:off x="1019054" y="1227658"/>
          <a:ext cx="1362188" cy="496742"/>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independent continuant</a:t>
          </a:r>
        </a:p>
      </dsp:txBody>
      <dsp:txXfrm>
        <a:off x="1019054" y="1227658"/>
        <a:ext cx="1362188" cy="496742"/>
      </dsp:txXfrm>
    </dsp:sp>
    <dsp:sp modelId="{4B1005C9-80A6-40DE-A965-5C52CB2493C2}">
      <dsp:nvSpPr>
        <dsp:cNvPr id="0" name=""/>
        <dsp:cNvSpPr/>
      </dsp:nvSpPr>
      <dsp:spPr>
        <a:xfrm>
          <a:off x="1287" y="1933033"/>
          <a:ext cx="993485" cy="496742"/>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portion of material</a:t>
          </a:r>
          <a:endParaRPr lang="en-US" sz="1600" kern="1200" dirty="0">
            <a:latin typeface="Arial" pitchFamily="34" charset="0"/>
            <a:cs typeface="Arial" pitchFamily="34" charset="0"/>
          </a:endParaRPr>
        </a:p>
      </dsp:txBody>
      <dsp:txXfrm>
        <a:off x="1287" y="1933033"/>
        <a:ext cx="993485" cy="496742"/>
      </dsp:txXfrm>
    </dsp:sp>
    <dsp:sp modelId="{1B87D3C8-7342-4424-9649-D919B3085F0D}">
      <dsp:nvSpPr>
        <dsp:cNvPr id="0" name=""/>
        <dsp:cNvSpPr/>
      </dsp:nvSpPr>
      <dsp:spPr>
        <a:xfrm>
          <a:off x="249659" y="2638408"/>
          <a:ext cx="993485" cy="496742"/>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object</a:t>
          </a:r>
        </a:p>
      </dsp:txBody>
      <dsp:txXfrm>
        <a:off x="249659" y="2638408"/>
        <a:ext cx="993485" cy="496742"/>
      </dsp:txXfrm>
    </dsp:sp>
    <dsp:sp modelId="{FE50A655-3FFA-480E-8F41-AEDB773C451B}">
      <dsp:nvSpPr>
        <dsp:cNvPr id="0" name=""/>
        <dsp:cNvSpPr/>
      </dsp:nvSpPr>
      <dsp:spPr>
        <a:xfrm>
          <a:off x="249659" y="3343783"/>
          <a:ext cx="993485" cy="496742"/>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fiat object part</a:t>
          </a:r>
          <a:endParaRPr lang="en-US" sz="1600" kern="1200" dirty="0"/>
        </a:p>
      </dsp:txBody>
      <dsp:txXfrm>
        <a:off x="249659" y="3343783"/>
        <a:ext cx="993485" cy="496742"/>
      </dsp:txXfrm>
    </dsp:sp>
    <dsp:sp modelId="{E0438007-2FE9-473D-B804-141C3C01690C}">
      <dsp:nvSpPr>
        <dsp:cNvPr id="0" name=""/>
        <dsp:cNvSpPr/>
      </dsp:nvSpPr>
      <dsp:spPr>
        <a:xfrm>
          <a:off x="249659" y="4049158"/>
          <a:ext cx="993485" cy="496742"/>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object aggregate</a:t>
          </a:r>
          <a:endParaRPr lang="en-US" sz="1600" kern="1200" dirty="0"/>
        </a:p>
      </dsp:txBody>
      <dsp:txXfrm>
        <a:off x="249659" y="4049158"/>
        <a:ext cx="993485" cy="496742"/>
      </dsp:txXfrm>
    </dsp:sp>
    <dsp:sp modelId="{038D494C-D611-483F-863C-C3C901FA1DA0}">
      <dsp:nvSpPr>
        <dsp:cNvPr id="0" name=""/>
        <dsp:cNvSpPr/>
      </dsp:nvSpPr>
      <dsp:spPr>
        <a:xfrm>
          <a:off x="1203405" y="1933033"/>
          <a:ext cx="993485" cy="496742"/>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object boundary</a:t>
          </a:r>
        </a:p>
      </dsp:txBody>
      <dsp:txXfrm>
        <a:off x="1203405" y="1933033"/>
        <a:ext cx="993485" cy="496742"/>
      </dsp:txXfrm>
    </dsp:sp>
    <dsp:sp modelId="{92C340B1-3C18-462C-92CF-74DCEF70F991}">
      <dsp:nvSpPr>
        <dsp:cNvPr id="0" name=""/>
        <dsp:cNvSpPr/>
      </dsp:nvSpPr>
      <dsp:spPr>
        <a:xfrm>
          <a:off x="2405523" y="1933033"/>
          <a:ext cx="993485" cy="496742"/>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site</a:t>
          </a:r>
        </a:p>
      </dsp:txBody>
      <dsp:txXfrm>
        <a:off x="2405523" y="1933033"/>
        <a:ext cx="993485" cy="496742"/>
      </dsp:txXfrm>
    </dsp:sp>
    <dsp:sp modelId="{2C5D4F74-EA28-4E8A-8BD1-FFABD534CAB3}">
      <dsp:nvSpPr>
        <dsp:cNvPr id="0" name=""/>
        <dsp:cNvSpPr/>
      </dsp:nvSpPr>
      <dsp:spPr>
        <a:xfrm>
          <a:off x="4593601" y="1227658"/>
          <a:ext cx="1331608" cy="496742"/>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dependent continuant</a:t>
          </a:r>
        </a:p>
      </dsp:txBody>
      <dsp:txXfrm>
        <a:off x="4593601" y="1227658"/>
        <a:ext cx="1331608" cy="496742"/>
      </dsp:txXfrm>
    </dsp:sp>
    <dsp:sp modelId="{1E221323-C6E7-4B21-9C9A-C119A888C7B6}">
      <dsp:nvSpPr>
        <dsp:cNvPr id="0" name=""/>
        <dsp:cNvSpPr/>
      </dsp:nvSpPr>
      <dsp:spPr>
        <a:xfrm>
          <a:off x="3733804" y="1905002"/>
          <a:ext cx="1395549" cy="666787"/>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688975">
            <a:lnSpc>
              <a:spcPct val="90000"/>
            </a:lnSpc>
            <a:spcBef>
              <a:spcPct val="0"/>
            </a:spcBef>
            <a:spcAft>
              <a:spcPct val="35000"/>
            </a:spcAft>
          </a:pPr>
          <a:r>
            <a:rPr lang="en-US" sz="1550" kern="1200" dirty="0">
              <a:latin typeface="Arial" pitchFamily="34" charset="0"/>
              <a:cs typeface="Arial" pitchFamily="34" charset="0"/>
            </a:rPr>
            <a:t>generically dependent continuant</a:t>
          </a:r>
        </a:p>
      </dsp:txBody>
      <dsp:txXfrm>
        <a:off x="3733804" y="1905002"/>
        <a:ext cx="1395549" cy="666787"/>
      </dsp:txXfrm>
    </dsp:sp>
    <dsp:sp modelId="{3D51F2D0-0846-4676-9692-1A0D7F465E06}">
      <dsp:nvSpPr>
        <dsp:cNvPr id="0" name=""/>
        <dsp:cNvSpPr/>
      </dsp:nvSpPr>
      <dsp:spPr>
        <a:xfrm>
          <a:off x="3581398" y="2743201"/>
          <a:ext cx="1135524" cy="781580"/>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information artifact</a:t>
          </a:r>
          <a:endParaRPr lang="en-US" sz="1600" kern="1200" dirty="0"/>
        </a:p>
      </dsp:txBody>
      <dsp:txXfrm>
        <a:off x="3581398" y="2743201"/>
        <a:ext cx="1135524" cy="781580"/>
      </dsp:txXfrm>
    </dsp:sp>
    <dsp:sp modelId="{2954FCA1-A326-4CC5-8973-B7D04359D5ED}">
      <dsp:nvSpPr>
        <dsp:cNvPr id="0" name=""/>
        <dsp:cNvSpPr/>
      </dsp:nvSpPr>
      <dsp:spPr>
        <a:xfrm>
          <a:off x="5638803" y="1905002"/>
          <a:ext cx="1210433" cy="666783"/>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688975">
            <a:lnSpc>
              <a:spcPct val="90000"/>
            </a:lnSpc>
            <a:spcBef>
              <a:spcPct val="0"/>
            </a:spcBef>
            <a:spcAft>
              <a:spcPct val="35000"/>
            </a:spcAft>
          </a:pPr>
          <a:r>
            <a:rPr lang="en-US" sz="1550" kern="1200" dirty="0">
              <a:latin typeface="Arial" pitchFamily="34" charset="0"/>
              <a:cs typeface="Arial" pitchFamily="34" charset="0"/>
            </a:rPr>
            <a:t>specifically dependent continuant</a:t>
          </a:r>
        </a:p>
      </dsp:txBody>
      <dsp:txXfrm>
        <a:off x="5638803" y="1905002"/>
        <a:ext cx="1210433" cy="666783"/>
      </dsp:txXfrm>
    </dsp:sp>
    <dsp:sp modelId="{3737E424-6119-453B-AA12-C3C3CB64C25E}">
      <dsp:nvSpPr>
        <dsp:cNvPr id="0" name=""/>
        <dsp:cNvSpPr/>
      </dsp:nvSpPr>
      <dsp:spPr>
        <a:xfrm>
          <a:off x="5010150" y="2798429"/>
          <a:ext cx="808419" cy="496742"/>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quality</a:t>
          </a:r>
        </a:p>
      </dsp:txBody>
      <dsp:txXfrm>
        <a:off x="5010150" y="2798429"/>
        <a:ext cx="808419" cy="496742"/>
      </dsp:txXfrm>
    </dsp:sp>
    <dsp:sp modelId="{98735659-94C9-429F-BB29-2CF44526539E}">
      <dsp:nvSpPr>
        <dsp:cNvPr id="0" name=""/>
        <dsp:cNvSpPr/>
      </dsp:nvSpPr>
      <dsp:spPr>
        <a:xfrm>
          <a:off x="6052108" y="2798429"/>
          <a:ext cx="993485" cy="496742"/>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realizable entity</a:t>
          </a:r>
        </a:p>
      </dsp:txBody>
      <dsp:txXfrm>
        <a:off x="6052108" y="2798429"/>
        <a:ext cx="993485" cy="496742"/>
      </dsp:txXfrm>
    </dsp:sp>
    <dsp:sp modelId="{8AA692D5-9254-4992-A5DF-583FD0032733}">
      <dsp:nvSpPr>
        <dsp:cNvPr id="0" name=""/>
        <dsp:cNvSpPr/>
      </dsp:nvSpPr>
      <dsp:spPr>
        <a:xfrm>
          <a:off x="4990141" y="3552872"/>
          <a:ext cx="993485" cy="496742"/>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function</a:t>
          </a:r>
          <a:endParaRPr lang="en-US" sz="1600" kern="1200" dirty="0">
            <a:latin typeface="Arial" pitchFamily="34" charset="0"/>
            <a:cs typeface="Arial" pitchFamily="34" charset="0"/>
          </a:endParaRPr>
        </a:p>
      </dsp:txBody>
      <dsp:txXfrm>
        <a:off x="4990141" y="3552872"/>
        <a:ext cx="993485" cy="496742"/>
      </dsp:txXfrm>
    </dsp:sp>
    <dsp:sp modelId="{CA89DE90-2602-4D5E-B7CA-4C2A7B91E4D8}">
      <dsp:nvSpPr>
        <dsp:cNvPr id="0" name=""/>
        <dsp:cNvSpPr/>
      </dsp:nvSpPr>
      <dsp:spPr>
        <a:xfrm>
          <a:off x="4990141" y="4206576"/>
          <a:ext cx="993485" cy="496742"/>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role</a:t>
          </a:r>
          <a:endParaRPr lang="en-US" sz="1600" kern="1200" dirty="0">
            <a:latin typeface="Arial" pitchFamily="34" charset="0"/>
            <a:cs typeface="Arial" pitchFamily="34" charset="0"/>
          </a:endParaRPr>
        </a:p>
      </dsp:txBody>
      <dsp:txXfrm>
        <a:off x="4990141" y="4206576"/>
        <a:ext cx="993485" cy="496742"/>
      </dsp:txXfrm>
    </dsp:sp>
    <dsp:sp modelId="{8EA03A1B-D4B9-45FE-9E7B-C71D5678E18E}">
      <dsp:nvSpPr>
        <dsp:cNvPr id="0" name=""/>
        <dsp:cNvSpPr/>
      </dsp:nvSpPr>
      <dsp:spPr>
        <a:xfrm>
          <a:off x="5002649" y="4860285"/>
          <a:ext cx="993485" cy="496742"/>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disposition</a:t>
          </a:r>
          <a:endParaRPr lang="en-US" sz="1600" kern="1200" dirty="0">
            <a:latin typeface="Arial" pitchFamily="34" charset="0"/>
            <a:cs typeface="Arial" pitchFamily="34" charset="0"/>
          </a:endParaRPr>
        </a:p>
      </dsp:txBody>
      <dsp:txXfrm>
        <a:off x="5002649" y="4860285"/>
        <a:ext cx="993485" cy="496742"/>
      </dsp:txXfrm>
    </dsp:sp>
    <dsp:sp modelId="{BE13EF0B-F20D-40F9-873C-511DB47F0141}">
      <dsp:nvSpPr>
        <dsp:cNvPr id="0" name=""/>
        <dsp:cNvSpPr/>
      </dsp:nvSpPr>
      <dsp:spPr>
        <a:xfrm>
          <a:off x="7096520" y="1228587"/>
          <a:ext cx="993485" cy="4967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spatial  </a:t>
          </a:r>
          <a:r>
            <a:rPr lang="en-US" sz="1600" kern="1200" dirty="0">
              <a:latin typeface="Arial" pitchFamily="34" charset="0"/>
              <a:cs typeface="Arial" pitchFamily="34" charset="0"/>
            </a:rPr>
            <a:t>region</a:t>
          </a:r>
        </a:p>
      </dsp:txBody>
      <dsp:txXfrm>
        <a:off x="7096520" y="1228587"/>
        <a:ext cx="993485" cy="496742"/>
      </dsp:txXfrm>
    </dsp:sp>
    <dsp:sp modelId="{2F86748C-987D-4947-B62A-9B0334ABC97A}">
      <dsp:nvSpPr>
        <dsp:cNvPr id="0" name=""/>
        <dsp:cNvSpPr/>
      </dsp:nvSpPr>
      <dsp:spPr>
        <a:xfrm>
          <a:off x="7314421" y="1872550"/>
          <a:ext cx="993485" cy="4967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0D-region</a:t>
          </a:r>
          <a:endParaRPr lang="en-US" sz="1400" kern="1200" dirty="0">
            <a:latin typeface="Arial" pitchFamily="34" charset="0"/>
            <a:cs typeface="Arial" pitchFamily="34" charset="0"/>
          </a:endParaRPr>
        </a:p>
      </dsp:txBody>
      <dsp:txXfrm>
        <a:off x="7314421" y="1872550"/>
        <a:ext cx="993485" cy="496742"/>
      </dsp:txXfrm>
    </dsp:sp>
    <dsp:sp modelId="{163ADC9E-9999-4665-8B76-82A3AB5C4D28}">
      <dsp:nvSpPr>
        <dsp:cNvPr id="0" name=""/>
        <dsp:cNvSpPr/>
      </dsp:nvSpPr>
      <dsp:spPr>
        <a:xfrm>
          <a:off x="7314421" y="2577925"/>
          <a:ext cx="993485" cy="4967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1D-region</a:t>
          </a:r>
          <a:endParaRPr lang="en-US" sz="1400" kern="1200" dirty="0">
            <a:latin typeface="Arial" pitchFamily="34" charset="0"/>
            <a:cs typeface="Arial" pitchFamily="34" charset="0"/>
          </a:endParaRPr>
        </a:p>
      </dsp:txBody>
      <dsp:txXfrm>
        <a:off x="7314421" y="2577925"/>
        <a:ext cx="993485" cy="496742"/>
      </dsp:txXfrm>
    </dsp:sp>
    <dsp:sp modelId="{9EE04A05-2B36-4CF2-8151-AE983FB1486F}">
      <dsp:nvSpPr>
        <dsp:cNvPr id="0" name=""/>
        <dsp:cNvSpPr/>
      </dsp:nvSpPr>
      <dsp:spPr>
        <a:xfrm>
          <a:off x="7314421" y="3283300"/>
          <a:ext cx="993485" cy="4967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2D-region</a:t>
          </a:r>
          <a:endParaRPr lang="en-US" sz="1400" kern="1200" dirty="0">
            <a:latin typeface="Arial" pitchFamily="34" charset="0"/>
            <a:cs typeface="Arial" pitchFamily="34" charset="0"/>
          </a:endParaRPr>
        </a:p>
      </dsp:txBody>
      <dsp:txXfrm>
        <a:off x="7314421" y="3283300"/>
        <a:ext cx="993485" cy="496742"/>
      </dsp:txXfrm>
    </dsp:sp>
    <dsp:sp modelId="{87B4DB22-2C02-41F8-A2F4-0C4FDAC8E0AC}">
      <dsp:nvSpPr>
        <dsp:cNvPr id="0" name=""/>
        <dsp:cNvSpPr/>
      </dsp:nvSpPr>
      <dsp:spPr>
        <a:xfrm>
          <a:off x="7314421" y="3988675"/>
          <a:ext cx="993485" cy="49674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3D-region</a:t>
          </a:r>
          <a:endParaRPr lang="en-US" sz="1400" kern="1200" dirty="0">
            <a:latin typeface="Arial" pitchFamily="34" charset="0"/>
            <a:cs typeface="Arial" pitchFamily="34" charset="0"/>
          </a:endParaRPr>
        </a:p>
      </dsp:txBody>
      <dsp:txXfrm>
        <a:off x="7314421" y="3988675"/>
        <a:ext cx="993485" cy="496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13314-54D8-4DEE-AB21-DFB1ACCDB18D}">
      <dsp:nvSpPr>
        <dsp:cNvPr id="0" name=""/>
        <dsp:cNvSpPr/>
      </dsp:nvSpPr>
      <dsp:spPr>
        <a:xfrm>
          <a:off x="6848327" y="2397557"/>
          <a:ext cx="187253" cy="1460574"/>
        </a:xfrm>
        <a:custGeom>
          <a:avLst/>
          <a:gdLst/>
          <a:ahLst/>
          <a:cxnLst/>
          <a:rect l="0" t="0" r="0" b="0"/>
          <a:pathLst>
            <a:path>
              <a:moveTo>
                <a:pt x="0" y="0"/>
              </a:moveTo>
              <a:lnTo>
                <a:pt x="0" y="1460574"/>
              </a:lnTo>
              <a:lnTo>
                <a:pt x="187253" y="14605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E2010E-BD56-4632-BE31-1A0407064BA0}">
      <dsp:nvSpPr>
        <dsp:cNvPr id="0" name=""/>
        <dsp:cNvSpPr/>
      </dsp:nvSpPr>
      <dsp:spPr>
        <a:xfrm>
          <a:off x="6848327" y="2397557"/>
          <a:ext cx="187253" cy="574242"/>
        </a:xfrm>
        <a:custGeom>
          <a:avLst/>
          <a:gdLst/>
          <a:ahLst/>
          <a:cxnLst/>
          <a:rect l="0" t="0" r="0" b="0"/>
          <a:pathLst>
            <a:path>
              <a:moveTo>
                <a:pt x="0" y="0"/>
              </a:moveTo>
              <a:lnTo>
                <a:pt x="0" y="574242"/>
              </a:lnTo>
              <a:lnTo>
                <a:pt x="187253" y="5742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8ACC5-6B8D-4DE7-A92D-244344260494}">
      <dsp:nvSpPr>
        <dsp:cNvPr id="0" name=""/>
        <dsp:cNvSpPr/>
      </dsp:nvSpPr>
      <dsp:spPr>
        <a:xfrm>
          <a:off x="6592414" y="1511225"/>
          <a:ext cx="755254" cy="262154"/>
        </a:xfrm>
        <a:custGeom>
          <a:avLst/>
          <a:gdLst/>
          <a:ahLst/>
          <a:cxnLst/>
          <a:rect l="0" t="0" r="0" b="0"/>
          <a:pathLst>
            <a:path>
              <a:moveTo>
                <a:pt x="0" y="0"/>
              </a:moveTo>
              <a:lnTo>
                <a:pt x="0" y="131077"/>
              </a:lnTo>
              <a:lnTo>
                <a:pt x="755254" y="131077"/>
              </a:lnTo>
              <a:lnTo>
                <a:pt x="755254" y="26215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A3EDD-D6AF-42B1-81EB-AE08A9F75328}">
      <dsp:nvSpPr>
        <dsp:cNvPr id="0" name=""/>
        <dsp:cNvSpPr/>
      </dsp:nvSpPr>
      <dsp:spPr>
        <a:xfrm>
          <a:off x="5837160" y="1511225"/>
          <a:ext cx="755254" cy="262154"/>
        </a:xfrm>
        <a:custGeom>
          <a:avLst/>
          <a:gdLst/>
          <a:ahLst/>
          <a:cxnLst/>
          <a:rect l="0" t="0" r="0" b="0"/>
          <a:pathLst>
            <a:path>
              <a:moveTo>
                <a:pt x="755254" y="0"/>
              </a:moveTo>
              <a:lnTo>
                <a:pt x="755254" y="131077"/>
              </a:lnTo>
              <a:lnTo>
                <a:pt x="0" y="131077"/>
              </a:lnTo>
              <a:lnTo>
                <a:pt x="0" y="26215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42EC93-7653-46D9-BA83-38953CDE3E4D}">
      <dsp:nvSpPr>
        <dsp:cNvPr id="0" name=""/>
        <dsp:cNvSpPr/>
      </dsp:nvSpPr>
      <dsp:spPr>
        <a:xfrm>
          <a:off x="3619228" y="624894"/>
          <a:ext cx="2973186" cy="262154"/>
        </a:xfrm>
        <a:custGeom>
          <a:avLst/>
          <a:gdLst/>
          <a:ahLst/>
          <a:cxnLst/>
          <a:rect l="0" t="0" r="0" b="0"/>
          <a:pathLst>
            <a:path>
              <a:moveTo>
                <a:pt x="0" y="0"/>
              </a:moveTo>
              <a:lnTo>
                <a:pt x="0" y="131077"/>
              </a:lnTo>
              <a:lnTo>
                <a:pt x="2973186" y="131077"/>
              </a:lnTo>
              <a:lnTo>
                <a:pt x="2973186" y="26215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14BE9-A76B-4B06-A271-66E66B1AE1CB}">
      <dsp:nvSpPr>
        <dsp:cNvPr id="0" name=""/>
        <dsp:cNvSpPr/>
      </dsp:nvSpPr>
      <dsp:spPr>
        <a:xfrm>
          <a:off x="3718340" y="2397557"/>
          <a:ext cx="205414" cy="1460574"/>
        </a:xfrm>
        <a:custGeom>
          <a:avLst/>
          <a:gdLst/>
          <a:ahLst/>
          <a:cxnLst/>
          <a:rect l="0" t="0" r="0" b="0"/>
          <a:pathLst>
            <a:path>
              <a:moveTo>
                <a:pt x="0" y="0"/>
              </a:moveTo>
              <a:lnTo>
                <a:pt x="0" y="1460574"/>
              </a:lnTo>
              <a:lnTo>
                <a:pt x="205414" y="14605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3D065-E29A-48BC-B256-B0BEDDE6F1A0}">
      <dsp:nvSpPr>
        <dsp:cNvPr id="0" name=""/>
        <dsp:cNvSpPr/>
      </dsp:nvSpPr>
      <dsp:spPr>
        <a:xfrm>
          <a:off x="3718340" y="2397557"/>
          <a:ext cx="205414" cy="574242"/>
        </a:xfrm>
        <a:custGeom>
          <a:avLst/>
          <a:gdLst/>
          <a:ahLst/>
          <a:cxnLst/>
          <a:rect l="0" t="0" r="0" b="0"/>
          <a:pathLst>
            <a:path>
              <a:moveTo>
                <a:pt x="0" y="0"/>
              </a:moveTo>
              <a:lnTo>
                <a:pt x="0" y="574242"/>
              </a:lnTo>
              <a:lnTo>
                <a:pt x="205414" y="5742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3444F6-04AC-403C-8216-DA52AB3EF4AA}">
      <dsp:nvSpPr>
        <dsp:cNvPr id="0" name=""/>
        <dsp:cNvSpPr/>
      </dsp:nvSpPr>
      <dsp:spPr>
        <a:xfrm>
          <a:off x="3397645" y="1511225"/>
          <a:ext cx="868467" cy="262154"/>
        </a:xfrm>
        <a:custGeom>
          <a:avLst/>
          <a:gdLst/>
          <a:ahLst/>
          <a:cxnLst/>
          <a:rect l="0" t="0" r="0" b="0"/>
          <a:pathLst>
            <a:path>
              <a:moveTo>
                <a:pt x="0" y="0"/>
              </a:moveTo>
              <a:lnTo>
                <a:pt x="0" y="131077"/>
              </a:lnTo>
              <a:lnTo>
                <a:pt x="868467" y="131077"/>
              </a:lnTo>
              <a:lnTo>
                <a:pt x="868467" y="26215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85957-5F2C-4303-9EC8-8BB8B190DC6D}">
      <dsp:nvSpPr>
        <dsp:cNvPr id="0" name=""/>
        <dsp:cNvSpPr/>
      </dsp:nvSpPr>
      <dsp:spPr>
        <a:xfrm>
          <a:off x="2581852" y="1511225"/>
          <a:ext cx="815793" cy="262154"/>
        </a:xfrm>
        <a:custGeom>
          <a:avLst/>
          <a:gdLst/>
          <a:ahLst/>
          <a:cxnLst/>
          <a:rect l="0" t="0" r="0" b="0"/>
          <a:pathLst>
            <a:path>
              <a:moveTo>
                <a:pt x="815793" y="0"/>
              </a:moveTo>
              <a:lnTo>
                <a:pt x="815793" y="131077"/>
              </a:lnTo>
              <a:lnTo>
                <a:pt x="0" y="131077"/>
              </a:lnTo>
              <a:lnTo>
                <a:pt x="0" y="26215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31C87A-2D3D-4200-B6DA-BA2F164737E1}">
      <dsp:nvSpPr>
        <dsp:cNvPr id="0" name=""/>
        <dsp:cNvSpPr/>
      </dsp:nvSpPr>
      <dsp:spPr>
        <a:xfrm>
          <a:off x="3397645" y="624894"/>
          <a:ext cx="221582" cy="262154"/>
        </a:xfrm>
        <a:custGeom>
          <a:avLst/>
          <a:gdLst/>
          <a:ahLst/>
          <a:cxnLst/>
          <a:rect l="0" t="0" r="0" b="0"/>
          <a:pathLst>
            <a:path>
              <a:moveTo>
                <a:pt x="221582" y="0"/>
              </a:moveTo>
              <a:lnTo>
                <a:pt x="221582" y="131077"/>
              </a:lnTo>
              <a:lnTo>
                <a:pt x="0" y="131077"/>
              </a:lnTo>
              <a:lnTo>
                <a:pt x="0" y="26215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09C78-D282-4D21-AF68-8FCFA1499EA8}">
      <dsp:nvSpPr>
        <dsp:cNvPr id="0" name=""/>
        <dsp:cNvSpPr/>
      </dsp:nvSpPr>
      <dsp:spPr>
        <a:xfrm>
          <a:off x="146700" y="1511225"/>
          <a:ext cx="187253" cy="4119568"/>
        </a:xfrm>
        <a:custGeom>
          <a:avLst/>
          <a:gdLst/>
          <a:ahLst/>
          <a:cxnLst/>
          <a:rect l="0" t="0" r="0" b="0"/>
          <a:pathLst>
            <a:path>
              <a:moveTo>
                <a:pt x="0" y="0"/>
              </a:moveTo>
              <a:lnTo>
                <a:pt x="0" y="4119568"/>
              </a:lnTo>
              <a:lnTo>
                <a:pt x="187253" y="411956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406B7F-ECCD-4F28-BA01-39D4632881DE}">
      <dsp:nvSpPr>
        <dsp:cNvPr id="0" name=""/>
        <dsp:cNvSpPr/>
      </dsp:nvSpPr>
      <dsp:spPr>
        <a:xfrm>
          <a:off x="146700" y="1511225"/>
          <a:ext cx="187253" cy="3233236"/>
        </a:xfrm>
        <a:custGeom>
          <a:avLst/>
          <a:gdLst/>
          <a:ahLst/>
          <a:cxnLst/>
          <a:rect l="0" t="0" r="0" b="0"/>
          <a:pathLst>
            <a:path>
              <a:moveTo>
                <a:pt x="0" y="0"/>
              </a:moveTo>
              <a:lnTo>
                <a:pt x="0" y="3233236"/>
              </a:lnTo>
              <a:lnTo>
                <a:pt x="187253" y="323323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25EDA3-1C11-4929-8031-C8826FF2661E}">
      <dsp:nvSpPr>
        <dsp:cNvPr id="0" name=""/>
        <dsp:cNvSpPr/>
      </dsp:nvSpPr>
      <dsp:spPr>
        <a:xfrm>
          <a:off x="146700" y="1511225"/>
          <a:ext cx="187253" cy="2346905"/>
        </a:xfrm>
        <a:custGeom>
          <a:avLst/>
          <a:gdLst/>
          <a:ahLst/>
          <a:cxnLst/>
          <a:rect l="0" t="0" r="0" b="0"/>
          <a:pathLst>
            <a:path>
              <a:moveTo>
                <a:pt x="0" y="0"/>
              </a:moveTo>
              <a:lnTo>
                <a:pt x="0" y="2346905"/>
              </a:lnTo>
              <a:lnTo>
                <a:pt x="187253" y="234690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13A55-4E7D-478E-8670-FD377829A77B}">
      <dsp:nvSpPr>
        <dsp:cNvPr id="0" name=""/>
        <dsp:cNvSpPr/>
      </dsp:nvSpPr>
      <dsp:spPr>
        <a:xfrm>
          <a:off x="146700" y="1511225"/>
          <a:ext cx="187253" cy="1460574"/>
        </a:xfrm>
        <a:custGeom>
          <a:avLst/>
          <a:gdLst/>
          <a:ahLst/>
          <a:cxnLst/>
          <a:rect l="0" t="0" r="0" b="0"/>
          <a:pathLst>
            <a:path>
              <a:moveTo>
                <a:pt x="0" y="0"/>
              </a:moveTo>
              <a:lnTo>
                <a:pt x="0" y="1460574"/>
              </a:lnTo>
              <a:lnTo>
                <a:pt x="187253" y="14605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55F636-A093-41DB-BE62-14324A2B5D35}">
      <dsp:nvSpPr>
        <dsp:cNvPr id="0" name=""/>
        <dsp:cNvSpPr/>
      </dsp:nvSpPr>
      <dsp:spPr>
        <a:xfrm>
          <a:off x="146700" y="1511225"/>
          <a:ext cx="187253" cy="574242"/>
        </a:xfrm>
        <a:custGeom>
          <a:avLst/>
          <a:gdLst/>
          <a:ahLst/>
          <a:cxnLst/>
          <a:rect l="0" t="0" r="0" b="0"/>
          <a:pathLst>
            <a:path>
              <a:moveTo>
                <a:pt x="0" y="0"/>
              </a:moveTo>
              <a:lnTo>
                <a:pt x="0" y="574242"/>
              </a:lnTo>
              <a:lnTo>
                <a:pt x="187253" y="57424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FD34CF-A8C5-446F-A7CC-222403DADB3D}">
      <dsp:nvSpPr>
        <dsp:cNvPr id="0" name=""/>
        <dsp:cNvSpPr/>
      </dsp:nvSpPr>
      <dsp:spPr>
        <a:xfrm>
          <a:off x="646042" y="624894"/>
          <a:ext cx="2973186" cy="262154"/>
        </a:xfrm>
        <a:custGeom>
          <a:avLst/>
          <a:gdLst/>
          <a:ahLst/>
          <a:cxnLst/>
          <a:rect l="0" t="0" r="0" b="0"/>
          <a:pathLst>
            <a:path>
              <a:moveTo>
                <a:pt x="2973186" y="0"/>
              </a:moveTo>
              <a:lnTo>
                <a:pt x="2973186" y="131077"/>
              </a:lnTo>
              <a:lnTo>
                <a:pt x="0" y="131077"/>
              </a:lnTo>
              <a:lnTo>
                <a:pt x="0" y="26215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E7014-7288-4661-858D-C4D4BC575089}">
      <dsp:nvSpPr>
        <dsp:cNvPr id="0" name=""/>
        <dsp:cNvSpPr/>
      </dsp:nvSpPr>
      <dsp:spPr>
        <a:xfrm>
          <a:off x="2995051" y="717"/>
          <a:ext cx="1248354"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latin typeface="Arial" pitchFamily="34" charset="0"/>
              <a:cs typeface="Arial" pitchFamily="34" charset="0"/>
            </a:rPr>
            <a:t>occurrent</a:t>
          </a:r>
          <a:endParaRPr lang="en-US" sz="1600" kern="1200" dirty="0">
            <a:latin typeface="Arial" pitchFamily="34" charset="0"/>
            <a:cs typeface="Arial" pitchFamily="34" charset="0"/>
          </a:endParaRPr>
        </a:p>
      </dsp:txBody>
      <dsp:txXfrm>
        <a:off x="2995051" y="717"/>
        <a:ext cx="1248354" cy="624177"/>
      </dsp:txXfrm>
    </dsp:sp>
    <dsp:sp modelId="{5187702C-CCC5-4B9F-8108-D63E02525A85}">
      <dsp:nvSpPr>
        <dsp:cNvPr id="0" name=""/>
        <dsp:cNvSpPr/>
      </dsp:nvSpPr>
      <dsp:spPr>
        <a:xfrm>
          <a:off x="21865" y="887048"/>
          <a:ext cx="1248354" cy="624177"/>
        </a:xfrm>
        <a:prstGeom prst="rect">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latin typeface="Arial" pitchFamily="34" charset="0"/>
              <a:cs typeface="Arial" pitchFamily="34" charset="0"/>
            </a:rPr>
            <a:t>processual</a:t>
          </a:r>
          <a:r>
            <a:rPr lang="en-US" sz="1600" kern="1200" dirty="0">
              <a:latin typeface="Arial" pitchFamily="34" charset="0"/>
              <a:cs typeface="Arial" pitchFamily="34" charset="0"/>
            </a:rPr>
            <a:t> entity</a:t>
          </a:r>
        </a:p>
      </dsp:txBody>
      <dsp:txXfrm>
        <a:off x="21865" y="887048"/>
        <a:ext cx="1248354" cy="624177"/>
      </dsp:txXfrm>
    </dsp:sp>
    <dsp:sp modelId="{28C9319A-2258-40BA-A532-60F048123EB4}">
      <dsp:nvSpPr>
        <dsp:cNvPr id="0" name=""/>
        <dsp:cNvSpPr/>
      </dsp:nvSpPr>
      <dsp:spPr>
        <a:xfrm>
          <a:off x="333954" y="1773380"/>
          <a:ext cx="1248354" cy="624177"/>
        </a:xfrm>
        <a:prstGeom prst="rect">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process</a:t>
          </a:r>
        </a:p>
      </dsp:txBody>
      <dsp:txXfrm>
        <a:off x="333954" y="1773380"/>
        <a:ext cx="1248354" cy="624177"/>
      </dsp:txXfrm>
    </dsp:sp>
    <dsp:sp modelId="{95791D6A-25EB-4D6D-BCB6-76BCA34FE732}">
      <dsp:nvSpPr>
        <dsp:cNvPr id="0" name=""/>
        <dsp:cNvSpPr/>
      </dsp:nvSpPr>
      <dsp:spPr>
        <a:xfrm>
          <a:off x="333954" y="2659711"/>
          <a:ext cx="1248354" cy="624177"/>
        </a:xfrm>
        <a:prstGeom prst="rect">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fiat process   part </a:t>
          </a:r>
          <a:endParaRPr lang="en-US" sz="1600" kern="1200" dirty="0"/>
        </a:p>
      </dsp:txBody>
      <dsp:txXfrm>
        <a:off x="333954" y="2659711"/>
        <a:ext cx="1248354" cy="624177"/>
      </dsp:txXfrm>
    </dsp:sp>
    <dsp:sp modelId="{E846A093-A933-4224-A1D5-0493DB00E846}">
      <dsp:nvSpPr>
        <dsp:cNvPr id="0" name=""/>
        <dsp:cNvSpPr/>
      </dsp:nvSpPr>
      <dsp:spPr>
        <a:xfrm>
          <a:off x="333954" y="3546042"/>
          <a:ext cx="1248354" cy="624177"/>
        </a:xfrm>
        <a:prstGeom prst="rect">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process aggregate</a:t>
          </a:r>
        </a:p>
      </dsp:txBody>
      <dsp:txXfrm>
        <a:off x="333954" y="3546042"/>
        <a:ext cx="1248354" cy="624177"/>
      </dsp:txXfrm>
    </dsp:sp>
    <dsp:sp modelId="{1FC555E8-A5F8-4DD0-A18F-76290B546C25}">
      <dsp:nvSpPr>
        <dsp:cNvPr id="0" name=""/>
        <dsp:cNvSpPr/>
      </dsp:nvSpPr>
      <dsp:spPr>
        <a:xfrm>
          <a:off x="333954" y="4432374"/>
          <a:ext cx="1248354" cy="624177"/>
        </a:xfrm>
        <a:prstGeom prst="rect">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process boundary</a:t>
          </a:r>
          <a:endParaRPr lang="en-US" sz="1600" kern="1200" dirty="0">
            <a:latin typeface="Arial" pitchFamily="34" charset="0"/>
            <a:cs typeface="Arial" pitchFamily="34" charset="0"/>
          </a:endParaRPr>
        </a:p>
      </dsp:txBody>
      <dsp:txXfrm>
        <a:off x="333954" y="4432374"/>
        <a:ext cx="1248354" cy="624177"/>
      </dsp:txXfrm>
    </dsp:sp>
    <dsp:sp modelId="{DB941361-3A74-41E5-85DA-69ED56A17B4C}">
      <dsp:nvSpPr>
        <dsp:cNvPr id="0" name=""/>
        <dsp:cNvSpPr/>
      </dsp:nvSpPr>
      <dsp:spPr>
        <a:xfrm>
          <a:off x="333954" y="5318705"/>
          <a:ext cx="1248354" cy="624177"/>
        </a:xfrm>
        <a:prstGeom prst="rect">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latin typeface="Arial" pitchFamily="34" charset="0"/>
              <a:cs typeface="Arial" pitchFamily="34" charset="0"/>
            </a:rPr>
            <a:t>processual</a:t>
          </a:r>
          <a:r>
            <a:rPr lang="en-US" sz="1600" kern="1200" dirty="0">
              <a:latin typeface="Arial" pitchFamily="34" charset="0"/>
              <a:cs typeface="Arial" pitchFamily="34" charset="0"/>
            </a:rPr>
            <a:t> context</a:t>
          </a:r>
        </a:p>
      </dsp:txBody>
      <dsp:txXfrm>
        <a:off x="333954" y="5318705"/>
        <a:ext cx="1248354" cy="624177"/>
      </dsp:txXfrm>
    </dsp:sp>
    <dsp:sp modelId="{14B93867-BBEA-4265-8A70-2DA4BD59743C}">
      <dsp:nvSpPr>
        <dsp:cNvPr id="0" name=""/>
        <dsp:cNvSpPr/>
      </dsp:nvSpPr>
      <dsp:spPr>
        <a:xfrm>
          <a:off x="2604291" y="887048"/>
          <a:ext cx="1586707"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spatiotemporal region</a:t>
          </a:r>
        </a:p>
      </dsp:txBody>
      <dsp:txXfrm>
        <a:off x="2604291" y="887048"/>
        <a:ext cx="1586707" cy="624177"/>
      </dsp:txXfrm>
    </dsp:sp>
    <dsp:sp modelId="{EB68B3B9-DB97-4044-B7B4-9B208E7E39B4}">
      <dsp:nvSpPr>
        <dsp:cNvPr id="0" name=""/>
        <dsp:cNvSpPr/>
      </dsp:nvSpPr>
      <dsp:spPr>
        <a:xfrm>
          <a:off x="1844462" y="1773380"/>
          <a:ext cx="1474780"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Arial" pitchFamily="34" charset="0"/>
              <a:cs typeface="Arial" pitchFamily="34" charset="0"/>
            </a:rPr>
            <a:t>scattered spatiotemporal region</a:t>
          </a:r>
        </a:p>
      </dsp:txBody>
      <dsp:txXfrm>
        <a:off x="1844462" y="1773380"/>
        <a:ext cx="1474780" cy="624177"/>
      </dsp:txXfrm>
    </dsp:sp>
    <dsp:sp modelId="{B12ED7C1-AC97-41B1-BAEF-44FC71969BDD}">
      <dsp:nvSpPr>
        <dsp:cNvPr id="0" name=""/>
        <dsp:cNvSpPr/>
      </dsp:nvSpPr>
      <dsp:spPr>
        <a:xfrm>
          <a:off x="3581397" y="1773380"/>
          <a:ext cx="1369431"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Arial" pitchFamily="34" charset="0"/>
              <a:cs typeface="Arial" pitchFamily="34" charset="0"/>
            </a:rPr>
            <a:t>connected spatiotemporal region</a:t>
          </a:r>
        </a:p>
      </dsp:txBody>
      <dsp:txXfrm>
        <a:off x="3581397" y="1773380"/>
        <a:ext cx="1369431" cy="624177"/>
      </dsp:txXfrm>
    </dsp:sp>
    <dsp:sp modelId="{D36873FC-CDEB-41E2-B176-1B9F1942EA9F}">
      <dsp:nvSpPr>
        <dsp:cNvPr id="0" name=""/>
        <dsp:cNvSpPr/>
      </dsp:nvSpPr>
      <dsp:spPr>
        <a:xfrm>
          <a:off x="3923755" y="2659711"/>
          <a:ext cx="1419740"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spatiotemporal instant</a:t>
          </a:r>
        </a:p>
      </dsp:txBody>
      <dsp:txXfrm>
        <a:off x="3923755" y="2659711"/>
        <a:ext cx="1419740" cy="624177"/>
      </dsp:txXfrm>
    </dsp:sp>
    <dsp:sp modelId="{57E50FD4-89AE-4CEF-9403-17B0790AD6EC}">
      <dsp:nvSpPr>
        <dsp:cNvPr id="0" name=""/>
        <dsp:cNvSpPr/>
      </dsp:nvSpPr>
      <dsp:spPr>
        <a:xfrm>
          <a:off x="3923755" y="3546042"/>
          <a:ext cx="1419740"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spatiotemporal interval</a:t>
          </a:r>
        </a:p>
      </dsp:txBody>
      <dsp:txXfrm>
        <a:off x="3923755" y="3546042"/>
        <a:ext cx="1419740" cy="624177"/>
      </dsp:txXfrm>
    </dsp:sp>
    <dsp:sp modelId="{7F4C0901-C6F7-4997-A393-AF9C23F7AE2C}">
      <dsp:nvSpPr>
        <dsp:cNvPr id="0" name=""/>
        <dsp:cNvSpPr/>
      </dsp:nvSpPr>
      <dsp:spPr>
        <a:xfrm>
          <a:off x="5968237" y="887048"/>
          <a:ext cx="1248354"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temporal   region</a:t>
          </a:r>
        </a:p>
      </dsp:txBody>
      <dsp:txXfrm>
        <a:off x="5968237" y="887048"/>
        <a:ext cx="1248354" cy="624177"/>
      </dsp:txXfrm>
    </dsp:sp>
    <dsp:sp modelId="{3CBF203D-4DCA-4BDA-B16D-129B1BD5BA37}">
      <dsp:nvSpPr>
        <dsp:cNvPr id="0" name=""/>
        <dsp:cNvSpPr/>
      </dsp:nvSpPr>
      <dsp:spPr>
        <a:xfrm>
          <a:off x="5212983" y="1773380"/>
          <a:ext cx="1248354"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Arial" pitchFamily="34" charset="0"/>
              <a:cs typeface="Arial" pitchFamily="34" charset="0"/>
            </a:rPr>
            <a:t>scattered temporal region</a:t>
          </a:r>
        </a:p>
      </dsp:txBody>
      <dsp:txXfrm>
        <a:off x="5212983" y="1773380"/>
        <a:ext cx="1248354" cy="624177"/>
      </dsp:txXfrm>
    </dsp:sp>
    <dsp:sp modelId="{AEDA4443-C6DD-47D7-AC2E-3EA56352BC89}">
      <dsp:nvSpPr>
        <dsp:cNvPr id="0" name=""/>
        <dsp:cNvSpPr/>
      </dsp:nvSpPr>
      <dsp:spPr>
        <a:xfrm>
          <a:off x="6723491" y="1773380"/>
          <a:ext cx="1248354"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Arial" pitchFamily="34" charset="0"/>
              <a:cs typeface="Arial" pitchFamily="34" charset="0"/>
            </a:rPr>
            <a:t>connected temporal region</a:t>
          </a:r>
        </a:p>
      </dsp:txBody>
      <dsp:txXfrm>
        <a:off x="6723491" y="1773380"/>
        <a:ext cx="1248354" cy="624177"/>
      </dsp:txXfrm>
    </dsp:sp>
    <dsp:sp modelId="{429AD229-5D45-4209-B88D-18AE2113F7FF}">
      <dsp:nvSpPr>
        <dsp:cNvPr id="0" name=""/>
        <dsp:cNvSpPr/>
      </dsp:nvSpPr>
      <dsp:spPr>
        <a:xfrm>
          <a:off x="7035580" y="2659711"/>
          <a:ext cx="1248354"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itchFamily="34" charset="0"/>
              <a:cs typeface="Arial" pitchFamily="34" charset="0"/>
            </a:rPr>
            <a:t>temporal   instant</a:t>
          </a:r>
        </a:p>
      </dsp:txBody>
      <dsp:txXfrm>
        <a:off x="7035580" y="2659711"/>
        <a:ext cx="1248354" cy="624177"/>
      </dsp:txXfrm>
    </dsp:sp>
    <dsp:sp modelId="{79C7862B-E85C-4F81-89BE-CFA3EFF9607B}">
      <dsp:nvSpPr>
        <dsp:cNvPr id="0" name=""/>
        <dsp:cNvSpPr/>
      </dsp:nvSpPr>
      <dsp:spPr>
        <a:xfrm>
          <a:off x="7035580" y="3546042"/>
          <a:ext cx="1248354" cy="6241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temporal interval</a:t>
          </a:r>
          <a:endParaRPr lang="en-US" sz="1600" kern="1200" dirty="0">
            <a:latin typeface="Arial" pitchFamily="34" charset="0"/>
            <a:cs typeface="Arial" pitchFamily="34" charset="0"/>
          </a:endParaRPr>
        </a:p>
      </dsp:txBody>
      <dsp:txXfrm>
        <a:off x="7035580" y="3546042"/>
        <a:ext cx="1248354" cy="6241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4185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pitchFamily="34" charset="0"/>
                <a:cs typeface="+mn-cs"/>
              </a:defRPr>
            </a:lvl1pPr>
          </a:lstStyle>
          <a:p>
            <a:pPr>
              <a:defRPr/>
            </a:pPr>
            <a:endParaRPr lang="en-US"/>
          </a:p>
        </p:txBody>
      </p:sp>
      <p:sp>
        <p:nvSpPr>
          <p:cNvPr id="286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pitchFamily="34" charset="0"/>
                <a:cs typeface="+mn-cs"/>
              </a:defRPr>
            </a:lvl1pPr>
          </a:lstStyle>
          <a:p>
            <a:pPr>
              <a:defRPr/>
            </a:pPr>
            <a:endParaRPr lang="en-US"/>
          </a:p>
        </p:txBody>
      </p:sp>
      <p:sp>
        <p:nvSpPr>
          <p:cNvPr id="4976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86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pitchFamily="34"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cs typeface="+mn-cs"/>
              </a:defRPr>
            </a:lvl1pPr>
          </a:lstStyle>
          <a:p>
            <a:pPr>
              <a:defRPr/>
            </a:pPr>
            <a:fld id="{E71CAA70-9A5E-43C0-969F-51FB0F943584}" type="slidenum">
              <a:rPr lang="en-US"/>
              <a:pPr>
                <a:defRPr/>
              </a:pPr>
              <a:t>‹#›</a:t>
            </a:fld>
            <a:endParaRPr lang="en-US"/>
          </a:p>
        </p:txBody>
      </p:sp>
    </p:spTree>
    <p:extLst>
      <p:ext uri="{BB962C8B-B14F-4D97-AF65-F5344CB8AC3E}">
        <p14:creationId xmlns:p14="http://schemas.microsoft.com/office/powerpoint/2010/main" val="2799948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p:cNvSpPr>
            <a:spLocks noGrp="1" noRot="1" noChangeAspect="1" noTextEdit="1"/>
          </p:cNvSpPr>
          <p:nvPr>
            <p:ph type="sldImg"/>
          </p:nvPr>
        </p:nvSpPr>
        <p:spPr>
          <a:ln/>
        </p:spPr>
      </p:sp>
      <p:sp>
        <p:nvSpPr>
          <p:cNvPr id="498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02420D9-D011-4A89-BF26-960ECE6229F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50A9BA-A45F-4FBB-AD3A-6566643C8B95}" type="slidenum">
              <a:rPr lang="en-US" smtClean="0">
                <a:solidFill>
                  <a:srgbClr val="000000"/>
                </a:solidFill>
              </a:rPr>
              <a:pPr eaLnBrk="1" hangingPunct="1"/>
              <a:t>100</a:t>
            </a:fld>
            <a:endParaRPr lang="en-US" smtClean="0">
              <a:solidFill>
                <a:srgbClr val="000000"/>
              </a:solidFill>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cs typeface="Arial" pitchFamily="34" charset="0"/>
              </a:rPr>
              <a:t>* = dedicated NIH funding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140E8E-5C5E-42D3-A1A9-81E19E0C958F}" type="slidenum">
              <a:rPr lang="en-US" smtClean="0">
                <a:solidFill>
                  <a:srgbClr val="000000"/>
                </a:solidFill>
              </a:rPr>
              <a:pPr eaLnBrk="1" hangingPunct="1"/>
              <a:t>102</a:t>
            </a:fld>
            <a:endParaRPr lang="en-US" smtClean="0">
              <a:solidFill>
                <a:srgbClr val="000000"/>
              </a:solidFill>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cs typeface="Arial" pitchFamily="34" charset="0"/>
              </a:rPr>
              <a:t>* = dedicated NIH funding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6BD43ED8-76C6-4117-B05D-78051B74682A}" type="slidenum">
              <a:rPr lang="en-US">
                <a:solidFill>
                  <a:srgbClr val="000000"/>
                </a:solidFill>
              </a:rPr>
              <a:pPr>
                <a:defRPr/>
              </a:pPr>
              <a:t>110</a:t>
            </a:fld>
            <a:endParaRPr lang="en-US">
              <a:solidFill>
                <a:srgbClr val="000000"/>
              </a:solidFill>
            </a:endParaRPr>
          </a:p>
        </p:txBody>
      </p:sp>
      <p:sp>
        <p:nvSpPr>
          <p:cNvPr id="539651" name="Rectangle 2"/>
          <p:cNvSpPr>
            <a:spLocks noGrp="1" noRot="1" noChangeAspect="1" noChangeArrowheads="1" noTextEdit="1"/>
          </p:cNvSpPr>
          <p:nvPr>
            <p:ph type="sldImg"/>
          </p:nvPr>
        </p:nvSpPr>
        <p:spPr>
          <a:ln/>
        </p:spPr>
      </p:sp>
      <p:sp>
        <p:nvSpPr>
          <p:cNvPr id="53965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F28834F7-25AB-42DE-9EBC-1C84855BCD98}" type="slidenum">
              <a:rPr lang="en-US">
                <a:solidFill>
                  <a:srgbClr val="000000"/>
                </a:solidFill>
              </a:rPr>
              <a:pPr>
                <a:defRPr/>
              </a:pPr>
              <a:t>111</a:t>
            </a:fld>
            <a:endParaRPr lang="en-US">
              <a:solidFill>
                <a:srgbClr val="000000"/>
              </a:solidFill>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D38CAE74-74FD-4F04-9C47-4CE16D7FD4B5}" type="slidenum">
              <a:rPr lang="en-US">
                <a:solidFill>
                  <a:srgbClr val="000000"/>
                </a:solidFill>
              </a:rPr>
              <a:pPr>
                <a:defRPr/>
              </a:pPr>
              <a:t>112</a:t>
            </a:fld>
            <a:endParaRPr lang="en-US">
              <a:solidFill>
                <a:srgbClr val="000000"/>
              </a:solidFill>
            </a:endParaRPr>
          </a:p>
        </p:txBody>
      </p:sp>
      <p:sp>
        <p:nvSpPr>
          <p:cNvPr id="541699" name="Rectangle 2"/>
          <p:cNvSpPr>
            <a:spLocks noGrp="1" noRot="1" noChangeAspect="1" noChangeArrowheads="1" noTextEdit="1"/>
          </p:cNvSpPr>
          <p:nvPr>
            <p:ph type="sldImg"/>
          </p:nvPr>
        </p:nvSpPr>
        <p:spPr>
          <a:ln/>
        </p:spPr>
      </p:sp>
      <p:sp>
        <p:nvSpPr>
          <p:cNvPr id="54170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a:ln/>
        </p:spPr>
      </p:sp>
      <p:sp>
        <p:nvSpPr>
          <p:cNvPr id="542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21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85EF3104-65AD-4D59-AAAD-6C49391ABDA8}" type="slidenum">
              <a:rPr lang="en-US">
                <a:solidFill>
                  <a:prstClr val="black"/>
                </a:solidFill>
              </a:rPr>
              <a:pPr>
                <a:defRPr/>
              </a:pPr>
              <a:t>113</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a:ln/>
        </p:spPr>
      </p:sp>
      <p:sp>
        <p:nvSpPr>
          <p:cNvPr id="545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a:defRPr/>
            </a:pPr>
            <a:fld id="{288CEC19-FA46-4008-B78D-251CCD3DC209}" type="slidenum">
              <a:rPr lang="en-US">
                <a:solidFill>
                  <a:srgbClr val="000000"/>
                </a:solidFill>
              </a:rPr>
              <a:pPr>
                <a:defRPr/>
              </a:pPr>
              <a:t>115</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4D2A7D-BC08-4112-ACDB-0AD8997A1DE8}" type="slidenum">
              <a:rPr lang="en-US">
                <a:solidFill>
                  <a:srgbClr val="000000"/>
                </a:solidFill>
              </a:rPr>
              <a:pPr eaLnBrk="1" hangingPunct="1"/>
              <a:t>118</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5418D8-A316-4891-8135-235E14A3A9D1}" type="slidenum">
              <a:rPr lang="en-US">
                <a:solidFill>
                  <a:srgbClr val="000000"/>
                </a:solidFill>
              </a:rPr>
              <a:pPr eaLnBrk="1" hangingPunct="1"/>
              <a:t>121</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a:ln/>
        </p:spPr>
      </p:sp>
      <p:sp>
        <p:nvSpPr>
          <p:cNvPr id="552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a:defRPr/>
            </a:pPr>
            <a:fld id="{4BB5C98F-D2C5-4654-A8F4-0EDAD6CFF657}" type="slidenum">
              <a:rPr lang="en-US">
                <a:solidFill>
                  <a:srgbClr val="000000"/>
                </a:solidFill>
              </a:rPr>
              <a:pPr>
                <a:defRPr/>
              </a:pPr>
              <a:t>122</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pPr>
              <a:defRPr/>
            </a:pPr>
            <a:fld id="{9FFE5B96-7740-492E-9301-FE1C45B3DB4C}" type="slidenum">
              <a:rPr lang="en-US" smtClean="0">
                <a:solidFill>
                  <a:prstClr val="black"/>
                </a:solidFill>
              </a:rPr>
              <a:pPr>
                <a:defRPr/>
              </a:pPr>
              <a:t>75</a:t>
            </a:fld>
            <a:endParaRPr lang="en-US" smtClean="0">
              <a:solidFill>
                <a:prstClr val="black"/>
              </a:solidFill>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a:ln/>
        </p:spPr>
      </p:sp>
      <p:sp>
        <p:nvSpPr>
          <p:cNvPr id="553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a:defRPr/>
            </a:pPr>
            <a:fld id="{1439191C-9A77-4106-9D7A-4E98F2F996F9}" type="slidenum">
              <a:rPr lang="en-US">
                <a:solidFill>
                  <a:srgbClr val="000000"/>
                </a:solidFill>
              </a:rPr>
              <a:pPr>
                <a:defRPr/>
              </a:pPr>
              <a:t>123</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a:ln/>
        </p:spPr>
      </p:sp>
      <p:sp>
        <p:nvSpPr>
          <p:cNvPr id="553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a:defRPr/>
            </a:pPr>
            <a:fld id="{1439191C-9A77-4106-9D7A-4E98F2F996F9}" type="slidenum">
              <a:rPr lang="en-US">
                <a:solidFill>
                  <a:srgbClr val="000000"/>
                </a:solidFill>
              </a:rPr>
              <a:pPr>
                <a:defRPr/>
              </a:pPr>
              <a:t>124</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47EC5E-7B00-45BC-BF57-FDA49613E715}" type="slidenum">
              <a:rPr lang="en-US" smtClean="0">
                <a:solidFill>
                  <a:srgbClr val="000000"/>
                </a:solidFill>
              </a:rPr>
              <a:pPr eaLnBrk="1" hangingPunct="1"/>
              <a:t>125</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47EC5E-7B00-45BC-BF57-FDA49613E715}" type="slidenum">
              <a:rPr lang="en-US" smtClean="0">
                <a:solidFill>
                  <a:srgbClr val="000000"/>
                </a:solidFill>
              </a:rPr>
              <a:pPr eaLnBrk="1" hangingPunct="1"/>
              <a:t>127</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47EC5E-7B00-45BC-BF57-FDA49613E715}" type="slidenum">
              <a:rPr lang="en-US" smtClean="0">
                <a:solidFill>
                  <a:srgbClr val="000000"/>
                </a:solidFill>
              </a:rPr>
              <a:pPr eaLnBrk="1" hangingPunct="1"/>
              <a:t>128</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47EC5E-7B00-45BC-BF57-FDA49613E715}" type="slidenum">
              <a:rPr lang="en-US" smtClean="0">
                <a:solidFill>
                  <a:srgbClr val="000000"/>
                </a:solidFill>
              </a:rPr>
              <a:pPr eaLnBrk="1" hangingPunct="1"/>
              <a:t>129</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5652"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a:defRPr/>
            </a:pPr>
            <a:endParaRPr lang="en-US">
              <a:solidFill>
                <a:srgbClr val="000000"/>
              </a:solidFill>
            </a:endParaRPr>
          </a:p>
        </p:txBody>
      </p:sp>
      <p:sp>
        <p:nvSpPr>
          <p:cNvPr id="155653" name="Header Placeholder 5"/>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a:defRPr/>
            </a:pPr>
            <a:endParaRPr lang="en-US">
              <a:solidFill>
                <a:srgbClr val="000000"/>
              </a:solidFill>
            </a:endParaRPr>
          </a:p>
        </p:txBody>
      </p:sp>
      <p:sp>
        <p:nvSpPr>
          <p:cNvPr id="155654" name="Date Placeholder 6"/>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a:defRPr/>
            </a:pPr>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BAAA8229-A521-40EE-9877-98EDE226C1E9}" type="slidenum">
              <a:rPr lang="en-US">
                <a:solidFill>
                  <a:srgbClr val="000000"/>
                </a:solidFill>
              </a:rPr>
              <a:pPr>
                <a:defRPr/>
              </a:pPr>
              <a:t>135</a:t>
            </a:fld>
            <a:endParaRPr lang="en-US">
              <a:solidFill>
                <a:srgbClr val="000000"/>
              </a:solidFill>
            </a:endParaRPr>
          </a:p>
        </p:txBody>
      </p:sp>
      <p:sp>
        <p:nvSpPr>
          <p:cNvPr id="543747" name="Rectangle 2"/>
          <p:cNvSpPr>
            <a:spLocks noGrp="1" noRot="1" noChangeAspect="1" noChangeArrowheads="1" noTextEdit="1"/>
          </p:cNvSpPr>
          <p:nvPr>
            <p:ph type="sldImg"/>
          </p:nvPr>
        </p:nvSpPr>
        <p:spPr>
          <a:ln/>
        </p:spPr>
      </p:sp>
      <p:sp>
        <p:nvSpPr>
          <p:cNvPr id="54374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725" eaLnBrk="0" hangingPunct="0">
              <a:defRPr>
                <a:solidFill>
                  <a:schemeClr val="tx1"/>
                </a:solidFill>
                <a:latin typeface="Arial" pitchFamily="34" charset="0"/>
                <a:cs typeface="Arial" pitchFamily="34" charset="0"/>
              </a:defRPr>
            </a:lvl1pPr>
            <a:lvl2pPr marL="742950" indent="-285750" defTabSz="974725" eaLnBrk="0" hangingPunct="0">
              <a:defRPr>
                <a:solidFill>
                  <a:schemeClr val="tx1"/>
                </a:solidFill>
                <a:latin typeface="Arial" pitchFamily="34" charset="0"/>
                <a:cs typeface="Arial" pitchFamily="34" charset="0"/>
              </a:defRPr>
            </a:lvl2pPr>
            <a:lvl3pPr marL="1143000" indent="-228600" defTabSz="974725" eaLnBrk="0" hangingPunct="0">
              <a:defRPr>
                <a:solidFill>
                  <a:schemeClr val="tx1"/>
                </a:solidFill>
                <a:latin typeface="Arial" pitchFamily="34" charset="0"/>
                <a:cs typeface="Arial" pitchFamily="34" charset="0"/>
              </a:defRPr>
            </a:lvl3pPr>
            <a:lvl4pPr marL="1600200" indent="-228600" defTabSz="974725" eaLnBrk="0" hangingPunct="0">
              <a:defRPr>
                <a:solidFill>
                  <a:schemeClr val="tx1"/>
                </a:solidFill>
                <a:latin typeface="Arial" pitchFamily="34" charset="0"/>
                <a:cs typeface="Arial" pitchFamily="34" charset="0"/>
              </a:defRPr>
            </a:lvl4pPr>
            <a:lvl5pPr marL="2057400" indent="-228600" defTabSz="974725" eaLnBrk="0" hangingPunct="0">
              <a:defRPr>
                <a:solidFill>
                  <a:schemeClr val="tx1"/>
                </a:solidFill>
                <a:latin typeface="Arial" pitchFamily="34" charset="0"/>
                <a:cs typeface="Arial" pitchFamily="34" charset="0"/>
              </a:defRPr>
            </a:lvl5pPr>
            <a:lvl6pPr marL="2514600" indent="-228600" defTabSz="9747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747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747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74725" eaLnBrk="0" fontAlgn="base" hangingPunct="0">
              <a:spcBef>
                <a:spcPct val="0"/>
              </a:spcBef>
              <a:spcAft>
                <a:spcPct val="0"/>
              </a:spcAft>
              <a:defRPr>
                <a:solidFill>
                  <a:schemeClr val="tx1"/>
                </a:solidFill>
                <a:latin typeface="Arial" pitchFamily="34" charset="0"/>
                <a:cs typeface="Arial" pitchFamily="34" charset="0"/>
              </a:defRPr>
            </a:lvl9pPr>
          </a:lstStyle>
          <a:p>
            <a:fld id="{06317D62-D18D-409C-BDC5-ECFE9CB5A32F}" type="slidenum">
              <a:rPr lang="en-US" smtClean="0">
                <a:solidFill>
                  <a:srgbClr val="000000"/>
                </a:solidFill>
                <a:latin typeface="Times New Roman" pitchFamily="18" charset="0"/>
              </a:rPr>
              <a:pPr/>
              <a:t>83</a:t>
            </a:fld>
            <a:endParaRPr lang="en-US" smtClean="0">
              <a:solidFill>
                <a:srgbClr val="000000"/>
              </a:solidFill>
              <a:latin typeface="Times New Roman" pitchFamily="18" charset="0"/>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a:ln/>
        </p:spPr>
      </p:sp>
      <p:sp>
        <p:nvSpPr>
          <p:cNvPr id="500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Gerard Christman</a:t>
            </a:r>
          </a:p>
        </p:txBody>
      </p:sp>
      <p:sp>
        <p:nvSpPr>
          <p:cNvPr id="4" name="Slide Number Placeholder 3"/>
          <p:cNvSpPr>
            <a:spLocks noGrp="1"/>
          </p:cNvSpPr>
          <p:nvPr>
            <p:ph type="sldNum" sz="quarter" idx="5"/>
          </p:nvPr>
        </p:nvSpPr>
        <p:spPr/>
        <p:txBody>
          <a:bodyPr/>
          <a:lstStyle/>
          <a:p>
            <a:pPr>
              <a:defRPr/>
            </a:pPr>
            <a:fld id="{6E5721C1-3C0C-44FB-B0A4-27CBDE8406AC}" type="slidenum">
              <a:rPr lang="en-US" smtClean="0">
                <a:solidFill>
                  <a:prstClr val="black"/>
                </a:solidFill>
              </a:rPr>
              <a:pPr>
                <a:defRPr/>
              </a:pPr>
              <a:t>87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FFEC61EF-C9EC-4967-B35F-CE5773A12186}" type="slidenum">
              <a:rPr lang="en-GB" smtClean="0">
                <a:solidFill>
                  <a:prstClr val="black"/>
                </a:solidFill>
              </a:rPr>
              <a:pPr>
                <a:defRPr/>
              </a:pPr>
              <a:t>90</a:t>
            </a:fld>
            <a:endParaRPr lang="en-GB" smtClean="0">
              <a:solidFill>
                <a:prstClr val="black"/>
              </a:solidFill>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FFEC61EF-C9EC-4967-B35F-CE5773A12186}" type="slidenum">
              <a:rPr lang="en-GB" smtClean="0">
                <a:solidFill>
                  <a:prstClr val="black"/>
                </a:solidFill>
              </a:rPr>
              <a:pPr>
                <a:defRPr/>
              </a:pPr>
              <a:t>91</a:t>
            </a:fld>
            <a:endParaRPr lang="en-GB" smtClean="0">
              <a:solidFill>
                <a:prstClr val="black"/>
              </a:solidFill>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A7C9F022-D618-42E9-B1B6-4EE46310437D}" type="slidenum">
              <a:rPr lang="en-GB" smtClean="0">
                <a:solidFill>
                  <a:prstClr val="black"/>
                </a:solidFill>
              </a:rPr>
              <a:pPr>
                <a:defRPr/>
              </a:pPr>
              <a:t>92</a:t>
            </a:fld>
            <a:endParaRPr lang="en-GB" smtClean="0">
              <a:solidFill>
                <a:prstClr val="black"/>
              </a:solidFill>
            </a:endParaRPr>
          </a:p>
        </p:txBody>
      </p:sp>
      <p:sp>
        <p:nvSpPr>
          <p:cNvPr id="519171" name="Rectangle 2"/>
          <p:cNvSpPr>
            <a:spLocks noGrp="1" noRot="1" noChangeAspect="1" noChangeArrowheads="1" noTextEdit="1"/>
          </p:cNvSpPr>
          <p:nvPr>
            <p:ph type="sldImg"/>
          </p:nvPr>
        </p:nvSpPr>
        <p:spPr>
          <a:ln/>
        </p:spPr>
      </p:sp>
      <p:sp>
        <p:nvSpPr>
          <p:cNvPr id="519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BECB38F2-4B03-4B74-B8A8-F46ACBC8B508}" type="slidenum">
              <a:rPr lang="en-GB" smtClean="0">
                <a:solidFill>
                  <a:prstClr val="black"/>
                </a:solidFill>
              </a:rPr>
              <a:pPr>
                <a:defRPr/>
              </a:pPr>
              <a:t>93</a:t>
            </a:fld>
            <a:endParaRPr lang="en-GB" smtClean="0">
              <a:solidFill>
                <a:prstClr val="black"/>
              </a:solidFill>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Image Placeholder 1"/>
          <p:cNvSpPr>
            <a:spLocks noGrp="1" noRot="1" noChangeAspect="1" noTextEdit="1"/>
          </p:cNvSpPr>
          <p:nvPr>
            <p:ph type="sldImg"/>
          </p:nvPr>
        </p:nvSpPr>
        <p:spPr>
          <a:ln/>
        </p:spPr>
      </p:sp>
      <p:sp>
        <p:nvSpPr>
          <p:cNvPr id="522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a:defRPr/>
            </a:pPr>
            <a:fld id="{1132CC8C-4ACC-4150-A35F-998BABE8A545}" type="slidenum">
              <a:rPr lang="en-US" smtClean="0">
                <a:solidFill>
                  <a:prstClr val="black"/>
                </a:solidFill>
              </a:rPr>
              <a:pPr>
                <a:defRPr/>
              </a:pPr>
              <a:t>94</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hyperlink" Target="http://www.army.mil/ciog6/" TargetMode="External"/><Relationship Id="rId1" Type="http://schemas.openxmlformats.org/officeDocument/2006/relationships/slideMaster" Target="../slideMasters/slideMaster9.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hyperlink" Target="http://www.sec.army.mil/secweb/" TargetMode="Externa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47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5944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pic>
        <p:nvPicPr>
          <p:cNvPr id="4" name="Picture 8" descr="CIO/G-6">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3716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SEC">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userDrawn="1"/>
        </p:nvSpPr>
        <p:spPr bwMode="auto">
          <a:xfrm>
            <a:off x="6781800" y="5788025"/>
            <a:ext cx="15049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a:solidFill>
                  <a:srgbClr val="E4A800"/>
                </a:solidFill>
                <a:latin typeface="Arial Black" pitchFamily="34" charset="0"/>
              </a:rPr>
              <a:t>national</a:t>
            </a:r>
            <a:br>
              <a:rPr lang="en-US" sz="1600">
                <a:solidFill>
                  <a:srgbClr val="E4A800"/>
                </a:solidFill>
                <a:latin typeface="Arial Black" pitchFamily="34" charset="0"/>
              </a:rPr>
            </a:br>
            <a:r>
              <a:rPr lang="en-US" sz="1600">
                <a:solidFill>
                  <a:srgbClr val="E4A800"/>
                </a:solidFill>
                <a:latin typeface="Arial Black" pitchFamily="34" charset="0"/>
              </a:rPr>
              <a:t>center for</a:t>
            </a:r>
            <a:br>
              <a:rPr lang="en-US" sz="1600">
                <a:solidFill>
                  <a:srgbClr val="E4A800"/>
                </a:solidFill>
                <a:latin typeface="Arial Black" pitchFamily="34" charset="0"/>
              </a:rPr>
            </a:br>
            <a:r>
              <a:rPr lang="en-US" sz="1600">
                <a:solidFill>
                  <a:srgbClr val="E4A800"/>
                </a:solidFill>
                <a:latin typeface="Arial Black" pitchFamily="34" charset="0"/>
              </a:rPr>
              <a:t>ontological</a:t>
            </a:r>
            <a:br>
              <a:rPr lang="en-US" sz="1600">
                <a:solidFill>
                  <a:srgbClr val="E4A800"/>
                </a:solidFill>
                <a:latin typeface="Arial Black" pitchFamily="34" charset="0"/>
              </a:rPr>
            </a:br>
            <a:r>
              <a:rPr lang="en-US" sz="1600">
                <a:solidFill>
                  <a:srgbClr val="E4A800"/>
                </a:solidFill>
                <a:latin typeface="Arial Black" pitchFamily="34" charset="0"/>
              </a:rPr>
              <a:t>research</a:t>
            </a:r>
          </a:p>
        </p:txBody>
      </p:sp>
      <p:pic>
        <p:nvPicPr>
          <p:cNvPr id="7" name="Picture 17" descr="Aristotle II"/>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55013" y="5791200"/>
            <a:ext cx="7889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ProfileImg_815_08244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162675"/>
            <a:ext cx="33528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524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7696200" cy="4602163"/>
          </a:xfrm>
          <a:prstGeom prst="rect">
            <a:avLst/>
          </a:prstGeom>
        </p:spPr>
        <p:txBody>
          <a:bodyPr/>
          <a:lstStyle/>
          <a:p>
            <a:pPr lvl="0"/>
            <a:endParaRPr lang="en-US" noProof="0" smtClean="0"/>
          </a:p>
        </p:txBody>
      </p:sp>
      <p:sp>
        <p:nvSpPr>
          <p:cNvPr id="9"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a:solidFill>
                  <a:srgbClr val="000000"/>
                </a:solidFill>
                <a:latin typeface="Arial Black" pitchFamily="34" charset="0"/>
                <a:cs typeface="+mn-cs"/>
              </a:defRPr>
            </a:lvl1pPr>
          </a:lstStyle>
          <a:p>
            <a:pPr>
              <a:defRPr/>
            </a:pPr>
            <a:endParaRPr lang="en-US"/>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eaLnBrk="0" hangingPunct="0">
              <a:defRPr>
                <a:solidFill>
                  <a:srgbClr val="000000"/>
                </a:solidFill>
                <a:latin typeface="Arial Black" pitchFamily="34" charset="0"/>
                <a:cs typeface="+mn-cs"/>
              </a:defRPr>
            </a:lvl1pPr>
          </a:lstStyle>
          <a:p>
            <a:pPr>
              <a:defRPr/>
            </a:pPr>
            <a:endParaRPr lang="en-US"/>
          </a:p>
        </p:txBody>
      </p:sp>
      <p:sp>
        <p:nvSpPr>
          <p:cNvPr id="11" name="Rectangle 6"/>
          <p:cNvSpPr>
            <a:spLocks noGrp="1" noChangeArrowheads="1"/>
          </p:cNvSpPr>
          <p:nvPr>
            <p:ph type="sldNum" sz="quarter" idx="12"/>
          </p:nvPr>
        </p:nvSpPr>
        <p:spPr>
          <a:xfrm>
            <a:off x="7010400" y="6324600"/>
            <a:ext cx="2133600" cy="533400"/>
          </a:xfrm>
          <a:prstGeom prst="rect">
            <a:avLst/>
          </a:prstGeom>
        </p:spPr>
        <p:txBody>
          <a:bodyPr/>
          <a:lstStyle>
            <a:lvl1pPr eaLnBrk="0" hangingPunct="0">
              <a:defRPr sz="2400">
                <a:solidFill>
                  <a:srgbClr val="000000"/>
                </a:solidFill>
                <a:latin typeface="Arial Black" pitchFamily="34" charset="0"/>
                <a:cs typeface="+mn-cs"/>
              </a:defRPr>
            </a:lvl1pPr>
          </a:lstStyle>
          <a:p>
            <a:pPr>
              <a:defRPr/>
            </a:pPr>
            <a:fld id="{71067924-BF7F-467D-9902-25E9D815F2D7}" type="slidenum">
              <a:rPr lang="en-US"/>
              <a:pPr>
                <a:defRPr/>
              </a:pPr>
              <a:t>‹#›</a:t>
            </a:fld>
            <a:endParaRPr lang="en-US" dirty="0"/>
          </a:p>
        </p:txBody>
      </p:sp>
    </p:spTree>
    <p:extLst>
      <p:ext uri="{BB962C8B-B14F-4D97-AF65-F5344CB8AC3E}">
        <p14:creationId xmlns:p14="http://schemas.microsoft.com/office/powerpoint/2010/main" val="30684540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8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8077200" cy="46021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5"/>
          <p:cNvSpPr>
            <a:spLocks noGrp="1"/>
          </p:cNvSpPr>
          <p:nvPr>
            <p:ph type="dt" sz="half" idx="10"/>
          </p:nvPr>
        </p:nvSpPr>
        <p:spPr>
          <a:xfrm>
            <a:off x="457200" y="6245225"/>
            <a:ext cx="2133600" cy="476250"/>
          </a:xfrm>
          <a:prstGeom prst="rect">
            <a:avLst/>
          </a:prstGeom>
        </p:spPr>
        <p:txBody>
          <a:bodyPr/>
          <a:lstStyle>
            <a:lvl1pPr eaLnBrk="0" hangingPunct="0">
              <a:defRPr>
                <a:solidFill>
                  <a:srgbClr val="000000"/>
                </a:solidFill>
                <a:latin typeface="Arial" charset="0"/>
                <a:cs typeface="+mn-cs"/>
              </a:defRPr>
            </a:lvl1pPr>
          </a:lstStyle>
          <a:p>
            <a:pPr>
              <a:defRPr/>
            </a:pPr>
            <a:endParaRPr lang="en-US"/>
          </a:p>
        </p:txBody>
      </p:sp>
      <p:sp>
        <p:nvSpPr>
          <p:cNvPr id="5" name="Footer Placeholder 6"/>
          <p:cNvSpPr>
            <a:spLocks noGrp="1"/>
          </p:cNvSpPr>
          <p:nvPr>
            <p:ph type="ftr" sz="quarter" idx="11"/>
          </p:nvPr>
        </p:nvSpPr>
        <p:spPr>
          <a:xfrm>
            <a:off x="3124200" y="6245225"/>
            <a:ext cx="2895600" cy="476250"/>
          </a:xfrm>
          <a:prstGeom prst="rect">
            <a:avLst/>
          </a:prstGeom>
        </p:spPr>
        <p:txBody>
          <a:bodyPr/>
          <a:lstStyle>
            <a:lvl1pPr eaLnBrk="0" hangingPunct="0">
              <a:defRPr>
                <a:solidFill>
                  <a:srgbClr val="000000"/>
                </a:solidFill>
                <a:latin typeface="Arial" charset="0"/>
                <a:cs typeface="+mn-cs"/>
              </a:defRPr>
            </a:lvl1pPr>
          </a:lstStyle>
          <a:p>
            <a:pPr>
              <a:defRPr/>
            </a:pPr>
            <a:endParaRPr lang="en-US"/>
          </a:p>
        </p:txBody>
      </p:sp>
      <p:sp>
        <p:nvSpPr>
          <p:cNvPr id="6" name="Slide Number Placeholder 7"/>
          <p:cNvSpPr>
            <a:spLocks noGrp="1"/>
          </p:cNvSpPr>
          <p:nvPr>
            <p:ph type="sldNum" sz="quarter" idx="12"/>
          </p:nvPr>
        </p:nvSpPr>
        <p:spPr>
          <a:xfrm>
            <a:off x="7010400" y="6381750"/>
            <a:ext cx="2133600" cy="476250"/>
          </a:xfrm>
          <a:prstGeom prst="rect">
            <a:avLst/>
          </a:prstGeom>
        </p:spPr>
        <p:txBody>
          <a:bodyPr/>
          <a:lstStyle>
            <a:lvl1pPr eaLnBrk="0" hangingPunct="0">
              <a:defRPr>
                <a:solidFill>
                  <a:srgbClr val="000000"/>
                </a:solidFill>
                <a:latin typeface="Arial" charset="0"/>
                <a:cs typeface="+mn-cs"/>
              </a:defRPr>
            </a:lvl1pPr>
          </a:lstStyle>
          <a:p>
            <a:pPr>
              <a:defRPr/>
            </a:pPr>
            <a:fld id="{9FFA6018-C28A-410E-8356-3D30B7DCB218}" type="slidenum">
              <a:rPr lang="en-US"/>
              <a:pPr>
                <a:defRPr/>
              </a:pPr>
              <a:t>‹#›</a:t>
            </a:fld>
            <a:endParaRPr lang="en-US"/>
          </a:p>
        </p:txBody>
      </p:sp>
    </p:spTree>
    <p:extLst>
      <p:ext uri="{BB962C8B-B14F-4D97-AF65-F5344CB8AC3E}">
        <p14:creationId xmlns:p14="http://schemas.microsoft.com/office/powerpoint/2010/main" val="4165291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524000"/>
            <a:ext cx="8229600" cy="4602163"/>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fontAlgn="auto" hangingPunct="1">
              <a:spcBef>
                <a:spcPts val="0"/>
              </a:spcBef>
              <a:spcAft>
                <a:spcPts val="0"/>
              </a:spcAft>
              <a:defRPr>
                <a:solidFill>
                  <a:srgbClr val="000000"/>
                </a:solidFill>
                <a:latin typeface="Arial"/>
                <a:cs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fontAlgn="auto" hangingPunct="1">
              <a:spcBef>
                <a:spcPts val="0"/>
              </a:spcBef>
              <a:spcAft>
                <a:spcPts val="0"/>
              </a:spcAft>
              <a:defRPr sz="2400">
                <a:solidFill>
                  <a:srgbClr val="000000"/>
                </a:solidFill>
                <a:latin typeface="Arial"/>
                <a:cs typeface="Arial"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eaLnBrk="1" fontAlgn="auto" hangingPunct="1">
              <a:spcBef>
                <a:spcPts val="0"/>
              </a:spcBef>
              <a:spcAft>
                <a:spcPts val="0"/>
              </a:spcAft>
              <a:defRPr>
                <a:solidFill>
                  <a:srgbClr val="000000"/>
                </a:solidFill>
                <a:latin typeface="Arial"/>
                <a:cs typeface="Arial" pitchFamily="34" charset="0"/>
              </a:defRPr>
            </a:lvl1pPr>
          </a:lstStyle>
          <a:p>
            <a:pPr>
              <a:defRPr/>
            </a:pPr>
            <a:fld id="{EAED4B28-310D-4E1D-9CF3-94C39988A1C8}" type="slidenum">
              <a:rPr lang="en-US"/>
              <a:pPr>
                <a:defRPr/>
              </a:pPr>
              <a:t>‹#›</a:t>
            </a:fld>
            <a:endParaRPr lang="en-US"/>
          </a:p>
        </p:txBody>
      </p:sp>
    </p:spTree>
    <p:extLst>
      <p:ext uri="{BB962C8B-B14F-4D97-AF65-F5344CB8AC3E}">
        <p14:creationId xmlns:p14="http://schemas.microsoft.com/office/powerpoint/2010/main" val="21059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a:xfrm>
            <a:off x="6858000" y="6324600"/>
            <a:ext cx="2286000" cy="533400"/>
          </a:xfrm>
        </p:spPr>
        <p:txBody>
          <a:bodyPr/>
          <a:lstStyle>
            <a:lvl1pPr>
              <a:defRPr sz="2400">
                <a:cs typeface="Arial" charset="0"/>
              </a:defRPr>
            </a:lvl1pPr>
          </a:lstStyle>
          <a:p>
            <a:pPr>
              <a:defRPr/>
            </a:pPr>
            <a:fld id="{09D0B433-8A30-4058-A580-90327A76DD30}" type="slidenum">
              <a:rPr lang="en-US"/>
              <a:pPr>
                <a:defRPr/>
              </a:pPr>
              <a:t>‹#›</a:t>
            </a:fld>
            <a:endParaRPr lang="en-US" dirty="0"/>
          </a:p>
        </p:txBody>
      </p:sp>
    </p:spTree>
    <p:extLst>
      <p:ext uri="{BB962C8B-B14F-4D97-AF65-F5344CB8AC3E}">
        <p14:creationId xmlns:p14="http://schemas.microsoft.com/office/powerpoint/2010/main" val="34539521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a:xfrm>
            <a:off x="7010400" y="6324600"/>
            <a:ext cx="2133600" cy="533400"/>
          </a:xfrm>
        </p:spPr>
        <p:txBody>
          <a:bodyPr/>
          <a:lstStyle>
            <a:lvl1pPr>
              <a:defRPr sz="2400">
                <a:cs typeface="Arial" charset="0"/>
              </a:defRPr>
            </a:lvl1pPr>
          </a:lstStyle>
          <a:p>
            <a:pPr>
              <a:defRPr/>
            </a:pPr>
            <a:fld id="{EA431AE1-48DF-4868-AB0F-FCF514C24236}" type="slidenum">
              <a:rPr lang="en-US"/>
              <a:pPr>
                <a:defRPr/>
              </a:pPr>
              <a:t>‹#›</a:t>
            </a:fld>
            <a:endParaRPr lang="en-US" dirty="0"/>
          </a:p>
        </p:txBody>
      </p:sp>
    </p:spTree>
    <p:extLst>
      <p:ext uri="{BB962C8B-B14F-4D97-AF65-F5344CB8AC3E}">
        <p14:creationId xmlns:p14="http://schemas.microsoft.com/office/powerpoint/2010/main" val="24812773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a:xfrm>
            <a:off x="7010400" y="6400800"/>
            <a:ext cx="2133600" cy="457200"/>
          </a:xfrm>
        </p:spPr>
        <p:txBody>
          <a:bodyPr/>
          <a:lstStyle>
            <a:lvl1pPr>
              <a:defRPr sz="2400">
                <a:cs typeface="Arial" charset="0"/>
              </a:defRPr>
            </a:lvl1pPr>
          </a:lstStyle>
          <a:p>
            <a:pPr>
              <a:defRPr/>
            </a:pPr>
            <a:fld id="{F52F4738-9130-4940-9671-176EB3BDAA1C}" type="slidenum">
              <a:rPr lang="en-US"/>
              <a:pPr>
                <a:defRPr/>
              </a:pPr>
              <a:t>‹#›</a:t>
            </a:fld>
            <a:endParaRPr lang="en-US" dirty="0"/>
          </a:p>
        </p:txBody>
      </p:sp>
    </p:spTree>
    <p:extLst>
      <p:ext uri="{BB962C8B-B14F-4D97-AF65-F5344CB8AC3E}">
        <p14:creationId xmlns:p14="http://schemas.microsoft.com/office/powerpoint/2010/main" val="17731187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z="2400">
                <a:cs typeface="Arial" charset="0"/>
              </a:defRPr>
            </a:lvl1pPr>
          </a:lstStyle>
          <a:p>
            <a:pPr>
              <a:defRPr/>
            </a:pPr>
            <a:fld id="{867FB9FE-0E06-4BF2-BCB3-FCAD71ABCE0E}" type="slidenum">
              <a:rPr lang="en-US"/>
              <a:pPr>
                <a:defRPr/>
              </a:pPr>
              <a:t>‹#›</a:t>
            </a:fld>
            <a:endParaRPr lang="en-US" dirty="0"/>
          </a:p>
        </p:txBody>
      </p:sp>
    </p:spTree>
    <p:extLst>
      <p:ext uri="{BB962C8B-B14F-4D97-AF65-F5344CB8AC3E}">
        <p14:creationId xmlns:p14="http://schemas.microsoft.com/office/powerpoint/2010/main" val="38233061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z="2400">
                <a:cs typeface="Arial" charset="0"/>
              </a:defRPr>
            </a:lvl1pPr>
          </a:lstStyle>
          <a:p>
            <a:pPr>
              <a:defRPr/>
            </a:pPr>
            <a:fld id="{CB1D13C8-E873-4DDF-9BC5-78BC6AFFAEA2}" type="slidenum">
              <a:rPr lang="en-US"/>
              <a:pPr>
                <a:defRPr/>
              </a:pPr>
              <a:t>‹#›</a:t>
            </a:fld>
            <a:endParaRPr lang="en-US" dirty="0"/>
          </a:p>
        </p:txBody>
      </p:sp>
    </p:spTree>
    <p:extLst>
      <p:ext uri="{BB962C8B-B14F-4D97-AF65-F5344CB8AC3E}">
        <p14:creationId xmlns:p14="http://schemas.microsoft.com/office/powerpoint/2010/main" val="2516987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7696200" cy="46021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a:xfrm>
            <a:off x="7010400" y="6324600"/>
            <a:ext cx="2133600" cy="533400"/>
          </a:xfrm>
        </p:spPr>
        <p:txBody>
          <a:bodyPr/>
          <a:lstStyle>
            <a:lvl1pPr>
              <a:defRPr sz="2400">
                <a:cs typeface="Arial" charset="0"/>
              </a:defRPr>
            </a:lvl1pPr>
          </a:lstStyle>
          <a:p>
            <a:pPr>
              <a:defRPr/>
            </a:pPr>
            <a:fld id="{6997A9D6-5136-4A71-BBC8-430CB4E597F8}" type="slidenum">
              <a:rPr lang="en-US"/>
              <a:pPr>
                <a:defRPr/>
              </a:pPr>
              <a:t>‹#›</a:t>
            </a:fld>
            <a:endParaRPr lang="en-US" dirty="0"/>
          </a:p>
        </p:txBody>
      </p:sp>
    </p:spTree>
    <p:extLst>
      <p:ext uri="{BB962C8B-B14F-4D97-AF65-F5344CB8AC3E}">
        <p14:creationId xmlns:p14="http://schemas.microsoft.com/office/powerpoint/2010/main" val="13273031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1000" y="2057400"/>
            <a:ext cx="8458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7391400" y="6324600"/>
            <a:ext cx="1752600" cy="533400"/>
          </a:xfrm>
        </p:spPr>
        <p:txBody>
          <a:bodyPr/>
          <a:lstStyle>
            <a:lvl3pPr lvl="2">
              <a:defRPr sz="2800">
                <a:solidFill>
                  <a:srgbClr val="000000"/>
                </a:solidFill>
                <a:latin typeface="Arial" pitchFamily="34" charset="0"/>
                <a:cs typeface="Arial" charset="0"/>
              </a:defRPr>
            </a:lvl3pPr>
          </a:lstStyle>
          <a:p>
            <a:pPr lvl="2">
              <a:defRPr/>
            </a:pPr>
            <a:fld id="{7F80DC7F-4839-44D3-93AE-A0D390A37CD3}" type="slidenum">
              <a:rPr lang="en-US"/>
              <a:pPr lvl="2">
                <a:defRPr/>
              </a:pPr>
              <a:t>‹#›</a:t>
            </a:fld>
            <a:endParaRPr lang="en-US" dirty="0"/>
          </a:p>
        </p:txBody>
      </p:sp>
    </p:spTree>
    <p:extLst>
      <p:ext uri="{BB962C8B-B14F-4D97-AF65-F5344CB8AC3E}">
        <p14:creationId xmlns:p14="http://schemas.microsoft.com/office/powerpoint/2010/main" val="81665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74202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4038600" cy="1919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05288"/>
            <a:ext cx="4038600" cy="192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8" name="Rectangle 6"/>
          <p:cNvSpPr>
            <a:spLocks noGrp="1" noChangeArrowheads="1"/>
          </p:cNvSpPr>
          <p:nvPr>
            <p:ph type="sldNum" sz="quarter" idx="12"/>
          </p:nvPr>
        </p:nvSpPr>
        <p:spPr>
          <a:xfrm>
            <a:off x="6934200" y="6381750"/>
            <a:ext cx="2209800" cy="476250"/>
          </a:xfrm>
        </p:spPr>
        <p:txBody>
          <a:bodyPr/>
          <a:lstStyle>
            <a:lvl1pPr>
              <a:defRPr sz="2400">
                <a:cs typeface="Arial" charset="0"/>
              </a:defRPr>
            </a:lvl1pPr>
          </a:lstStyle>
          <a:p>
            <a:pPr>
              <a:defRPr/>
            </a:pPr>
            <a:fld id="{BBDBFC22-00C6-4F70-B2AE-7B6CDEE3ED24}" type="slidenum">
              <a:rPr lang="en-US"/>
              <a:pPr>
                <a:defRPr/>
              </a:pPr>
              <a:t>‹#›</a:t>
            </a:fld>
            <a:endParaRPr lang="en-US" dirty="0"/>
          </a:p>
        </p:txBody>
      </p:sp>
    </p:spTree>
    <p:extLst>
      <p:ext uri="{BB962C8B-B14F-4D97-AF65-F5344CB8AC3E}">
        <p14:creationId xmlns:p14="http://schemas.microsoft.com/office/powerpoint/2010/main" val="6851182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5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1000" y="2057400"/>
            <a:ext cx="8458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7391400" y="6400800"/>
            <a:ext cx="1752600" cy="457200"/>
          </a:xfrm>
        </p:spPr>
        <p:txBody>
          <a:bodyPr/>
          <a:lstStyle>
            <a:lvl3pPr lvl="2">
              <a:defRPr sz="2400">
                <a:solidFill>
                  <a:srgbClr val="000000"/>
                </a:solidFill>
                <a:latin typeface="Arial" pitchFamily="34" charset="0"/>
                <a:cs typeface="Arial" charset="0"/>
              </a:defRPr>
            </a:lvl3pPr>
          </a:lstStyle>
          <a:p>
            <a:pPr lvl="2">
              <a:defRPr/>
            </a:pPr>
            <a:fld id="{AC4F7312-05B8-46DF-B54B-31E02ED06AC2}" type="slidenum">
              <a:rPr lang="en-US"/>
              <a:pPr lvl="2">
                <a:defRPr/>
              </a:pPr>
              <a:t>‹#›</a:t>
            </a:fld>
            <a:endParaRPr lang="en-US" dirty="0"/>
          </a:p>
        </p:txBody>
      </p:sp>
    </p:spTree>
    <p:extLst>
      <p:ext uri="{BB962C8B-B14F-4D97-AF65-F5344CB8AC3E}">
        <p14:creationId xmlns:p14="http://schemas.microsoft.com/office/powerpoint/2010/main" val="14644154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8534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solidFill>
                  <a:srgbClr val="000000"/>
                </a:solidFill>
                <a:latin typeface="Arial" charset="0"/>
                <a:cs typeface="Arial" charset="0"/>
              </a:defRPr>
            </a:lvl3pPr>
          </a:lstStyle>
          <a:p>
            <a:pPr lvl="2">
              <a:defRPr/>
            </a:pPr>
            <a:fld id="{B2C9B497-B742-4629-A8D0-555B716E14B0}" type="slidenum">
              <a:rPr lang="en-US"/>
              <a:pPr lvl="2">
                <a:defRPr/>
              </a:pPr>
              <a:t>‹#›</a:t>
            </a:fld>
            <a:endParaRPr lang="en-US"/>
          </a:p>
        </p:txBody>
      </p:sp>
    </p:spTree>
    <p:extLst>
      <p:ext uri="{BB962C8B-B14F-4D97-AF65-F5344CB8AC3E}">
        <p14:creationId xmlns:p14="http://schemas.microsoft.com/office/powerpoint/2010/main" val="10010889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8534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solidFill>
                  <a:srgbClr val="000000"/>
                </a:solidFill>
                <a:latin typeface="Arial" charset="0"/>
                <a:cs typeface="Arial" charset="0"/>
              </a:defRPr>
            </a:lvl3pPr>
          </a:lstStyle>
          <a:p>
            <a:pPr lvl="2">
              <a:defRPr/>
            </a:pPr>
            <a:fld id="{9040B9FD-A6F8-4889-A715-C9DE173E1E24}" type="slidenum">
              <a:rPr lang="en-US"/>
              <a:pPr lvl="2">
                <a:defRPr/>
              </a:pPr>
              <a:t>‹#›</a:t>
            </a:fld>
            <a:endParaRPr lang="en-US"/>
          </a:p>
        </p:txBody>
      </p:sp>
    </p:spTree>
    <p:extLst>
      <p:ext uri="{BB962C8B-B14F-4D97-AF65-F5344CB8AC3E}">
        <p14:creationId xmlns:p14="http://schemas.microsoft.com/office/powerpoint/2010/main" val="21626502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8534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solidFill>
                  <a:srgbClr val="000000"/>
                </a:solidFill>
                <a:latin typeface="Arial" charset="0"/>
                <a:cs typeface="Arial" charset="0"/>
              </a:defRPr>
            </a:lvl3pPr>
          </a:lstStyle>
          <a:p>
            <a:pPr lvl="2">
              <a:defRPr/>
            </a:pPr>
            <a:fld id="{FD93F0D9-05AC-444D-8770-2DADA4508BCE}" type="slidenum">
              <a:rPr lang="en-US"/>
              <a:pPr lvl="2">
                <a:defRPr/>
              </a:pPr>
              <a:t>‹#›</a:t>
            </a:fld>
            <a:endParaRPr lang="en-US"/>
          </a:p>
        </p:txBody>
      </p:sp>
    </p:spTree>
    <p:extLst>
      <p:ext uri="{BB962C8B-B14F-4D97-AF65-F5344CB8AC3E}">
        <p14:creationId xmlns:p14="http://schemas.microsoft.com/office/powerpoint/2010/main" val="18084230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7010400" y="6400800"/>
            <a:ext cx="2133600" cy="457200"/>
          </a:xfrm>
        </p:spPr>
        <p:txBody>
          <a:bodyPr/>
          <a:lstStyle>
            <a:lvl1pPr>
              <a:defRPr sz="2400">
                <a:cs typeface="Arial" charset="0"/>
              </a:defRPr>
            </a:lvl1pPr>
          </a:lstStyle>
          <a:p>
            <a:pPr>
              <a:defRPr/>
            </a:pPr>
            <a:fld id="{592633FA-1556-424C-B710-17D5E20416D3}" type="slidenum">
              <a:rPr lang="en-US"/>
              <a:pPr>
                <a:defRPr/>
              </a:pPr>
              <a:t>‹#›</a:t>
            </a:fld>
            <a:endParaRPr lang="en-US" dirty="0"/>
          </a:p>
        </p:txBody>
      </p:sp>
    </p:spTree>
    <p:extLst>
      <p:ext uri="{BB962C8B-B14F-4D97-AF65-F5344CB8AC3E}">
        <p14:creationId xmlns:p14="http://schemas.microsoft.com/office/powerpoint/2010/main" val="25071715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D715B1CB-6ABC-4276-ABC7-62D55B8CAB3F}" type="slidenum">
              <a:rPr lang="en-US"/>
              <a:pPr>
                <a:defRPr/>
              </a:pPr>
              <a:t>‹#›</a:t>
            </a:fld>
            <a:endParaRPr lang="en-US"/>
          </a:p>
        </p:txBody>
      </p:sp>
    </p:spTree>
    <p:extLst>
      <p:ext uri="{BB962C8B-B14F-4D97-AF65-F5344CB8AC3E}">
        <p14:creationId xmlns:p14="http://schemas.microsoft.com/office/powerpoint/2010/main" val="42115994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70C3532B-11A4-428A-91EC-E1A981F3C905}" type="slidenum">
              <a:rPr lang="en-US"/>
              <a:pPr>
                <a:defRPr/>
              </a:pPr>
              <a:t>‹#›</a:t>
            </a:fld>
            <a:endParaRPr lang="en-US"/>
          </a:p>
        </p:txBody>
      </p:sp>
    </p:spTree>
    <p:extLst>
      <p:ext uri="{BB962C8B-B14F-4D97-AF65-F5344CB8AC3E}">
        <p14:creationId xmlns:p14="http://schemas.microsoft.com/office/powerpoint/2010/main" val="3089763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AAA226E4-4B92-48E1-99F0-A32C55607000}" type="slidenum">
              <a:rPr lang="en-US"/>
              <a:pPr>
                <a:defRPr/>
              </a:pPr>
              <a:t>‹#›</a:t>
            </a:fld>
            <a:endParaRPr lang="en-US"/>
          </a:p>
        </p:txBody>
      </p:sp>
    </p:spTree>
    <p:extLst>
      <p:ext uri="{BB962C8B-B14F-4D97-AF65-F5344CB8AC3E}">
        <p14:creationId xmlns:p14="http://schemas.microsoft.com/office/powerpoint/2010/main" val="14824963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BA4D58B6-DB84-4D83-BBE0-6E588ADC5973}" type="slidenum">
              <a:rPr lang="en-US"/>
              <a:pPr>
                <a:defRPr/>
              </a:pPr>
              <a:t>‹#›</a:t>
            </a:fld>
            <a:endParaRPr lang="en-US"/>
          </a:p>
        </p:txBody>
      </p:sp>
    </p:spTree>
    <p:extLst>
      <p:ext uri="{BB962C8B-B14F-4D97-AF65-F5344CB8AC3E}">
        <p14:creationId xmlns:p14="http://schemas.microsoft.com/office/powerpoint/2010/main" val="389280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2578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733800" cy="2992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733800" cy="2992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2727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023D408B-63DF-40A4-9496-20532F21DC4B}" type="slidenum">
              <a:rPr lang="en-US"/>
              <a:pPr>
                <a:defRPr/>
              </a:pPr>
              <a:t>‹#›</a:t>
            </a:fld>
            <a:endParaRPr lang="en-US"/>
          </a:p>
        </p:txBody>
      </p:sp>
    </p:spTree>
    <p:extLst>
      <p:ext uri="{BB962C8B-B14F-4D97-AF65-F5344CB8AC3E}">
        <p14:creationId xmlns:p14="http://schemas.microsoft.com/office/powerpoint/2010/main" val="187590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36899376-1B22-43D9-BF28-8D0BB2E9FF01}" type="slidenum">
              <a:rPr lang="en-US"/>
              <a:pPr>
                <a:defRPr/>
              </a:pPr>
              <a:t>‹#›</a:t>
            </a:fld>
            <a:endParaRPr lang="en-US"/>
          </a:p>
        </p:txBody>
      </p:sp>
    </p:spTree>
    <p:extLst>
      <p:ext uri="{BB962C8B-B14F-4D97-AF65-F5344CB8AC3E}">
        <p14:creationId xmlns:p14="http://schemas.microsoft.com/office/powerpoint/2010/main" val="12517709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F00BC4FF-218F-40C8-8FA2-1B414A4A2065}" type="slidenum">
              <a:rPr lang="en-US"/>
              <a:pPr>
                <a:defRPr/>
              </a:pPr>
              <a:t>‹#›</a:t>
            </a:fld>
            <a:endParaRPr lang="en-US"/>
          </a:p>
        </p:txBody>
      </p:sp>
    </p:spTree>
    <p:extLst>
      <p:ext uri="{BB962C8B-B14F-4D97-AF65-F5344CB8AC3E}">
        <p14:creationId xmlns:p14="http://schemas.microsoft.com/office/powerpoint/2010/main" val="38970127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536DAA15-B0F9-4C58-A2BB-EF078A2938B1}" type="slidenum">
              <a:rPr lang="en-US"/>
              <a:pPr>
                <a:defRPr/>
              </a:pPr>
              <a:t>‹#›</a:t>
            </a:fld>
            <a:endParaRPr lang="en-US"/>
          </a:p>
        </p:txBody>
      </p:sp>
    </p:spTree>
    <p:extLst>
      <p:ext uri="{BB962C8B-B14F-4D97-AF65-F5344CB8AC3E}">
        <p14:creationId xmlns:p14="http://schemas.microsoft.com/office/powerpoint/2010/main" val="2208656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6816250F-C19E-42F7-AA36-F63ABE3BDA4B}" type="slidenum">
              <a:rPr lang="en-US"/>
              <a:pPr>
                <a:defRPr/>
              </a:pPr>
              <a:t>‹#›</a:t>
            </a:fld>
            <a:endParaRPr lang="en-US"/>
          </a:p>
        </p:txBody>
      </p:sp>
    </p:spTree>
    <p:extLst>
      <p:ext uri="{BB962C8B-B14F-4D97-AF65-F5344CB8AC3E}">
        <p14:creationId xmlns:p14="http://schemas.microsoft.com/office/powerpoint/2010/main" val="31706834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86CE84E-8147-4378-8FAC-D15485B687BD}" type="slidenum">
              <a:rPr lang="en-US"/>
              <a:pPr>
                <a:defRPr/>
              </a:pPr>
              <a:t>‹#›</a:t>
            </a:fld>
            <a:endParaRPr lang="en-US"/>
          </a:p>
        </p:txBody>
      </p:sp>
    </p:spTree>
    <p:extLst>
      <p:ext uri="{BB962C8B-B14F-4D97-AF65-F5344CB8AC3E}">
        <p14:creationId xmlns:p14="http://schemas.microsoft.com/office/powerpoint/2010/main" val="40440533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77CEFE62-55B6-4BFF-A7DA-BC5268751482}" type="slidenum">
              <a:rPr lang="en-US"/>
              <a:pPr>
                <a:defRPr/>
              </a:pPr>
              <a:t>‹#›</a:t>
            </a:fld>
            <a:endParaRPr lang="en-US"/>
          </a:p>
        </p:txBody>
      </p:sp>
    </p:spTree>
    <p:extLst>
      <p:ext uri="{BB962C8B-B14F-4D97-AF65-F5344CB8AC3E}">
        <p14:creationId xmlns:p14="http://schemas.microsoft.com/office/powerpoint/2010/main" val="12880442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1500" y="1524000"/>
            <a:ext cx="3771900" cy="222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1500" y="3900488"/>
            <a:ext cx="3771900"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a:defRPr>
                <a:cs typeface="Arial" charset="0"/>
              </a:defRPr>
            </a:lvl1pPr>
          </a:lstStyle>
          <a:p>
            <a:pPr>
              <a:defRPr/>
            </a:pPr>
            <a:fld id="{A02C13EE-7E07-4200-9C73-903A0045FEE0}" type="slidenum">
              <a:rPr lang="en-US"/>
              <a:pPr>
                <a:defRPr/>
              </a:pPr>
              <a:t>‹#›</a:t>
            </a:fld>
            <a:endParaRPr lang="en-US"/>
          </a:p>
        </p:txBody>
      </p:sp>
    </p:spTree>
    <p:extLst>
      <p:ext uri="{BB962C8B-B14F-4D97-AF65-F5344CB8AC3E}">
        <p14:creationId xmlns:p14="http://schemas.microsoft.com/office/powerpoint/2010/main" val="93411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885F048D-B609-454C-9CAA-6B4F9E2C9BE8}" type="slidenum">
              <a:rPr lang="en-US"/>
              <a:pPr>
                <a:defRPr/>
              </a:pPr>
              <a:t>‹#›</a:t>
            </a:fld>
            <a:endParaRPr lang="en-US"/>
          </a:p>
        </p:txBody>
      </p:sp>
    </p:spTree>
    <p:extLst>
      <p:ext uri="{BB962C8B-B14F-4D97-AF65-F5344CB8AC3E}">
        <p14:creationId xmlns:p14="http://schemas.microsoft.com/office/powerpoint/2010/main" val="12398982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1500" y="1524000"/>
            <a:ext cx="3771900" cy="222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1500" y="3900488"/>
            <a:ext cx="3771900"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a:defRPr>
                <a:cs typeface="Arial" charset="0"/>
              </a:defRPr>
            </a:lvl1pPr>
          </a:lstStyle>
          <a:p>
            <a:pPr>
              <a:defRPr/>
            </a:pPr>
            <a:fld id="{444C9229-3C65-448E-BEEA-B1178549478F}" type="slidenum">
              <a:rPr lang="en-US"/>
              <a:pPr>
                <a:defRPr/>
              </a:pPr>
              <a:t>‹#›</a:t>
            </a:fld>
            <a:endParaRPr lang="en-US"/>
          </a:p>
        </p:txBody>
      </p:sp>
    </p:spTree>
    <p:extLst>
      <p:ext uri="{BB962C8B-B14F-4D97-AF65-F5344CB8AC3E}">
        <p14:creationId xmlns:p14="http://schemas.microsoft.com/office/powerpoint/2010/main" val="3069370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6736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7696200" cy="46021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64D1D98D-FC25-41F8-B7EA-C453A61D035C}" type="slidenum">
              <a:rPr lang="en-US"/>
              <a:pPr>
                <a:defRPr/>
              </a:pPr>
              <a:t>‹#›</a:t>
            </a:fld>
            <a:endParaRPr lang="en-US"/>
          </a:p>
        </p:txBody>
      </p:sp>
    </p:spTree>
    <p:extLst>
      <p:ext uri="{BB962C8B-B14F-4D97-AF65-F5344CB8AC3E}">
        <p14:creationId xmlns:p14="http://schemas.microsoft.com/office/powerpoint/2010/main" val="1216028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itle, Tex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5614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ADCEAF9D-D416-4314-B428-143DF5497DE2}" type="slidenum">
              <a:rPr lang="en-GB"/>
              <a:pPr>
                <a:defRPr/>
              </a:pPr>
              <a:t>‹#›</a:t>
            </a:fld>
            <a:endParaRPr lang="en-GB"/>
          </a:p>
        </p:txBody>
      </p:sp>
    </p:spTree>
    <p:extLst>
      <p:ext uri="{BB962C8B-B14F-4D97-AF65-F5344CB8AC3E}">
        <p14:creationId xmlns:p14="http://schemas.microsoft.com/office/powerpoint/2010/main" val="205436071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1" hangingPunct="1">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cs typeface="Arial" charset="0"/>
              </a:defRPr>
            </a:lvl1pPr>
          </a:lstStyle>
          <a:p>
            <a:pPr>
              <a:defRPr/>
            </a:pPr>
            <a:fld id="{21097A17-A850-44AF-809B-43CC90029995}" type="slidenum">
              <a:rPr lang="en-GB"/>
              <a:pPr>
                <a:defRPr/>
              </a:pPr>
              <a:t>‹#›</a:t>
            </a:fld>
            <a:endParaRPr lang="en-GB"/>
          </a:p>
        </p:txBody>
      </p:sp>
    </p:spTree>
    <p:extLst>
      <p:ext uri="{BB962C8B-B14F-4D97-AF65-F5344CB8AC3E}">
        <p14:creationId xmlns:p14="http://schemas.microsoft.com/office/powerpoint/2010/main" val="10282540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257800" cy="990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47949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748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4761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4313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2578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465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0"/>
            <a:ext cx="1905000" cy="4592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0"/>
            <a:ext cx="5562600" cy="4592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1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2A534E77-0AF2-4D35-84D3-A4CF7A19987D}" type="slidenum">
              <a:rPr lang="en-US"/>
              <a:pPr>
                <a:defRPr/>
              </a:pPr>
              <a:t>‹#›</a:t>
            </a:fld>
            <a:endParaRPr lang="en-US"/>
          </a:p>
        </p:txBody>
      </p:sp>
    </p:spTree>
    <p:extLst>
      <p:ext uri="{BB962C8B-B14F-4D97-AF65-F5344CB8AC3E}">
        <p14:creationId xmlns:p14="http://schemas.microsoft.com/office/powerpoint/2010/main" val="28467506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74F2885-66EF-454D-8B25-21CAA11667B4}" type="slidenum">
              <a:rPr lang="en-US"/>
              <a:pPr>
                <a:defRPr/>
              </a:pPr>
              <a:t>‹#›</a:t>
            </a:fld>
            <a:endParaRPr lang="en-US"/>
          </a:p>
        </p:txBody>
      </p:sp>
    </p:spTree>
    <p:extLst>
      <p:ext uri="{BB962C8B-B14F-4D97-AF65-F5344CB8AC3E}">
        <p14:creationId xmlns:p14="http://schemas.microsoft.com/office/powerpoint/2010/main" val="3231261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94E638A-D8FD-4E4C-858F-164BBE7ED2D6}" type="slidenum">
              <a:rPr lang="en-US"/>
              <a:pPr>
                <a:defRPr/>
              </a:pPr>
              <a:t>‹#›</a:t>
            </a:fld>
            <a:endParaRPr lang="en-US"/>
          </a:p>
        </p:txBody>
      </p:sp>
    </p:spTree>
    <p:extLst>
      <p:ext uri="{BB962C8B-B14F-4D97-AF65-F5344CB8AC3E}">
        <p14:creationId xmlns:p14="http://schemas.microsoft.com/office/powerpoint/2010/main" val="202120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DD17AE1-7C73-4876-8567-9E851706F6AE}" type="slidenum">
              <a:rPr lang="en-US"/>
              <a:pPr>
                <a:defRPr/>
              </a:pPr>
              <a:t>‹#›</a:t>
            </a:fld>
            <a:endParaRPr lang="en-US"/>
          </a:p>
        </p:txBody>
      </p:sp>
    </p:spTree>
    <p:extLst>
      <p:ext uri="{BB962C8B-B14F-4D97-AF65-F5344CB8AC3E}">
        <p14:creationId xmlns:p14="http://schemas.microsoft.com/office/powerpoint/2010/main" val="324361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32F4E1-992D-4191-A53F-71D3B7A49F81}" type="slidenum">
              <a:rPr lang="en-US"/>
              <a:pPr>
                <a:defRPr/>
              </a:pPr>
              <a:t>‹#›</a:t>
            </a:fld>
            <a:endParaRPr lang="en-US"/>
          </a:p>
        </p:txBody>
      </p:sp>
    </p:spTree>
    <p:extLst>
      <p:ext uri="{BB962C8B-B14F-4D97-AF65-F5344CB8AC3E}">
        <p14:creationId xmlns:p14="http://schemas.microsoft.com/office/powerpoint/2010/main" val="4283731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54EE70-301A-496F-B106-191B526B4683}" type="slidenum">
              <a:rPr lang="en-US"/>
              <a:pPr>
                <a:defRPr/>
              </a:pPr>
              <a:t>‹#›</a:t>
            </a:fld>
            <a:endParaRPr lang="en-US"/>
          </a:p>
        </p:txBody>
      </p:sp>
    </p:spTree>
    <p:extLst>
      <p:ext uri="{BB962C8B-B14F-4D97-AF65-F5344CB8AC3E}">
        <p14:creationId xmlns:p14="http://schemas.microsoft.com/office/powerpoint/2010/main" val="2333549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F8C439-C41F-4F78-912E-29980A758918}" type="slidenum">
              <a:rPr lang="en-US"/>
              <a:pPr>
                <a:defRPr/>
              </a:pPr>
              <a:t>‹#›</a:t>
            </a:fld>
            <a:endParaRPr lang="en-US"/>
          </a:p>
        </p:txBody>
      </p:sp>
    </p:spTree>
    <p:extLst>
      <p:ext uri="{BB962C8B-B14F-4D97-AF65-F5344CB8AC3E}">
        <p14:creationId xmlns:p14="http://schemas.microsoft.com/office/powerpoint/2010/main" val="5652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7062B2C-4D75-4DF1-B793-D35119D4354C}" type="slidenum">
              <a:rPr lang="en-US"/>
              <a:pPr>
                <a:defRPr/>
              </a:pPr>
              <a:t>‹#›</a:t>
            </a:fld>
            <a:endParaRPr lang="en-US"/>
          </a:p>
        </p:txBody>
      </p:sp>
    </p:spTree>
    <p:extLst>
      <p:ext uri="{BB962C8B-B14F-4D97-AF65-F5344CB8AC3E}">
        <p14:creationId xmlns:p14="http://schemas.microsoft.com/office/powerpoint/2010/main" val="1829519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C7952A2-A7C3-4468-956E-4DBED41936FA}" type="slidenum">
              <a:rPr lang="en-US"/>
              <a:pPr>
                <a:defRPr/>
              </a:pPr>
              <a:t>‹#›</a:t>
            </a:fld>
            <a:endParaRPr lang="en-US"/>
          </a:p>
        </p:txBody>
      </p:sp>
    </p:spTree>
    <p:extLst>
      <p:ext uri="{BB962C8B-B14F-4D97-AF65-F5344CB8AC3E}">
        <p14:creationId xmlns:p14="http://schemas.microsoft.com/office/powerpoint/2010/main" val="2974132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8B793E-91C0-47E2-B0FC-0D41759F589E}" type="slidenum">
              <a:rPr lang="en-US"/>
              <a:pPr>
                <a:defRPr/>
              </a:pPr>
              <a:t>‹#›</a:t>
            </a:fld>
            <a:endParaRPr lang="en-US"/>
          </a:p>
        </p:txBody>
      </p:sp>
    </p:spTree>
    <p:extLst>
      <p:ext uri="{BB962C8B-B14F-4D97-AF65-F5344CB8AC3E}">
        <p14:creationId xmlns:p14="http://schemas.microsoft.com/office/powerpoint/2010/main" val="182892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FDE79E-BE7F-480B-825C-53E16ABDBDDE}" type="slidenum">
              <a:rPr lang="en-US"/>
              <a:pPr>
                <a:defRPr/>
              </a:pPr>
              <a:t>‹#›</a:t>
            </a:fld>
            <a:endParaRPr lang="en-US"/>
          </a:p>
        </p:txBody>
      </p:sp>
    </p:spTree>
    <p:extLst>
      <p:ext uri="{BB962C8B-B14F-4D97-AF65-F5344CB8AC3E}">
        <p14:creationId xmlns:p14="http://schemas.microsoft.com/office/powerpoint/2010/main" val="391538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CD76352A-BC55-4668-820E-A99DA553ECE0}" type="slidenum">
              <a:rPr lang="en-US"/>
              <a:pPr>
                <a:defRPr/>
              </a:pPr>
              <a:t>‹#›</a:t>
            </a:fld>
            <a:endParaRPr lang="en-US"/>
          </a:p>
        </p:txBody>
      </p:sp>
    </p:spTree>
    <p:extLst>
      <p:ext uri="{BB962C8B-B14F-4D97-AF65-F5344CB8AC3E}">
        <p14:creationId xmlns:p14="http://schemas.microsoft.com/office/powerpoint/2010/main" val="71626596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8C3C61D-C4BD-4564-934B-282947959DB8}" type="slidenum">
              <a:rPr lang="en-US"/>
              <a:pPr>
                <a:defRPr/>
              </a:pPr>
              <a:t>‹#›</a:t>
            </a:fld>
            <a:endParaRPr lang="en-US"/>
          </a:p>
        </p:txBody>
      </p:sp>
    </p:spTree>
    <p:extLst>
      <p:ext uri="{BB962C8B-B14F-4D97-AF65-F5344CB8AC3E}">
        <p14:creationId xmlns:p14="http://schemas.microsoft.com/office/powerpoint/2010/main" val="232359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noChangeArrowheads="1"/>
          </p:cNvSpPr>
          <p:nvPr>
            <p:ph type="dt" sz="half" idx="10"/>
          </p:nvPr>
        </p:nvSpPr>
        <p:spPr>
          <a:xfrm>
            <a:off x="685800" y="6248400"/>
            <a:ext cx="1905000" cy="457200"/>
          </a:xfrm>
        </p:spPr>
        <p:txBody>
          <a:bodyPr/>
          <a:lstStyle>
            <a:lvl1pPr fontAlgn="base">
              <a:spcBef>
                <a:spcPct val="0"/>
              </a:spcBef>
              <a:spcAft>
                <a:spcPct val="0"/>
              </a:spcAft>
              <a:defRPr sz="1200">
                <a:solidFill>
                  <a:srgbClr val="000000"/>
                </a:solidFill>
                <a:latin typeface="Gill Sans" charset="0"/>
                <a:cs typeface="Arial" pitchFamily="34" charset="0"/>
                <a:sym typeface="Gill Sans" charset="0"/>
              </a:defRPr>
            </a:lvl1pPr>
          </a:lstStyle>
          <a:p>
            <a:pPr>
              <a:defRPr/>
            </a:pPr>
            <a:endParaRPr lang="en-US"/>
          </a:p>
        </p:txBody>
      </p:sp>
      <p:sp>
        <p:nvSpPr>
          <p:cNvPr id="4" name="Footer Placeholder 3"/>
          <p:cNvSpPr>
            <a:spLocks noGrp="1" noChangeArrowheads="1"/>
          </p:cNvSpPr>
          <p:nvPr>
            <p:ph type="ftr" sz="quarter" idx="11"/>
          </p:nvPr>
        </p:nvSpPr>
        <p:spPr>
          <a:xfrm>
            <a:off x="3124200" y="6248400"/>
            <a:ext cx="2895600" cy="457200"/>
          </a:xfrm>
        </p:spPr>
        <p:txBody>
          <a:bodyPr/>
          <a:lstStyle>
            <a:lvl1pPr fontAlgn="base">
              <a:spcBef>
                <a:spcPct val="0"/>
              </a:spcBef>
              <a:spcAft>
                <a:spcPct val="0"/>
              </a:spcAft>
              <a:defRPr sz="1200">
                <a:solidFill>
                  <a:srgbClr val="000000"/>
                </a:solidFill>
                <a:latin typeface="Gill Sans" charset="0"/>
                <a:cs typeface="Arial" pitchFamily="34" charset="0"/>
                <a:sym typeface="Gill Sans" charset="0"/>
              </a:defRPr>
            </a:lvl1pPr>
          </a:lstStyle>
          <a:p>
            <a:pPr>
              <a:defRPr/>
            </a:pPr>
            <a:endParaRPr lang="en-US"/>
          </a:p>
        </p:txBody>
      </p:sp>
      <p:sp>
        <p:nvSpPr>
          <p:cNvPr id="5" name="Rectangle 4"/>
          <p:cNvSpPr>
            <a:spLocks noGrp="1" noChangeArrowheads="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4EF6E2B-4CA7-4415-9ADF-40563C2CD85F}" type="slidenum">
              <a:rPr lang="en-US"/>
              <a:pPr>
                <a:defRPr/>
              </a:pPr>
              <a:t>‹#›</a:t>
            </a:fld>
            <a:endParaRPr lang="en-US"/>
          </a:p>
        </p:txBody>
      </p:sp>
    </p:spTree>
    <p:extLst>
      <p:ext uri="{BB962C8B-B14F-4D97-AF65-F5344CB8AC3E}">
        <p14:creationId xmlns:p14="http://schemas.microsoft.com/office/powerpoint/2010/main" val="976215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1500" y="1524000"/>
            <a:ext cx="3771900" cy="222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1500" y="3900488"/>
            <a:ext cx="3771900"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C5F2A08-76B4-4965-8463-7B58B9F9903A}" type="slidenum">
              <a:rPr lang="en-US"/>
              <a:pPr>
                <a:defRPr/>
              </a:pPr>
              <a:t>‹#›</a:t>
            </a:fld>
            <a:endParaRPr lang="en-US"/>
          </a:p>
        </p:txBody>
      </p:sp>
    </p:spTree>
    <p:extLst>
      <p:ext uri="{BB962C8B-B14F-4D97-AF65-F5344CB8AC3E}">
        <p14:creationId xmlns:p14="http://schemas.microsoft.com/office/powerpoint/2010/main" val="1898237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E305864-ED14-4819-8E83-2716264A1812}" type="slidenum">
              <a:rPr lang="en-US"/>
              <a:pPr>
                <a:defRPr/>
              </a:pPr>
              <a:t>‹#›</a:t>
            </a:fld>
            <a:endParaRPr lang="en-US"/>
          </a:p>
        </p:txBody>
      </p:sp>
    </p:spTree>
    <p:extLst>
      <p:ext uri="{BB962C8B-B14F-4D97-AF65-F5344CB8AC3E}">
        <p14:creationId xmlns:p14="http://schemas.microsoft.com/office/powerpoint/2010/main" val="1709755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0D5203A-AA6B-42FE-9C8A-E547924AEE0F}" type="slidenum">
              <a:rPr lang="en-US"/>
              <a:pPr>
                <a:defRPr/>
              </a:pPr>
              <a:t>‹#›</a:t>
            </a:fld>
            <a:endParaRPr lang="en-US"/>
          </a:p>
        </p:txBody>
      </p:sp>
    </p:spTree>
    <p:extLst>
      <p:ext uri="{BB962C8B-B14F-4D97-AF65-F5344CB8AC3E}">
        <p14:creationId xmlns:p14="http://schemas.microsoft.com/office/powerpoint/2010/main" val="312218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D589B8D-9444-4237-BB70-93B553D4A3F5}" type="slidenum">
              <a:rPr lang="en-US"/>
              <a:pPr>
                <a:defRPr/>
              </a:pPr>
              <a:t>‹#›</a:t>
            </a:fld>
            <a:endParaRPr lang="en-US"/>
          </a:p>
        </p:txBody>
      </p:sp>
    </p:spTree>
    <p:extLst>
      <p:ext uri="{BB962C8B-B14F-4D97-AF65-F5344CB8AC3E}">
        <p14:creationId xmlns:p14="http://schemas.microsoft.com/office/powerpoint/2010/main" val="1719087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3F99B1-F31E-4F54-9FF7-AD00C1372261}" type="slidenum">
              <a:rPr lang="en-US"/>
              <a:pPr>
                <a:defRPr/>
              </a:pPr>
              <a:t>‹#›</a:t>
            </a:fld>
            <a:endParaRPr lang="en-US"/>
          </a:p>
        </p:txBody>
      </p:sp>
    </p:spTree>
    <p:extLst>
      <p:ext uri="{BB962C8B-B14F-4D97-AF65-F5344CB8AC3E}">
        <p14:creationId xmlns:p14="http://schemas.microsoft.com/office/powerpoint/2010/main" val="3895513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216851F-E98A-4304-ACB4-34C2F3645A90}" type="slidenum">
              <a:rPr lang="en-US"/>
              <a:pPr>
                <a:defRPr/>
              </a:pPr>
              <a:t>‹#›</a:t>
            </a:fld>
            <a:endParaRPr lang="en-US"/>
          </a:p>
        </p:txBody>
      </p:sp>
    </p:spTree>
    <p:extLst>
      <p:ext uri="{BB962C8B-B14F-4D97-AF65-F5344CB8AC3E}">
        <p14:creationId xmlns:p14="http://schemas.microsoft.com/office/powerpoint/2010/main" val="4266162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7589E5A-FED4-4E92-AEDB-01A70761BD58}" type="slidenum">
              <a:rPr lang="en-US"/>
              <a:pPr>
                <a:defRPr/>
              </a:pPr>
              <a:t>‹#›</a:t>
            </a:fld>
            <a:endParaRPr lang="en-US"/>
          </a:p>
        </p:txBody>
      </p:sp>
    </p:spTree>
    <p:extLst>
      <p:ext uri="{BB962C8B-B14F-4D97-AF65-F5344CB8AC3E}">
        <p14:creationId xmlns:p14="http://schemas.microsoft.com/office/powerpoint/2010/main" val="41119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C6FB92-84EC-4912-BAC8-DD3A5FCFCBFE}" type="slidenum">
              <a:rPr lang="en-US"/>
              <a:pPr>
                <a:defRPr/>
              </a:pPr>
              <a:t>‹#›</a:t>
            </a:fld>
            <a:endParaRPr lang="en-US"/>
          </a:p>
        </p:txBody>
      </p:sp>
    </p:spTree>
    <p:extLst>
      <p:ext uri="{BB962C8B-B14F-4D97-AF65-F5344CB8AC3E}">
        <p14:creationId xmlns:p14="http://schemas.microsoft.com/office/powerpoint/2010/main" val="198850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cs typeface="Arial" charset="0"/>
              </a:defRPr>
            </a:lvl1pPr>
          </a:lstStyle>
          <a:p>
            <a:pPr>
              <a:defRPr/>
            </a:pPr>
            <a:fld id="{368031AC-76DC-4F9C-8EE5-C3B54D794D1B}" type="slidenum">
              <a:rPr lang="en-US"/>
              <a:pPr>
                <a:defRPr/>
              </a:pPr>
              <a:t>‹#›</a:t>
            </a:fld>
            <a:endParaRPr lang="en-US"/>
          </a:p>
        </p:txBody>
      </p:sp>
    </p:spTree>
    <p:extLst>
      <p:ext uri="{BB962C8B-B14F-4D97-AF65-F5344CB8AC3E}">
        <p14:creationId xmlns:p14="http://schemas.microsoft.com/office/powerpoint/2010/main" val="68827857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66B0E34-7F9F-45E7-83DA-9850EB58FB43}" type="slidenum">
              <a:rPr lang="en-US"/>
              <a:pPr>
                <a:defRPr/>
              </a:pPr>
              <a:t>‹#›</a:t>
            </a:fld>
            <a:endParaRPr lang="en-US"/>
          </a:p>
        </p:txBody>
      </p:sp>
    </p:spTree>
    <p:extLst>
      <p:ext uri="{BB962C8B-B14F-4D97-AF65-F5344CB8AC3E}">
        <p14:creationId xmlns:p14="http://schemas.microsoft.com/office/powerpoint/2010/main" val="193407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B367F4-D34D-4454-A148-01C47570B901}" type="slidenum">
              <a:rPr lang="en-US"/>
              <a:pPr>
                <a:defRPr/>
              </a:pPr>
              <a:t>‹#›</a:t>
            </a:fld>
            <a:endParaRPr lang="en-US"/>
          </a:p>
        </p:txBody>
      </p:sp>
    </p:spTree>
    <p:extLst>
      <p:ext uri="{BB962C8B-B14F-4D97-AF65-F5344CB8AC3E}">
        <p14:creationId xmlns:p14="http://schemas.microsoft.com/office/powerpoint/2010/main" val="3637580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4BA4A37-6FBF-497E-B8C4-191D5066418B}" type="slidenum">
              <a:rPr lang="en-US"/>
              <a:pPr>
                <a:defRPr/>
              </a:pPr>
              <a:t>‹#›</a:t>
            </a:fld>
            <a:endParaRPr lang="en-US"/>
          </a:p>
        </p:txBody>
      </p:sp>
    </p:spTree>
    <p:extLst>
      <p:ext uri="{BB962C8B-B14F-4D97-AF65-F5344CB8AC3E}">
        <p14:creationId xmlns:p14="http://schemas.microsoft.com/office/powerpoint/2010/main" val="3721744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FB0B573-0A03-434A-AF80-F3F1957EE1B6}" type="slidenum">
              <a:rPr lang="en-US"/>
              <a:pPr>
                <a:defRPr/>
              </a:pPr>
              <a:t>‹#›</a:t>
            </a:fld>
            <a:endParaRPr lang="en-US"/>
          </a:p>
        </p:txBody>
      </p:sp>
    </p:spTree>
    <p:extLst>
      <p:ext uri="{BB962C8B-B14F-4D97-AF65-F5344CB8AC3E}">
        <p14:creationId xmlns:p14="http://schemas.microsoft.com/office/powerpoint/2010/main" val="2699784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3pPr lvl="2">
              <a:defRPr>
                <a:cs typeface="Arial" charset="0"/>
              </a:defRPr>
            </a:lvl3pPr>
          </a:lstStyle>
          <a:p>
            <a:pPr lvl="2">
              <a:defRPr/>
            </a:pPr>
            <a:fld id="{A0C23437-B7A0-4E11-B4D0-48140D65635A}" type="slidenum">
              <a:rPr lang="en-US"/>
              <a:pPr lvl="2">
                <a:defRPr/>
              </a:pPr>
              <a:t>‹#›</a:t>
            </a:fld>
            <a:endParaRPr lang="en-US"/>
          </a:p>
        </p:txBody>
      </p:sp>
    </p:spTree>
    <p:extLst>
      <p:ext uri="{BB962C8B-B14F-4D97-AF65-F5344CB8AC3E}">
        <p14:creationId xmlns:p14="http://schemas.microsoft.com/office/powerpoint/2010/main" val="1334787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cs typeface="Arial" charset="0"/>
              </a:defRPr>
            </a:lvl3pPr>
          </a:lstStyle>
          <a:p>
            <a:pPr lvl="2">
              <a:defRPr/>
            </a:pPr>
            <a:fld id="{F81EC460-8431-49EA-B9AA-5A6411A42BA6}" type="slidenum">
              <a:rPr lang="en-US"/>
              <a:pPr lvl="2">
                <a:defRPr/>
              </a:pPr>
              <a:t>‹#›</a:t>
            </a:fld>
            <a:endParaRPr lang="en-US"/>
          </a:p>
        </p:txBody>
      </p:sp>
    </p:spTree>
    <p:extLst>
      <p:ext uri="{BB962C8B-B14F-4D97-AF65-F5344CB8AC3E}">
        <p14:creationId xmlns:p14="http://schemas.microsoft.com/office/powerpoint/2010/main" val="3370772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3pPr lvl="2">
              <a:defRPr>
                <a:cs typeface="Arial" charset="0"/>
              </a:defRPr>
            </a:lvl3pPr>
          </a:lstStyle>
          <a:p>
            <a:pPr lvl="2">
              <a:defRPr/>
            </a:pPr>
            <a:fld id="{2778044A-0263-48F8-A08E-E61BEC710B77}" type="slidenum">
              <a:rPr lang="en-US"/>
              <a:pPr lvl="2">
                <a:defRPr/>
              </a:pPr>
              <a:t>‹#›</a:t>
            </a:fld>
            <a:endParaRPr lang="en-US"/>
          </a:p>
        </p:txBody>
      </p:sp>
    </p:spTree>
    <p:extLst>
      <p:ext uri="{BB962C8B-B14F-4D97-AF65-F5344CB8AC3E}">
        <p14:creationId xmlns:p14="http://schemas.microsoft.com/office/powerpoint/2010/main" val="3993826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3pPr lvl="2">
              <a:defRPr>
                <a:cs typeface="Arial" charset="0"/>
              </a:defRPr>
            </a:lvl3pPr>
          </a:lstStyle>
          <a:p>
            <a:pPr lvl="2">
              <a:defRPr/>
            </a:pPr>
            <a:fld id="{76F9C325-1D9A-463B-A9B3-8EC3CD647F77}" type="slidenum">
              <a:rPr lang="en-US"/>
              <a:pPr lvl="2">
                <a:defRPr/>
              </a:pPr>
              <a:t>‹#›</a:t>
            </a:fld>
            <a:endParaRPr lang="en-US"/>
          </a:p>
        </p:txBody>
      </p:sp>
    </p:spTree>
    <p:extLst>
      <p:ext uri="{BB962C8B-B14F-4D97-AF65-F5344CB8AC3E}">
        <p14:creationId xmlns:p14="http://schemas.microsoft.com/office/powerpoint/2010/main" val="3670559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3pPr lvl="2">
              <a:defRPr>
                <a:cs typeface="Arial" charset="0"/>
              </a:defRPr>
            </a:lvl3pPr>
          </a:lstStyle>
          <a:p>
            <a:pPr lvl="2">
              <a:defRPr/>
            </a:pPr>
            <a:fld id="{5284BCD3-3CF2-4B32-8CB6-10844FEB7E3E}" type="slidenum">
              <a:rPr lang="en-US"/>
              <a:pPr lvl="2">
                <a:defRPr/>
              </a:pPr>
              <a:t>‹#›</a:t>
            </a:fld>
            <a:endParaRPr lang="en-US"/>
          </a:p>
        </p:txBody>
      </p:sp>
    </p:spTree>
    <p:extLst>
      <p:ext uri="{BB962C8B-B14F-4D97-AF65-F5344CB8AC3E}">
        <p14:creationId xmlns:p14="http://schemas.microsoft.com/office/powerpoint/2010/main" val="315045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3pPr lvl="2">
              <a:defRPr>
                <a:cs typeface="Arial" charset="0"/>
              </a:defRPr>
            </a:lvl3pPr>
          </a:lstStyle>
          <a:p>
            <a:pPr lvl="2">
              <a:defRPr/>
            </a:pPr>
            <a:fld id="{ED2B2BB3-EBEE-4618-BBF9-01B53AD5DA91}" type="slidenum">
              <a:rPr lang="en-US"/>
              <a:pPr lvl="2">
                <a:defRPr/>
              </a:pPr>
              <a:t>‹#›</a:t>
            </a:fld>
            <a:endParaRPr lang="en-US"/>
          </a:p>
        </p:txBody>
      </p:sp>
    </p:spTree>
    <p:extLst>
      <p:ext uri="{BB962C8B-B14F-4D97-AF65-F5344CB8AC3E}">
        <p14:creationId xmlns:p14="http://schemas.microsoft.com/office/powerpoint/2010/main" val="200798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5D148D80-6677-46EE-AE6F-92BA1986EF0A}" type="slidenum">
              <a:rPr lang="en-US"/>
              <a:pPr>
                <a:defRPr/>
              </a:pPr>
              <a:t>‹#›</a:t>
            </a:fld>
            <a:endParaRPr lang="en-US"/>
          </a:p>
        </p:txBody>
      </p:sp>
    </p:spTree>
    <p:extLst>
      <p:ext uri="{BB962C8B-B14F-4D97-AF65-F5344CB8AC3E}">
        <p14:creationId xmlns:p14="http://schemas.microsoft.com/office/powerpoint/2010/main" val="300282044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3pPr lvl="2">
              <a:defRPr>
                <a:cs typeface="Arial" charset="0"/>
              </a:defRPr>
            </a:lvl3pPr>
          </a:lstStyle>
          <a:p>
            <a:pPr lvl="2">
              <a:defRPr/>
            </a:pPr>
            <a:fld id="{CF4B79AF-C219-4BB2-840E-6F46E2F4999F}" type="slidenum">
              <a:rPr lang="en-US"/>
              <a:pPr lvl="2">
                <a:defRPr/>
              </a:pPr>
              <a:t>‹#›</a:t>
            </a:fld>
            <a:endParaRPr lang="en-US"/>
          </a:p>
        </p:txBody>
      </p:sp>
    </p:spTree>
    <p:extLst>
      <p:ext uri="{BB962C8B-B14F-4D97-AF65-F5344CB8AC3E}">
        <p14:creationId xmlns:p14="http://schemas.microsoft.com/office/powerpoint/2010/main" val="3551725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3pPr lvl="2">
              <a:defRPr>
                <a:cs typeface="Arial" charset="0"/>
              </a:defRPr>
            </a:lvl3pPr>
          </a:lstStyle>
          <a:p>
            <a:pPr lvl="2">
              <a:defRPr/>
            </a:pPr>
            <a:fld id="{0F440B5C-9746-4F8C-A529-86F1D5E7A348}" type="slidenum">
              <a:rPr lang="en-US"/>
              <a:pPr lvl="2">
                <a:defRPr/>
              </a:pPr>
              <a:t>‹#›</a:t>
            </a:fld>
            <a:endParaRPr lang="en-US"/>
          </a:p>
        </p:txBody>
      </p:sp>
    </p:spTree>
    <p:extLst>
      <p:ext uri="{BB962C8B-B14F-4D97-AF65-F5344CB8AC3E}">
        <p14:creationId xmlns:p14="http://schemas.microsoft.com/office/powerpoint/2010/main" val="32334417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3pPr lvl="2">
              <a:defRPr>
                <a:cs typeface="Arial" charset="0"/>
              </a:defRPr>
            </a:lvl3pPr>
          </a:lstStyle>
          <a:p>
            <a:pPr lvl="2">
              <a:defRPr/>
            </a:pPr>
            <a:fld id="{698C74B4-65F5-45BC-95F0-5FE81E10C189}" type="slidenum">
              <a:rPr lang="en-US"/>
              <a:pPr lvl="2">
                <a:defRPr/>
              </a:pPr>
              <a:t>‹#›</a:t>
            </a:fld>
            <a:endParaRPr lang="en-US"/>
          </a:p>
        </p:txBody>
      </p:sp>
    </p:spTree>
    <p:extLst>
      <p:ext uri="{BB962C8B-B14F-4D97-AF65-F5344CB8AC3E}">
        <p14:creationId xmlns:p14="http://schemas.microsoft.com/office/powerpoint/2010/main" val="3527393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cs typeface="Arial" charset="0"/>
              </a:defRPr>
            </a:lvl3pPr>
          </a:lstStyle>
          <a:p>
            <a:pPr lvl="2">
              <a:defRPr/>
            </a:pPr>
            <a:fld id="{B08291B5-049B-47F8-8100-751B39016A28}" type="slidenum">
              <a:rPr lang="en-US"/>
              <a:pPr lvl="2">
                <a:defRPr/>
              </a:pPr>
              <a:t>‹#›</a:t>
            </a:fld>
            <a:endParaRPr lang="en-US"/>
          </a:p>
        </p:txBody>
      </p:sp>
    </p:spTree>
    <p:extLst>
      <p:ext uri="{BB962C8B-B14F-4D97-AF65-F5344CB8AC3E}">
        <p14:creationId xmlns:p14="http://schemas.microsoft.com/office/powerpoint/2010/main" val="4082246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914400"/>
            <a:ext cx="2114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6191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cs typeface="Arial" charset="0"/>
              </a:defRPr>
            </a:lvl3pPr>
          </a:lstStyle>
          <a:p>
            <a:pPr lvl="2">
              <a:defRPr/>
            </a:pPr>
            <a:fld id="{F11821D2-1C9A-486F-A1B8-AC83F1FA2FDD}" type="slidenum">
              <a:rPr lang="en-US"/>
              <a:pPr lvl="2">
                <a:defRPr/>
              </a:pPr>
              <a:t>‹#›</a:t>
            </a:fld>
            <a:endParaRPr lang="en-US"/>
          </a:p>
        </p:txBody>
      </p:sp>
    </p:spTree>
    <p:extLst>
      <p:ext uri="{BB962C8B-B14F-4D97-AF65-F5344CB8AC3E}">
        <p14:creationId xmlns:p14="http://schemas.microsoft.com/office/powerpoint/2010/main" val="33069663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20574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3053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3pPr lvl="2">
              <a:defRPr>
                <a:cs typeface="Arial" charset="0"/>
              </a:defRPr>
            </a:lvl3pPr>
          </a:lstStyle>
          <a:p>
            <a:pPr lvl="2">
              <a:defRPr/>
            </a:pPr>
            <a:fld id="{8AA0F809-C0D3-4285-B926-4479510F79A2}" type="slidenum">
              <a:rPr lang="en-US"/>
              <a:pPr lvl="2">
                <a:defRPr/>
              </a:pPr>
              <a:t>‹#›</a:t>
            </a:fld>
            <a:endParaRPr lang="en-US"/>
          </a:p>
        </p:txBody>
      </p:sp>
    </p:spTree>
    <p:extLst>
      <p:ext uri="{BB962C8B-B14F-4D97-AF65-F5344CB8AC3E}">
        <p14:creationId xmlns:p14="http://schemas.microsoft.com/office/powerpoint/2010/main" val="2427568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0574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3pPr lvl="2">
              <a:defRPr>
                <a:cs typeface="Arial" charset="0"/>
              </a:defRPr>
            </a:lvl3pPr>
          </a:lstStyle>
          <a:p>
            <a:pPr lvl="2">
              <a:defRPr/>
            </a:pPr>
            <a:fld id="{2682F12D-6C7D-42C2-AB0E-E8CD8A135D00}" type="slidenum">
              <a:rPr lang="en-US"/>
              <a:pPr lvl="2">
                <a:defRPr/>
              </a:pPr>
              <a:t>‹#›</a:t>
            </a:fld>
            <a:endParaRPr lang="en-US"/>
          </a:p>
        </p:txBody>
      </p:sp>
    </p:spTree>
    <p:extLst>
      <p:ext uri="{BB962C8B-B14F-4D97-AF65-F5344CB8AC3E}">
        <p14:creationId xmlns:p14="http://schemas.microsoft.com/office/powerpoint/2010/main" val="25825055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914400"/>
            <a:ext cx="8458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3pPr lvl="2">
              <a:defRPr>
                <a:cs typeface="Arial" charset="0"/>
              </a:defRPr>
            </a:lvl3pPr>
          </a:lstStyle>
          <a:p>
            <a:pPr lvl="2">
              <a:defRPr/>
            </a:pPr>
            <a:fld id="{49CD8DDD-E001-4ACB-A5E3-618E04FAAEE4}" type="slidenum">
              <a:rPr lang="en-US"/>
              <a:pPr lvl="2">
                <a:defRPr/>
              </a:pPr>
              <a:t>‹#›</a:t>
            </a:fld>
            <a:endParaRPr lang="en-US"/>
          </a:p>
        </p:txBody>
      </p:sp>
    </p:spTree>
    <p:extLst>
      <p:ext uri="{BB962C8B-B14F-4D97-AF65-F5344CB8AC3E}">
        <p14:creationId xmlns:p14="http://schemas.microsoft.com/office/powerpoint/2010/main" val="12600631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2057400"/>
            <a:ext cx="4152900" cy="4343400"/>
          </a:xfrm>
        </p:spPr>
        <p:txBody>
          <a:bodyPr/>
          <a:lstStyle/>
          <a:p>
            <a:pPr lvl="0"/>
            <a:endParaRPr lang="en-US" noProof="0" smtClean="0"/>
          </a:p>
        </p:txBody>
      </p:sp>
      <p:sp>
        <p:nvSpPr>
          <p:cNvPr id="4" name="Text Placeholder 3"/>
          <p:cNvSpPr>
            <a:spLocks noGrp="1"/>
          </p:cNvSpPr>
          <p:nvPr>
            <p:ph type="body" sz="half" idx="2"/>
          </p:nvPr>
        </p:nvSpPr>
        <p:spPr>
          <a:xfrm>
            <a:off x="4686300" y="20574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3pPr lvl="2">
              <a:defRPr>
                <a:cs typeface="Arial" charset="0"/>
              </a:defRPr>
            </a:lvl3pPr>
          </a:lstStyle>
          <a:p>
            <a:pPr lvl="2">
              <a:defRPr/>
            </a:pPr>
            <a:fld id="{D7CD07FC-703F-4AEF-A704-3F61B5BFD45D}" type="slidenum">
              <a:rPr lang="en-US"/>
              <a:pPr lvl="2">
                <a:defRPr/>
              </a:pPr>
              <a:t>‹#›</a:t>
            </a:fld>
            <a:endParaRPr lang="en-US"/>
          </a:p>
        </p:txBody>
      </p:sp>
    </p:spTree>
    <p:extLst>
      <p:ext uri="{BB962C8B-B14F-4D97-AF65-F5344CB8AC3E}">
        <p14:creationId xmlns:p14="http://schemas.microsoft.com/office/powerpoint/2010/main" val="405595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2057400"/>
            <a:ext cx="8458200" cy="4343400"/>
          </a:xfrm>
        </p:spPr>
        <p:txBody>
          <a:bodyPr/>
          <a:lstStyle/>
          <a:p>
            <a:pPr lvl="0"/>
            <a:endParaRPr lang="en-US" noProof="0" smtClean="0"/>
          </a:p>
        </p:txBody>
      </p:sp>
      <p:sp>
        <p:nvSpPr>
          <p:cNvPr id="4" name="Rectangle 3"/>
          <p:cNvSpPr>
            <a:spLocks noGrp="1" noChangeArrowheads="1"/>
          </p:cNvSpPr>
          <p:nvPr>
            <p:ph type="sldNum" sz="quarter" idx="10"/>
          </p:nvPr>
        </p:nvSpPr>
        <p:spPr/>
        <p:txBody>
          <a:bodyPr/>
          <a:lstStyle>
            <a:lvl3pPr lvl="2">
              <a:defRPr>
                <a:cs typeface="Arial" charset="0"/>
              </a:defRPr>
            </a:lvl3pPr>
          </a:lstStyle>
          <a:p>
            <a:pPr lvl="2">
              <a:defRPr/>
            </a:pPr>
            <a:fld id="{27118D49-0D2F-4A26-97D3-A4B9DB3234CE}" type="slidenum">
              <a:rPr lang="en-US"/>
              <a:pPr lvl="2">
                <a:defRPr/>
              </a:pPr>
              <a:t>‹#›</a:t>
            </a:fld>
            <a:endParaRPr lang="en-US"/>
          </a:p>
        </p:txBody>
      </p:sp>
    </p:spTree>
    <p:extLst>
      <p:ext uri="{BB962C8B-B14F-4D97-AF65-F5344CB8AC3E}">
        <p14:creationId xmlns:p14="http://schemas.microsoft.com/office/powerpoint/2010/main" val="356300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8B3BBF6A-FD4D-4ACF-BC56-630F8A57C600}" type="slidenum">
              <a:rPr lang="en-US"/>
              <a:pPr>
                <a:defRPr/>
              </a:pPr>
              <a:t>‹#›</a:t>
            </a:fld>
            <a:endParaRPr lang="en-US"/>
          </a:p>
        </p:txBody>
      </p:sp>
    </p:spTree>
    <p:extLst>
      <p:ext uri="{BB962C8B-B14F-4D97-AF65-F5344CB8AC3E}">
        <p14:creationId xmlns:p14="http://schemas.microsoft.com/office/powerpoint/2010/main" val="421154654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D715B1CB-6ABC-4276-ABC7-62D55B8CAB3F}" type="slidenum">
              <a:rPr lang="en-US"/>
              <a:pPr>
                <a:defRPr/>
              </a:pPr>
              <a:t>‹#›</a:t>
            </a:fld>
            <a:endParaRPr lang="en-US"/>
          </a:p>
        </p:txBody>
      </p:sp>
    </p:spTree>
    <p:extLst>
      <p:ext uri="{BB962C8B-B14F-4D97-AF65-F5344CB8AC3E}">
        <p14:creationId xmlns:p14="http://schemas.microsoft.com/office/powerpoint/2010/main" val="19293849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70C3532B-11A4-428A-91EC-E1A981F3C905}" type="slidenum">
              <a:rPr lang="en-US"/>
              <a:pPr>
                <a:defRPr/>
              </a:pPr>
              <a:t>‹#›</a:t>
            </a:fld>
            <a:endParaRPr lang="en-US"/>
          </a:p>
        </p:txBody>
      </p:sp>
    </p:spTree>
    <p:extLst>
      <p:ext uri="{BB962C8B-B14F-4D97-AF65-F5344CB8AC3E}">
        <p14:creationId xmlns:p14="http://schemas.microsoft.com/office/powerpoint/2010/main" val="17750235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AAA226E4-4B92-48E1-99F0-A32C55607000}" type="slidenum">
              <a:rPr lang="en-US"/>
              <a:pPr>
                <a:defRPr/>
              </a:pPr>
              <a:t>‹#›</a:t>
            </a:fld>
            <a:endParaRPr lang="en-US"/>
          </a:p>
        </p:txBody>
      </p:sp>
    </p:spTree>
    <p:extLst>
      <p:ext uri="{BB962C8B-B14F-4D97-AF65-F5344CB8AC3E}">
        <p14:creationId xmlns:p14="http://schemas.microsoft.com/office/powerpoint/2010/main" val="45477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7719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BA4D58B6-DB84-4D83-BBE0-6E588ADC5973}" type="slidenum">
              <a:rPr lang="en-US"/>
              <a:pPr>
                <a:defRPr/>
              </a:pPr>
              <a:t>‹#›</a:t>
            </a:fld>
            <a:endParaRPr lang="en-US"/>
          </a:p>
        </p:txBody>
      </p:sp>
    </p:spTree>
    <p:extLst>
      <p:ext uri="{BB962C8B-B14F-4D97-AF65-F5344CB8AC3E}">
        <p14:creationId xmlns:p14="http://schemas.microsoft.com/office/powerpoint/2010/main" val="3815925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023D408B-63DF-40A4-9496-20532F21DC4B}" type="slidenum">
              <a:rPr lang="en-US"/>
              <a:pPr>
                <a:defRPr/>
              </a:pPr>
              <a:t>‹#›</a:t>
            </a:fld>
            <a:endParaRPr lang="en-US"/>
          </a:p>
        </p:txBody>
      </p:sp>
    </p:spTree>
    <p:extLst>
      <p:ext uri="{BB962C8B-B14F-4D97-AF65-F5344CB8AC3E}">
        <p14:creationId xmlns:p14="http://schemas.microsoft.com/office/powerpoint/2010/main" val="1056657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36899376-1B22-43D9-BF28-8D0BB2E9FF01}" type="slidenum">
              <a:rPr lang="en-US"/>
              <a:pPr>
                <a:defRPr/>
              </a:pPr>
              <a:t>‹#›</a:t>
            </a:fld>
            <a:endParaRPr lang="en-US"/>
          </a:p>
        </p:txBody>
      </p:sp>
    </p:spTree>
    <p:extLst>
      <p:ext uri="{BB962C8B-B14F-4D97-AF65-F5344CB8AC3E}">
        <p14:creationId xmlns:p14="http://schemas.microsoft.com/office/powerpoint/2010/main" val="3948893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F00BC4FF-218F-40C8-8FA2-1B414A4A2065}" type="slidenum">
              <a:rPr lang="en-US"/>
              <a:pPr>
                <a:defRPr/>
              </a:pPr>
              <a:t>‹#›</a:t>
            </a:fld>
            <a:endParaRPr lang="en-US"/>
          </a:p>
        </p:txBody>
      </p:sp>
    </p:spTree>
    <p:extLst>
      <p:ext uri="{BB962C8B-B14F-4D97-AF65-F5344CB8AC3E}">
        <p14:creationId xmlns:p14="http://schemas.microsoft.com/office/powerpoint/2010/main" val="1081726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536DAA15-B0F9-4C58-A2BB-EF078A2938B1}" type="slidenum">
              <a:rPr lang="en-US"/>
              <a:pPr>
                <a:defRPr/>
              </a:pPr>
              <a:t>‹#›</a:t>
            </a:fld>
            <a:endParaRPr lang="en-US"/>
          </a:p>
        </p:txBody>
      </p:sp>
    </p:spTree>
    <p:extLst>
      <p:ext uri="{BB962C8B-B14F-4D97-AF65-F5344CB8AC3E}">
        <p14:creationId xmlns:p14="http://schemas.microsoft.com/office/powerpoint/2010/main" val="981063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6816250F-C19E-42F7-AA36-F63ABE3BDA4B}" type="slidenum">
              <a:rPr lang="en-US"/>
              <a:pPr>
                <a:defRPr/>
              </a:pPr>
              <a:t>‹#›</a:t>
            </a:fld>
            <a:endParaRPr lang="en-US"/>
          </a:p>
        </p:txBody>
      </p:sp>
    </p:spTree>
    <p:extLst>
      <p:ext uri="{BB962C8B-B14F-4D97-AF65-F5344CB8AC3E}">
        <p14:creationId xmlns:p14="http://schemas.microsoft.com/office/powerpoint/2010/main" val="1268939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86CE84E-8147-4378-8FAC-D15485B687BD}" type="slidenum">
              <a:rPr lang="en-US"/>
              <a:pPr>
                <a:defRPr/>
              </a:pPr>
              <a:t>‹#›</a:t>
            </a:fld>
            <a:endParaRPr lang="en-US"/>
          </a:p>
        </p:txBody>
      </p:sp>
    </p:spTree>
    <p:extLst>
      <p:ext uri="{BB962C8B-B14F-4D97-AF65-F5344CB8AC3E}">
        <p14:creationId xmlns:p14="http://schemas.microsoft.com/office/powerpoint/2010/main" val="317172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a:cs typeface="Arial" charset="0"/>
              </a:defRPr>
            </a:lvl1pPr>
          </a:lstStyle>
          <a:p>
            <a:pPr>
              <a:defRPr/>
            </a:pPr>
            <a:fld id="{DB562CE2-7764-443A-98A3-E986D098F92F}" type="slidenum">
              <a:rPr lang="en-US"/>
              <a:pPr>
                <a:defRPr/>
              </a:pPr>
              <a:t>‹#›</a:t>
            </a:fld>
            <a:endParaRPr lang="en-US"/>
          </a:p>
        </p:txBody>
      </p:sp>
    </p:spTree>
    <p:extLst>
      <p:ext uri="{BB962C8B-B14F-4D97-AF65-F5344CB8AC3E}">
        <p14:creationId xmlns:p14="http://schemas.microsoft.com/office/powerpoint/2010/main" val="308701435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77CEFE62-55B6-4BFF-A7DA-BC5268751482}" type="slidenum">
              <a:rPr lang="en-US"/>
              <a:pPr>
                <a:defRPr/>
              </a:pPr>
              <a:t>‹#›</a:t>
            </a:fld>
            <a:endParaRPr lang="en-US"/>
          </a:p>
        </p:txBody>
      </p:sp>
    </p:spTree>
    <p:extLst>
      <p:ext uri="{BB962C8B-B14F-4D97-AF65-F5344CB8AC3E}">
        <p14:creationId xmlns:p14="http://schemas.microsoft.com/office/powerpoint/2010/main" val="1019886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1500" y="1524000"/>
            <a:ext cx="3771900" cy="222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1500" y="3900488"/>
            <a:ext cx="3771900"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a:defRPr>
                <a:cs typeface="Arial" charset="0"/>
              </a:defRPr>
            </a:lvl1pPr>
          </a:lstStyle>
          <a:p>
            <a:pPr>
              <a:defRPr/>
            </a:pPr>
            <a:fld id="{A02C13EE-7E07-4200-9C73-903A0045FEE0}" type="slidenum">
              <a:rPr lang="en-US"/>
              <a:pPr>
                <a:defRPr/>
              </a:pPr>
              <a:t>‹#›</a:t>
            </a:fld>
            <a:endParaRPr lang="en-US"/>
          </a:p>
        </p:txBody>
      </p:sp>
    </p:spTree>
    <p:extLst>
      <p:ext uri="{BB962C8B-B14F-4D97-AF65-F5344CB8AC3E}">
        <p14:creationId xmlns:p14="http://schemas.microsoft.com/office/powerpoint/2010/main" val="3330806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885F048D-B609-454C-9CAA-6B4F9E2C9BE8}" type="slidenum">
              <a:rPr lang="en-US"/>
              <a:pPr>
                <a:defRPr/>
              </a:pPr>
              <a:t>‹#›</a:t>
            </a:fld>
            <a:endParaRPr lang="en-US"/>
          </a:p>
        </p:txBody>
      </p:sp>
    </p:spTree>
    <p:extLst>
      <p:ext uri="{BB962C8B-B14F-4D97-AF65-F5344CB8AC3E}">
        <p14:creationId xmlns:p14="http://schemas.microsoft.com/office/powerpoint/2010/main" val="10873598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1500" y="1524000"/>
            <a:ext cx="3771900" cy="222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1500" y="3900488"/>
            <a:ext cx="3771900" cy="222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a:defRPr>
                <a:cs typeface="Arial" charset="0"/>
              </a:defRPr>
            </a:lvl1pPr>
          </a:lstStyle>
          <a:p>
            <a:pPr>
              <a:defRPr/>
            </a:pPr>
            <a:fld id="{444C9229-3C65-448E-BEEA-B1178549478F}" type="slidenum">
              <a:rPr lang="en-US"/>
              <a:pPr>
                <a:defRPr/>
              </a:pPr>
              <a:t>‹#›</a:t>
            </a:fld>
            <a:endParaRPr lang="en-US"/>
          </a:p>
        </p:txBody>
      </p:sp>
    </p:spTree>
    <p:extLst>
      <p:ext uri="{BB962C8B-B14F-4D97-AF65-F5344CB8AC3E}">
        <p14:creationId xmlns:p14="http://schemas.microsoft.com/office/powerpoint/2010/main" val="15646186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7696200" cy="46021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64D1D98D-FC25-41F8-B7EA-C453A61D035C}" type="slidenum">
              <a:rPr lang="en-US"/>
              <a:pPr>
                <a:defRPr/>
              </a:pPr>
              <a:t>‹#›</a:t>
            </a:fld>
            <a:endParaRPr lang="en-US"/>
          </a:p>
        </p:txBody>
      </p:sp>
    </p:spTree>
    <p:extLst>
      <p:ext uri="{BB962C8B-B14F-4D97-AF65-F5344CB8AC3E}">
        <p14:creationId xmlns:p14="http://schemas.microsoft.com/office/powerpoint/2010/main" val="23991438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484E00A-EAD3-42E8-9228-05244E04135A}" type="slidenum">
              <a:rPr lang="en-US"/>
              <a:pPr>
                <a:defRPr/>
              </a:pPr>
              <a:t>‹#›</a:t>
            </a:fld>
            <a:r>
              <a:rPr lang="en-US"/>
              <a:t>/24 </a:t>
            </a:r>
          </a:p>
        </p:txBody>
      </p:sp>
    </p:spTree>
    <p:extLst>
      <p:ext uri="{BB962C8B-B14F-4D97-AF65-F5344CB8AC3E}">
        <p14:creationId xmlns:p14="http://schemas.microsoft.com/office/powerpoint/2010/main" val="10956446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463AB36-759C-4F2E-AD2A-F2F541EDE85E}" type="slidenum">
              <a:rPr lang="en-US"/>
              <a:pPr>
                <a:defRPr/>
              </a:pPr>
              <a:t>‹#›</a:t>
            </a:fld>
            <a:r>
              <a:rPr lang="en-US"/>
              <a:t>/24 </a:t>
            </a:r>
          </a:p>
        </p:txBody>
      </p:sp>
    </p:spTree>
    <p:extLst>
      <p:ext uri="{BB962C8B-B14F-4D97-AF65-F5344CB8AC3E}">
        <p14:creationId xmlns:p14="http://schemas.microsoft.com/office/powerpoint/2010/main" val="103837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FD2B362-C5D1-40DB-8701-76B6C602982F}" type="slidenum">
              <a:rPr lang="en-US"/>
              <a:pPr>
                <a:defRPr/>
              </a:pPr>
              <a:t>‹#›</a:t>
            </a:fld>
            <a:r>
              <a:rPr lang="en-US"/>
              <a:t>/24 </a:t>
            </a:r>
          </a:p>
        </p:txBody>
      </p:sp>
    </p:spTree>
    <p:extLst>
      <p:ext uri="{BB962C8B-B14F-4D97-AF65-F5344CB8AC3E}">
        <p14:creationId xmlns:p14="http://schemas.microsoft.com/office/powerpoint/2010/main" val="25884215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CD29BADB-FEAC-4339-B78A-3131B392663C}" type="slidenum">
              <a:rPr lang="en-US"/>
              <a:pPr>
                <a:defRPr/>
              </a:pPr>
              <a:t>‹#›</a:t>
            </a:fld>
            <a:r>
              <a:rPr lang="en-US"/>
              <a:t>/24 </a:t>
            </a:r>
          </a:p>
        </p:txBody>
      </p:sp>
    </p:spTree>
    <p:extLst>
      <p:ext uri="{BB962C8B-B14F-4D97-AF65-F5344CB8AC3E}">
        <p14:creationId xmlns:p14="http://schemas.microsoft.com/office/powerpoint/2010/main" val="21405047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36F9F56B-0DFD-4261-BA62-45080D3B4AE4}" type="slidenum">
              <a:rPr lang="en-US"/>
              <a:pPr>
                <a:defRPr/>
              </a:pPr>
              <a:t>‹#›</a:t>
            </a:fld>
            <a:r>
              <a:rPr lang="en-US"/>
              <a:t>/24 </a:t>
            </a:r>
          </a:p>
        </p:txBody>
      </p:sp>
    </p:spTree>
    <p:extLst>
      <p:ext uri="{BB962C8B-B14F-4D97-AF65-F5344CB8AC3E}">
        <p14:creationId xmlns:p14="http://schemas.microsoft.com/office/powerpoint/2010/main" val="411991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6637E4D0-FC48-492A-A1E5-68CBD9918FD6}" type="slidenum">
              <a:rPr lang="en-US"/>
              <a:pPr>
                <a:defRPr/>
              </a:pPr>
              <a:t>‹#›</a:t>
            </a:fld>
            <a:endParaRPr lang="en-US"/>
          </a:p>
        </p:txBody>
      </p:sp>
    </p:spTree>
    <p:extLst>
      <p:ext uri="{BB962C8B-B14F-4D97-AF65-F5344CB8AC3E}">
        <p14:creationId xmlns:p14="http://schemas.microsoft.com/office/powerpoint/2010/main" val="68012923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7B3C6EDE-61FA-4F0B-8080-47958DAB77B5}" type="slidenum">
              <a:rPr lang="en-US"/>
              <a:pPr>
                <a:defRPr/>
              </a:pPr>
              <a:t>‹#›</a:t>
            </a:fld>
            <a:r>
              <a:rPr lang="en-US"/>
              <a:t>/24 </a:t>
            </a:r>
          </a:p>
        </p:txBody>
      </p:sp>
    </p:spTree>
    <p:extLst>
      <p:ext uri="{BB962C8B-B14F-4D97-AF65-F5344CB8AC3E}">
        <p14:creationId xmlns:p14="http://schemas.microsoft.com/office/powerpoint/2010/main" val="21297508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20661AAF-7784-48E7-8A6C-2F684541F85C}" type="slidenum">
              <a:rPr lang="en-US"/>
              <a:pPr>
                <a:defRPr/>
              </a:pPr>
              <a:t>‹#›</a:t>
            </a:fld>
            <a:r>
              <a:rPr lang="en-US"/>
              <a:t>/24 </a:t>
            </a:r>
          </a:p>
        </p:txBody>
      </p:sp>
    </p:spTree>
    <p:extLst>
      <p:ext uri="{BB962C8B-B14F-4D97-AF65-F5344CB8AC3E}">
        <p14:creationId xmlns:p14="http://schemas.microsoft.com/office/powerpoint/2010/main" val="24830108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249CDEB7-5E6F-40DD-BFBA-27A9286D0E47}" type="slidenum">
              <a:rPr lang="en-US"/>
              <a:pPr>
                <a:defRPr/>
              </a:pPr>
              <a:t>‹#›</a:t>
            </a:fld>
            <a:r>
              <a:rPr lang="en-US"/>
              <a:t>/24 </a:t>
            </a:r>
          </a:p>
        </p:txBody>
      </p:sp>
    </p:spTree>
    <p:extLst>
      <p:ext uri="{BB962C8B-B14F-4D97-AF65-F5344CB8AC3E}">
        <p14:creationId xmlns:p14="http://schemas.microsoft.com/office/powerpoint/2010/main" val="42120559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936CB1D9-CE58-4FD6-BE27-511B21F7828D}" type="slidenum">
              <a:rPr lang="en-US"/>
              <a:pPr>
                <a:defRPr/>
              </a:pPr>
              <a:t>‹#›</a:t>
            </a:fld>
            <a:r>
              <a:rPr lang="en-US"/>
              <a:t>/24 </a:t>
            </a:r>
          </a:p>
        </p:txBody>
      </p:sp>
    </p:spTree>
    <p:extLst>
      <p:ext uri="{BB962C8B-B14F-4D97-AF65-F5344CB8AC3E}">
        <p14:creationId xmlns:p14="http://schemas.microsoft.com/office/powerpoint/2010/main" val="30581581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A984D46-D697-4EE1-8D46-77820CDFF3E2}" type="slidenum">
              <a:rPr lang="en-US"/>
              <a:pPr>
                <a:defRPr/>
              </a:pPr>
              <a:t>‹#›</a:t>
            </a:fld>
            <a:r>
              <a:rPr lang="en-US"/>
              <a:t>/24 </a:t>
            </a:r>
          </a:p>
        </p:txBody>
      </p:sp>
    </p:spTree>
    <p:extLst>
      <p:ext uri="{BB962C8B-B14F-4D97-AF65-F5344CB8AC3E}">
        <p14:creationId xmlns:p14="http://schemas.microsoft.com/office/powerpoint/2010/main" val="11864052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5D1CD92-AFFB-4BB0-854B-27556EC269B2}" type="slidenum">
              <a:rPr lang="en-US"/>
              <a:pPr>
                <a:defRPr/>
              </a:pPr>
              <a:t>‹#›</a:t>
            </a:fld>
            <a:r>
              <a:rPr lang="en-US"/>
              <a:t>/24 </a:t>
            </a:r>
          </a:p>
        </p:txBody>
      </p:sp>
    </p:spTree>
    <p:extLst>
      <p:ext uri="{BB962C8B-B14F-4D97-AF65-F5344CB8AC3E}">
        <p14:creationId xmlns:p14="http://schemas.microsoft.com/office/powerpoint/2010/main" val="1317101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8077200" cy="4602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0" hangingPunct="0">
              <a:defRPr b="0" i="0">
                <a:solidFill>
                  <a:srgbClr val="EEECE1">
                    <a:shade val="50000"/>
                    <a:satMod val="200000"/>
                  </a:srgbClr>
                </a:solidFill>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0" i="0">
                <a:solidFill>
                  <a:srgbClr val="EEECE1">
                    <a:shade val="50000"/>
                    <a:satMod val="200000"/>
                  </a:srgbClr>
                </a:solidFill>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0" i="0">
                <a:solidFill>
                  <a:srgbClr val="EEECE1">
                    <a:shade val="50000"/>
                    <a:satMod val="200000"/>
                  </a:srgbClr>
                </a:solidFill>
                <a:cs typeface="Arial" charset="0"/>
              </a:defRPr>
            </a:lvl1pPr>
          </a:lstStyle>
          <a:p>
            <a:pPr>
              <a:defRPr/>
            </a:pPr>
            <a:fld id="{5A39E738-427E-4ABF-917A-49F7B39ED4BD}" type="slidenum">
              <a:rPr lang="en-US"/>
              <a:pPr>
                <a:defRPr/>
              </a:pPr>
              <a:t>‹#›</a:t>
            </a:fld>
            <a:endParaRPr lang="en-US"/>
          </a:p>
        </p:txBody>
      </p:sp>
    </p:spTree>
    <p:extLst>
      <p:ext uri="{BB962C8B-B14F-4D97-AF65-F5344CB8AC3E}">
        <p14:creationId xmlns:p14="http://schemas.microsoft.com/office/powerpoint/2010/main" val="33237483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0" hangingPunct="0">
              <a:defRPr b="0" i="0">
                <a:solidFill>
                  <a:srgbClr val="EEECE1">
                    <a:shade val="50000"/>
                    <a:satMod val="200000"/>
                  </a:srgbClr>
                </a:solidFill>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0" i="0">
                <a:solidFill>
                  <a:srgbClr val="EEECE1">
                    <a:shade val="50000"/>
                    <a:satMod val="200000"/>
                  </a:srgbClr>
                </a:solidFill>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0" i="0">
                <a:solidFill>
                  <a:srgbClr val="EEECE1">
                    <a:shade val="50000"/>
                    <a:satMod val="200000"/>
                  </a:srgbClr>
                </a:solidFill>
                <a:cs typeface="Arial" charset="0"/>
              </a:defRPr>
            </a:lvl1pPr>
          </a:lstStyle>
          <a:p>
            <a:pPr>
              <a:defRPr/>
            </a:pPr>
            <a:fld id="{E5F11B00-1C58-4F2C-8889-0E8663D1F07D}" type="slidenum">
              <a:rPr lang="en-US"/>
              <a:pPr>
                <a:defRPr/>
              </a:pPr>
              <a:t>‹#›</a:t>
            </a:fld>
            <a:endParaRPr lang="en-US"/>
          </a:p>
        </p:txBody>
      </p:sp>
    </p:spTree>
    <p:extLst>
      <p:ext uri="{BB962C8B-B14F-4D97-AF65-F5344CB8AC3E}">
        <p14:creationId xmlns:p14="http://schemas.microsoft.com/office/powerpoint/2010/main" val="36640171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25460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82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CERDEC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04800"/>
            <a:ext cx="1371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CERDEC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900" y="3054350"/>
            <a:ext cx="3568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I2WD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92963" y="0"/>
            <a:ext cx="1951037"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subTitle" idx="1"/>
          </p:nvPr>
        </p:nvSpPr>
        <p:spPr>
          <a:xfrm>
            <a:off x="2438400" y="6400800"/>
            <a:ext cx="6400800" cy="215444"/>
          </a:xfrm>
        </p:spPr>
        <p:txBody>
          <a:bodyPr/>
          <a:lstStyle>
            <a:lvl1pPr marL="0" indent="0" algn="ctr">
              <a:buFontTx/>
              <a:buNone/>
              <a:defRPr sz="1400">
                <a:latin typeface="Arial Black" pitchFamily="34" charset="0"/>
              </a:defRPr>
            </a:lvl1pPr>
          </a:lstStyle>
          <a:p>
            <a:r>
              <a:rPr lang="en-US" smtClean="0"/>
              <a:t>Click to edit Master subtitle style</a:t>
            </a:r>
            <a:endParaRPr lang="en-US" dirty="0"/>
          </a:p>
        </p:txBody>
      </p:sp>
      <p:sp>
        <p:nvSpPr>
          <p:cNvPr id="63492" name="Rectangle 4"/>
          <p:cNvSpPr>
            <a:spLocks noGrp="1" noChangeArrowheads="1"/>
          </p:cNvSpPr>
          <p:nvPr>
            <p:ph type="ctrTitle"/>
          </p:nvPr>
        </p:nvSpPr>
        <p:spPr>
          <a:xfrm>
            <a:off x="381000" y="5105400"/>
            <a:ext cx="8458200" cy="533400"/>
          </a:xfrm>
          <a:prstGeom prst="rect">
            <a:avLst/>
          </a:prstGeom>
        </p:spPr>
        <p:txBody>
          <a:bodyPr anchor="t"/>
          <a:lstStyle>
            <a:lvl1pPr algn="l">
              <a:defRPr sz="2000">
                <a:solidFill>
                  <a:schemeClr val="tx1"/>
                </a:solidFill>
              </a:defRPr>
            </a:lvl1pPr>
          </a:lstStyle>
          <a:p>
            <a:r>
              <a:rPr lang="en-US"/>
              <a:t>Click to edit Master title style</a:t>
            </a:r>
          </a:p>
        </p:txBody>
      </p:sp>
    </p:spTree>
    <p:extLst>
      <p:ext uri="{BB962C8B-B14F-4D97-AF65-F5344CB8AC3E}">
        <p14:creationId xmlns:p14="http://schemas.microsoft.com/office/powerpoint/2010/main" val="1168055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8884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49361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4864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52028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0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65801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40130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9019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98423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4038600" cy="1919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05288"/>
            <a:ext cx="4038600" cy="1920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a:solidFill>
                  <a:srgbClr val="000000"/>
                </a:solidFill>
                <a:latin typeface="Arial Black" pitchFamily="34" charset="0"/>
                <a:cs typeface="+mn-cs"/>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eaLnBrk="0" hangingPunct="0">
              <a:defRPr>
                <a:solidFill>
                  <a:srgbClr val="000000"/>
                </a:solidFill>
                <a:latin typeface="Arial Black" pitchFamily="34" charset="0"/>
                <a:cs typeface="+mn-cs"/>
              </a:defRPr>
            </a:lvl1pPr>
          </a:lstStyle>
          <a:p>
            <a:pPr>
              <a:defRPr/>
            </a:pPr>
            <a:endParaRPr lang="en-US"/>
          </a:p>
        </p:txBody>
      </p:sp>
      <p:sp>
        <p:nvSpPr>
          <p:cNvPr id="8" name="Rectangle 6"/>
          <p:cNvSpPr>
            <a:spLocks noGrp="1" noChangeArrowheads="1"/>
          </p:cNvSpPr>
          <p:nvPr>
            <p:ph type="sldNum" sz="quarter" idx="12"/>
          </p:nvPr>
        </p:nvSpPr>
        <p:spPr>
          <a:xfrm>
            <a:off x="6934200" y="6381750"/>
            <a:ext cx="2209800" cy="476250"/>
          </a:xfrm>
          <a:prstGeom prst="rect">
            <a:avLst/>
          </a:prstGeom>
        </p:spPr>
        <p:txBody>
          <a:bodyPr/>
          <a:lstStyle>
            <a:lvl1pPr eaLnBrk="0" hangingPunct="0">
              <a:defRPr sz="2400">
                <a:solidFill>
                  <a:srgbClr val="000000"/>
                </a:solidFill>
                <a:latin typeface="Arial Black" pitchFamily="34" charset="0"/>
                <a:cs typeface="+mn-cs"/>
              </a:defRPr>
            </a:lvl1pPr>
          </a:lstStyle>
          <a:p>
            <a:pPr>
              <a:defRPr/>
            </a:pPr>
            <a:fld id="{F9A91FBC-8654-4BB2-9C39-34C63A7A814B}" type="slidenum">
              <a:rPr lang="en-US"/>
              <a:pPr>
                <a:defRPr/>
              </a:pPr>
              <a:t>‹#›</a:t>
            </a:fld>
            <a:endParaRPr lang="en-US" dirty="0"/>
          </a:p>
        </p:txBody>
      </p:sp>
    </p:spTree>
    <p:extLst>
      <p:ext uri="{BB962C8B-B14F-4D97-AF65-F5344CB8AC3E}">
        <p14:creationId xmlns:p14="http://schemas.microsoft.com/office/powerpoint/2010/main" val="1468788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theme" Target="../theme/theme11.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7.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image" Target="../media/image6.png"/><Relationship Id="rId3" Type="http://schemas.openxmlformats.org/officeDocument/2006/relationships/slideLayout" Target="../slideLayouts/slideLayout90.xml"/><Relationship Id="rId21" Type="http://schemas.openxmlformats.org/officeDocument/2006/relationships/image" Target="../media/image8.png"/><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hyperlink" Target="http://www.army.mil/ciog6/" TargetMode="External"/><Relationship Id="rId2" Type="http://schemas.openxmlformats.org/officeDocument/2006/relationships/slideLayout" Target="../slideLayouts/slideLayout89.xml"/><Relationship Id="rId16" Type="http://schemas.openxmlformats.org/officeDocument/2006/relationships/theme" Target="../theme/theme9.xml"/><Relationship Id="rId20" Type="http://schemas.openxmlformats.org/officeDocument/2006/relationships/image" Target="../media/image7.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image" Target="../media/image10.jpeg"/><Relationship Id="rId10" Type="http://schemas.openxmlformats.org/officeDocument/2006/relationships/slideLayout" Target="../slideLayouts/slideLayout97.xml"/><Relationship Id="rId19" Type="http://schemas.openxmlformats.org/officeDocument/2006/relationships/hyperlink" Target="http://www.sec.army.mil/secweb/" TargetMode="Externa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b_no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838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20447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943" r:id="rId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pitchFamily="18" charset="0"/>
        </a:defRPr>
      </a:lvl2pPr>
      <a:lvl3pPr algn="l" rtl="0" eaLnBrk="0" fontAlgn="base" hangingPunct="0">
        <a:spcBef>
          <a:spcPct val="0"/>
        </a:spcBef>
        <a:spcAft>
          <a:spcPct val="0"/>
        </a:spcAft>
        <a:defRPr sz="2800">
          <a:solidFill>
            <a:schemeClr val="tx2"/>
          </a:solidFill>
          <a:latin typeface="Times" pitchFamily="18" charset="0"/>
        </a:defRPr>
      </a:lvl3pPr>
      <a:lvl4pPr algn="l" rtl="0" eaLnBrk="0" fontAlgn="base" hangingPunct="0">
        <a:spcBef>
          <a:spcPct val="0"/>
        </a:spcBef>
        <a:spcAft>
          <a:spcPct val="0"/>
        </a:spcAft>
        <a:defRPr sz="2800">
          <a:solidFill>
            <a:schemeClr val="tx2"/>
          </a:solidFill>
          <a:latin typeface="Times" pitchFamily="18" charset="0"/>
        </a:defRPr>
      </a:lvl4pPr>
      <a:lvl5pPr algn="l" rtl="0" eaLnBrk="0" fontAlgn="base" hangingPunct="0">
        <a:spcBef>
          <a:spcPct val="0"/>
        </a:spcBef>
        <a:spcAft>
          <a:spcPct val="0"/>
        </a:spcAft>
        <a:defRPr sz="2800">
          <a:solidFill>
            <a:schemeClr val="tx2"/>
          </a:solidFill>
          <a:latin typeface="Times" pitchFamily="18" charset="0"/>
        </a:defRPr>
      </a:lvl5pPr>
      <a:lvl6pPr marL="457200" algn="l" rtl="0" fontAlgn="base">
        <a:spcBef>
          <a:spcPct val="0"/>
        </a:spcBef>
        <a:spcAft>
          <a:spcPct val="0"/>
        </a:spcAft>
        <a:defRPr sz="2800">
          <a:solidFill>
            <a:schemeClr val="tx2"/>
          </a:solidFill>
          <a:latin typeface="Times" pitchFamily="18" charset="0"/>
        </a:defRPr>
      </a:lvl6pPr>
      <a:lvl7pPr marL="914400" algn="l" rtl="0" fontAlgn="base">
        <a:spcBef>
          <a:spcPct val="0"/>
        </a:spcBef>
        <a:spcAft>
          <a:spcPct val="0"/>
        </a:spcAft>
        <a:defRPr sz="2800">
          <a:solidFill>
            <a:schemeClr val="tx2"/>
          </a:solidFill>
          <a:latin typeface="Times" pitchFamily="18" charset="0"/>
        </a:defRPr>
      </a:lvl7pPr>
      <a:lvl8pPr marL="1371600" algn="l" rtl="0" fontAlgn="base">
        <a:spcBef>
          <a:spcPct val="0"/>
        </a:spcBef>
        <a:spcAft>
          <a:spcPct val="0"/>
        </a:spcAft>
        <a:defRPr sz="2800">
          <a:solidFill>
            <a:schemeClr val="tx2"/>
          </a:solidFill>
          <a:latin typeface="Times" pitchFamily="18" charset="0"/>
        </a:defRPr>
      </a:lvl8pPr>
      <a:lvl9pPr marL="1828800" algn="l" rtl="0" fontAlgn="base">
        <a:spcBef>
          <a:spcPct val="0"/>
        </a:spcBef>
        <a:spcAft>
          <a:spcPct val="0"/>
        </a:spcAft>
        <a:defRPr sz="2800">
          <a:solidFill>
            <a:schemeClr val="tx2"/>
          </a:solidFill>
          <a:latin typeface="Times" pitchFamily="18" charset="0"/>
        </a:defRPr>
      </a:lvl9pPr>
    </p:titleStyle>
    <p:bodyStyle>
      <a:lvl1pPr marL="342900" indent="-342900" algn="l" rtl="0" eaLnBrk="0" fontAlgn="base" hangingPunct="0">
        <a:spcBef>
          <a:spcPct val="20000"/>
        </a:spcBef>
        <a:spcAft>
          <a:spcPct val="0"/>
        </a:spcAft>
        <a:buClr>
          <a:srgbClr val="FF6600"/>
        </a:buClr>
        <a:defRPr sz="2000">
          <a:solidFill>
            <a:schemeClr val="bg1"/>
          </a:solidFill>
          <a:latin typeface="+mn-lt"/>
          <a:ea typeface="+mn-ea"/>
          <a:cs typeface="+mn-cs"/>
        </a:defRPr>
      </a:lvl1pPr>
      <a:lvl2pPr marL="742950" indent="-285750" algn="l" rtl="0" eaLnBrk="0" fontAlgn="base" hangingPunct="0">
        <a:spcBef>
          <a:spcPct val="20000"/>
        </a:spcBef>
        <a:spcAft>
          <a:spcPct val="0"/>
        </a:spcAft>
        <a:buClr>
          <a:srgbClr val="FF6633"/>
        </a:buClr>
        <a:buSzPct val="80000"/>
        <a:buFont typeface="Times" pitchFamily="18" charset="0"/>
        <a:buChar char="•"/>
        <a:defRPr sz="2000">
          <a:solidFill>
            <a:schemeClr val="bg1"/>
          </a:solidFill>
          <a:latin typeface="+mn-lt"/>
        </a:defRPr>
      </a:lvl2pPr>
      <a:lvl3pPr marL="1143000" indent="-228600" algn="l" rtl="0" eaLnBrk="0" fontAlgn="base" hangingPunct="0">
        <a:spcBef>
          <a:spcPct val="20000"/>
        </a:spcBef>
        <a:spcAft>
          <a:spcPct val="0"/>
        </a:spcAft>
        <a:buClr>
          <a:srgbClr val="FF6600"/>
        </a:buClr>
        <a:buChar char="•"/>
        <a:defRPr>
          <a:solidFill>
            <a:schemeClr val="bg1"/>
          </a:solidFill>
          <a:latin typeface="+mn-lt"/>
        </a:defRPr>
      </a:lvl3pPr>
      <a:lvl4pPr marL="1600200" indent="-228600" algn="l" rtl="0" eaLnBrk="0" fontAlgn="base" hangingPunct="0">
        <a:spcBef>
          <a:spcPct val="20000"/>
        </a:spcBef>
        <a:spcAft>
          <a:spcPct val="0"/>
        </a:spcAft>
        <a:buClr>
          <a:srgbClr val="FF6600"/>
        </a:buClr>
        <a:buSzPct val="95000"/>
        <a:buFont typeface="Times" pitchFamily="18" charset="0"/>
        <a:buChar char="•"/>
        <a:defRPr>
          <a:solidFill>
            <a:schemeClr val="bg1"/>
          </a:solidFill>
          <a:latin typeface="+mn-lt"/>
        </a:defRPr>
      </a:lvl4pPr>
      <a:lvl5pPr marL="2057400" indent="-228600" algn="l" rtl="0" eaLnBrk="0" fontAlgn="base" hangingPunct="0">
        <a:spcBef>
          <a:spcPct val="20000"/>
        </a:spcBef>
        <a:spcAft>
          <a:spcPct val="0"/>
        </a:spcAft>
        <a:buClr>
          <a:schemeClr val="bg1"/>
        </a:buClr>
        <a:defRPr>
          <a:solidFill>
            <a:schemeClr val="bg1"/>
          </a:solidFill>
          <a:latin typeface="+mn-lt"/>
        </a:defRPr>
      </a:lvl5pPr>
      <a:lvl6pPr marL="2514600" indent="-228600" algn="l" rtl="0" fontAlgn="base">
        <a:spcBef>
          <a:spcPct val="20000"/>
        </a:spcBef>
        <a:spcAft>
          <a:spcPct val="0"/>
        </a:spcAft>
        <a:buClr>
          <a:schemeClr val="bg1"/>
        </a:buClr>
        <a:defRPr>
          <a:solidFill>
            <a:schemeClr val="bg1"/>
          </a:solidFill>
          <a:latin typeface="+mn-lt"/>
        </a:defRPr>
      </a:lvl6pPr>
      <a:lvl7pPr marL="2971800" indent="-228600" algn="l" rtl="0" fontAlgn="base">
        <a:spcBef>
          <a:spcPct val="20000"/>
        </a:spcBef>
        <a:spcAft>
          <a:spcPct val="0"/>
        </a:spcAft>
        <a:buClr>
          <a:schemeClr val="bg1"/>
        </a:buClr>
        <a:defRPr>
          <a:solidFill>
            <a:schemeClr val="bg1"/>
          </a:solidFill>
          <a:latin typeface="+mn-lt"/>
        </a:defRPr>
      </a:lvl7pPr>
      <a:lvl8pPr marL="3429000" indent="-228600" algn="l" rtl="0" fontAlgn="base">
        <a:spcBef>
          <a:spcPct val="20000"/>
        </a:spcBef>
        <a:spcAft>
          <a:spcPct val="0"/>
        </a:spcAft>
        <a:buClr>
          <a:schemeClr val="bg1"/>
        </a:buClr>
        <a:defRPr>
          <a:solidFill>
            <a:schemeClr val="bg1"/>
          </a:solidFill>
          <a:latin typeface="+mn-lt"/>
        </a:defRPr>
      </a:lvl8pPr>
      <a:lvl9pPr marL="3886200" indent="-228600" algn="l" rtl="0" fontAlgn="base">
        <a:spcBef>
          <a:spcPct val="20000"/>
        </a:spcBef>
        <a:spcAft>
          <a:spcPct val="0"/>
        </a:spcAft>
        <a:buClr>
          <a:schemeClr val="bg1"/>
        </a:buCl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524000"/>
            <a:ext cx="76962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25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325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32563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mn-cs"/>
              </a:defRPr>
            </a:lvl1pPr>
          </a:lstStyle>
          <a:p>
            <a:pPr>
              <a:defRPr/>
            </a:pPr>
            <a:fld id="{0DC23F65-7222-4DEE-B146-F3F94B43B8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25" r:id="rId1"/>
    <p:sldLayoutId id="2147486126" r:id="rId2"/>
    <p:sldLayoutId id="2147486127" r:id="rId3"/>
    <p:sldLayoutId id="2147486128" r:id="rId4"/>
    <p:sldLayoutId id="2147486129" r:id="rId5"/>
    <p:sldLayoutId id="2147486130" r:id="rId6"/>
    <p:sldLayoutId id="2147486131" r:id="rId7"/>
    <p:sldLayoutId id="2147486132" r:id="rId8"/>
    <p:sldLayoutId id="2147486133" r:id="rId9"/>
    <p:sldLayoutId id="2147486134" r:id="rId10"/>
    <p:sldLayoutId id="2147486135" r:id="rId11"/>
    <p:sldLayoutId id="2147486136" r:id="rId12"/>
    <p:sldLayoutId id="2147486137"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524000"/>
            <a:ext cx="76962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25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325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32563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mn-cs"/>
              </a:defRPr>
            </a:lvl1pPr>
          </a:lstStyle>
          <a:p>
            <a:pPr>
              <a:defRPr/>
            </a:pPr>
            <a:fld id="{05239042-5256-497A-8038-8BD20FCBE78B}" type="slidenum">
              <a:rPr lang="en-US"/>
              <a:pPr>
                <a:defRPr/>
              </a:pPr>
              <a:t>‹#›</a:t>
            </a:fld>
            <a:endParaRPr lang="en-US"/>
          </a:p>
        </p:txBody>
      </p:sp>
    </p:spTree>
    <p:extLst>
      <p:ext uri="{BB962C8B-B14F-4D97-AF65-F5344CB8AC3E}">
        <p14:creationId xmlns:p14="http://schemas.microsoft.com/office/powerpoint/2010/main" val="4124526163"/>
      </p:ext>
    </p:extLst>
  </p:cSld>
  <p:clrMap bg1="lt1" tx1="dk1" bg2="lt2" tx2="dk2" accent1="accent1" accent2="accent2" accent3="accent3" accent4="accent4" accent5="accent5" accent6="accent6" hlink="hlink" folHlink="folHlink"/>
  <p:sldLayoutIdLst>
    <p:sldLayoutId id="2147486140" r:id="rId1"/>
    <p:sldLayoutId id="2147486141" r:id="rId2"/>
    <p:sldLayoutId id="2147486142" r:id="rId3"/>
    <p:sldLayoutId id="2147486143" r:id="rId4"/>
    <p:sldLayoutId id="2147486144" r:id="rId5"/>
    <p:sldLayoutId id="2147486145" r:id="rId6"/>
    <p:sldLayoutId id="2147486146" r:id="rId7"/>
    <p:sldLayoutId id="2147486147" r:id="rId8"/>
    <p:sldLayoutId id="2147486148" r:id="rId9"/>
    <p:sldLayoutId id="2147486149" r:id="rId10"/>
    <p:sldLayoutId id="2147486150" r:id="rId11"/>
    <p:sldLayoutId id="2147486151" r:id="rId12"/>
    <p:sldLayoutId id="2147486152" r:id="rId13"/>
    <p:sldLayoutId id="2147486153" r:id="rId14"/>
    <p:sldLayoutId id="2147486154" r:id="rId15"/>
    <p:sldLayoutId id="2147486155"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333333"/>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b="0">
                <a:solidFill>
                  <a:srgbClr val="000000"/>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333333"/>
                </a:solidFill>
                <a:latin typeface="Arial" charset="0"/>
                <a:cs typeface="+mn-cs"/>
              </a:defRPr>
            </a:lvl1pPr>
          </a:lstStyle>
          <a:p>
            <a:pPr>
              <a:defRPr/>
            </a:pPr>
            <a:fld id="{5CDEB1C0-D645-425D-8690-737DE3DD0D6B}" type="slidenum">
              <a:rPr lang="en-GB"/>
              <a:pPr>
                <a:defRPr/>
              </a:pPr>
              <a:t>‹#›</a:t>
            </a:fld>
            <a:endParaRPr lang="en-GB"/>
          </a:p>
        </p:txBody>
      </p:sp>
      <p:sp>
        <p:nvSpPr>
          <p:cNvPr id="8199" name="Text Box 7"/>
          <p:cNvSpPr txBox="1">
            <a:spLocks noChangeArrowheads="1"/>
          </p:cNvSpPr>
          <p:nvPr userDrawn="1"/>
        </p:nvSpPr>
        <p:spPr bwMode="auto">
          <a:xfrm>
            <a:off x="6397625" y="6521450"/>
            <a:ext cx="3465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1400" smtClean="0">
                <a:solidFill>
                  <a:srgbClr val="333333"/>
                </a:solidFill>
              </a:rPr>
              <a:t>:.</a:t>
            </a:r>
          </a:p>
        </p:txBody>
      </p:sp>
    </p:spTree>
    <p:extLst>
      <p:ext uri="{BB962C8B-B14F-4D97-AF65-F5344CB8AC3E}">
        <p14:creationId xmlns:p14="http://schemas.microsoft.com/office/powerpoint/2010/main" val="1787799423"/>
      </p:ext>
    </p:extLst>
  </p:cSld>
  <p:clrMap bg1="lt1" tx1="dk1" bg2="lt2" tx2="dk2" accent1="accent1" accent2="accent2" accent3="accent3" accent4="accent4" accent5="accent5" accent6="accent6" hlink="hlink" folHlink="folHlink"/>
  <p:sldLayoutIdLst>
    <p:sldLayoutId id="2147486157" r:id="rId1"/>
  </p:sldLayoutIdLst>
  <p:transition/>
  <p:hf hdr="0" ftr="0" dt="0"/>
  <p:txStyles>
    <p:titleStyle>
      <a:lvl1pPr algn="ctr" rtl="0" eaLnBrk="0" fontAlgn="base" hangingPunct="0">
        <a:spcBef>
          <a:spcPct val="0"/>
        </a:spcBef>
        <a:spcAft>
          <a:spcPct val="0"/>
        </a:spcAft>
        <a:defRPr sz="4400">
          <a:solidFill>
            <a:srgbClr val="333333"/>
          </a:solidFill>
          <a:latin typeface="+mj-lt"/>
          <a:ea typeface="+mj-ea"/>
          <a:cs typeface="+mj-cs"/>
        </a:defRPr>
      </a:lvl1pPr>
      <a:lvl2pPr algn="ctr" rtl="0" eaLnBrk="0" fontAlgn="base" hangingPunct="0">
        <a:spcBef>
          <a:spcPct val="0"/>
        </a:spcBef>
        <a:spcAft>
          <a:spcPct val="0"/>
        </a:spcAft>
        <a:defRPr sz="4400">
          <a:solidFill>
            <a:srgbClr val="333333"/>
          </a:solidFill>
          <a:latin typeface="Trebuchet MS" pitchFamily="34" charset="0"/>
        </a:defRPr>
      </a:lvl2pPr>
      <a:lvl3pPr algn="ctr" rtl="0" eaLnBrk="0" fontAlgn="base" hangingPunct="0">
        <a:spcBef>
          <a:spcPct val="0"/>
        </a:spcBef>
        <a:spcAft>
          <a:spcPct val="0"/>
        </a:spcAft>
        <a:defRPr sz="4400">
          <a:solidFill>
            <a:srgbClr val="333333"/>
          </a:solidFill>
          <a:latin typeface="Trebuchet MS" pitchFamily="34" charset="0"/>
        </a:defRPr>
      </a:lvl3pPr>
      <a:lvl4pPr algn="ctr" rtl="0" eaLnBrk="0" fontAlgn="base" hangingPunct="0">
        <a:spcBef>
          <a:spcPct val="0"/>
        </a:spcBef>
        <a:spcAft>
          <a:spcPct val="0"/>
        </a:spcAft>
        <a:defRPr sz="4400">
          <a:solidFill>
            <a:srgbClr val="333333"/>
          </a:solidFill>
          <a:latin typeface="Trebuchet MS" pitchFamily="34" charset="0"/>
        </a:defRPr>
      </a:lvl4pPr>
      <a:lvl5pPr algn="ctr" rtl="0" eaLnBrk="0" fontAlgn="base" hangingPunct="0">
        <a:spcBef>
          <a:spcPct val="0"/>
        </a:spcBef>
        <a:spcAft>
          <a:spcPct val="0"/>
        </a:spcAft>
        <a:defRPr sz="4400">
          <a:solidFill>
            <a:srgbClr val="333333"/>
          </a:solidFill>
          <a:latin typeface="Trebuchet MS" pitchFamily="34" charset="0"/>
        </a:defRPr>
      </a:lvl5pPr>
      <a:lvl6pPr marL="457200" algn="ctr" rtl="0" fontAlgn="base">
        <a:spcBef>
          <a:spcPct val="0"/>
        </a:spcBef>
        <a:spcAft>
          <a:spcPct val="0"/>
        </a:spcAft>
        <a:defRPr sz="4400">
          <a:solidFill>
            <a:srgbClr val="333333"/>
          </a:solidFill>
          <a:latin typeface="Trebuchet MS" pitchFamily="34" charset="0"/>
        </a:defRPr>
      </a:lvl6pPr>
      <a:lvl7pPr marL="914400" algn="ctr" rtl="0" fontAlgn="base">
        <a:spcBef>
          <a:spcPct val="0"/>
        </a:spcBef>
        <a:spcAft>
          <a:spcPct val="0"/>
        </a:spcAft>
        <a:defRPr sz="4400">
          <a:solidFill>
            <a:srgbClr val="333333"/>
          </a:solidFill>
          <a:latin typeface="Trebuchet MS" pitchFamily="34" charset="0"/>
        </a:defRPr>
      </a:lvl7pPr>
      <a:lvl8pPr marL="1371600" algn="ctr" rtl="0" fontAlgn="base">
        <a:spcBef>
          <a:spcPct val="0"/>
        </a:spcBef>
        <a:spcAft>
          <a:spcPct val="0"/>
        </a:spcAft>
        <a:defRPr sz="4400">
          <a:solidFill>
            <a:srgbClr val="333333"/>
          </a:solidFill>
          <a:latin typeface="Trebuchet MS" pitchFamily="34" charset="0"/>
        </a:defRPr>
      </a:lvl8pPr>
      <a:lvl9pPr marL="1828800" algn="ctr" rtl="0" fontAlgn="base">
        <a:spcBef>
          <a:spcPct val="0"/>
        </a:spcBef>
        <a:spcAft>
          <a:spcPct val="0"/>
        </a:spcAft>
        <a:defRPr sz="4400">
          <a:solidFill>
            <a:srgbClr val="333333"/>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333333"/>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b="0">
                <a:solidFill>
                  <a:srgbClr val="000000"/>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333333"/>
                </a:solidFill>
                <a:latin typeface="Arial" charset="0"/>
                <a:cs typeface="+mn-cs"/>
              </a:defRPr>
            </a:lvl1pPr>
          </a:lstStyle>
          <a:p>
            <a:pPr>
              <a:defRPr/>
            </a:pPr>
            <a:fld id="{A3FD00C1-073F-4E27-88B1-79984301F5B1}" type="slidenum">
              <a:rPr lang="en-GB"/>
              <a:pPr>
                <a:defRPr/>
              </a:pPr>
              <a:t>‹#›</a:t>
            </a:fld>
            <a:endParaRPr lang="en-GB"/>
          </a:p>
        </p:txBody>
      </p:sp>
      <p:sp>
        <p:nvSpPr>
          <p:cNvPr id="9223" name="Text Box 7"/>
          <p:cNvSpPr txBox="1">
            <a:spLocks noChangeArrowheads="1"/>
          </p:cNvSpPr>
          <p:nvPr userDrawn="1"/>
        </p:nvSpPr>
        <p:spPr bwMode="auto">
          <a:xfrm>
            <a:off x="6397625" y="6521450"/>
            <a:ext cx="3465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1400" smtClean="0">
                <a:solidFill>
                  <a:srgbClr val="333333"/>
                </a:solidFill>
              </a:rPr>
              <a:t>:.</a:t>
            </a:r>
          </a:p>
        </p:txBody>
      </p:sp>
    </p:spTree>
    <p:extLst>
      <p:ext uri="{BB962C8B-B14F-4D97-AF65-F5344CB8AC3E}">
        <p14:creationId xmlns:p14="http://schemas.microsoft.com/office/powerpoint/2010/main" val="3982137002"/>
      </p:ext>
    </p:extLst>
  </p:cSld>
  <p:clrMap bg1="lt1" tx1="dk1" bg2="lt2" tx2="dk2" accent1="accent1" accent2="accent2" accent3="accent3" accent4="accent4" accent5="accent5" accent6="accent6" hlink="hlink" folHlink="folHlink"/>
  <p:sldLayoutIdLst>
    <p:sldLayoutId id="2147486159" r:id="rId1"/>
  </p:sldLayoutIdLst>
  <p:transition/>
  <p:hf hdr="0" ftr="0" dt="0"/>
  <p:txStyles>
    <p:titleStyle>
      <a:lvl1pPr algn="ctr" rtl="0" eaLnBrk="0" fontAlgn="base" hangingPunct="0">
        <a:spcBef>
          <a:spcPct val="0"/>
        </a:spcBef>
        <a:spcAft>
          <a:spcPct val="0"/>
        </a:spcAft>
        <a:defRPr sz="4400">
          <a:solidFill>
            <a:srgbClr val="333333"/>
          </a:solidFill>
          <a:latin typeface="+mj-lt"/>
          <a:ea typeface="+mj-ea"/>
          <a:cs typeface="+mj-cs"/>
        </a:defRPr>
      </a:lvl1pPr>
      <a:lvl2pPr algn="ctr" rtl="0" eaLnBrk="0" fontAlgn="base" hangingPunct="0">
        <a:spcBef>
          <a:spcPct val="0"/>
        </a:spcBef>
        <a:spcAft>
          <a:spcPct val="0"/>
        </a:spcAft>
        <a:defRPr sz="4400">
          <a:solidFill>
            <a:srgbClr val="333333"/>
          </a:solidFill>
          <a:latin typeface="Trebuchet MS" pitchFamily="34" charset="0"/>
        </a:defRPr>
      </a:lvl2pPr>
      <a:lvl3pPr algn="ctr" rtl="0" eaLnBrk="0" fontAlgn="base" hangingPunct="0">
        <a:spcBef>
          <a:spcPct val="0"/>
        </a:spcBef>
        <a:spcAft>
          <a:spcPct val="0"/>
        </a:spcAft>
        <a:defRPr sz="4400">
          <a:solidFill>
            <a:srgbClr val="333333"/>
          </a:solidFill>
          <a:latin typeface="Trebuchet MS" pitchFamily="34" charset="0"/>
        </a:defRPr>
      </a:lvl3pPr>
      <a:lvl4pPr algn="ctr" rtl="0" eaLnBrk="0" fontAlgn="base" hangingPunct="0">
        <a:spcBef>
          <a:spcPct val="0"/>
        </a:spcBef>
        <a:spcAft>
          <a:spcPct val="0"/>
        </a:spcAft>
        <a:defRPr sz="4400">
          <a:solidFill>
            <a:srgbClr val="333333"/>
          </a:solidFill>
          <a:latin typeface="Trebuchet MS" pitchFamily="34" charset="0"/>
        </a:defRPr>
      </a:lvl4pPr>
      <a:lvl5pPr algn="ctr" rtl="0" eaLnBrk="0" fontAlgn="base" hangingPunct="0">
        <a:spcBef>
          <a:spcPct val="0"/>
        </a:spcBef>
        <a:spcAft>
          <a:spcPct val="0"/>
        </a:spcAft>
        <a:defRPr sz="4400">
          <a:solidFill>
            <a:srgbClr val="333333"/>
          </a:solidFill>
          <a:latin typeface="Trebuchet MS" pitchFamily="34" charset="0"/>
        </a:defRPr>
      </a:lvl5pPr>
      <a:lvl6pPr marL="457200" algn="ctr" rtl="0" fontAlgn="base">
        <a:spcBef>
          <a:spcPct val="0"/>
        </a:spcBef>
        <a:spcAft>
          <a:spcPct val="0"/>
        </a:spcAft>
        <a:defRPr sz="4400">
          <a:solidFill>
            <a:srgbClr val="333333"/>
          </a:solidFill>
          <a:latin typeface="Trebuchet MS" pitchFamily="34" charset="0"/>
        </a:defRPr>
      </a:lvl6pPr>
      <a:lvl7pPr marL="914400" algn="ctr" rtl="0" fontAlgn="base">
        <a:spcBef>
          <a:spcPct val="0"/>
        </a:spcBef>
        <a:spcAft>
          <a:spcPct val="0"/>
        </a:spcAft>
        <a:defRPr sz="4400">
          <a:solidFill>
            <a:srgbClr val="333333"/>
          </a:solidFill>
          <a:latin typeface="Trebuchet MS" pitchFamily="34" charset="0"/>
        </a:defRPr>
      </a:lvl7pPr>
      <a:lvl8pPr marL="1371600" algn="ctr" rtl="0" fontAlgn="base">
        <a:spcBef>
          <a:spcPct val="0"/>
        </a:spcBef>
        <a:spcAft>
          <a:spcPct val="0"/>
        </a:spcAft>
        <a:defRPr sz="4400">
          <a:solidFill>
            <a:srgbClr val="333333"/>
          </a:solidFill>
          <a:latin typeface="Trebuchet MS" pitchFamily="34" charset="0"/>
        </a:defRPr>
      </a:lvl8pPr>
      <a:lvl9pPr marL="1828800" algn="ctr" rtl="0" fontAlgn="base">
        <a:spcBef>
          <a:spcPct val="0"/>
        </a:spcBef>
        <a:spcAft>
          <a:spcPct val="0"/>
        </a:spcAft>
        <a:defRPr sz="4400">
          <a:solidFill>
            <a:srgbClr val="333333"/>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Mastertitelformat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1030"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2A065955-7F5E-4361-9E9E-4C922A26CF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54" r:id="rId1"/>
    <p:sldLayoutId id="2147485955" r:id="rId2"/>
    <p:sldLayoutId id="2147485956" r:id="rId3"/>
    <p:sldLayoutId id="2147485957" r:id="rId4"/>
    <p:sldLayoutId id="2147485958" r:id="rId5"/>
    <p:sldLayoutId id="2147485959" r:id="rId6"/>
    <p:sldLayoutId id="2147485960" r:id="rId7"/>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000" b="1">
          <a:solidFill>
            <a:schemeClr val="tx2"/>
          </a:solidFill>
          <a:latin typeface="+mn-lt"/>
          <a:ea typeface="+mj-ea"/>
          <a:cs typeface="+mj-cs"/>
        </a:defRPr>
      </a:lvl1pPr>
      <a:lvl2pPr algn="ctr" rtl="0" eaLnBrk="0" fontAlgn="base" hangingPunct="0">
        <a:spcBef>
          <a:spcPct val="0"/>
        </a:spcBef>
        <a:spcAft>
          <a:spcPct val="0"/>
        </a:spcAft>
        <a:defRPr sz="4000" b="1">
          <a:solidFill>
            <a:schemeClr val="tx2"/>
          </a:solidFill>
          <a:latin typeface="Arial" pitchFamily="34" charset="0"/>
        </a:defRPr>
      </a:lvl2pPr>
      <a:lvl3pPr algn="ctr" rtl="0" eaLnBrk="0" fontAlgn="base" hangingPunct="0">
        <a:spcBef>
          <a:spcPct val="0"/>
        </a:spcBef>
        <a:spcAft>
          <a:spcPct val="0"/>
        </a:spcAft>
        <a:defRPr sz="4000" b="1">
          <a:solidFill>
            <a:schemeClr val="tx2"/>
          </a:solidFill>
          <a:latin typeface="Arial" pitchFamily="34" charset="0"/>
        </a:defRPr>
      </a:lvl3pPr>
      <a:lvl4pPr algn="ctr" rtl="0" eaLnBrk="0" fontAlgn="base" hangingPunct="0">
        <a:spcBef>
          <a:spcPct val="0"/>
        </a:spcBef>
        <a:spcAft>
          <a:spcPct val="0"/>
        </a:spcAft>
        <a:defRPr sz="4000" b="1">
          <a:solidFill>
            <a:schemeClr val="tx2"/>
          </a:solidFill>
          <a:latin typeface="Arial" pitchFamily="34" charset="0"/>
        </a:defRPr>
      </a:lvl4pPr>
      <a:lvl5pPr algn="ctr" rtl="0" eaLnBrk="0" fontAlgn="base" hangingPunct="0">
        <a:spcBef>
          <a:spcPct val="0"/>
        </a:spcBef>
        <a:spcAft>
          <a:spcPct val="0"/>
        </a:spcAft>
        <a:defRPr sz="4000" b="1">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Black" pitchFamily="34" charset="0"/>
        </a:defRPr>
      </a:lvl6pPr>
      <a:lvl7pPr marL="914400" algn="ctr" rtl="0" fontAlgn="base">
        <a:spcBef>
          <a:spcPct val="0"/>
        </a:spcBef>
        <a:spcAft>
          <a:spcPct val="0"/>
        </a:spcAft>
        <a:defRPr sz="3600">
          <a:solidFill>
            <a:schemeClr val="tx2"/>
          </a:solidFill>
          <a:latin typeface="Arial Black" pitchFamily="34" charset="0"/>
        </a:defRPr>
      </a:lvl7pPr>
      <a:lvl8pPr marL="1371600" algn="ctr" rtl="0" fontAlgn="base">
        <a:spcBef>
          <a:spcPct val="0"/>
        </a:spcBef>
        <a:spcAft>
          <a:spcPct val="0"/>
        </a:spcAft>
        <a:defRPr sz="3600">
          <a:solidFill>
            <a:schemeClr val="tx2"/>
          </a:solidFill>
          <a:latin typeface="Arial Black" pitchFamily="34" charset="0"/>
        </a:defRPr>
      </a:lvl8pPr>
      <a:lvl9pPr marL="1828800" algn="ctr"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762000" y="1600200"/>
            <a:ext cx="76200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5" name="Picture 48" descr="CERDEC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67600" y="304800"/>
            <a:ext cx="1371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61" r:id="rId1"/>
    <p:sldLayoutId id="2147485944" r:id="rId2"/>
    <p:sldLayoutId id="2147485945" r:id="rId3"/>
    <p:sldLayoutId id="2147485946" r:id="rId4"/>
    <p:sldLayoutId id="2147485947" r:id="rId5"/>
    <p:sldLayoutId id="2147485948" r:id="rId6"/>
    <p:sldLayoutId id="2147485949" r:id="rId7"/>
    <p:sldLayoutId id="2147485950" r:id="rId8"/>
    <p:sldLayoutId id="2147485951" r:id="rId9"/>
    <p:sldLayoutId id="2147485952" r:id="rId10"/>
    <p:sldLayoutId id="2147485953" r:id="rId11"/>
  </p:sldLayoutIdLst>
  <p:hf hdr="0" ftr="0" dt="0"/>
  <p:txStyles>
    <p:titleStyle>
      <a:lvl1pPr algn="ctr" rtl="0" eaLnBrk="0" fontAlgn="base" hangingPunct="0">
        <a:lnSpc>
          <a:spcPct val="85000"/>
        </a:lnSpc>
        <a:spcBef>
          <a:spcPct val="0"/>
        </a:spcBef>
        <a:spcAft>
          <a:spcPct val="0"/>
        </a:spcAft>
        <a:defRPr sz="1400">
          <a:solidFill>
            <a:schemeClr val="bg1"/>
          </a:solidFill>
          <a:latin typeface="+mj-lt"/>
          <a:ea typeface="MS PGothic" pitchFamily="34" charset="-128"/>
          <a:cs typeface="+mj-cs"/>
        </a:defRPr>
      </a:lvl1pPr>
      <a:lvl2pPr algn="ctr" rtl="0" eaLnBrk="0" fontAlgn="base" hangingPunct="0">
        <a:lnSpc>
          <a:spcPct val="85000"/>
        </a:lnSpc>
        <a:spcBef>
          <a:spcPct val="0"/>
        </a:spcBef>
        <a:spcAft>
          <a:spcPct val="0"/>
        </a:spcAft>
        <a:defRPr sz="1400">
          <a:solidFill>
            <a:schemeClr val="bg1"/>
          </a:solidFill>
          <a:latin typeface="Arial Black" pitchFamily="34" charset="0"/>
          <a:ea typeface="MS PGothic" pitchFamily="34" charset="-128"/>
        </a:defRPr>
      </a:lvl2pPr>
      <a:lvl3pPr algn="ctr" rtl="0" eaLnBrk="0" fontAlgn="base" hangingPunct="0">
        <a:lnSpc>
          <a:spcPct val="85000"/>
        </a:lnSpc>
        <a:spcBef>
          <a:spcPct val="0"/>
        </a:spcBef>
        <a:spcAft>
          <a:spcPct val="0"/>
        </a:spcAft>
        <a:defRPr sz="1400">
          <a:solidFill>
            <a:schemeClr val="bg1"/>
          </a:solidFill>
          <a:latin typeface="Arial Black" pitchFamily="34" charset="0"/>
          <a:ea typeface="MS PGothic" pitchFamily="34" charset="-128"/>
        </a:defRPr>
      </a:lvl3pPr>
      <a:lvl4pPr algn="ctr" rtl="0" eaLnBrk="0" fontAlgn="base" hangingPunct="0">
        <a:lnSpc>
          <a:spcPct val="85000"/>
        </a:lnSpc>
        <a:spcBef>
          <a:spcPct val="0"/>
        </a:spcBef>
        <a:spcAft>
          <a:spcPct val="0"/>
        </a:spcAft>
        <a:defRPr sz="1400">
          <a:solidFill>
            <a:schemeClr val="bg1"/>
          </a:solidFill>
          <a:latin typeface="Arial Black" pitchFamily="34" charset="0"/>
          <a:ea typeface="MS PGothic" pitchFamily="34" charset="-128"/>
        </a:defRPr>
      </a:lvl4pPr>
      <a:lvl5pPr algn="ctr" rtl="0" eaLnBrk="0" fontAlgn="base" hangingPunct="0">
        <a:lnSpc>
          <a:spcPct val="85000"/>
        </a:lnSpc>
        <a:spcBef>
          <a:spcPct val="0"/>
        </a:spcBef>
        <a:spcAft>
          <a:spcPct val="0"/>
        </a:spcAft>
        <a:defRPr sz="1400">
          <a:solidFill>
            <a:schemeClr val="bg1"/>
          </a:solidFill>
          <a:latin typeface="Arial Black" pitchFamily="34" charset="0"/>
          <a:ea typeface="MS PGothic" pitchFamily="34" charset="-128"/>
        </a:defRPr>
      </a:lvl5pPr>
      <a:lvl6pPr marL="457200" algn="ctr" rtl="0" fontAlgn="base">
        <a:lnSpc>
          <a:spcPct val="85000"/>
        </a:lnSpc>
        <a:spcBef>
          <a:spcPct val="0"/>
        </a:spcBef>
        <a:spcAft>
          <a:spcPct val="0"/>
        </a:spcAft>
        <a:defRPr sz="2400">
          <a:solidFill>
            <a:schemeClr val="bg1"/>
          </a:solidFill>
          <a:latin typeface="Arial Black" pitchFamily="34" charset="0"/>
          <a:ea typeface="ＭＳ Ｐゴシック" pitchFamily="1" charset="-128"/>
        </a:defRPr>
      </a:lvl6pPr>
      <a:lvl7pPr marL="914400" algn="ctr" rtl="0" fontAlgn="base">
        <a:lnSpc>
          <a:spcPct val="85000"/>
        </a:lnSpc>
        <a:spcBef>
          <a:spcPct val="0"/>
        </a:spcBef>
        <a:spcAft>
          <a:spcPct val="0"/>
        </a:spcAft>
        <a:defRPr sz="2400">
          <a:solidFill>
            <a:schemeClr val="bg1"/>
          </a:solidFill>
          <a:latin typeface="Arial Black" pitchFamily="34" charset="0"/>
          <a:ea typeface="ＭＳ Ｐゴシック" pitchFamily="1" charset="-128"/>
        </a:defRPr>
      </a:lvl7pPr>
      <a:lvl8pPr marL="1371600" algn="ctr" rtl="0" fontAlgn="base">
        <a:lnSpc>
          <a:spcPct val="85000"/>
        </a:lnSpc>
        <a:spcBef>
          <a:spcPct val="0"/>
        </a:spcBef>
        <a:spcAft>
          <a:spcPct val="0"/>
        </a:spcAft>
        <a:defRPr sz="2400">
          <a:solidFill>
            <a:schemeClr val="bg1"/>
          </a:solidFill>
          <a:latin typeface="Arial Black" pitchFamily="34" charset="0"/>
          <a:ea typeface="ＭＳ Ｐゴシック" pitchFamily="1" charset="-128"/>
        </a:defRPr>
      </a:lvl8pPr>
      <a:lvl9pPr marL="1828800" algn="ctr" rtl="0" fontAlgn="base">
        <a:lnSpc>
          <a:spcPct val="85000"/>
        </a:lnSpc>
        <a:spcBef>
          <a:spcPct val="0"/>
        </a:spcBef>
        <a:spcAft>
          <a:spcPct val="0"/>
        </a:spcAft>
        <a:defRPr sz="2400">
          <a:solidFill>
            <a:schemeClr val="bg1"/>
          </a:solidFill>
          <a:latin typeface="Arial Black" pitchFamily="34" charset="0"/>
          <a:ea typeface="ＭＳ Ｐゴシック" pitchFamily="1" charset="-128"/>
        </a:defRPr>
      </a:lvl9pPr>
    </p:titleStyle>
    <p:bodyStyle>
      <a:lvl1pPr marL="171450" indent="-171450" algn="l" rtl="0" eaLnBrk="0" fontAlgn="base" hangingPunct="0">
        <a:spcBef>
          <a:spcPct val="0"/>
        </a:spcBef>
        <a:spcAft>
          <a:spcPct val="50000"/>
        </a:spcAft>
        <a:buChar char="•"/>
        <a:defRPr sz="2800">
          <a:solidFill>
            <a:schemeClr val="tx1"/>
          </a:solidFill>
          <a:latin typeface="+mn-lt"/>
          <a:ea typeface="MS PGothic" pitchFamily="34" charset="-128"/>
          <a:cs typeface="+mn-cs"/>
        </a:defRPr>
      </a:lvl1pPr>
      <a:lvl2pPr marL="685800" indent="-342900" algn="l" rtl="0" eaLnBrk="0" fontAlgn="base" hangingPunct="0">
        <a:spcBef>
          <a:spcPct val="0"/>
        </a:spcBef>
        <a:spcAft>
          <a:spcPct val="50000"/>
        </a:spcAft>
        <a:buChar char="–"/>
        <a:defRPr sz="2800">
          <a:solidFill>
            <a:schemeClr val="tx1"/>
          </a:solidFill>
          <a:latin typeface="+mn-lt"/>
          <a:ea typeface="MS PGothic" pitchFamily="34" charset="-128"/>
        </a:defRPr>
      </a:lvl2pPr>
      <a:lvl3pPr marL="971550" indent="-171450" algn="l" rtl="0" eaLnBrk="0" fontAlgn="base" hangingPunct="0">
        <a:spcBef>
          <a:spcPct val="0"/>
        </a:spcBef>
        <a:spcAft>
          <a:spcPct val="50000"/>
        </a:spcAft>
        <a:buChar char="•"/>
        <a:defRPr sz="2800">
          <a:solidFill>
            <a:schemeClr val="tx1"/>
          </a:solidFill>
          <a:latin typeface="+mn-lt"/>
          <a:ea typeface="MS PGothic" pitchFamily="34" charset="-128"/>
        </a:defRPr>
      </a:lvl3pPr>
      <a:lvl4pPr marL="1371600" indent="-285750" algn="l" rtl="0" eaLnBrk="0" fontAlgn="base" hangingPunct="0">
        <a:spcBef>
          <a:spcPct val="0"/>
        </a:spcBef>
        <a:spcAft>
          <a:spcPct val="50000"/>
        </a:spcAft>
        <a:buChar char="–"/>
        <a:defRPr sz="2800">
          <a:solidFill>
            <a:schemeClr val="tx1"/>
          </a:solidFill>
          <a:latin typeface="+mn-lt"/>
          <a:ea typeface="MS PGothic" pitchFamily="34" charset="-128"/>
        </a:defRPr>
      </a:lvl4pPr>
      <a:lvl5pPr marL="1771650" indent="-285750" algn="l" rtl="0" eaLnBrk="0" fontAlgn="base" hangingPunct="0">
        <a:spcBef>
          <a:spcPct val="0"/>
        </a:spcBef>
        <a:spcAft>
          <a:spcPct val="50000"/>
        </a:spcAft>
        <a:buChar char="»"/>
        <a:defRPr sz="2800">
          <a:solidFill>
            <a:schemeClr val="tx1"/>
          </a:solidFill>
          <a:latin typeface="+mn-lt"/>
          <a:ea typeface="MS PGothic" pitchFamily="34" charset="-128"/>
        </a:defRPr>
      </a:lvl5pPr>
      <a:lvl6pPr marL="2228850" indent="-285750" algn="l" rtl="0" fontAlgn="base">
        <a:spcBef>
          <a:spcPct val="0"/>
        </a:spcBef>
        <a:spcAft>
          <a:spcPct val="50000"/>
        </a:spcAft>
        <a:buChar char="»"/>
        <a:defRPr sz="2800">
          <a:solidFill>
            <a:schemeClr val="tx1"/>
          </a:solidFill>
          <a:latin typeface="+mn-lt"/>
          <a:ea typeface="+mn-ea"/>
        </a:defRPr>
      </a:lvl6pPr>
      <a:lvl7pPr marL="2686050" indent="-285750" algn="l" rtl="0" fontAlgn="base">
        <a:spcBef>
          <a:spcPct val="0"/>
        </a:spcBef>
        <a:spcAft>
          <a:spcPct val="50000"/>
        </a:spcAft>
        <a:buChar char="»"/>
        <a:defRPr sz="2800">
          <a:solidFill>
            <a:schemeClr val="tx1"/>
          </a:solidFill>
          <a:latin typeface="+mn-lt"/>
          <a:ea typeface="+mn-ea"/>
        </a:defRPr>
      </a:lvl7pPr>
      <a:lvl8pPr marL="3143250" indent="-285750" algn="l" rtl="0" fontAlgn="base">
        <a:spcBef>
          <a:spcPct val="0"/>
        </a:spcBef>
        <a:spcAft>
          <a:spcPct val="50000"/>
        </a:spcAft>
        <a:buChar char="»"/>
        <a:defRPr sz="2800">
          <a:solidFill>
            <a:schemeClr val="tx1"/>
          </a:solidFill>
          <a:latin typeface="+mn-lt"/>
          <a:ea typeface="+mn-ea"/>
        </a:defRPr>
      </a:lvl8pPr>
      <a:lvl9pPr marL="3600450" indent="-285750" algn="l" rtl="0" fontAlgn="base">
        <a:spcBef>
          <a:spcPct val="0"/>
        </a:spcBef>
        <a:spcAft>
          <a:spcPct val="5000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1F35319-3854-476F-B44F-B78E3A24EF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62" r:id="rId1"/>
    <p:sldLayoutId id="2147485963" r:id="rId2"/>
    <p:sldLayoutId id="2147485964" r:id="rId3"/>
    <p:sldLayoutId id="2147485965" r:id="rId4"/>
    <p:sldLayoutId id="2147485966" r:id="rId5"/>
    <p:sldLayoutId id="2147485967" r:id="rId6"/>
    <p:sldLayoutId id="2147485968" r:id="rId7"/>
    <p:sldLayoutId id="2147485969" r:id="rId8"/>
    <p:sldLayoutId id="2147485970" r:id="rId9"/>
    <p:sldLayoutId id="2147485971" r:id="rId10"/>
    <p:sldLayoutId id="2147485972" r:id="rId11"/>
    <p:sldLayoutId id="2147485973" r:id="rId12"/>
    <p:sldLayoutId id="2147486138"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9A59651-8435-44B7-80C0-A69558AEBF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86" r:id="rId1"/>
    <p:sldLayoutId id="2147485987" r:id="rId2"/>
    <p:sldLayoutId id="2147485988" r:id="rId3"/>
    <p:sldLayoutId id="2147485989" r:id="rId4"/>
    <p:sldLayoutId id="2147485990" r:id="rId5"/>
    <p:sldLayoutId id="2147485991" r:id="rId6"/>
    <p:sldLayoutId id="2147485992" r:id="rId7"/>
    <p:sldLayoutId id="2147485993" r:id="rId8"/>
    <p:sldLayoutId id="2147485994" r:id="rId9"/>
    <p:sldLayoutId id="2147485995" r:id="rId10"/>
    <p:sldLayoutId id="2147485996"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userDrawn="1"/>
        </p:nvSpPr>
        <p:spPr bwMode="auto">
          <a:xfrm>
            <a:off x="8763000" y="6553200"/>
            <a:ext cx="381000" cy="3048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171" name="Rectangle 3"/>
          <p:cNvSpPr>
            <a:spLocks noGrp="1" noChangeArrowheads="1"/>
          </p:cNvSpPr>
          <p:nvPr>
            <p:ph type="title"/>
          </p:nvPr>
        </p:nvSpPr>
        <p:spPr bwMode="auto">
          <a:xfrm>
            <a:off x="381000" y="1524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381000" y="20574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678917" name="Rectangle 5"/>
          <p:cNvSpPr>
            <a:spLocks noGrp="1" noChangeArrowheads="1"/>
          </p:cNvSpPr>
          <p:nvPr>
            <p:ph type="sldNum" sz="quarter" idx="4"/>
          </p:nvPr>
        </p:nvSpPr>
        <p:spPr bwMode="auto">
          <a:xfrm>
            <a:off x="7543800" y="6553200"/>
            <a:ext cx="1600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3pPr lvl="2" algn="r">
              <a:defRPr sz="1400">
                <a:solidFill>
                  <a:srgbClr val="000000"/>
                </a:solidFill>
                <a:latin typeface="Arial" pitchFamily="34" charset="0"/>
                <a:cs typeface="+mn-cs"/>
              </a:defRPr>
            </a:lvl3pPr>
          </a:lstStyle>
          <a:p>
            <a:pPr lvl="2">
              <a:defRPr/>
            </a:pPr>
            <a:fld id="{3EBE19D2-9C66-45B2-B8B8-E8AE820EE130}" type="slidenum">
              <a:rPr lang="en-US"/>
              <a:pPr lvl="2">
                <a:defRPr/>
              </a:pPr>
              <a:t>‹#›</a:t>
            </a:fld>
            <a:endParaRPr lang="en-US"/>
          </a:p>
        </p:txBody>
      </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 id="2147486010" r:id="rId11"/>
    <p:sldLayoutId id="2147486011" r:id="rId12"/>
    <p:sldLayoutId id="2147486012" r:id="rId13"/>
    <p:sldLayoutId id="2147486013" r:id="rId14"/>
    <p:sldLayoutId id="2147486014" r:id="rId15"/>
    <p:sldLayoutId id="2147486015"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524000"/>
            <a:ext cx="76962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25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325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32563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mn-cs"/>
              </a:defRPr>
            </a:lvl1pPr>
          </a:lstStyle>
          <a:p>
            <a:pPr>
              <a:defRPr/>
            </a:pPr>
            <a:fld id="{05239042-5256-497A-8038-8BD20FCBE7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 id="2147486053" r:id="rId9"/>
    <p:sldLayoutId id="2147486054" r:id="rId10"/>
    <p:sldLayoutId id="2147486055" r:id="rId11"/>
    <p:sldLayoutId id="2147486056" r:id="rId12"/>
    <p:sldLayoutId id="2147486057" r:id="rId13"/>
    <p:sldLayoutId id="2147486058" r:id="rId14"/>
    <p:sldLayoutId id="2147486059"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prstClr val="black">
                    <a:tint val="75000"/>
                  </a:prstClr>
                </a:solidFill>
                <a:latin typeface="Arial" charset="0"/>
                <a:cs typeface="Arial" charset="0"/>
              </a:defRPr>
            </a:lvl1pPr>
          </a:lstStyle>
          <a:p>
            <a:pPr>
              <a:defRPr/>
            </a:pPr>
            <a:fld id="{47CAF6A9-D456-4798-A2FC-70D978A469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62" r:id="rId1"/>
    <p:sldLayoutId id="2147486063" r:id="rId2"/>
    <p:sldLayoutId id="2147486064" r:id="rId3"/>
    <p:sldLayoutId id="2147486065" r:id="rId4"/>
    <p:sldLayoutId id="2147486066" r:id="rId5"/>
    <p:sldLayoutId id="2147486067" r:id="rId6"/>
    <p:sldLayoutId id="2147486068" r:id="rId7"/>
    <p:sldLayoutId id="2147486069" r:id="rId8"/>
    <p:sldLayoutId id="2147486070" r:id="rId9"/>
    <p:sldLayoutId id="2147486071" r:id="rId10"/>
    <p:sldLayoutId id="2147486072" r:id="rId11"/>
    <p:sldLayoutId id="2147486073" r:id="rId12"/>
    <p:sldLayoutId id="2147486074"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8" descr="CIO/G-6">
            <a:hlinkClick r:id="rId17"/>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01000" y="0"/>
            <a:ext cx="1143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0" descr="SEC">
            <a:hlinkClick r:id="rId19"/>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1"/>
          <p:cNvSpPr>
            <a:spLocks noChangeArrowheads="1"/>
          </p:cNvSpPr>
          <p:nvPr userDrawn="1"/>
        </p:nvSpPr>
        <p:spPr bwMode="auto">
          <a:xfrm>
            <a:off x="6705600" y="5638800"/>
            <a:ext cx="1504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solidFill>
                  <a:srgbClr val="C08E00"/>
                </a:solidFill>
                <a:latin typeface="Arial Black" pitchFamily="34" charset="0"/>
              </a:rPr>
              <a:t>national</a:t>
            </a:r>
            <a:br>
              <a:rPr lang="en-US" sz="1200">
                <a:solidFill>
                  <a:srgbClr val="C08E00"/>
                </a:solidFill>
                <a:latin typeface="Arial Black" pitchFamily="34" charset="0"/>
              </a:rPr>
            </a:br>
            <a:r>
              <a:rPr lang="en-US" sz="1200">
                <a:solidFill>
                  <a:srgbClr val="C08E00"/>
                </a:solidFill>
                <a:latin typeface="Arial Black" pitchFamily="34" charset="0"/>
              </a:rPr>
              <a:t>center for</a:t>
            </a:r>
            <a:br>
              <a:rPr lang="en-US" sz="1200">
                <a:solidFill>
                  <a:srgbClr val="C08E00"/>
                </a:solidFill>
                <a:latin typeface="Arial Black" pitchFamily="34" charset="0"/>
              </a:rPr>
            </a:br>
            <a:r>
              <a:rPr lang="en-US" sz="1200">
                <a:solidFill>
                  <a:srgbClr val="C08E00"/>
                </a:solidFill>
                <a:latin typeface="Arial Black" pitchFamily="34" charset="0"/>
              </a:rPr>
              <a:t>ontological</a:t>
            </a:r>
            <a:br>
              <a:rPr lang="en-US" sz="1200">
                <a:solidFill>
                  <a:srgbClr val="C08E00"/>
                </a:solidFill>
                <a:latin typeface="Arial Black" pitchFamily="34" charset="0"/>
              </a:rPr>
            </a:br>
            <a:r>
              <a:rPr lang="en-US" sz="1200">
                <a:solidFill>
                  <a:srgbClr val="C08E00"/>
                </a:solidFill>
                <a:latin typeface="Arial Black" pitchFamily="34" charset="0"/>
              </a:rPr>
              <a:t>research</a:t>
            </a:r>
          </a:p>
        </p:txBody>
      </p:sp>
      <p:pic>
        <p:nvPicPr>
          <p:cNvPr id="12293" name="Picture 17" descr="Aristotle II"/>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240713" y="5638800"/>
            <a:ext cx="9032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1" descr="ProfileImg_815_08244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048000" y="627380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2"/>
          <p:cNvSpPr>
            <a:spLocks noChangeArrowheads="1"/>
          </p:cNvSpPr>
          <p:nvPr userDrawn="1"/>
        </p:nvSpPr>
        <p:spPr bwMode="auto">
          <a:xfrm>
            <a:off x="6705600" y="633888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800">
                <a:solidFill>
                  <a:srgbClr val="BB5305"/>
                </a:solidFill>
                <a:latin typeface="Arial Black" pitchFamily="34" charset="0"/>
              </a:rPr>
              <a:t>NCOR</a:t>
            </a:r>
          </a:p>
        </p:txBody>
      </p:sp>
      <p:pic>
        <p:nvPicPr>
          <p:cNvPr id="12296" name="Picture 24" descr="USJFCOM_logo"/>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1241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75" r:id="rId1"/>
    <p:sldLayoutId id="2147486076" r:id="rId2"/>
    <p:sldLayoutId id="2147486077" r:id="rId3"/>
    <p:sldLayoutId id="2147486078" r:id="rId4"/>
    <p:sldLayoutId id="2147486079" r:id="rId5"/>
    <p:sldLayoutId id="2147486080" r:id="rId6"/>
    <p:sldLayoutId id="2147486081" r:id="rId7"/>
    <p:sldLayoutId id="2147486082" r:id="rId8"/>
    <p:sldLayoutId id="2147486083" r:id="rId9"/>
    <p:sldLayoutId id="2147486084" r:id="rId10"/>
    <p:sldLayoutId id="2147486085" r:id="rId11"/>
    <p:sldLayoutId id="2147486086" r:id="rId12"/>
    <p:sldLayoutId id="2147486087" r:id="rId13"/>
    <p:sldLayoutId id="2147486088" r:id="rId14"/>
    <p:sldLayoutId id="2147486089"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0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1.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6.xml.rels><?xml version="1.0" encoding="UTF-8" standalone="yes"?>
<Relationships xmlns="http://schemas.openxmlformats.org/package/2006/relationships"><Relationship Id="rId2" Type="http://schemas.openxmlformats.org/officeDocument/2006/relationships/hyperlink" Target="http://www.ifomis.org/bfo/users" TargetMode="External"/><Relationship Id="rId1" Type="http://schemas.openxmlformats.org/officeDocument/2006/relationships/slideLayout" Target="../slideLayouts/slideLayout9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5.xml.rels><?xml version="1.0" encoding="UTF-8" standalone="yes"?>
<Relationships xmlns="http://schemas.openxmlformats.org/package/2006/relationships"><Relationship Id="rId3" Type="http://schemas.openxmlformats.org/officeDocument/2006/relationships/hyperlink" Target="http://www.ifomis.org/bfo/" TargetMode="External"/><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2.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2.xml"/><Relationship Id="rId1" Type="http://schemas.openxmlformats.org/officeDocument/2006/relationships/vmlDrawing" Target="../drawings/vmlDrawing2.vml"/><Relationship Id="rId4" Type="http://schemas.openxmlformats.org/officeDocument/2006/relationships/image" Target="../media/image28.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hyperlink" Target="http://ontology.buffalo.edu/smith/articles/Crosstalk-Nov2012.pdf"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25.jpeg"/><Relationship Id="rId4" Type="http://schemas.openxmlformats.org/officeDocument/2006/relationships/image" Target="../media/image24.jpeg"/></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25.jpeg"/><Relationship Id="rId4" Type="http://schemas.openxmlformats.org/officeDocument/2006/relationships/image" Target="../media/image24.jpeg"/></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25.jpeg"/><Relationship Id="rId4" Type="http://schemas.openxmlformats.org/officeDocument/2006/relationships/image" Target="../media/image24.jpeg"/></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25.jpeg"/><Relationship Id="rId4" Type="http://schemas.openxmlformats.org/officeDocument/2006/relationships/image" Target="../media/image24.jpeg"/></Relationships>
</file>

<file path=ppt/slides/_rels/slide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1981200"/>
            <a:ext cx="8077200" cy="762000"/>
          </a:xfrm>
        </p:spPr>
        <p:txBody>
          <a:bodyPr/>
          <a:lstStyle/>
          <a:p>
            <a:pPr algn="ctr" eaLnBrk="1" hangingPunct="1">
              <a:defRPr/>
            </a:pPr>
            <a:r>
              <a:rPr lang="en-US" sz="4000" smtClean="0">
                <a:latin typeface="+mn-lt"/>
              </a:rPr>
              <a:t/>
            </a:r>
            <a:br>
              <a:rPr lang="en-US" sz="4000" smtClean="0">
                <a:latin typeface="+mn-lt"/>
              </a:rPr>
            </a:br>
            <a:r>
              <a:rPr lang="en-US" sz="4800" smtClean="0">
                <a:solidFill>
                  <a:schemeClr val="tx1"/>
                </a:solidFill>
                <a:latin typeface="+mn-lt"/>
              </a:rPr>
              <a:t>The Six Category Ontology: BFO and Its Applications</a:t>
            </a:r>
            <a:r>
              <a:rPr lang="en-US" sz="4000" smtClean="0">
                <a:solidFill>
                  <a:schemeClr val="tx1"/>
                </a:solidFill>
                <a:latin typeface="+mn-lt"/>
              </a:rPr>
              <a:t/>
            </a:r>
            <a:br>
              <a:rPr lang="en-US" sz="4000" smtClean="0">
                <a:solidFill>
                  <a:schemeClr val="tx1"/>
                </a:solidFill>
                <a:latin typeface="+mn-lt"/>
              </a:rPr>
            </a:br>
            <a:r>
              <a:rPr lang="en-US" sz="4000" smtClean="0">
                <a:solidFill>
                  <a:schemeClr val="tx1"/>
                </a:solidFill>
                <a:latin typeface="+mn-lt"/>
              </a:rPr>
              <a:t/>
            </a:r>
            <a:br>
              <a:rPr lang="en-US" sz="4000" smtClean="0">
                <a:solidFill>
                  <a:schemeClr val="tx1"/>
                </a:solidFill>
                <a:latin typeface="+mn-lt"/>
              </a:rPr>
            </a:br>
            <a:r>
              <a:rPr lang="en-US" sz="4000">
                <a:solidFill>
                  <a:schemeClr val="tx1"/>
                </a:solidFill>
                <a:latin typeface="+mn-lt"/>
              </a:rPr>
              <a:t/>
            </a:r>
            <a:br>
              <a:rPr lang="en-US" sz="4000">
                <a:solidFill>
                  <a:schemeClr val="tx1"/>
                </a:solidFill>
                <a:latin typeface="+mn-lt"/>
              </a:rPr>
            </a:br>
            <a:r>
              <a:rPr lang="en-US" sz="4800" smtClean="0">
                <a:solidFill>
                  <a:schemeClr val="tx1"/>
                </a:solidFill>
                <a:latin typeface="+mn-lt"/>
              </a:rPr>
              <a:t>Barry Smith</a:t>
            </a:r>
            <a:br>
              <a:rPr lang="en-US" sz="4800" smtClean="0">
                <a:solidFill>
                  <a:schemeClr val="tx1"/>
                </a:solidFill>
                <a:latin typeface="+mn-lt"/>
              </a:rPr>
            </a:br>
            <a:r>
              <a:rPr lang="en-US" sz="3600" smtClean="0">
                <a:solidFill>
                  <a:schemeClr val="tx1"/>
                </a:solidFill>
                <a:latin typeface="+mn-lt"/>
              </a:rPr>
              <a:t>Durham, May 21, 2013</a:t>
            </a:r>
            <a:endParaRPr lang="en-US" sz="6000" smtClean="0">
              <a:solidFill>
                <a:schemeClr val="tx1"/>
              </a:solidFill>
              <a:latin typeface="+mn-lt"/>
            </a:endParaRPr>
          </a:p>
        </p:txBody>
      </p:sp>
      <p:sp>
        <p:nvSpPr>
          <p:cNvPr id="194563" name="Content Placeholder 2"/>
          <p:cNvSpPr>
            <a:spLocks noGrp="1"/>
          </p:cNvSpPr>
          <p:nvPr>
            <p:ph idx="1"/>
          </p:nvPr>
        </p:nvSpPr>
        <p:spPr>
          <a:xfrm>
            <a:off x="1371600" y="4114800"/>
            <a:ext cx="7772400" cy="4114800"/>
          </a:xfrm>
        </p:spPr>
        <p:txBody>
          <a:bodyPr/>
          <a:lstStyle/>
          <a:p>
            <a:pPr algn="ctr" eaLnBrk="1" hangingPunct="1"/>
            <a:endParaRPr lang="en-US" sz="2400" smtClean="0"/>
          </a:p>
          <a:p>
            <a:pPr algn="ctr" eaLnBrk="1" hangingPunct="1"/>
            <a:endParaRPr lang="en-US" sz="2400" smtClean="0"/>
          </a:p>
          <a:p>
            <a:pPr algn="ctr" eaLnBrk="1" hangingPunct="1"/>
            <a:endParaRPr lang="en-US" smtClean="0"/>
          </a:p>
          <a:p>
            <a:r>
              <a:rPr lang="en-US" sz="240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2B8EEF-AA80-4A2C-A174-6B9A8ACEEBC9}" type="slidenum">
              <a:rPr lang="en-US" smtClean="0">
                <a:solidFill>
                  <a:srgbClr val="000000"/>
                </a:solidFill>
                <a:latin typeface="Times New Roman" pitchFamily="18" charset="0"/>
              </a:rPr>
              <a:pPr eaLnBrk="1" hangingPunct="1"/>
              <a:t>10</a:t>
            </a:fld>
            <a:endParaRPr lang="en-US" smtClean="0">
              <a:solidFill>
                <a:srgbClr val="000000"/>
              </a:solidFill>
              <a:latin typeface="Times New Roman" pitchFamily="18" charset="0"/>
            </a:endParaRPr>
          </a:p>
        </p:txBody>
      </p:sp>
      <p:sp>
        <p:nvSpPr>
          <p:cNvPr id="231427" name="Rectangle 2"/>
          <p:cNvSpPr>
            <a:spLocks noGrp="1" noChangeArrowheads="1"/>
          </p:cNvSpPr>
          <p:nvPr>
            <p:ph type="title"/>
          </p:nvPr>
        </p:nvSpPr>
        <p:spPr>
          <a:xfrm>
            <a:off x="685800" y="304800"/>
            <a:ext cx="7772400" cy="1143000"/>
          </a:xfrm>
        </p:spPr>
        <p:txBody>
          <a:bodyPr/>
          <a:lstStyle/>
          <a:p>
            <a:pPr eaLnBrk="1" hangingPunct="1"/>
            <a:r>
              <a:rPr lang="de-DE" smtClean="0"/>
              <a:t>Fantology</a:t>
            </a:r>
          </a:p>
        </p:txBody>
      </p:sp>
      <p:sp>
        <p:nvSpPr>
          <p:cNvPr id="231428" name="Rectangle 3"/>
          <p:cNvSpPr>
            <a:spLocks noGrp="1" noChangeArrowheads="1"/>
          </p:cNvSpPr>
          <p:nvPr>
            <p:ph type="body" idx="1"/>
          </p:nvPr>
        </p:nvSpPr>
        <p:spPr>
          <a:xfrm>
            <a:off x="685800" y="1600200"/>
            <a:ext cx="7772400" cy="4114800"/>
          </a:xfrm>
        </p:spPr>
        <p:txBody>
          <a:bodyPr/>
          <a:lstStyle/>
          <a:p>
            <a:pPr eaLnBrk="1" hangingPunct="1">
              <a:lnSpc>
                <a:spcPct val="90000"/>
              </a:lnSpc>
            </a:pPr>
            <a:r>
              <a:rPr lang="de-DE"/>
              <a:t>t</a:t>
            </a:r>
            <a:r>
              <a:rPr lang="de-DE" smtClean="0"/>
              <a:t>ends to </a:t>
            </a:r>
            <a:r>
              <a:rPr lang="en-US" smtClean="0"/>
              <a:t>make you believe in some future state of ‘total science’</a:t>
            </a:r>
          </a:p>
          <a:p>
            <a:pPr eaLnBrk="1" hangingPunct="1">
              <a:lnSpc>
                <a:spcPct val="90000"/>
              </a:lnSpc>
            </a:pPr>
            <a:r>
              <a:rPr lang="en-US" smtClean="0"/>
              <a:t>when the values of ‘F’ and ‘a’, all of them,</a:t>
            </a:r>
          </a:p>
          <a:p>
            <a:pPr eaLnBrk="1" hangingPunct="1">
              <a:lnSpc>
                <a:spcPct val="90000"/>
              </a:lnSpc>
            </a:pPr>
            <a:r>
              <a:rPr lang="en-US" smtClean="0"/>
              <a:t>will be revealed to the elect</a:t>
            </a:r>
          </a:p>
          <a:p>
            <a:pPr eaLnBrk="1" hangingPunct="1">
              <a:lnSpc>
                <a:spcPct val="90000"/>
              </a:lnSpc>
            </a:pPr>
            <a:r>
              <a:rPr lang="en-US" smtClean="0"/>
              <a:t>All true ontology is the ontology of a future perfected physics of ultimate atoms</a:t>
            </a:r>
          </a:p>
          <a:p>
            <a:pPr eaLnBrk="1" hangingPunct="1">
              <a:lnSpc>
                <a:spcPct val="90000"/>
              </a:lnSpc>
            </a:pPr>
            <a:r>
              <a:rPr lang="en-US" smtClean="0"/>
              <a:t>(Armstrong: all examples proving my ontology is wrong will be shown to belong merely to the ‘manifest image’)</a:t>
            </a:r>
          </a:p>
        </p:txBody>
      </p:sp>
    </p:spTree>
    <p:extLst>
      <p:ext uri="{BB962C8B-B14F-4D97-AF65-F5344CB8AC3E}">
        <p14:creationId xmlns:p14="http://schemas.microsoft.com/office/powerpoint/2010/main" val="3608074861"/>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2"/>
          <p:cNvSpPr>
            <a:spLocks noChangeShapeType="1"/>
          </p:cNvSpPr>
          <p:nvPr/>
        </p:nvSpPr>
        <p:spPr bwMode="auto">
          <a:xfrm>
            <a:off x="2419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a:solidFill>
                <a:prstClr val="black"/>
              </a:solidFill>
              <a:latin typeface="Arial" charset="0"/>
              <a:cs typeface="+mn-cs"/>
            </a:endParaRPr>
          </a:p>
        </p:txBody>
      </p:sp>
      <p:sp>
        <p:nvSpPr>
          <p:cNvPr id="67587" name="Line 3"/>
          <p:cNvSpPr>
            <a:spLocks noChangeShapeType="1"/>
          </p:cNvSpPr>
          <p:nvPr/>
        </p:nvSpPr>
        <p:spPr bwMode="auto">
          <a:xfrm>
            <a:off x="2419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a:solidFill>
                <a:prstClr val="black"/>
              </a:solidFill>
              <a:latin typeface="Arial" charset="0"/>
              <a:cs typeface="+mn-cs"/>
            </a:endParaRPr>
          </a:p>
        </p:txBody>
      </p:sp>
      <p:graphicFrame>
        <p:nvGraphicFramePr>
          <p:cNvPr id="472109" name="Group 45"/>
          <p:cNvGraphicFramePr>
            <a:graphicFrameLocks noGrp="1"/>
          </p:cNvGraphicFramePr>
          <p:nvPr/>
        </p:nvGraphicFramePr>
        <p:xfrm>
          <a:off x="1905000" y="2590800"/>
          <a:ext cx="6875463" cy="3452814"/>
        </p:xfrm>
        <a:graphic>
          <a:graphicData uri="http://schemas.openxmlformats.org/drawingml/2006/table">
            <a:tbl>
              <a:tblPr/>
              <a:tblGrid>
                <a:gridCol w="970805">
                  <a:extLst>
                    <a:ext uri="{9D8B030D-6E8A-4147-A177-3AD203B41FA5}">
                      <a16:colId xmlns:a16="http://schemas.microsoft.com/office/drawing/2014/main" val="20000"/>
                    </a:ext>
                  </a:extLst>
                </a:gridCol>
                <a:gridCol w="1623423">
                  <a:extLst>
                    <a:ext uri="{9D8B030D-6E8A-4147-A177-3AD203B41FA5}">
                      <a16:colId xmlns:a16="http://schemas.microsoft.com/office/drawing/2014/main" val="20001"/>
                    </a:ext>
                  </a:extLst>
                </a:gridCol>
                <a:gridCol w="1292096">
                  <a:extLst>
                    <a:ext uri="{9D8B030D-6E8A-4147-A177-3AD203B41FA5}">
                      <a16:colId xmlns:a16="http://schemas.microsoft.com/office/drawing/2014/main" val="20002"/>
                    </a:ext>
                  </a:extLst>
                </a:gridCol>
                <a:gridCol w="1388888">
                  <a:extLst>
                    <a:ext uri="{9D8B030D-6E8A-4147-A177-3AD203B41FA5}">
                      <a16:colId xmlns:a16="http://schemas.microsoft.com/office/drawing/2014/main" val="20003"/>
                    </a:ext>
                  </a:extLst>
                </a:gridCol>
                <a:gridCol w="1600251">
                  <a:extLst>
                    <a:ext uri="{9D8B030D-6E8A-4147-A177-3AD203B41FA5}">
                      <a16:colId xmlns:a16="http://schemas.microsoft.com/office/drawing/2014/main" val="20004"/>
                    </a:ext>
                  </a:extLst>
                </a:gridCol>
              </a:tblGrid>
              <a:tr h="609667">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Anatomy Ontology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CARO)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Environment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(EnvO)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Infectious Disease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(IDO*)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C000"/>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Palatino Linotype" pitchFamily="18" charset="0"/>
                          <a:ea typeface="+mn-ea"/>
                          <a:cs typeface="Times New Roman" pitchFamily="18" charset="0"/>
                        </a:rPr>
                        <a:t>Biological Process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Palatino Linotype" pitchFamily="18" charset="0"/>
                          <a:ea typeface="+mn-ea"/>
                          <a:cs typeface="Times New Roman" pitchFamily="18" charset="0"/>
                        </a:rPr>
                        <a:t>Ontology (GO*)</a:t>
                      </a:r>
                      <a:endParaRPr lang="en-US" sz="1800" dirty="0"/>
                    </a:p>
                  </a:txBody>
                  <a:tcPr marL="0" marR="0" marT="0" marB="45725"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6736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Cell  Ontology</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(CL)</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Cellular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Component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a:t>
                      </a:r>
                      <a:endParaRPr kumimoji="0" lang="en-US" sz="16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Palatino Linotype" pitchFamily="18" charset="0"/>
                      </a:endParaRPr>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dirty="0"/>
                    </a:p>
                  </a:txBody>
                  <a:tcPr marL="0" marR="0" marT="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69524">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Phenotypic Quality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a:t>
                      </a:r>
                      <a:b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b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Palatino Linotype" pitchFamily="18" charset="0"/>
                          <a:cs typeface="Times New Roman" pitchFamily="18" charset="0"/>
                        </a:rPr>
                        <a:t>PaTO</a:t>
                      </a: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Palatino Linotype" pitchFamily="18"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C000"/>
                    </a:solidFill>
                  </a:tcPr>
                </a:tc>
                <a:tc vMerge="1">
                  <a:txBody>
                    <a:bodyPr/>
                    <a:lstStyle/>
                    <a:p>
                      <a:endParaRPr lang="en-US"/>
                    </a:p>
                  </a:txBody>
                  <a:tcPr/>
                </a:tc>
                <a:extLst>
                  <a:ext uri="{0D108BD9-81ED-4DB2-BD59-A6C34878D82A}">
                    <a16:rowId xmlns:a16="http://schemas.microsoft.com/office/drawing/2014/main" val="10002"/>
                  </a:ext>
                </a:extLst>
              </a:tr>
              <a:tr h="59124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Subcellular Anatomy Ontology (SAO)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10003"/>
                  </a:ext>
                </a:extLst>
              </a:tr>
              <a:tr h="53345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Sequence 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 (SO*)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Molecular Function</a:t>
                      </a:r>
                      <a:endParaRPr kumimoji="0" lang="en-US" sz="16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C000"/>
                    </a:solidFill>
                  </a:tcPr>
                </a:tc>
                <a:tc vMerge="1">
                  <a:txBody>
                    <a:bodyPr/>
                    <a:lstStyle/>
                    <a:p>
                      <a:endParaRPr lang="en-US"/>
                    </a:p>
                  </a:txBody>
                  <a:tcPr/>
                </a:tc>
                <a:extLst>
                  <a:ext uri="{0D108BD9-81ED-4DB2-BD59-A6C34878D82A}">
                    <a16:rowId xmlns:a16="http://schemas.microsoft.com/office/drawing/2014/main" val="10004"/>
                  </a:ext>
                </a:extLst>
              </a:tr>
              <a:tr h="5753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Protein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372767" name="Text Box 41"/>
          <p:cNvSpPr txBox="1">
            <a:spLocks noChangeArrowheads="1"/>
          </p:cNvSpPr>
          <p:nvPr/>
        </p:nvSpPr>
        <p:spPr bwMode="auto">
          <a:xfrm>
            <a:off x="0" y="6248400"/>
            <a:ext cx="8915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20000"/>
              </a:spcBef>
            </a:pPr>
            <a:r>
              <a:rPr lang="en-US" sz="3000">
                <a:solidFill>
                  <a:srgbClr val="000000"/>
                </a:solidFill>
                <a:latin typeface="Calibri" pitchFamily="34" charset="0"/>
              </a:rPr>
              <a:t>             Extension Strategy +  Modular Organization</a:t>
            </a:r>
            <a:endParaRPr lang="en-US" sz="2000">
              <a:solidFill>
                <a:srgbClr val="000000"/>
              </a:solidFill>
              <a:latin typeface="Calibri" pitchFamily="34" charset="0"/>
            </a:endParaRPr>
          </a:p>
        </p:txBody>
      </p:sp>
      <p:sp>
        <p:nvSpPr>
          <p:cNvPr id="37276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4774EC-F1BA-4019-BCD3-466A7C206F60}" type="slidenum">
              <a:rPr lang="en-US">
                <a:solidFill>
                  <a:srgbClr val="898989"/>
                </a:solidFill>
              </a:rPr>
              <a:pPr eaLnBrk="1" hangingPunct="1"/>
              <a:t>100</a:t>
            </a:fld>
            <a:endParaRPr lang="en-US">
              <a:solidFill>
                <a:srgbClr val="898989"/>
              </a:solidFill>
            </a:endParaRPr>
          </a:p>
        </p:txBody>
      </p:sp>
      <p:sp>
        <p:nvSpPr>
          <p:cNvPr id="372769" name="TextBox 10"/>
          <p:cNvSpPr txBox="1">
            <a:spLocks noChangeArrowheads="1"/>
          </p:cNvSpPr>
          <p:nvPr/>
        </p:nvSpPr>
        <p:spPr bwMode="auto">
          <a:xfrm>
            <a:off x="277813" y="395288"/>
            <a:ext cx="1600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400" b="1">
                <a:solidFill>
                  <a:srgbClr val="000000"/>
                </a:solidFill>
                <a:latin typeface="Calibri" pitchFamily="34" charset="0"/>
              </a:rPr>
              <a:t>top level</a:t>
            </a: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endParaRPr lang="en-US" sz="1200" b="1">
              <a:solidFill>
                <a:srgbClr val="000000"/>
              </a:solidFill>
              <a:latin typeface="Calibri" pitchFamily="34" charset="0"/>
            </a:endParaRPr>
          </a:p>
          <a:p>
            <a:pPr algn="r" eaLnBrk="1" hangingPunct="1"/>
            <a:r>
              <a:rPr lang="en-US" sz="2400" b="1">
                <a:solidFill>
                  <a:srgbClr val="000000"/>
                </a:solidFill>
                <a:latin typeface="Calibri" pitchFamily="34" charset="0"/>
              </a:rPr>
              <a:t>mid-level</a:t>
            </a: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r>
              <a:rPr lang="en-US" sz="2400" b="1">
                <a:solidFill>
                  <a:srgbClr val="000000"/>
                </a:solidFill>
                <a:latin typeface="Calibri" pitchFamily="34" charset="0"/>
              </a:rPr>
              <a:t>domain level</a:t>
            </a:r>
          </a:p>
        </p:txBody>
      </p:sp>
      <p:graphicFrame>
        <p:nvGraphicFramePr>
          <p:cNvPr id="12" name="Group 45"/>
          <p:cNvGraphicFramePr>
            <a:graphicFrameLocks noGrp="1"/>
          </p:cNvGraphicFramePr>
          <p:nvPr/>
        </p:nvGraphicFramePr>
        <p:xfrm>
          <a:off x="1905000" y="1295400"/>
          <a:ext cx="6858000" cy="1265238"/>
        </p:xfrm>
        <a:graphic>
          <a:graphicData uri="http://schemas.openxmlformats.org/drawingml/2006/table">
            <a:tbl>
              <a:tblPr/>
              <a:tblGrid>
                <a:gridCol w="2590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65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Information Artifact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(IAO)</a:t>
                      </a:r>
                    </a:p>
                  </a:txBody>
                  <a:tcPr marL="0" marR="0" marT="0" marB="45731"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Ontology for Biomedical Investigations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(OBI</a:t>
                      </a:r>
                      <a:r>
                        <a:rPr kumimoji="0" lang="en-US" sz="2000" b="1" i="0" u="none" strike="noStrike" cap="none" normalizeH="0" baseline="0" dirty="0" smtClean="0">
                          <a:ln>
                            <a:noFill/>
                          </a:ln>
                          <a:solidFill>
                            <a:schemeClr val="tx1"/>
                          </a:solidFill>
                          <a:effectLst/>
                          <a:latin typeface="Palatino Linotype" pitchFamily="18" charset="0"/>
                          <a:cs typeface="Arial" charset="0"/>
                        </a:rPr>
                        <a:t>)</a:t>
                      </a:r>
                    </a:p>
                  </a:txBody>
                  <a:tcPr marL="0" marR="0" marT="0" marB="45731"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Spatial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(BSPO)</a:t>
                      </a:r>
                    </a:p>
                  </a:txBody>
                  <a:tcPr marL="0" marR="0" marT="0" marB="45731" anchor="ct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Trapezoid 14"/>
          <p:cNvSpPr/>
          <p:nvPr/>
        </p:nvSpPr>
        <p:spPr bwMode="auto">
          <a:xfrm>
            <a:off x="2022475" y="457200"/>
            <a:ext cx="6650038" cy="609600"/>
          </a:xfrm>
          <a:prstGeom prst="trapezoid">
            <a:avLst>
              <a:gd name="adj" fmla="val 103997"/>
            </a:avLst>
          </a:prstGeom>
          <a:solidFill>
            <a:srgbClr val="92D050"/>
          </a:solidFill>
          <a:ln w="19685" cap="flat" cmpd="sng" algn="ctr">
            <a:solidFill>
              <a:srgbClr val="C00000"/>
            </a:solidFill>
            <a:prstDash val="solid"/>
            <a:round/>
            <a:headEnd type="none" w="med" len="med"/>
            <a:tailEnd type="none" w="med" len="med"/>
          </a:ln>
          <a:effectLst/>
        </p:spPr>
        <p:txBody>
          <a:bodyPr/>
          <a:lstStyle/>
          <a:p>
            <a:pPr algn="ctr" eaLnBrk="0" hangingPunct="0">
              <a:defRPr/>
            </a:pPr>
            <a:r>
              <a:rPr lang="en-US" sz="2400" b="1" dirty="0">
                <a:solidFill>
                  <a:prstClr val="black"/>
                </a:solidFill>
                <a:latin typeface="Arial" charset="0"/>
                <a:cs typeface="Arial" charset="0"/>
              </a:rPr>
              <a:t>Basic Formal Ontology (BFO)</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1143000" y="1600200"/>
            <a:ext cx="2743200" cy="1295400"/>
          </a:xfrm>
          <a:prstGeom prst="rect">
            <a:avLst/>
          </a:prstGeom>
          <a:solidFill>
            <a:schemeClr val="accent1"/>
          </a:solidFill>
          <a:ln w="9525">
            <a:solidFill>
              <a:schemeClr val="tx1"/>
            </a:solidFill>
            <a:miter lim="800000"/>
            <a:headEnd/>
            <a:tailEnd/>
          </a:ln>
        </p:spPr>
        <p:txBody>
          <a:bodyPr wrap="none" anchor="ctr"/>
          <a:lstStyle/>
          <a:p>
            <a:pPr algn="ctr" eaLnBrk="0" hangingPunct="0">
              <a:defRPr/>
            </a:pPr>
            <a:r>
              <a:rPr lang="en-US" sz="2400">
                <a:solidFill>
                  <a:srgbClr val="000000"/>
                </a:solidFill>
                <a:latin typeface="Arial"/>
                <a:cs typeface="+mn-cs"/>
              </a:rPr>
              <a:t>Continuant</a:t>
            </a:r>
          </a:p>
        </p:txBody>
      </p:sp>
      <p:sp>
        <p:nvSpPr>
          <p:cNvPr id="66563" name="Rectangle 4"/>
          <p:cNvSpPr>
            <a:spLocks noChangeArrowheads="1"/>
          </p:cNvSpPr>
          <p:nvPr/>
        </p:nvSpPr>
        <p:spPr bwMode="auto">
          <a:xfrm>
            <a:off x="5562600" y="1606550"/>
            <a:ext cx="2692400" cy="1289050"/>
          </a:xfrm>
          <a:prstGeom prst="rect">
            <a:avLst/>
          </a:prstGeom>
          <a:solidFill>
            <a:schemeClr val="accent1"/>
          </a:solidFill>
          <a:ln w="9525">
            <a:solidFill>
              <a:schemeClr val="tx1"/>
            </a:solidFill>
            <a:miter lim="800000"/>
            <a:headEnd/>
            <a:tailEnd/>
          </a:ln>
        </p:spPr>
        <p:txBody>
          <a:bodyPr wrap="none" anchor="ctr"/>
          <a:lstStyle/>
          <a:p>
            <a:pPr algn="ctr" eaLnBrk="0" hangingPunct="0">
              <a:defRPr/>
            </a:pPr>
            <a:r>
              <a:rPr lang="en-US" sz="2400">
                <a:solidFill>
                  <a:srgbClr val="000000"/>
                </a:solidFill>
                <a:latin typeface="Arial"/>
                <a:cs typeface="+mn-cs"/>
              </a:rPr>
              <a:t>Occurrent</a:t>
            </a:r>
          </a:p>
        </p:txBody>
      </p:sp>
      <p:sp>
        <p:nvSpPr>
          <p:cNvPr id="66564" name="Rectangle 5"/>
          <p:cNvSpPr>
            <a:spLocks noChangeArrowheads="1"/>
          </p:cNvSpPr>
          <p:nvPr/>
        </p:nvSpPr>
        <p:spPr bwMode="auto">
          <a:xfrm>
            <a:off x="76200" y="3429000"/>
            <a:ext cx="2133600" cy="990600"/>
          </a:xfrm>
          <a:prstGeom prst="rect">
            <a:avLst/>
          </a:prstGeom>
          <a:solidFill>
            <a:schemeClr val="accent1"/>
          </a:solidFill>
          <a:ln w="9525">
            <a:solidFill>
              <a:schemeClr val="tx1"/>
            </a:solidFill>
            <a:miter lim="800000"/>
            <a:headEnd/>
            <a:tailEnd/>
          </a:ln>
        </p:spPr>
        <p:txBody>
          <a:bodyPr wrap="none" anchor="ctr"/>
          <a:lstStyle/>
          <a:p>
            <a:pPr algn="ctr" eaLnBrk="0" hangingPunct="0">
              <a:defRPr/>
            </a:pPr>
            <a:r>
              <a:rPr lang="en-US" sz="2400">
                <a:solidFill>
                  <a:srgbClr val="000000"/>
                </a:solidFill>
                <a:latin typeface="Arial"/>
                <a:cs typeface="+mn-cs"/>
              </a:rPr>
              <a:t>Independent</a:t>
            </a:r>
          </a:p>
          <a:p>
            <a:pPr algn="ctr" eaLnBrk="0" hangingPunct="0">
              <a:defRPr/>
            </a:pPr>
            <a:r>
              <a:rPr lang="en-US" sz="2400">
                <a:solidFill>
                  <a:srgbClr val="000000"/>
                </a:solidFill>
                <a:latin typeface="Arial"/>
                <a:cs typeface="+mn-cs"/>
              </a:rPr>
              <a:t>Continuant</a:t>
            </a:r>
          </a:p>
        </p:txBody>
      </p:sp>
      <p:sp>
        <p:nvSpPr>
          <p:cNvPr id="66565" name="Rectangle 6"/>
          <p:cNvSpPr>
            <a:spLocks noChangeArrowheads="1"/>
          </p:cNvSpPr>
          <p:nvPr/>
        </p:nvSpPr>
        <p:spPr bwMode="auto">
          <a:xfrm>
            <a:off x="3200400" y="3429000"/>
            <a:ext cx="1752600" cy="990600"/>
          </a:xfrm>
          <a:prstGeom prst="rect">
            <a:avLst/>
          </a:prstGeom>
          <a:solidFill>
            <a:schemeClr val="accent1"/>
          </a:solidFill>
          <a:ln w="9525">
            <a:solidFill>
              <a:schemeClr val="tx1"/>
            </a:solidFill>
            <a:miter lim="800000"/>
            <a:headEnd/>
            <a:tailEnd/>
          </a:ln>
        </p:spPr>
        <p:txBody>
          <a:bodyPr wrap="none" anchor="ctr"/>
          <a:lstStyle/>
          <a:p>
            <a:pPr algn="ctr" eaLnBrk="0" hangingPunct="0">
              <a:defRPr/>
            </a:pPr>
            <a:r>
              <a:rPr lang="en-US" sz="2400">
                <a:solidFill>
                  <a:srgbClr val="000000"/>
                </a:solidFill>
                <a:latin typeface="Arial"/>
                <a:cs typeface="+mn-cs"/>
              </a:rPr>
              <a:t>Dependent</a:t>
            </a:r>
          </a:p>
          <a:p>
            <a:pPr algn="ctr" eaLnBrk="0" hangingPunct="0">
              <a:defRPr/>
            </a:pPr>
            <a:r>
              <a:rPr lang="en-US" sz="2400">
                <a:solidFill>
                  <a:srgbClr val="000000"/>
                </a:solidFill>
                <a:latin typeface="Arial"/>
                <a:cs typeface="+mn-cs"/>
              </a:rPr>
              <a:t>Continuant</a:t>
            </a:r>
          </a:p>
        </p:txBody>
      </p:sp>
      <p:cxnSp>
        <p:nvCxnSpPr>
          <p:cNvPr id="392198" name="AutoShape 7"/>
          <p:cNvCxnSpPr>
            <a:cxnSpLocks noChangeShapeType="1"/>
            <a:stCxn id="66562" idx="2"/>
            <a:endCxn id="66564" idx="0"/>
          </p:cNvCxnSpPr>
          <p:nvPr/>
        </p:nvCxnSpPr>
        <p:spPr bwMode="auto">
          <a:xfrm flipH="1">
            <a:off x="1143000" y="2895600"/>
            <a:ext cx="1371600"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92199" name="AutoShape 8"/>
          <p:cNvCxnSpPr>
            <a:cxnSpLocks noChangeShapeType="1"/>
            <a:stCxn id="66562" idx="2"/>
            <a:endCxn id="66565" idx="0"/>
          </p:cNvCxnSpPr>
          <p:nvPr/>
        </p:nvCxnSpPr>
        <p:spPr bwMode="auto">
          <a:xfrm>
            <a:off x="2514600" y="2895600"/>
            <a:ext cx="1562100"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92200" name="Text Box 9"/>
          <p:cNvSpPr txBox="1">
            <a:spLocks noChangeArrowheads="1"/>
          </p:cNvSpPr>
          <p:nvPr/>
        </p:nvSpPr>
        <p:spPr bwMode="auto">
          <a:xfrm>
            <a:off x="-47625" y="4537075"/>
            <a:ext cx="233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i="1">
                <a:solidFill>
                  <a:srgbClr val="000000"/>
                </a:solidFill>
              </a:rPr>
              <a:t>cell component</a:t>
            </a:r>
          </a:p>
        </p:txBody>
      </p:sp>
      <p:sp>
        <p:nvSpPr>
          <p:cNvPr id="392201" name="Text Box 10"/>
          <p:cNvSpPr txBox="1">
            <a:spLocks noChangeArrowheads="1"/>
          </p:cNvSpPr>
          <p:nvPr/>
        </p:nvSpPr>
        <p:spPr bwMode="auto">
          <a:xfrm>
            <a:off x="5549900" y="302895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i="1">
                <a:solidFill>
                  <a:srgbClr val="000000"/>
                </a:solidFill>
              </a:rPr>
              <a:t>biological process</a:t>
            </a:r>
          </a:p>
        </p:txBody>
      </p:sp>
      <p:sp>
        <p:nvSpPr>
          <p:cNvPr id="392202" name="Text Box 11"/>
          <p:cNvSpPr txBox="1">
            <a:spLocks noChangeArrowheads="1"/>
          </p:cNvSpPr>
          <p:nvPr/>
        </p:nvSpPr>
        <p:spPr bwMode="auto">
          <a:xfrm>
            <a:off x="2717800" y="4543425"/>
            <a:ext cx="267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i="1">
                <a:solidFill>
                  <a:srgbClr val="000000"/>
                </a:solidFill>
              </a:rPr>
              <a:t>molecular function</a:t>
            </a:r>
          </a:p>
        </p:txBody>
      </p:sp>
      <p:sp>
        <p:nvSpPr>
          <p:cNvPr id="66571" name="Rectangle 1"/>
          <p:cNvSpPr>
            <a:spLocks noChangeArrowheads="1"/>
          </p:cNvSpPr>
          <p:nvPr/>
        </p:nvSpPr>
        <p:spPr bwMode="auto">
          <a:xfrm>
            <a:off x="2312988" y="282575"/>
            <a:ext cx="5516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en-US" sz="4000">
                <a:solidFill>
                  <a:srgbClr val="CC3300"/>
                </a:solidFill>
                <a:latin typeface="Arial"/>
                <a:cs typeface="+mn-cs"/>
              </a:rPr>
              <a:t>Basic Formal Ontology </a:t>
            </a:r>
            <a:endParaRPr lang="en-US" sz="4000">
              <a:solidFill>
                <a:srgbClr val="000000"/>
              </a:solidFill>
              <a:latin typeface="Arial"/>
              <a:cs typeface="+mn-cs"/>
            </a:endParaRPr>
          </a:p>
        </p:txBody>
      </p:sp>
      <p:sp>
        <p:nvSpPr>
          <p:cNvPr id="39220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28E656-6770-467D-9AD7-A362F1CDE64A}" type="slidenum">
              <a:rPr lang="en-US" smtClean="0">
                <a:solidFill>
                  <a:srgbClr val="000000"/>
                </a:solidFill>
              </a:rPr>
              <a:pPr eaLnBrk="1" hangingPunct="1"/>
              <a:t>101</a:t>
            </a:fld>
            <a:endParaRPr lang="en-US" smtClean="0">
              <a:solidFill>
                <a:srgbClr val="000000"/>
              </a:solidFill>
            </a:endParaRPr>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Line 2"/>
          <p:cNvSpPr>
            <a:spLocks noChangeShapeType="1"/>
          </p:cNvSpPr>
          <p:nvPr/>
        </p:nvSpPr>
        <p:spPr bwMode="auto">
          <a:xfrm>
            <a:off x="2419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a:solidFill>
                <a:prstClr val="black"/>
              </a:solidFill>
              <a:latin typeface="Arial" charset="0"/>
              <a:cs typeface="+mn-cs"/>
            </a:endParaRPr>
          </a:p>
        </p:txBody>
      </p:sp>
      <p:sp>
        <p:nvSpPr>
          <p:cNvPr id="67587" name="Line 3"/>
          <p:cNvSpPr>
            <a:spLocks noChangeShapeType="1"/>
          </p:cNvSpPr>
          <p:nvPr/>
        </p:nvSpPr>
        <p:spPr bwMode="auto">
          <a:xfrm>
            <a:off x="2419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a:solidFill>
                <a:prstClr val="black"/>
              </a:solidFill>
              <a:latin typeface="Arial" charset="0"/>
              <a:cs typeface="+mn-cs"/>
            </a:endParaRPr>
          </a:p>
        </p:txBody>
      </p:sp>
      <p:graphicFrame>
        <p:nvGraphicFramePr>
          <p:cNvPr id="472109" name="Group 45"/>
          <p:cNvGraphicFramePr>
            <a:graphicFrameLocks noGrp="1"/>
          </p:cNvGraphicFramePr>
          <p:nvPr/>
        </p:nvGraphicFramePr>
        <p:xfrm>
          <a:off x="1905000" y="2590800"/>
          <a:ext cx="6875463" cy="3452814"/>
        </p:xfrm>
        <a:graphic>
          <a:graphicData uri="http://schemas.openxmlformats.org/drawingml/2006/table">
            <a:tbl>
              <a:tblPr/>
              <a:tblGrid>
                <a:gridCol w="970805">
                  <a:extLst>
                    <a:ext uri="{9D8B030D-6E8A-4147-A177-3AD203B41FA5}">
                      <a16:colId xmlns:a16="http://schemas.microsoft.com/office/drawing/2014/main" val="20000"/>
                    </a:ext>
                  </a:extLst>
                </a:gridCol>
                <a:gridCol w="1623423">
                  <a:extLst>
                    <a:ext uri="{9D8B030D-6E8A-4147-A177-3AD203B41FA5}">
                      <a16:colId xmlns:a16="http://schemas.microsoft.com/office/drawing/2014/main" val="20001"/>
                    </a:ext>
                  </a:extLst>
                </a:gridCol>
                <a:gridCol w="1292096">
                  <a:extLst>
                    <a:ext uri="{9D8B030D-6E8A-4147-A177-3AD203B41FA5}">
                      <a16:colId xmlns:a16="http://schemas.microsoft.com/office/drawing/2014/main" val="20002"/>
                    </a:ext>
                  </a:extLst>
                </a:gridCol>
                <a:gridCol w="1388888">
                  <a:extLst>
                    <a:ext uri="{9D8B030D-6E8A-4147-A177-3AD203B41FA5}">
                      <a16:colId xmlns:a16="http://schemas.microsoft.com/office/drawing/2014/main" val="20003"/>
                    </a:ext>
                  </a:extLst>
                </a:gridCol>
                <a:gridCol w="1600251">
                  <a:extLst>
                    <a:ext uri="{9D8B030D-6E8A-4147-A177-3AD203B41FA5}">
                      <a16:colId xmlns:a16="http://schemas.microsoft.com/office/drawing/2014/main" val="20004"/>
                    </a:ext>
                  </a:extLst>
                </a:gridCol>
              </a:tblGrid>
              <a:tr h="609667">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Anatomy Ontology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CARO)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Environment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(EnvO)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Infectious Disease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(IDO*)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C000"/>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Palatino Linotype" pitchFamily="18" charset="0"/>
                          <a:ea typeface="+mn-ea"/>
                          <a:cs typeface="Times New Roman" pitchFamily="18" charset="0"/>
                        </a:rPr>
                        <a:t>Biological Process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Palatino Linotype" pitchFamily="18" charset="0"/>
                          <a:ea typeface="+mn-ea"/>
                          <a:cs typeface="Times New Roman" pitchFamily="18" charset="0"/>
                        </a:rPr>
                        <a:t>Ontology (GO*)</a:t>
                      </a:r>
                      <a:endParaRPr lang="en-US" sz="1800" dirty="0"/>
                    </a:p>
                  </a:txBody>
                  <a:tcPr marL="0" marR="0" marT="0" marB="45725"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6736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Cell  Ontology</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(CL)</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Cellular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Component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a:t>
                      </a:r>
                      <a:endParaRPr kumimoji="0" lang="en-US" sz="16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Palatino Linotype" pitchFamily="18" charset="0"/>
                      </a:endParaRPr>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dirty="0"/>
                    </a:p>
                  </a:txBody>
                  <a:tcPr marL="0" marR="0" marT="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69524">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Phenotypic Quality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a:t>
                      </a:r>
                      <a:b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b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Palatino Linotype" pitchFamily="18" charset="0"/>
                          <a:cs typeface="Times New Roman" pitchFamily="18" charset="0"/>
                        </a:rPr>
                        <a:t>PaTO</a:t>
                      </a: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Palatino Linotype" pitchFamily="18"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C000"/>
                    </a:solidFill>
                  </a:tcPr>
                </a:tc>
                <a:tc vMerge="1">
                  <a:txBody>
                    <a:bodyPr/>
                    <a:lstStyle/>
                    <a:p>
                      <a:endParaRPr lang="en-US"/>
                    </a:p>
                  </a:txBody>
                  <a:tcPr/>
                </a:tc>
                <a:extLst>
                  <a:ext uri="{0D108BD9-81ED-4DB2-BD59-A6C34878D82A}">
                    <a16:rowId xmlns:a16="http://schemas.microsoft.com/office/drawing/2014/main" val="10002"/>
                  </a:ext>
                </a:extLst>
              </a:tr>
              <a:tr h="59124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Subcellular Anatomy Ontology (SAO)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10003"/>
                  </a:ext>
                </a:extLst>
              </a:tr>
              <a:tr h="53345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Sequence 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 (SO*)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Molecular Function</a:t>
                      </a:r>
                      <a:endParaRPr kumimoji="0" lang="en-US" sz="16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C000"/>
                    </a:solidFill>
                  </a:tcPr>
                </a:tc>
                <a:tc vMerge="1">
                  <a:txBody>
                    <a:bodyPr/>
                    <a:lstStyle/>
                    <a:p>
                      <a:endParaRPr lang="en-US"/>
                    </a:p>
                  </a:txBody>
                  <a:tcPr/>
                </a:tc>
                <a:extLst>
                  <a:ext uri="{0D108BD9-81ED-4DB2-BD59-A6C34878D82A}">
                    <a16:rowId xmlns:a16="http://schemas.microsoft.com/office/drawing/2014/main" val="10004"/>
                  </a:ext>
                </a:extLst>
              </a:tr>
              <a:tr h="5753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Protein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393247" name="Text Box 41"/>
          <p:cNvSpPr txBox="1">
            <a:spLocks noChangeArrowheads="1"/>
          </p:cNvSpPr>
          <p:nvPr/>
        </p:nvSpPr>
        <p:spPr bwMode="auto">
          <a:xfrm>
            <a:off x="0" y="6248400"/>
            <a:ext cx="8915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20000"/>
              </a:spcBef>
            </a:pPr>
            <a:r>
              <a:rPr lang="en-US" sz="3000">
                <a:solidFill>
                  <a:srgbClr val="000000"/>
                </a:solidFill>
                <a:latin typeface="Calibri" pitchFamily="34" charset="0"/>
              </a:rPr>
              <a:t>            </a:t>
            </a:r>
            <a:r>
              <a:rPr lang="en-US" sz="3000" smtClean="0">
                <a:solidFill>
                  <a:srgbClr val="000000"/>
                </a:solidFill>
                <a:latin typeface="Calibri" pitchFamily="34" charset="0"/>
              </a:rPr>
              <a:t>OBO Foundry: Downward Population from BFO</a:t>
            </a:r>
            <a:endParaRPr lang="en-US" sz="2000">
              <a:solidFill>
                <a:srgbClr val="000000"/>
              </a:solidFill>
              <a:latin typeface="Calibri" pitchFamily="34" charset="0"/>
            </a:endParaRPr>
          </a:p>
        </p:txBody>
      </p:sp>
      <p:sp>
        <p:nvSpPr>
          <p:cNvPr id="393248" name="TextBox 10"/>
          <p:cNvSpPr txBox="1">
            <a:spLocks noChangeArrowheads="1"/>
          </p:cNvSpPr>
          <p:nvPr/>
        </p:nvSpPr>
        <p:spPr bwMode="auto">
          <a:xfrm>
            <a:off x="277813" y="395288"/>
            <a:ext cx="1600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400" b="1">
                <a:solidFill>
                  <a:srgbClr val="000000"/>
                </a:solidFill>
                <a:latin typeface="Calibri" pitchFamily="34" charset="0"/>
              </a:rPr>
              <a:t>top level</a:t>
            </a: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endParaRPr lang="en-US" sz="1200" b="1">
              <a:solidFill>
                <a:srgbClr val="000000"/>
              </a:solidFill>
              <a:latin typeface="Calibri" pitchFamily="34" charset="0"/>
            </a:endParaRPr>
          </a:p>
          <a:p>
            <a:pPr algn="r" eaLnBrk="1" hangingPunct="1"/>
            <a:r>
              <a:rPr lang="en-US" sz="2400" b="1">
                <a:solidFill>
                  <a:srgbClr val="000000"/>
                </a:solidFill>
                <a:latin typeface="Calibri" pitchFamily="34" charset="0"/>
              </a:rPr>
              <a:t>mid-level</a:t>
            </a: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endParaRPr lang="en-US" sz="2400" b="1">
              <a:solidFill>
                <a:srgbClr val="000000"/>
              </a:solidFill>
              <a:latin typeface="Calibri" pitchFamily="34" charset="0"/>
            </a:endParaRPr>
          </a:p>
          <a:p>
            <a:pPr algn="r" eaLnBrk="1" hangingPunct="1"/>
            <a:r>
              <a:rPr lang="en-US" sz="2400" b="1">
                <a:solidFill>
                  <a:srgbClr val="000000"/>
                </a:solidFill>
                <a:latin typeface="Calibri" pitchFamily="34" charset="0"/>
              </a:rPr>
              <a:t>domain level</a:t>
            </a:r>
          </a:p>
        </p:txBody>
      </p:sp>
      <p:graphicFrame>
        <p:nvGraphicFramePr>
          <p:cNvPr id="12" name="Group 45"/>
          <p:cNvGraphicFramePr>
            <a:graphicFrameLocks noGrp="1"/>
          </p:cNvGraphicFramePr>
          <p:nvPr/>
        </p:nvGraphicFramePr>
        <p:xfrm>
          <a:off x="1905000" y="1295400"/>
          <a:ext cx="6858000" cy="1265238"/>
        </p:xfrm>
        <a:graphic>
          <a:graphicData uri="http://schemas.openxmlformats.org/drawingml/2006/table">
            <a:tbl>
              <a:tblPr/>
              <a:tblGrid>
                <a:gridCol w="2590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65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Information Artifact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(IAO)</a:t>
                      </a:r>
                    </a:p>
                  </a:txBody>
                  <a:tcPr marL="0" marR="0" marT="0" marB="45731"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Ontology for Biomedical Investigations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(OBI</a:t>
                      </a:r>
                      <a:r>
                        <a:rPr kumimoji="0" lang="en-US" sz="2000" b="1" i="0" u="none" strike="noStrike" cap="none" normalizeH="0" baseline="0" dirty="0" smtClean="0">
                          <a:ln>
                            <a:noFill/>
                          </a:ln>
                          <a:solidFill>
                            <a:schemeClr val="tx1"/>
                          </a:solidFill>
                          <a:effectLst/>
                          <a:latin typeface="Palatino Linotype" pitchFamily="18" charset="0"/>
                          <a:cs typeface="Arial" charset="0"/>
                        </a:rPr>
                        <a:t>)</a:t>
                      </a:r>
                    </a:p>
                  </a:txBody>
                  <a:tcPr marL="0" marR="0" marT="0" marB="45731"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Spatial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(BSPO)</a:t>
                      </a:r>
                    </a:p>
                  </a:txBody>
                  <a:tcPr marL="0" marR="0" marT="0" marB="45731" anchor="ct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Trapezoid 14"/>
          <p:cNvSpPr/>
          <p:nvPr/>
        </p:nvSpPr>
        <p:spPr bwMode="auto">
          <a:xfrm>
            <a:off x="2022475" y="457200"/>
            <a:ext cx="6650038" cy="609600"/>
          </a:xfrm>
          <a:prstGeom prst="trapezoid">
            <a:avLst>
              <a:gd name="adj" fmla="val 103997"/>
            </a:avLst>
          </a:prstGeom>
          <a:solidFill>
            <a:srgbClr val="92D050"/>
          </a:solidFill>
          <a:ln w="19685" cap="flat" cmpd="sng" algn="ctr">
            <a:solidFill>
              <a:srgbClr val="C00000"/>
            </a:solidFill>
            <a:prstDash val="solid"/>
            <a:round/>
            <a:headEnd type="none" w="med" len="med"/>
            <a:tailEnd type="none" w="med" len="med"/>
          </a:ln>
          <a:effectLst/>
        </p:spPr>
        <p:txBody>
          <a:bodyPr/>
          <a:lstStyle/>
          <a:p>
            <a:pPr algn="ctr" eaLnBrk="0" hangingPunct="0">
              <a:defRPr/>
            </a:pPr>
            <a:r>
              <a:rPr lang="en-US" sz="2400" b="1" dirty="0">
                <a:solidFill>
                  <a:prstClr val="black"/>
                </a:solidFill>
                <a:latin typeface="Arial" charset="0"/>
                <a:cs typeface="Arial" charset="0"/>
              </a:rPr>
              <a:t>Basic Formal Ontology (BFO)</a:t>
            </a:r>
          </a:p>
        </p:txBody>
      </p:sp>
      <p:sp>
        <p:nvSpPr>
          <p:cNvPr id="3932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A704B7A-D83C-46D1-8DEB-8BAC9A1E9A79}" type="slidenum">
              <a:rPr lang="en-US" smtClean="0">
                <a:solidFill>
                  <a:srgbClr val="898989"/>
                </a:solidFill>
              </a:rPr>
              <a:pPr/>
              <a:t>102</a:t>
            </a:fld>
            <a:r>
              <a:rPr lang="en-US" smtClean="0">
                <a:solidFill>
                  <a:srgbClr val="898989"/>
                </a:solidFill>
              </a:rPr>
              <a:t>/24 </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1"/>
          <p:cNvSpPr>
            <a:spLocks noGrp="1"/>
          </p:cNvSpPr>
          <p:nvPr>
            <p:ph type="title" idx="4294967295"/>
          </p:nvPr>
        </p:nvSpPr>
        <p:spPr/>
        <p:txBody>
          <a:bodyPr anchor="t"/>
          <a:lstStyle/>
          <a:p>
            <a:r>
              <a:rPr lang="en-US" smtClean="0">
                <a:solidFill>
                  <a:srgbClr val="000000"/>
                </a:solidFill>
              </a:rPr>
              <a:t>Example: The Cell </a:t>
            </a:r>
            <a:r>
              <a:rPr lang="en-US" smtClean="0"/>
              <a:t>Ontology</a:t>
            </a:r>
            <a:br>
              <a:rPr lang="en-US" smtClean="0"/>
            </a:br>
            <a:endParaRPr lang="en-US" smtClean="0"/>
          </a:p>
        </p:txBody>
      </p:sp>
      <p:sp>
        <p:nvSpPr>
          <p:cNvPr id="411651" name="Text Placeholder 2"/>
          <p:cNvSpPr>
            <a:spLocks noGrp="1"/>
          </p:cNvSpPr>
          <p:nvPr>
            <p:ph type="body" sz="half" idx="4294967295"/>
          </p:nvPr>
        </p:nvSpPr>
        <p:spPr>
          <a:xfrm>
            <a:off x="457200" y="1524000"/>
            <a:ext cx="3771900" cy="4602163"/>
          </a:xfrm>
        </p:spPr>
        <p:txBody>
          <a:bodyPr/>
          <a:lstStyle/>
          <a:p>
            <a:endParaRPr lang="en-US" smtClean="0"/>
          </a:p>
        </p:txBody>
      </p:sp>
      <p:pic>
        <p:nvPicPr>
          <p:cNvPr id="411652" name="Content Placeholder 5" descr="DC_CL Extension of BFO Independent Continuant.bmp"/>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t="14444" r="59479" b="39999"/>
          <a:stretch>
            <a:fillRect/>
          </a:stretch>
        </p:blipFill>
        <p:spPr>
          <a:xfrm>
            <a:off x="0" y="685800"/>
            <a:ext cx="9144000" cy="6248400"/>
          </a:xfrm>
        </p:spPr>
      </p:pic>
      <p:sp>
        <p:nvSpPr>
          <p:cNvPr id="8" name="Title 1"/>
          <p:cNvSpPr txBox="1">
            <a:spLocks/>
          </p:cNvSpPr>
          <p:nvPr/>
        </p:nvSpPr>
        <p:spPr>
          <a:xfrm>
            <a:off x="6477000" y="2895600"/>
            <a:ext cx="2667000" cy="1524000"/>
          </a:xfrm>
          <a:prstGeom prst="rect">
            <a:avLst/>
          </a:prstGeom>
        </p:spPr>
        <p:txBody>
          <a:bodyPr/>
          <a:lstStyle/>
          <a:p>
            <a:pPr eaLnBrk="0" hangingPunct="0">
              <a:defRPr/>
            </a:pPr>
            <a:endParaRPr lang="en-US" sz="4400" kern="0" dirty="0">
              <a:solidFill>
                <a:srgbClr val="000000"/>
              </a:solidFill>
              <a:latin typeface="Arial"/>
            </a:endParaRPr>
          </a:p>
        </p:txBody>
      </p:sp>
    </p:spTree>
    <p:extLst>
      <p:ext uri="{BB962C8B-B14F-4D97-AF65-F5344CB8AC3E}">
        <p14:creationId xmlns:p14="http://schemas.microsoft.com/office/powerpoint/2010/main" val="3485043349"/>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381000" y="533400"/>
          <a:ext cx="8763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648200" y="0"/>
            <a:ext cx="449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600" dirty="0" err="1">
                <a:solidFill>
                  <a:srgbClr val="000000"/>
                </a:solidFill>
              </a:rPr>
              <a:t>BFO:continuant</a:t>
            </a:r>
            <a:endParaRPr lang="en-US" sz="3600" dirty="0">
              <a:solidFill>
                <a:srgbClr val="000000"/>
              </a:solidFill>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457200" y="457200"/>
          <a:ext cx="8305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410200" y="0"/>
            <a:ext cx="3733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600" dirty="0" err="1">
                <a:solidFill>
                  <a:srgbClr val="000000"/>
                </a:solidFill>
              </a:rPr>
              <a:t>BFO:occurrent</a:t>
            </a:r>
            <a:endParaRPr lang="en-US" sz="3600" dirty="0">
              <a:solidFill>
                <a:srgbClr val="000000"/>
              </a:solidFill>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1143000" y="1651000"/>
            <a:ext cx="7239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4000" b="1" smtClean="0">
                <a:solidFill>
                  <a:srgbClr val="000000"/>
                </a:solidFill>
                <a:cs typeface="+mn-cs"/>
              </a:rPr>
              <a:t>More than 100 Ontology projects using BFO</a:t>
            </a:r>
          </a:p>
          <a:p>
            <a:pPr eaLnBrk="0" hangingPunct="0">
              <a:defRPr/>
            </a:pPr>
            <a:r>
              <a:rPr lang="en-US" sz="4000" smtClean="0">
                <a:solidFill>
                  <a:srgbClr val="000000"/>
                </a:solidFill>
                <a:cs typeface="+mn-cs"/>
                <a:hlinkClick r:id="rId2"/>
              </a:rPr>
              <a:t>http://www.ifomis.org/bfo/users</a:t>
            </a:r>
            <a:endParaRPr lang="en-US" sz="4000" smtClean="0">
              <a:solidFill>
                <a:srgbClr val="000000"/>
              </a:solidFill>
              <a:cs typeface="+mn-cs"/>
            </a:endParaRPr>
          </a:p>
          <a:p>
            <a:pPr eaLnBrk="0" hangingPunct="0">
              <a:defRPr/>
            </a:pPr>
            <a:endParaRPr lang="en-US" sz="4000" b="1">
              <a:solidFill>
                <a:srgbClr val="000000"/>
              </a:solidFill>
              <a:cs typeface="+mn-cs"/>
            </a:endParaRPr>
          </a:p>
          <a:p>
            <a:pPr eaLnBrk="0" hangingPunct="0">
              <a:defRPr/>
            </a:pPr>
            <a:r>
              <a:rPr lang="en-US" sz="4000" smtClean="0">
                <a:solidFill>
                  <a:srgbClr val="000000"/>
                </a:solidFill>
                <a:cs typeface="+mn-cs"/>
              </a:rPr>
              <a:t>One argument against 4CO and 8CO: BFO has more users</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Content Placeholder 2"/>
          <p:cNvSpPr>
            <a:spLocks noGrp="1"/>
          </p:cNvSpPr>
          <p:nvPr>
            <p:ph idx="1"/>
          </p:nvPr>
        </p:nvSpPr>
        <p:spPr>
          <a:xfrm>
            <a:off x="685800" y="152400"/>
            <a:ext cx="8229600" cy="6629400"/>
          </a:xfrm>
        </p:spPr>
        <p:txBody>
          <a:bodyPr/>
          <a:lstStyle/>
          <a:p>
            <a:pPr>
              <a:buFontTx/>
              <a:buNone/>
            </a:pPr>
            <a:r>
              <a:rPr lang="en-US" sz="2400" b="1" smtClean="0"/>
              <a:t>Some Ontologies Built from BFO</a:t>
            </a:r>
          </a:p>
          <a:p>
            <a:r>
              <a:rPr lang="en-US" sz="2000" smtClean="0"/>
              <a:t>AFO Foundational Ontology </a:t>
            </a:r>
          </a:p>
          <a:p>
            <a:r>
              <a:rPr lang="en-US" sz="2000" smtClean="0"/>
              <a:t>US Army Biometrics Ontology</a:t>
            </a:r>
          </a:p>
          <a:p>
            <a:r>
              <a:rPr lang="en-US" sz="2000" smtClean="0"/>
              <a:t>BioTop: A Biomedical Top-Domain Ontology </a:t>
            </a:r>
          </a:p>
          <a:p>
            <a:r>
              <a:rPr lang="en-US" sz="2000" smtClean="0"/>
              <a:t>Cell Ontology (CL)</a:t>
            </a:r>
          </a:p>
          <a:p>
            <a:r>
              <a:rPr lang="en-US" sz="2000" smtClean="0"/>
              <a:t>Chemical Entities of Biological Interest (ChEBI)</a:t>
            </a:r>
          </a:p>
          <a:p>
            <a:r>
              <a:rPr lang="en-US" sz="2000" smtClean="0"/>
              <a:t>Common Anatomy Reference Ontology (CARO)</a:t>
            </a:r>
          </a:p>
          <a:p>
            <a:r>
              <a:rPr lang="en-US" sz="2000" smtClean="0"/>
              <a:t>Drug Interaction Ontology (DIO) </a:t>
            </a:r>
          </a:p>
          <a:p>
            <a:r>
              <a:rPr lang="en-US" sz="2000" smtClean="0"/>
              <a:t>Foundational Model of Anatomy (FMA)</a:t>
            </a:r>
          </a:p>
          <a:p>
            <a:r>
              <a:rPr lang="en-US" sz="2000" smtClean="0"/>
              <a:t>Gene Ontology (GO)</a:t>
            </a:r>
          </a:p>
          <a:p>
            <a:r>
              <a:rPr lang="en-US" sz="2000" smtClean="0"/>
              <a:t>Infectious Disease Ontology (IDO)</a:t>
            </a:r>
          </a:p>
          <a:p>
            <a:r>
              <a:rPr lang="en-US" sz="2000" smtClean="0"/>
              <a:t>Neuroscience Information Framework Standard (NIFSTD) Ontology</a:t>
            </a:r>
          </a:p>
          <a:p>
            <a:r>
              <a:rPr lang="en-US" sz="2000" smtClean="0"/>
              <a:t>Ontology for Biomedical Investigations (OBI)</a:t>
            </a:r>
          </a:p>
          <a:p>
            <a:r>
              <a:rPr lang="en-US" sz="2000" smtClean="0"/>
              <a:t>Protein Ontology (PRO)</a:t>
            </a:r>
          </a:p>
          <a:p>
            <a:r>
              <a:rPr lang="en-US" sz="2000" smtClean="0"/>
              <a:t>Sequence Ontology (SO)</a:t>
            </a:r>
          </a:p>
          <a:p>
            <a:r>
              <a:rPr lang="en-US" sz="2000" smtClean="0"/>
              <a:t>Universal Core Semantic Layer (UCore SL)</a:t>
            </a:r>
          </a:p>
          <a:p>
            <a:r>
              <a:rPr lang="en-US" sz="2000" smtClean="0"/>
              <a:t>Subcellular Anatomy Ontology (SAO) </a:t>
            </a:r>
          </a:p>
          <a:p>
            <a:r>
              <a:rPr lang="en-US" sz="2000" smtClean="0"/>
              <a:t>Zebrafish Anatomical Ontology (ZAO)</a:t>
            </a:r>
          </a:p>
          <a:p>
            <a:endParaRPr lang="en-US" sz="1200" smtClean="0"/>
          </a:p>
        </p:txBody>
      </p:sp>
      <p:sp>
        <p:nvSpPr>
          <p:cNvPr id="3973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2C95CB4-F93B-46BB-A677-A589C5B68411}" type="slidenum">
              <a:rPr lang="en-US" smtClean="0">
                <a:solidFill>
                  <a:srgbClr val="000000"/>
                </a:solidFill>
              </a:rPr>
              <a:pPr eaLnBrk="1" hangingPunct="1"/>
              <a:t>107</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DOLCE, SUMO, Cyc</a:t>
            </a:r>
          </a:p>
        </p:txBody>
      </p:sp>
      <p:sp>
        <p:nvSpPr>
          <p:cNvPr id="400387" name="Text Placeholder 2"/>
          <p:cNvSpPr>
            <a:spLocks noGrp="1"/>
          </p:cNvSpPr>
          <p:nvPr>
            <p:ph type="body" sz="half" idx="1"/>
          </p:nvPr>
        </p:nvSpPr>
        <p:spPr bwMode="auto">
          <a:xfrm>
            <a:off x="457200" y="9144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DOLCE: </a:t>
            </a:r>
            <a:r>
              <a:rPr lang="en-US"/>
              <a:t>6</a:t>
            </a:r>
            <a:r>
              <a:rPr lang="en-US" smtClean="0"/>
              <a:t>CO (largely) compatible with BFO, but built to support ‘linguistic and cognitive engineering’ – there to describe people’s assumptions people have about reality (ethno-Quineanism)</a:t>
            </a:r>
          </a:p>
          <a:p>
            <a:r>
              <a:rPr lang="en-US" smtClean="0"/>
              <a:t>SUMO: 2CO (no diabetes, no temperature instances); SUMO has its own tiny biology (‘body-covering’, ‘fruit-Or-vegetable’); not a true top level</a:t>
            </a:r>
          </a:p>
          <a:p>
            <a:r>
              <a:rPr lang="en-US" smtClean="0"/>
              <a:t>Cyc: Allows inconsistent microtheories (</a:t>
            </a:r>
            <a:r>
              <a:rPr lang="en-US" i="1" smtClean="0"/>
              <a:t>embraces chaos</a:t>
            </a:r>
            <a:r>
              <a:rPr lang="en-US" smtClean="0"/>
              <a:t>)</a:t>
            </a:r>
          </a:p>
          <a:p>
            <a:endParaRPr lang="en-US" smtClean="0"/>
          </a:p>
        </p:txBody>
      </p:sp>
      <p:sp>
        <p:nvSpPr>
          <p:cNvPr id="400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D25E63EA-BF91-47D8-B079-7182E34C0107}" type="slidenum">
              <a:rPr lang="en-US" smtClean="0">
                <a:solidFill>
                  <a:srgbClr val="000000"/>
                </a:solidFill>
              </a:rPr>
              <a:pPr eaLnBrk="1" fontAlgn="base" hangingPunct="1">
                <a:spcBef>
                  <a:spcPct val="0"/>
                </a:spcBef>
                <a:spcAft>
                  <a:spcPct val="0"/>
                </a:spcAft>
              </a:pPr>
              <a:t>108</a:t>
            </a:fld>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Text Placeholder 2"/>
          <p:cNvSpPr>
            <a:spLocks noGrp="1"/>
          </p:cNvSpPr>
          <p:nvPr>
            <p:ph type="body" sz="half" idx="1"/>
          </p:nvPr>
        </p:nvSpPr>
        <p:spPr bwMode="auto">
          <a:xfrm>
            <a:off x="228600" y="304800"/>
            <a:ext cx="87630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smtClean="0"/>
              <a:t>	</a:t>
            </a:r>
            <a:r>
              <a:rPr lang="en-US" sz="2800" b="1" smtClean="0"/>
              <a:t>Cyc:ConceivingSomething_Biological</a:t>
            </a:r>
            <a:br>
              <a:rPr lang="en-US" sz="2800" b="1" smtClean="0"/>
            </a:br>
            <a:r>
              <a:rPr lang="en-US" sz="2800" b="1" smtClean="0"/>
              <a:t>ReproductionEvent </a:t>
            </a:r>
            <a:r>
              <a:rPr lang="en-US" sz="2800" smtClean="0"/>
              <a:t>=def a collection of events; a sub-collection of BiologicalReproductionEvent. In each conceivingSomething_BiologicalReproduction Event, someone becomes pregnant.</a:t>
            </a:r>
          </a:p>
          <a:p>
            <a:endParaRPr lang="en-US" sz="1400" smtClean="0"/>
          </a:p>
          <a:p>
            <a:r>
              <a:rPr lang="en-US" sz="2800" smtClean="0"/>
              <a:t>	</a:t>
            </a:r>
            <a:r>
              <a:rPr lang="en-US" sz="2800" b="1" smtClean="0"/>
              <a:t>Cyc:The immaculate conception </a:t>
            </a:r>
            <a:r>
              <a:rPr lang="en-US" sz="2800" smtClean="0"/>
              <a:t>=def. The ConceivingSomething_BiologicalReproductionEvent in which Mary_MotherOfJesus was conceived. Catholic dogma holds that Mary (unlike Jesus) was conceived by conventional biological means, but that GodOfAbrahamIsaacAndJacob interceded at the time of her conception to keep her free from the stain of original sin, or ‘immaculate’.</a:t>
            </a:r>
          </a:p>
        </p:txBody>
      </p:sp>
      <p:sp>
        <p:nvSpPr>
          <p:cNvPr id="40141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3B8B3F7C-2222-4D44-B64D-ACC3708A2D69}" type="slidenum">
              <a:rPr lang="en-US" smtClean="0">
                <a:solidFill>
                  <a:srgbClr val="000000"/>
                </a:solidFill>
              </a:rPr>
              <a:pPr eaLnBrk="1" fontAlgn="base" hangingPunct="1">
                <a:spcBef>
                  <a:spcPct val="0"/>
                </a:spcBef>
                <a:spcAft>
                  <a:spcPct val="0"/>
                </a:spcAft>
              </a:pPr>
              <a:t>109</a:t>
            </a:fld>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612AD9-7ADA-4FB9-AD2A-D0B765B4881E}" type="slidenum">
              <a:rPr lang="en-US" smtClean="0">
                <a:solidFill>
                  <a:srgbClr val="000000"/>
                </a:solidFill>
                <a:latin typeface="Times New Roman" pitchFamily="18" charset="0"/>
              </a:rPr>
              <a:pPr eaLnBrk="1" hangingPunct="1"/>
              <a:t>11</a:t>
            </a:fld>
            <a:endParaRPr lang="en-US" smtClean="0">
              <a:solidFill>
                <a:srgbClr val="000000"/>
              </a:solidFill>
              <a:latin typeface="Times New Roman" pitchFamily="18" charset="0"/>
            </a:endParaRPr>
          </a:p>
        </p:txBody>
      </p:sp>
      <p:sp>
        <p:nvSpPr>
          <p:cNvPr id="198659" name="Rectangle 2"/>
          <p:cNvSpPr>
            <a:spLocks noGrp="1" noChangeArrowheads="1"/>
          </p:cNvSpPr>
          <p:nvPr>
            <p:ph type="title"/>
          </p:nvPr>
        </p:nvSpPr>
        <p:spPr>
          <a:xfrm>
            <a:off x="500063" y="609600"/>
            <a:ext cx="8215312" cy="1143000"/>
          </a:xfrm>
        </p:spPr>
        <p:txBody>
          <a:bodyPr/>
          <a:lstStyle/>
          <a:p>
            <a:pPr eaLnBrk="1" hangingPunct="1"/>
            <a:r>
              <a:rPr lang="en-US" sz="3800" smtClean="0"/>
              <a:t>Varieties of fantology</a:t>
            </a:r>
            <a:endParaRPr lang="de-DE" sz="3800" smtClean="0"/>
          </a:p>
        </p:txBody>
      </p:sp>
      <p:sp>
        <p:nvSpPr>
          <p:cNvPr id="198660" name="Rectangle 3"/>
          <p:cNvSpPr>
            <a:spLocks noGrp="1" noChangeArrowheads="1"/>
          </p:cNvSpPr>
          <p:nvPr>
            <p:ph type="body" idx="1"/>
          </p:nvPr>
        </p:nvSpPr>
        <p:spPr/>
        <p:txBody>
          <a:bodyPr/>
          <a:lstStyle/>
          <a:p>
            <a:pPr eaLnBrk="1" hangingPunct="1">
              <a:lnSpc>
                <a:spcPct val="90000"/>
              </a:lnSpc>
            </a:pPr>
            <a:r>
              <a:rPr lang="en-US" smtClean="0"/>
              <a:t>	‘F’ stands for a property</a:t>
            </a:r>
          </a:p>
          <a:p>
            <a:pPr eaLnBrk="1" hangingPunct="1">
              <a:lnSpc>
                <a:spcPct val="90000"/>
              </a:lnSpc>
            </a:pPr>
            <a:r>
              <a:rPr lang="en-US" smtClean="0"/>
              <a:t>	‘a’ stands for an individual</a:t>
            </a:r>
          </a:p>
          <a:p>
            <a:pPr eaLnBrk="1" hangingPunct="1">
              <a:lnSpc>
                <a:spcPct val="90000"/>
              </a:lnSpc>
            </a:pPr>
            <a:endParaRPr lang="en-US" smtClean="0"/>
          </a:p>
          <a:p>
            <a:pPr eaLnBrk="1" hangingPunct="1">
              <a:lnSpc>
                <a:spcPct val="90000"/>
              </a:lnSpc>
            </a:pPr>
            <a:r>
              <a:rPr lang="en-US" smtClean="0"/>
              <a:t>	Platonistic: the Fs belong to something like the Platonic realm of forms</a:t>
            </a:r>
          </a:p>
          <a:p>
            <a:pPr eaLnBrk="1" hangingPunct="1">
              <a:lnSpc>
                <a:spcPct val="90000"/>
              </a:lnSpc>
            </a:pPr>
            <a:r>
              <a:rPr lang="en-US"/>
              <a:t>	</a:t>
            </a:r>
            <a:r>
              <a:rPr lang="en-US" smtClean="0"/>
              <a:t>Set-theoretic: the Fs are sets of individuals which F</a:t>
            </a:r>
          </a:p>
          <a:p>
            <a:pPr eaLnBrk="1" hangingPunct="1">
              <a:lnSpc>
                <a:spcPct val="90000"/>
              </a:lnSpc>
            </a:pPr>
            <a:r>
              <a:rPr lang="en-US"/>
              <a:t>	</a:t>
            </a:r>
            <a:r>
              <a:rPr lang="en-US" smtClean="0"/>
              <a:t>Nominalistic: ‘F’ is just a predicate</a:t>
            </a:r>
          </a:p>
          <a:p>
            <a:pPr eaLnBrk="1" hangingPunct="1">
              <a:lnSpc>
                <a:spcPct val="90000"/>
              </a:lnSpc>
            </a:pPr>
            <a:endParaRPr lang="de-DE" smtClean="0"/>
          </a:p>
        </p:txBody>
      </p:sp>
    </p:spTree>
    <p:extLst>
      <p:ext uri="{BB962C8B-B14F-4D97-AF65-F5344CB8AC3E}">
        <p14:creationId xmlns:p14="http://schemas.microsoft.com/office/powerpoint/2010/main" val="2459340409"/>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0" y="381000"/>
            <a:ext cx="9144000" cy="685800"/>
          </a:xfrm>
        </p:spPr>
        <p:txBody>
          <a:bodyPr>
            <a:normAutofit fontScale="90000"/>
          </a:bodyPr>
          <a:lstStyle/>
          <a:p>
            <a:pPr eaLnBrk="1" hangingPunct="1">
              <a:defRPr/>
            </a:pPr>
            <a:r>
              <a:rPr lang="en-US" dirty="0" smtClean="0"/>
              <a:t>Basic Formal Ontology</a:t>
            </a:r>
            <a:endParaRPr smtClean="0"/>
          </a:p>
        </p:txBody>
      </p:sp>
      <p:sp>
        <p:nvSpPr>
          <p:cNvPr id="402435" name="Rectangle 3"/>
          <p:cNvSpPr>
            <a:spLocks noChangeArrowheads="1"/>
          </p:cNvSpPr>
          <p:nvPr/>
        </p:nvSpPr>
        <p:spPr bwMode="auto">
          <a:xfrm>
            <a:off x="914400" y="1600200"/>
            <a:ext cx="27432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Continuant</a:t>
            </a:r>
          </a:p>
        </p:txBody>
      </p:sp>
      <p:sp>
        <p:nvSpPr>
          <p:cNvPr id="402436" name="Rectangle 4"/>
          <p:cNvSpPr>
            <a:spLocks noChangeArrowheads="1"/>
          </p:cNvSpPr>
          <p:nvPr/>
        </p:nvSpPr>
        <p:spPr bwMode="auto">
          <a:xfrm>
            <a:off x="5461000" y="1606550"/>
            <a:ext cx="26924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Occurrent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process, event</a:t>
            </a:r>
          </a:p>
        </p:txBody>
      </p:sp>
      <p:sp>
        <p:nvSpPr>
          <p:cNvPr id="402437" name="Rectangle 5"/>
          <p:cNvSpPr>
            <a:spLocks noChangeArrowheads="1"/>
          </p:cNvSpPr>
          <p:nvPr/>
        </p:nvSpPr>
        <p:spPr bwMode="auto">
          <a:xfrm>
            <a:off x="304800" y="3429000"/>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Independent</a:t>
            </a:r>
          </a:p>
          <a:p>
            <a:pPr algn="ctr" eaLnBrk="0" hangingPunct="0"/>
            <a:r>
              <a:rPr lang="en-US" sz="2400">
                <a:solidFill>
                  <a:srgbClr val="000000"/>
                </a:solidFill>
                <a:latin typeface="Tahoma" pitchFamily="34" charset="0"/>
                <a:ea typeface="MS PGothic" pitchFamily="34" charset="-128"/>
                <a:cs typeface="Times New Roman" pitchFamily="18" charset="0"/>
              </a:rPr>
              <a:t>Continuant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thing</a:t>
            </a:r>
          </a:p>
        </p:txBody>
      </p:sp>
      <p:sp>
        <p:nvSpPr>
          <p:cNvPr id="402438" name="Rectangle 6"/>
          <p:cNvSpPr>
            <a:spLocks noChangeArrowheads="1"/>
          </p:cNvSpPr>
          <p:nvPr/>
        </p:nvSpPr>
        <p:spPr bwMode="auto">
          <a:xfrm>
            <a:off x="2438400" y="3429000"/>
            <a:ext cx="1752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Dependent</a:t>
            </a:r>
          </a:p>
          <a:p>
            <a:pPr algn="ctr" eaLnBrk="0" hangingPunct="0"/>
            <a:r>
              <a:rPr lang="en-US" sz="2400">
                <a:solidFill>
                  <a:srgbClr val="000000"/>
                </a:solidFill>
                <a:latin typeface="Tahoma" pitchFamily="34" charset="0"/>
                <a:ea typeface="MS PGothic" pitchFamily="34" charset="-128"/>
                <a:cs typeface="Times New Roman" pitchFamily="18" charset="0"/>
              </a:rPr>
              <a:t>Continuant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quality</a:t>
            </a:r>
          </a:p>
        </p:txBody>
      </p:sp>
      <p:cxnSp>
        <p:nvCxnSpPr>
          <p:cNvPr id="402439" name="AutoShape 7"/>
          <p:cNvCxnSpPr>
            <a:cxnSpLocks noChangeShapeType="1"/>
            <a:stCxn id="402435" idx="2"/>
            <a:endCxn id="402437" idx="0"/>
          </p:cNvCxnSpPr>
          <p:nvPr/>
        </p:nvCxnSpPr>
        <p:spPr bwMode="auto">
          <a:xfrm rot="5400000">
            <a:off x="1504950" y="2647950"/>
            <a:ext cx="533400" cy="102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02440" name="AutoShape 8"/>
          <p:cNvCxnSpPr>
            <a:cxnSpLocks noChangeShapeType="1"/>
            <a:stCxn id="402435" idx="2"/>
            <a:endCxn id="402438" idx="0"/>
          </p:cNvCxnSpPr>
          <p:nvPr/>
        </p:nvCxnSpPr>
        <p:spPr bwMode="auto">
          <a:xfrm rot="16200000" flipH="1">
            <a:off x="2533650" y="2647950"/>
            <a:ext cx="533400" cy="102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1689" name="Line 9"/>
          <p:cNvSpPr>
            <a:spLocks noChangeShapeType="1"/>
          </p:cNvSpPr>
          <p:nvPr/>
        </p:nvSpPr>
        <p:spPr bwMode="auto">
          <a:xfrm>
            <a:off x="0" y="5943600"/>
            <a:ext cx="937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a:solidFill>
                <a:srgbClr val="000000"/>
              </a:solidFill>
              <a:latin typeface="Arial"/>
              <a:cs typeface="+mn-cs"/>
            </a:endParaRPr>
          </a:p>
        </p:txBody>
      </p:sp>
      <p:sp>
        <p:nvSpPr>
          <p:cNvPr id="402442" name="Text Box 10"/>
          <p:cNvSpPr txBox="1">
            <a:spLocks noChangeArrowheads="1"/>
          </p:cNvSpPr>
          <p:nvPr/>
        </p:nvSpPr>
        <p:spPr bwMode="auto">
          <a:xfrm>
            <a:off x="76200" y="5562600"/>
            <a:ext cx="9296400" cy="102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55000"/>
              </a:lnSpc>
              <a:spcBef>
                <a:spcPct val="50000"/>
              </a:spcBef>
              <a:buClr>
                <a:srgbClr val="000000"/>
              </a:buClr>
              <a:buSzPct val="100000"/>
              <a:buFont typeface="Times New Roman" pitchFamily="18" charset="0"/>
              <a:buNone/>
            </a:pPr>
            <a:r>
              <a:rPr lang="en-US" sz="11000">
                <a:solidFill>
                  <a:srgbClr val="000000"/>
                </a:solidFill>
                <a:latin typeface="Times New Roman" pitchFamily="18" charset="0"/>
                <a:cs typeface="Lucida Sans Unicode" pitchFamily="34" charset="0"/>
              </a:rPr>
              <a:t> </a:t>
            </a:r>
            <a:r>
              <a:rPr lang="en-US" sz="11000" smtClean="0">
                <a:solidFill>
                  <a:srgbClr val="000000"/>
                </a:solidFill>
                <a:latin typeface="Times New Roman" pitchFamily="18" charset="0"/>
                <a:cs typeface="Lucida Sans Unicode" pitchFamily="34" charset="0"/>
              </a:rPr>
              <a:t>....  ....    </a:t>
            </a:r>
            <a:r>
              <a:rPr lang="en-US" sz="11000">
                <a:solidFill>
                  <a:srgbClr val="000000"/>
                </a:solidFill>
                <a:latin typeface="Times New Roman" pitchFamily="18" charset="0"/>
                <a:cs typeface="Lucida Sans Unicode" pitchFamily="34" charset="0"/>
              </a:rPr>
              <a:t>.......</a:t>
            </a:r>
          </a:p>
        </p:txBody>
      </p:sp>
      <p:sp>
        <p:nvSpPr>
          <p:cNvPr id="71691" name="TextBox 10"/>
          <p:cNvSpPr txBox="1">
            <a:spLocks noChangeArrowheads="1"/>
          </p:cNvSpPr>
          <p:nvPr/>
        </p:nvSpPr>
        <p:spPr bwMode="auto">
          <a:xfrm>
            <a:off x="0" y="114300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2800" smtClean="0">
                <a:solidFill>
                  <a:srgbClr val="FF0000"/>
                </a:solidFill>
                <a:latin typeface="Arial Black" pitchFamily="34" charset="0"/>
                <a:cs typeface="+mn-cs"/>
              </a:rPr>
              <a:t>types</a:t>
            </a:r>
            <a:endParaRPr lang="en-US" sz="2000" smtClean="0">
              <a:solidFill>
                <a:srgbClr val="FF0000"/>
              </a:solidFill>
              <a:latin typeface="Arial Black" pitchFamily="34" charset="0"/>
              <a:cs typeface="+mn-cs"/>
            </a:endParaRPr>
          </a:p>
        </p:txBody>
      </p:sp>
      <p:sp>
        <p:nvSpPr>
          <p:cNvPr id="71692" name="TextBox 11"/>
          <p:cNvSpPr txBox="1">
            <a:spLocks noChangeArrowheads="1"/>
          </p:cNvSpPr>
          <p:nvPr/>
        </p:nvSpPr>
        <p:spPr bwMode="auto">
          <a:xfrm>
            <a:off x="0" y="6396038"/>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2800" dirty="0" smtClean="0">
                <a:solidFill>
                  <a:srgbClr val="FF0000"/>
                </a:solidFill>
                <a:latin typeface="Arial Black" pitchFamily="34" charset="0"/>
                <a:cs typeface="+mn-cs"/>
              </a:rPr>
              <a:t>instances</a:t>
            </a:r>
            <a:endParaRPr lang="en-US" sz="2000" dirty="0" smtClean="0">
              <a:solidFill>
                <a:srgbClr val="FF0000"/>
              </a:solidFill>
              <a:latin typeface="Arial Black" pitchFamily="34" charset="0"/>
              <a:cs typeface="+mn-cs"/>
            </a:endParaRPr>
          </a:p>
        </p:txBody>
      </p:sp>
      <p:sp>
        <p:nvSpPr>
          <p:cNvPr id="13" name="TextBox 10"/>
          <p:cNvSpPr txBox="1">
            <a:spLocks noChangeArrowheads="1"/>
          </p:cNvSpPr>
          <p:nvPr/>
        </p:nvSpPr>
        <p:spPr bwMode="auto">
          <a:xfrm>
            <a:off x="304800" y="5114925"/>
            <a:ext cx="72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2800" smtClean="0">
                <a:solidFill>
                  <a:srgbClr val="FF0000"/>
                </a:solidFill>
                <a:latin typeface="Arial Black" pitchFamily="34" charset="0"/>
                <a:cs typeface="+mn-cs"/>
              </a:rPr>
              <a:t>1</a:t>
            </a:r>
            <a:endParaRPr lang="en-US" sz="2000" smtClean="0">
              <a:solidFill>
                <a:srgbClr val="FF0000"/>
              </a:solidFill>
              <a:latin typeface="Arial Black" pitchFamily="34" charset="0"/>
              <a:cs typeface="+mn-cs"/>
            </a:endParaRPr>
          </a:p>
        </p:txBody>
      </p:sp>
      <p:sp>
        <p:nvSpPr>
          <p:cNvPr id="15" name="TextBox 10"/>
          <p:cNvSpPr txBox="1">
            <a:spLocks noChangeArrowheads="1"/>
          </p:cNvSpPr>
          <p:nvPr/>
        </p:nvSpPr>
        <p:spPr bwMode="auto">
          <a:xfrm>
            <a:off x="5372100" y="5998329"/>
            <a:ext cx="723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2800">
                <a:solidFill>
                  <a:srgbClr val="FF0000"/>
                </a:solidFill>
                <a:latin typeface="Arial Black" pitchFamily="34" charset="0"/>
                <a:cs typeface="+mn-cs"/>
              </a:rPr>
              <a:t>6</a:t>
            </a:r>
            <a:endParaRPr lang="en-US" sz="2000" smtClean="0">
              <a:solidFill>
                <a:srgbClr val="FF0000"/>
              </a:solidFill>
              <a:latin typeface="Arial Black" pitchFamily="34" charset="0"/>
              <a:cs typeface="+mn-cs"/>
            </a:endParaRPr>
          </a:p>
        </p:txBody>
      </p:sp>
      <p:sp>
        <p:nvSpPr>
          <p:cNvPr id="16" name="TextBox 10"/>
          <p:cNvSpPr txBox="1">
            <a:spLocks noChangeArrowheads="1"/>
          </p:cNvSpPr>
          <p:nvPr/>
        </p:nvSpPr>
        <p:spPr bwMode="auto">
          <a:xfrm>
            <a:off x="2247900" y="6019800"/>
            <a:ext cx="723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2800">
                <a:solidFill>
                  <a:srgbClr val="FF0000"/>
                </a:solidFill>
                <a:latin typeface="Arial Black" pitchFamily="34" charset="0"/>
                <a:cs typeface="+mn-cs"/>
              </a:rPr>
              <a:t>5</a:t>
            </a:r>
            <a:endParaRPr lang="en-US" sz="2000" smtClean="0">
              <a:solidFill>
                <a:srgbClr val="FF0000"/>
              </a:solidFill>
              <a:latin typeface="Arial Black" pitchFamily="34" charset="0"/>
              <a:cs typeface="+mn-cs"/>
            </a:endParaRPr>
          </a:p>
        </p:txBody>
      </p:sp>
      <p:sp>
        <p:nvSpPr>
          <p:cNvPr id="17" name="TextBox 10"/>
          <p:cNvSpPr txBox="1">
            <a:spLocks noChangeArrowheads="1"/>
          </p:cNvSpPr>
          <p:nvPr/>
        </p:nvSpPr>
        <p:spPr bwMode="auto">
          <a:xfrm>
            <a:off x="190500" y="6029325"/>
            <a:ext cx="723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2800">
                <a:solidFill>
                  <a:srgbClr val="FF0000"/>
                </a:solidFill>
                <a:latin typeface="Arial Black" pitchFamily="34" charset="0"/>
                <a:cs typeface="+mn-cs"/>
              </a:rPr>
              <a:t>4</a:t>
            </a:r>
            <a:endParaRPr lang="en-US" sz="2000" smtClean="0">
              <a:solidFill>
                <a:srgbClr val="FF0000"/>
              </a:solidFill>
              <a:latin typeface="Arial Black" pitchFamily="34" charset="0"/>
              <a:cs typeface="+mn-cs"/>
            </a:endParaRPr>
          </a:p>
        </p:txBody>
      </p:sp>
      <p:sp>
        <p:nvSpPr>
          <p:cNvPr id="18" name="TextBox 10"/>
          <p:cNvSpPr txBox="1">
            <a:spLocks noChangeArrowheads="1"/>
          </p:cNvSpPr>
          <p:nvPr/>
        </p:nvSpPr>
        <p:spPr bwMode="auto">
          <a:xfrm>
            <a:off x="5410200" y="3896380"/>
            <a:ext cx="723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2800">
                <a:solidFill>
                  <a:srgbClr val="FF0000"/>
                </a:solidFill>
                <a:latin typeface="Arial Black" pitchFamily="34" charset="0"/>
                <a:cs typeface="+mn-cs"/>
              </a:rPr>
              <a:t>3</a:t>
            </a:r>
            <a:endParaRPr lang="en-US" sz="2000" smtClean="0">
              <a:solidFill>
                <a:srgbClr val="FF0000"/>
              </a:solidFill>
              <a:latin typeface="Arial Black" pitchFamily="34" charset="0"/>
              <a:cs typeface="+mn-cs"/>
            </a:endParaRPr>
          </a:p>
        </p:txBody>
      </p:sp>
      <p:sp>
        <p:nvSpPr>
          <p:cNvPr id="19" name="TextBox 10"/>
          <p:cNvSpPr txBox="1">
            <a:spLocks noChangeArrowheads="1"/>
          </p:cNvSpPr>
          <p:nvPr/>
        </p:nvSpPr>
        <p:spPr bwMode="auto">
          <a:xfrm>
            <a:off x="2424192" y="5115580"/>
            <a:ext cx="723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2800">
                <a:solidFill>
                  <a:srgbClr val="FF0000"/>
                </a:solidFill>
                <a:latin typeface="Arial Black" pitchFamily="34" charset="0"/>
                <a:cs typeface="+mn-cs"/>
              </a:rPr>
              <a:t>2</a:t>
            </a:r>
            <a:endParaRPr lang="en-US" sz="2000" smtClean="0">
              <a:solidFill>
                <a:srgbClr val="FF0000"/>
              </a:solidFill>
              <a:latin typeface="Arial Black" pitchFamily="34" charset="0"/>
              <a:cs typeface="+mn-cs"/>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0" y="381000"/>
            <a:ext cx="9144000" cy="685800"/>
          </a:xfrm>
        </p:spPr>
        <p:txBody>
          <a:bodyPr>
            <a:normAutofit fontScale="90000"/>
          </a:bodyPr>
          <a:lstStyle/>
          <a:p>
            <a:pPr eaLnBrk="1" hangingPunct="1">
              <a:defRPr/>
            </a:pPr>
            <a:r>
              <a:rPr smtClean="0"/>
              <a:t>Blinding Flash of the Obvious</a:t>
            </a:r>
          </a:p>
        </p:txBody>
      </p:sp>
      <p:sp>
        <p:nvSpPr>
          <p:cNvPr id="403459" name="Rectangle 3"/>
          <p:cNvSpPr>
            <a:spLocks noChangeArrowheads="1"/>
          </p:cNvSpPr>
          <p:nvPr/>
        </p:nvSpPr>
        <p:spPr bwMode="auto">
          <a:xfrm>
            <a:off x="914400" y="1600200"/>
            <a:ext cx="27432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Continuant</a:t>
            </a:r>
          </a:p>
        </p:txBody>
      </p:sp>
      <p:sp>
        <p:nvSpPr>
          <p:cNvPr id="403460" name="Rectangle 4"/>
          <p:cNvSpPr>
            <a:spLocks noChangeArrowheads="1"/>
          </p:cNvSpPr>
          <p:nvPr/>
        </p:nvSpPr>
        <p:spPr bwMode="auto">
          <a:xfrm>
            <a:off x="5461000" y="1606550"/>
            <a:ext cx="26924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Occurrent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process, event</a:t>
            </a:r>
          </a:p>
        </p:txBody>
      </p:sp>
      <p:sp>
        <p:nvSpPr>
          <p:cNvPr id="403461" name="Rectangle 5"/>
          <p:cNvSpPr>
            <a:spLocks noChangeArrowheads="1"/>
          </p:cNvSpPr>
          <p:nvPr/>
        </p:nvSpPr>
        <p:spPr bwMode="auto">
          <a:xfrm>
            <a:off x="304800" y="3429000"/>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Independent</a:t>
            </a:r>
          </a:p>
          <a:p>
            <a:pPr algn="ctr" eaLnBrk="0" hangingPunct="0"/>
            <a:r>
              <a:rPr lang="en-US" sz="2400">
                <a:solidFill>
                  <a:srgbClr val="000000"/>
                </a:solidFill>
                <a:latin typeface="Tahoma" pitchFamily="34" charset="0"/>
                <a:ea typeface="MS PGothic" pitchFamily="34" charset="-128"/>
                <a:cs typeface="Times New Roman" pitchFamily="18" charset="0"/>
              </a:rPr>
              <a:t>Continuant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thing</a:t>
            </a:r>
          </a:p>
        </p:txBody>
      </p:sp>
      <p:sp>
        <p:nvSpPr>
          <p:cNvPr id="403462" name="Rectangle 6"/>
          <p:cNvSpPr>
            <a:spLocks noChangeArrowheads="1"/>
          </p:cNvSpPr>
          <p:nvPr/>
        </p:nvSpPr>
        <p:spPr bwMode="auto">
          <a:xfrm>
            <a:off x="2438400" y="3429000"/>
            <a:ext cx="1752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Dependent</a:t>
            </a:r>
          </a:p>
          <a:p>
            <a:pPr algn="ctr" eaLnBrk="0" hangingPunct="0"/>
            <a:r>
              <a:rPr lang="en-US" sz="2400">
                <a:solidFill>
                  <a:srgbClr val="000000"/>
                </a:solidFill>
                <a:latin typeface="Tahoma" pitchFamily="34" charset="0"/>
                <a:ea typeface="MS PGothic" pitchFamily="34" charset="-128"/>
                <a:cs typeface="Times New Roman" pitchFamily="18" charset="0"/>
              </a:rPr>
              <a:t>Continuant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quality</a:t>
            </a:r>
          </a:p>
        </p:txBody>
      </p:sp>
      <p:cxnSp>
        <p:nvCxnSpPr>
          <p:cNvPr id="403463" name="AutoShape 7"/>
          <p:cNvCxnSpPr>
            <a:cxnSpLocks noChangeShapeType="1"/>
            <a:stCxn id="403459" idx="2"/>
            <a:endCxn id="403461" idx="0"/>
          </p:cNvCxnSpPr>
          <p:nvPr/>
        </p:nvCxnSpPr>
        <p:spPr bwMode="auto">
          <a:xfrm rot="5400000">
            <a:off x="1504950" y="2647950"/>
            <a:ext cx="533400" cy="102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03464" name="AutoShape 8"/>
          <p:cNvCxnSpPr>
            <a:cxnSpLocks noChangeShapeType="1"/>
            <a:stCxn id="403459" idx="2"/>
            <a:endCxn id="403462" idx="0"/>
          </p:cNvCxnSpPr>
          <p:nvPr/>
        </p:nvCxnSpPr>
        <p:spPr bwMode="auto">
          <a:xfrm rot="16200000" flipH="1">
            <a:off x="2533650" y="2647950"/>
            <a:ext cx="533400" cy="102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2713" name="Line 9"/>
          <p:cNvSpPr>
            <a:spLocks noChangeShapeType="1"/>
          </p:cNvSpPr>
          <p:nvPr/>
        </p:nvSpPr>
        <p:spPr bwMode="auto">
          <a:xfrm>
            <a:off x="0" y="5943600"/>
            <a:ext cx="937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a:solidFill>
                <a:srgbClr val="000000"/>
              </a:solidFill>
              <a:latin typeface="Arial"/>
              <a:cs typeface="+mn-cs"/>
            </a:endParaRPr>
          </a:p>
        </p:txBody>
      </p:sp>
      <p:sp>
        <p:nvSpPr>
          <p:cNvPr id="403466" name="Text Box 10"/>
          <p:cNvSpPr txBox="1">
            <a:spLocks noChangeArrowheads="1"/>
          </p:cNvSpPr>
          <p:nvPr/>
        </p:nvSpPr>
        <p:spPr bwMode="auto">
          <a:xfrm>
            <a:off x="76200" y="5562600"/>
            <a:ext cx="9296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55000"/>
              </a:lnSpc>
              <a:spcBef>
                <a:spcPct val="50000"/>
              </a:spcBef>
              <a:buClr>
                <a:srgbClr val="000000"/>
              </a:buClr>
              <a:buSzPct val="100000"/>
              <a:buFont typeface="Times New Roman" pitchFamily="18" charset="0"/>
              <a:buNone/>
            </a:pPr>
            <a:r>
              <a:rPr lang="en-US" sz="11000">
                <a:solidFill>
                  <a:srgbClr val="000000"/>
                </a:solidFill>
                <a:latin typeface="Times New Roman" pitchFamily="18" charset="0"/>
                <a:cs typeface="Lucida Sans Unicode" pitchFamily="34" charset="0"/>
              </a:rPr>
              <a:t> ....  .....    .......</a:t>
            </a:r>
          </a:p>
        </p:txBody>
      </p:sp>
      <p:sp>
        <p:nvSpPr>
          <p:cNvPr id="72715" name="TextBox 11"/>
          <p:cNvSpPr txBox="1">
            <a:spLocks noChangeArrowheads="1"/>
          </p:cNvSpPr>
          <p:nvPr/>
        </p:nvSpPr>
        <p:spPr bwMode="auto">
          <a:xfrm>
            <a:off x="5334000" y="4800600"/>
            <a:ext cx="3054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3200" smtClean="0">
                <a:solidFill>
                  <a:srgbClr val="000000"/>
                </a:solidFill>
                <a:latin typeface="Arial Black" pitchFamily="34" charset="0"/>
                <a:cs typeface="+mn-cs"/>
              </a:rPr>
              <a:t>quality depends</a:t>
            </a:r>
          </a:p>
          <a:p>
            <a:pPr eaLnBrk="0" hangingPunct="0">
              <a:defRPr/>
            </a:pPr>
            <a:r>
              <a:rPr lang="en-US" sz="3200" smtClean="0">
                <a:solidFill>
                  <a:srgbClr val="000000"/>
                </a:solidFill>
                <a:latin typeface="Arial Black" pitchFamily="34" charset="0"/>
                <a:cs typeface="+mn-cs"/>
              </a:rPr>
              <a:t>on bearer</a:t>
            </a:r>
            <a:endParaRPr lang="en-US" smtClean="0">
              <a:solidFill>
                <a:srgbClr val="000000"/>
              </a:solidFill>
              <a:latin typeface="Arial Black" pitchFamily="34" charset="0"/>
              <a:cs typeface="+mn-cs"/>
            </a:endParaRPr>
          </a:p>
        </p:txBody>
      </p:sp>
      <p:sp>
        <p:nvSpPr>
          <p:cNvPr id="13" name="Curved Up Arrow 12"/>
          <p:cNvSpPr/>
          <p:nvPr/>
        </p:nvSpPr>
        <p:spPr>
          <a:xfrm rot="10800000">
            <a:off x="1295400" y="4495800"/>
            <a:ext cx="1981200" cy="457200"/>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381000"/>
            <a:ext cx="9144000" cy="685800"/>
          </a:xfrm>
        </p:spPr>
        <p:txBody>
          <a:bodyPr>
            <a:normAutofit fontScale="90000"/>
          </a:bodyPr>
          <a:lstStyle/>
          <a:p>
            <a:pPr eaLnBrk="1" hangingPunct="1">
              <a:defRPr/>
            </a:pPr>
            <a:r>
              <a:rPr lang="en-US" smtClean="0"/>
              <a:t>Blue Force Overwatch</a:t>
            </a:r>
            <a:endParaRPr smtClean="0"/>
          </a:p>
        </p:txBody>
      </p:sp>
      <p:sp>
        <p:nvSpPr>
          <p:cNvPr id="404483" name="Rectangle 3"/>
          <p:cNvSpPr>
            <a:spLocks noChangeArrowheads="1"/>
          </p:cNvSpPr>
          <p:nvPr/>
        </p:nvSpPr>
        <p:spPr bwMode="auto">
          <a:xfrm>
            <a:off x="914400" y="1600200"/>
            <a:ext cx="27432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Continuant</a:t>
            </a:r>
          </a:p>
        </p:txBody>
      </p:sp>
      <p:sp>
        <p:nvSpPr>
          <p:cNvPr id="404484" name="Rectangle 4"/>
          <p:cNvSpPr>
            <a:spLocks noChangeArrowheads="1"/>
          </p:cNvSpPr>
          <p:nvPr/>
        </p:nvSpPr>
        <p:spPr bwMode="auto">
          <a:xfrm>
            <a:off x="5461000" y="1606550"/>
            <a:ext cx="26924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Occurrent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process, event</a:t>
            </a:r>
          </a:p>
        </p:txBody>
      </p:sp>
      <p:sp>
        <p:nvSpPr>
          <p:cNvPr id="404485" name="Rectangle 5"/>
          <p:cNvSpPr>
            <a:spLocks noChangeArrowheads="1"/>
          </p:cNvSpPr>
          <p:nvPr/>
        </p:nvSpPr>
        <p:spPr bwMode="auto">
          <a:xfrm>
            <a:off x="304800" y="3429000"/>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Independent</a:t>
            </a:r>
          </a:p>
          <a:p>
            <a:pPr algn="ctr" eaLnBrk="0" hangingPunct="0"/>
            <a:r>
              <a:rPr lang="en-US" sz="2400">
                <a:solidFill>
                  <a:srgbClr val="000000"/>
                </a:solidFill>
                <a:latin typeface="Tahoma" pitchFamily="34" charset="0"/>
                <a:ea typeface="MS PGothic" pitchFamily="34" charset="-128"/>
                <a:cs typeface="Times New Roman" pitchFamily="18" charset="0"/>
              </a:rPr>
              <a:t>Continuant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thing</a:t>
            </a:r>
          </a:p>
        </p:txBody>
      </p:sp>
      <p:sp>
        <p:nvSpPr>
          <p:cNvPr id="404486" name="Rectangle 6"/>
          <p:cNvSpPr>
            <a:spLocks noChangeArrowheads="1"/>
          </p:cNvSpPr>
          <p:nvPr/>
        </p:nvSpPr>
        <p:spPr bwMode="auto">
          <a:xfrm>
            <a:off x="2438400" y="3429000"/>
            <a:ext cx="1752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Dependent</a:t>
            </a:r>
          </a:p>
          <a:p>
            <a:pPr algn="ctr" eaLnBrk="0" hangingPunct="0"/>
            <a:r>
              <a:rPr lang="en-US" sz="2400">
                <a:solidFill>
                  <a:srgbClr val="000000"/>
                </a:solidFill>
                <a:latin typeface="Tahoma" pitchFamily="34" charset="0"/>
                <a:ea typeface="MS PGothic" pitchFamily="34" charset="-128"/>
                <a:cs typeface="Times New Roman" pitchFamily="18" charset="0"/>
              </a:rPr>
              <a:t>Continuant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quality, …</a:t>
            </a:r>
          </a:p>
        </p:txBody>
      </p:sp>
      <p:cxnSp>
        <p:nvCxnSpPr>
          <p:cNvPr id="404487" name="AutoShape 7"/>
          <p:cNvCxnSpPr>
            <a:cxnSpLocks noChangeShapeType="1"/>
            <a:stCxn id="404483" idx="2"/>
            <a:endCxn id="404485" idx="0"/>
          </p:cNvCxnSpPr>
          <p:nvPr/>
        </p:nvCxnSpPr>
        <p:spPr bwMode="auto">
          <a:xfrm rot="5400000">
            <a:off x="1504950" y="2647950"/>
            <a:ext cx="533400" cy="102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04488" name="AutoShape 8"/>
          <p:cNvCxnSpPr>
            <a:cxnSpLocks noChangeShapeType="1"/>
            <a:stCxn id="404483" idx="2"/>
            <a:endCxn id="404486" idx="0"/>
          </p:cNvCxnSpPr>
          <p:nvPr/>
        </p:nvCxnSpPr>
        <p:spPr bwMode="auto">
          <a:xfrm rot="16200000" flipH="1">
            <a:off x="2533650" y="2647950"/>
            <a:ext cx="533400" cy="102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3737" name="Line 9"/>
          <p:cNvSpPr>
            <a:spLocks noChangeShapeType="1"/>
          </p:cNvSpPr>
          <p:nvPr/>
        </p:nvSpPr>
        <p:spPr bwMode="auto">
          <a:xfrm>
            <a:off x="0" y="5943600"/>
            <a:ext cx="937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a:solidFill>
                <a:srgbClr val="000000"/>
              </a:solidFill>
              <a:latin typeface="Arial"/>
              <a:cs typeface="+mn-cs"/>
            </a:endParaRPr>
          </a:p>
        </p:txBody>
      </p:sp>
      <p:sp>
        <p:nvSpPr>
          <p:cNvPr id="404490" name="Text Box 10"/>
          <p:cNvSpPr txBox="1">
            <a:spLocks noChangeArrowheads="1"/>
          </p:cNvSpPr>
          <p:nvPr/>
        </p:nvSpPr>
        <p:spPr bwMode="auto">
          <a:xfrm>
            <a:off x="76200" y="5562600"/>
            <a:ext cx="9296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55000"/>
              </a:lnSpc>
              <a:spcBef>
                <a:spcPct val="50000"/>
              </a:spcBef>
              <a:buClr>
                <a:srgbClr val="000000"/>
              </a:buClr>
              <a:buSzPct val="100000"/>
              <a:buFont typeface="Times New Roman" pitchFamily="18" charset="0"/>
              <a:buNone/>
            </a:pPr>
            <a:r>
              <a:rPr lang="en-US" sz="11000">
                <a:solidFill>
                  <a:srgbClr val="000000"/>
                </a:solidFill>
                <a:latin typeface="Times New Roman" pitchFamily="18" charset="0"/>
                <a:cs typeface="Lucida Sans Unicode" pitchFamily="34" charset="0"/>
              </a:rPr>
              <a:t> ....  .....    .......</a:t>
            </a:r>
          </a:p>
        </p:txBody>
      </p:sp>
      <p:sp>
        <p:nvSpPr>
          <p:cNvPr id="12" name="Curved Up Arrow 11"/>
          <p:cNvSpPr/>
          <p:nvPr/>
        </p:nvSpPr>
        <p:spPr>
          <a:xfrm rot="10800000">
            <a:off x="1295400" y="2819400"/>
            <a:ext cx="5638800" cy="762000"/>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000000"/>
              </a:solidFill>
            </a:endParaRPr>
          </a:p>
        </p:txBody>
      </p:sp>
      <p:sp>
        <p:nvSpPr>
          <p:cNvPr id="73740" name="TextBox 12"/>
          <p:cNvSpPr txBox="1">
            <a:spLocks noChangeArrowheads="1"/>
          </p:cNvSpPr>
          <p:nvPr/>
        </p:nvSpPr>
        <p:spPr bwMode="auto">
          <a:xfrm>
            <a:off x="5334000" y="4800600"/>
            <a:ext cx="28717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3200" smtClean="0">
                <a:solidFill>
                  <a:srgbClr val="000000"/>
                </a:solidFill>
                <a:latin typeface="Arial Black" pitchFamily="34" charset="0"/>
                <a:cs typeface="+mn-cs"/>
              </a:rPr>
              <a:t>event depends</a:t>
            </a:r>
          </a:p>
          <a:p>
            <a:pPr eaLnBrk="0" hangingPunct="0">
              <a:defRPr/>
            </a:pPr>
            <a:r>
              <a:rPr lang="en-US" sz="3200" smtClean="0">
                <a:solidFill>
                  <a:srgbClr val="000000"/>
                </a:solidFill>
                <a:latin typeface="Arial Black" pitchFamily="34" charset="0"/>
                <a:cs typeface="+mn-cs"/>
              </a:rPr>
              <a:t>on participant</a:t>
            </a:r>
            <a:endParaRPr lang="en-US" smtClean="0">
              <a:solidFill>
                <a:srgbClr val="000000"/>
              </a:solidFill>
              <a:latin typeface="Arial Black" pitchFamily="34" charset="0"/>
              <a:cs typeface="+mn-cs"/>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bwMode="auto">
          <a:xfrm>
            <a:off x="457200" y="3810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smtClean="0"/>
              <a:t>Occurrents depend on participants</a:t>
            </a:r>
          </a:p>
        </p:txBody>
      </p:sp>
      <p:sp>
        <p:nvSpPr>
          <p:cNvPr id="405507" name="Rectangle 3"/>
          <p:cNvSpPr>
            <a:spLocks noGrp="1" noChangeArrowheads="1"/>
          </p:cNvSpPr>
          <p:nvPr>
            <p:ph idx="1"/>
          </p:nvPr>
        </p:nvSpPr>
        <p:spPr bwMode="auto">
          <a:xfrm>
            <a:off x="990600" y="1219200"/>
            <a:ext cx="76962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smtClean="0"/>
              <a:t>instances</a:t>
            </a:r>
          </a:p>
          <a:p>
            <a:pPr eaLnBrk="1" hangingPunct="1"/>
            <a:r>
              <a:rPr lang="en-US" smtClean="0"/>
              <a:t>		15 May bombing</a:t>
            </a:r>
            <a:br>
              <a:rPr lang="en-US" smtClean="0"/>
            </a:br>
            <a:r>
              <a:rPr lang="en-US" smtClean="0"/>
              <a:t>	5 April insurgency attack</a:t>
            </a:r>
          </a:p>
          <a:p>
            <a:pPr eaLnBrk="1" hangingPunct="1"/>
            <a:endParaRPr lang="en-US" sz="400" smtClean="0"/>
          </a:p>
          <a:p>
            <a:pPr eaLnBrk="1" hangingPunct="1"/>
            <a:r>
              <a:rPr lang="en-US" b="1" smtClean="0"/>
              <a:t>occurrent types</a:t>
            </a:r>
          </a:p>
          <a:p>
            <a:pPr eaLnBrk="1" hangingPunct="1"/>
            <a:r>
              <a:rPr lang="en-US" smtClean="0"/>
              <a:t>		bombing</a:t>
            </a:r>
          </a:p>
          <a:p>
            <a:pPr eaLnBrk="1" hangingPunct="1"/>
            <a:r>
              <a:rPr lang="en-US" smtClean="0"/>
              <a:t>		attack</a:t>
            </a:r>
          </a:p>
          <a:p>
            <a:pPr eaLnBrk="1" hangingPunct="1"/>
            <a:endParaRPr lang="en-US" sz="400" smtClean="0"/>
          </a:p>
          <a:p>
            <a:pPr eaLnBrk="1" hangingPunct="1"/>
            <a:r>
              <a:rPr lang="en-US" b="1" smtClean="0"/>
              <a:t>participant continuant types</a:t>
            </a:r>
          </a:p>
          <a:p>
            <a:pPr eaLnBrk="1" hangingPunct="1"/>
            <a:r>
              <a:rPr lang="en-US" smtClean="0"/>
              <a:t>		explosive device</a:t>
            </a:r>
          </a:p>
          <a:p>
            <a:pPr eaLnBrk="1" hangingPunct="1"/>
            <a:r>
              <a:rPr lang="en-US" smtClean="0"/>
              <a:t>		terrorist group</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Title 1"/>
          <p:cNvSpPr>
            <a:spLocks noGrp="1"/>
          </p:cNvSpPr>
          <p:nvPr>
            <p:ph type="title"/>
          </p:nvPr>
        </p:nvSpPr>
        <p:spPr bwMode="auto">
          <a:xfrm>
            <a:off x="0" y="457200"/>
            <a:ext cx="9144000" cy="96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smtClean="0"/>
              <a:t>General rules for ontology development incorporated into BFO</a:t>
            </a:r>
          </a:p>
        </p:txBody>
      </p:sp>
      <p:sp>
        <p:nvSpPr>
          <p:cNvPr id="407555" name="Content Placeholder 2"/>
          <p:cNvSpPr>
            <a:spLocks noGrp="1"/>
          </p:cNvSpPr>
          <p:nvPr>
            <p:ph idx="1"/>
          </p:nvPr>
        </p:nvSpPr>
        <p:spPr bwMode="auto">
          <a:xfrm>
            <a:off x="457200" y="20272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Common traffic laws</a:t>
            </a:r>
          </a:p>
          <a:p>
            <a:r>
              <a:rPr lang="en-US" smtClean="0"/>
              <a:t>Lessons learned and disseminated as common guidelines – all developers are doing it the same way</a:t>
            </a:r>
          </a:p>
          <a:p>
            <a:r>
              <a:rPr lang="en-US" smtClean="0"/>
              <a:t>Tools built for BFO ontologies can be re-used by others</a:t>
            </a:r>
          </a:p>
          <a:p>
            <a:r>
              <a:rPr lang="en-US" smtClean="0"/>
              <a:t>Expertise developed in working with one BFO ontology can be-used with others</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0" y="2776538"/>
            <a:ext cx="9144000" cy="411162"/>
          </a:xfrm>
        </p:spPr>
        <p:txBody>
          <a:bodyPr/>
          <a:lstStyle/>
          <a:p>
            <a:pPr eaLnBrk="1" hangingPunct="1"/>
            <a:r>
              <a:rPr lang="en-US" sz="4000" b="1" smtClean="0"/>
              <a:t/>
            </a:r>
            <a:br>
              <a:rPr lang="en-US" sz="4000" b="1" smtClean="0"/>
            </a:br>
            <a:r>
              <a:rPr lang="en-US" sz="4000" b="1" smtClean="0"/>
              <a:t>Basic Formal Ontology (Top Level)</a:t>
            </a:r>
            <a:r>
              <a:rPr lang="en-US" sz="4800" b="1" smtClean="0"/>
              <a:t/>
            </a:r>
            <a:br>
              <a:rPr lang="en-US" sz="4800" b="1" smtClean="0"/>
            </a:br>
            <a:r>
              <a:rPr lang="en-US" sz="3600" b="1" smtClean="0"/>
              <a:t/>
            </a:r>
            <a:br>
              <a:rPr lang="en-US" sz="3600" b="1" smtClean="0"/>
            </a:br>
            <a:r>
              <a:rPr lang="en-US" sz="3600" smtClean="0">
                <a:hlinkClick r:id="rId3"/>
              </a:rPr>
              <a:t> </a:t>
            </a:r>
            <a:br>
              <a:rPr lang="en-US" sz="3600" smtClean="0">
                <a:hlinkClick r:id="rId3"/>
              </a:rPr>
            </a:br>
            <a:r>
              <a:rPr lang="en-US" sz="3600" smtClean="0">
                <a:hlinkClick r:id="rId3"/>
              </a:rPr>
              <a:t/>
            </a:r>
            <a:br>
              <a:rPr lang="en-US" sz="3600" smtClean="0">
                <a:hlinkClick r:id="rId3"/>
              </a:rPr>
            </a:br>
            <a:r>
              <a:rPr lang="en-US" sz="3600" smtClean="0">
                <a:hlinkClick r:id="rId3"/>
              </a:rPr>
              <a:t/>
            </a:r>
            <a:br>
              <a:rPr lang="en-US" sz="3600" smtClean="0">
                <a:hlinkClick r:id="rId3"/>
              </a:rPr>
            </a:br>
            <a:r>
              <a:rPr lang="en-US" sz="3600" smtClean="0">
                <a:hlinkClick r:id="rId3"/>
              </a:rPr>
              <a:t/>
            </a:r>
            <a:br>
              <a:rPr lang="en-US" sz="3600" smtClean="0">
                <a:hlinkClick r:id="rId3"/>
              </a:rPr>
            </a:br>
            <a:r>
              <a:rPr lang="en-US" sz="3600" smtClean="0">
                <a:hlinkClick r:id="rId3"/>
              </a:rPr>
              <a:t/>
            </a:r>
            <a:br>
              <a:rPr lang="en-US" sz="3600" smtClean="0">
                <a:hlinkClick r:id="rId3"/>
              </a:rPr>
            </a:br>
            <a:r>
              <a:rPr lang="en-US" sz="3600" smtClean="0">
                <a:hlinkClick r:id="rId3"/>
              </a:rPr>
              <a:t/>
            </a:r>
            <a:br>
              <a:rPr lang="en-US" sz="3600" smtClean="0">
                <a:hlinkClick r:id="rId3"/>
              </a:rPr>
            </a:br>
            <a:r>
              <a:rPr lang="en-US" sz="3600" smtClean="0">
                <a:hlinkClick r:id="rId3"/>
              </a:rPr>
              <a:t/>
            </a:r>
            <a:br>
              <a:rPr lang="en-US" sz="3600" smtClean="0">
                <a:hlinkClick r:id="rId3"/>
              </a:rPr>
            </a:br>
            <a:r>
              <a:rPr lang="en-US" sz="3600" smtClean="0">
                <a:hlinkClick r:id="rId3"/>
              </a:rPr>
              <a:t/>
            </a:r>
            <a:br>
              <a:rPr lang="en-US" sz="3600" smtClean="0">
                <a:hlinkClick r:id="rId3"/>
              </a:rPr>
            </a:br>
            <a:r>
              <a:rPr lang="en-US" sz="3600" smtClean="0">
                <a:hlinkClick r:id="rId3"/>
              </a:rPr>
              <a:t>http://www.ifomis.org/bfo/</a:t>
            </a:r>
            <a:endParaRPr lang="en-US" sz="3600" smtClean="0"/>
          </a:p>
        </p:txBody>
      </p:sp>
      <p:sp>
        <p:nvSpPr>
          <p:cNvPr id="409603" name="Rectangle 3"/>
          <p:cNvSpPr>
            <a:spLocks noChangeArrowheads="1"/>
          </p:cNvSpPr>
          <p:nvPr/>
        </p:nvSpPr>
        <p:spPr bwMode="auto">
          <a:xfrm>
            <a:off x="1190625" y="1752600"/>
            <a:ext cx="27432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cs typeface="Times New Roman" pitchFamily="18" charset="0"/>
              </a:rPr>
              <a:t>Continuant</a:t>
            </a:r>
          </a:p>
        </p:txBody>
      </p:sp>
      <p:sp>
        <p:nvSpPr>
          <p:cNvPr id="409604" name="Rectangle 4"/>
          <p:cNvSpPr>
            <a:spLocks noChangeArrowheads="1"/>
          </p:cNvSpPr>
          <p:nvPr/>
        </p:nvSpPr>
        <p:spPr bwMode="auto">
          <a:xfrm>
            <a:off x="5610225" y="1758950"/>
            <a:ext cx="2692400" cy="1289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cs typeface="Times New Roman" pitchFamily="18" charset="0"/>
              </a:rPr>
              <a:t>Occurrent</a:t>
            </a:r>
          </a:p>
        </p:txBody>
      </p:sp>
      <p:sp>
        <p:nvSpPr>
          <p:cNvPr id="409605" name="Rectangle 5"/>
          <p:cNvSpPr>
            <a:spLocks noChangeArrowheads="1"/>
          </p:cNvSpPr>
          <p:nvPr/>
        </p:nvSpPr>
        <p:spPr bwMode="auto">
          <a:xfrm>
            <a:off x="123825" y="3581400"/>
            <a:ext cx="2133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cs typeface="Times New Roman" pitchFamily="18" charset="0"/>
              </a:rPr>
              <a:t>Independent</a:t>
            </a:r>
          </a:p>
          <a:p>
            <a:pPr algn="ctr" eaLnBrk="0" hangingPunct="0"/>
            <a:r>
              <a:rPr lang="en-US" sz="2400">
                <a:solidFill>
                  <a:srgbClr val="000000"/>
                </a:solidFill>
                <a:latin typeface="Tahoma" pitchFamily="34" charset="0"/>
                <a:cs typeface="Times New Roman" pitchFamily="18" charset="0"/>
              </a:rPr>
              <a:t>Continuant</a:t>
            </a:r>
          </a:p>
        </p:txBody>
      </p:sp>
      <p:sp>
        <p:nvSpPr>
          <p:cNvPr id="409606" name="Rectangle 6"/>
          <p:cNvSpPr>
            <a:spLocks noChangeArrowheads="1"/>
          </p:cNvSpPr>
          <p:nvPr/>
        </p:nvSpPr>
        <p:spPr bwMode="auto">
          <a:xfrm>
            <a:off x="3248025" y="3581400"/>
            <a:ext cx="1752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cs typeface="Times New Roman" pitchFamily="18" charset="0"/>
              </a:rPr>
              <a:t>Dependent</a:t>
            </a:r>
          </a:p>
          <a:p>
            <a:pPr algn="ctr" eaLnBrk="0" hangingPunct="0"/>
            <a:r>
              <a:rPr lang="en-US" sz="2400">
                <a:solidFill>
                  <a:srgbClr val="000000"/>
                </a:solidFill>
                <a:latin typeface="Tahoma" pitchFamily="34" charset="0"/>
                <a:cs typeface="Times New Roman" pitchFamily="18" charset="0"/>
              </a:rPr>
              <a:t>Continuant</a:t>
            </a:r>
          </a:p>
        </p:txBody>
      </p:sp>
      <p:cxnSp>
        <p:nvCxnSpPr>
          <p:cNvPr id="409607" name="AutoShape 7"/>
          <p:cNvCxnSpPr>
            <a:cxnSpLocks noChangeShapeType="1"/>
            <a:stCxn id="409603" idx="2"/>
            <a:endCxn id="409605" idx="0"/>
          </p:cNvCxnSpPr>
          <p:nvPr/>
        </p:nvCxnSpPr>
        <p:spPr bwMode="auto">
          <a:xfrm flipH="1">
            <a:off x="1190625" y="3048000"/>
            <a:ext cx="1371600"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09608" name="AutoShape 8"/>
          <p:cNvCxnSpPr>
            <a:cxnSpLocks noChangeShapeType="1"/>
            <a:stCxn id="409603" idx="2"/>
            <a:endCxn id="409606" idx="0"/>
          </p:cNvCxnSpPr>
          <p:nvPr/>
        </p:nvCxnSpPr>
        <p:spPr bwMode="auto">
          <a:xfrm>
            <a:off x="2562225" y="3048000"/>
            <a:ext cx="1562100"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09609" name="Text Box 9"/>
          <p:cNvSpPr txBox="1">
            <a:spLocks noChangeArrowheads="1"/>
          </p:cNvSpPr>
          <p:nvPr/>
        </p:nvSpPr>
        <p:spPr bwMode="auto">
          <a:xfrm>
            <a:off x="0" y="4689475"/>
            <a:ext cx="2765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ts val="538"/>
              </a:spcBef>
            </a:pPr>
            <a:r>
              <a:rPr lang="en-US" sz="2400" b="1">
                <a:solidFill>
                  <a:srgbClr val="000000"/>
                </a:solidFill>
                <a:latin typeface="Tahoma" pitchFamily="34" charset="0"/>
                <a:cs typeface="Times New Roman" pitchFamily="18" charset="0"/>
              </a:rPr>
              <a:t>Anatomical Structure</a:t>
            </a:r>
          </a:p>
        </p:txBody>
      </p:sp>
      <p:sp>
        <p:nvSpPr>
          <p:cNvPr id="409610" name="Text Box 10"/>
          <p:cNvSpPr txBox="1">
            <a:spLocks noChangeArrowheads="1"/>
          </p:cNvSpPr>
          <p:nvPr/>
        </p:nvSpPr>
        <p:spPr bwMode="auto">
          <a:xfrm>
            <a:off x="5181600" y="3181350"/>
            <a:ext cx="3505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ts val="538"/>
              </a:spcBef>
            </a:pPr>
            <a:r>
              <a:rPr lang="en-US" sz="2400" b="1">
                <a:solidFill>
                  <a:srgbClr val="000000"/>
                </a:solidFill>
                <a:latin typeface="Tahoma" pitchFamily="34" charset="0"/>
                <a:cs typeface="Times New Roman" pitchFamily="18" charset="0"/>
              </a:rPr>
              <a:t>Process</a:t>
            </a:r>
          </a:p>
          <a:p>
            <a:pPr algn="ctr">
              <a:spcBef>
                <a:spcPts val="538"/>
              </a:spcBef>
            </a:pPr>
            <a:r>
              <a:rPr lang="en-US" sz="2400" b="1">
                <a:solidFill>
                  <a:srgbClr val="000000"/>
                </a:solidFill>
                <a:latin typeface="Tahoma" pitchFamily="34" charset="0"/>
                <a:cs typeface="Times New Roman" pitchFamily="18" charset="0"/>
              </a:rPr>
              <a:t>Stage</a:t>
            </a:r>
          </a:p>
        </p:txBody>
      </p:sp>
      <p:sp>
        <p:nvSpPr>
          <p:cNvPr id="409611" name="Text Box 11"/>
          <p:cNvSpPr txBox="1">
            <a:spLocks noChangeArrowheads="1"/>
          </p:cNvSpPr>
          <p:nvPr/>
        </p:nvSpPr>
        <p:spPr bwMode="auto">
          <a:xfrm>
            <a:off x="2514600" y="4695825"/>
            <a:ext cx="3178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ts val="538"/>
              </a:spcBef>
            </a:pPr>
            <a:r>
              <a:rPr lang="en-US" sz="2400" b="1">
                <a:solidFill>
                  <a:srgbClr val="000000"/>
                </a:solidFill>
                <a:latin typeface="Tahoma" pitchFamily="34" charset="0"/>
                <a:cs typeface="Times New Roman" pitchFamily="18" charset="0"/>
              </a:rPr>
              <a:t>Quality</a:t>
            </a:r>
          </a:p>
        </p:txBody>
      </p:sp>
      <p:sp>
        <p:nvSpPr>
          <p:cNvPr id="409612"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E41DB4C-53E6-4128-B902-AB2C21EAEAAB}" type="slidenum">
              <a:rPr lang="en-US" smtClean="0">
                <a:solidFill>
                  <a:srgbClr val="000000"/>
                </a:solidFill>
              </a:rPr>
              <a:pPr eaLnBrk="1" hangingPunct="1"/>
              <a:t>115</a:t>
            </a:fld>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722" name="Group 12"/>
          <p:cNvGrpSpPr>
            <a:grpSpLocks/>
          </p:cNvGrpSpPr>
          <p:nvPr/>
        </p:nvGrpSpPr>
        <p:grpSpPr bwMode="auto">
          <a:xfrm>
            <a:off x="304800" y="977900"/>
            <a:ext cx="8686800" cy="4737100"/>
            <a:chOff x="304800" y="762000"/>
            <a:chExt cx="8686800" cy="4737795"/>
          </a:xfrm>
        </p:grpSpPr>
        <p:sp>
          <p:nvSpPr>
            <p:cNvPr id="104454" name="Rectangle 2"/>
            <p:cNvSpPr>
              <a:spLocks noChangeArrowheads="1"/>
            </p:cNvSpPr>
            <p:nvPr/>
          </p:nvSpPr>
          <p:spPr bwMode="auto">
            <a:xfrm>
              <a:off x="533400" y="4115292"/>
              <a:ext cx="3276600" cy="1384503"/>
            </a:xfrm>
            <a:prstGeom prst="rect">
              <a:avLst/>
            </a:prstGeom>
            <a:noFill/>
            <a:ln w="34925" cmpd="dbl">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defRPr/>
              </a:pPr>
              <a:r>
                <a:rPr lang="en-US" sz="2800">
                  <a:solidFill>
                    <a:srgbClr val="000000"/>
                  </a:solidFill>
                  <a:latin typeface="Helvetica"/>
                  <a:cs typeface="+mn-cs"/>
                </a:rPr>
                <a:t>this particular case of redness (of a particular fly eye)</a:t>
              </a:r>
            </a:p>
          </p:txBody>
        </p:sp>
        <p:sp>
          <p:nvSpPr>
            <p:cNvPr id="104455" name="Rectangle 3"/>
            <p:cNvSpPr>
              <a:spLocks noChangeArrowheads="1"/>
            </p:cNvSpPr>
            <p:nvPr/>
          </p:nvSpPr>
          <p:spPr bwMode="auto">
            <a:xfrm>
              <a:off x="533400" y="838211"/>
              <a:ext cx="2846388" cy="5239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defRPr/>
              </a:pPr>
              <a:r>
                <a:rPr lang="en-US" sz="2800">
                  <a:solidFill>
                    <a:srgbClr val="000000"/>
                  </a:solidFill>
                  <a:latin typeface="Helvetica"/>
                  <a:cs typeface="+mn-cs"/>
                </a:rPr>
                <a:t>the universal </a:t>
              </a:r>
              <a:r>
                <a:rPr lang="en-US" sz="2800" i="1">
                  <a:solidFill>
                    <a:srgbClr val="000000"/>
                  </a:solidFill>
                  <a:latin typeface="Helvetica"/>
                  <a:cs typeface="+mn-cs"/>
                </a:rPr>
                <a:t>red</a:t>
              </a:r>
              <a:endParaRPr lang="en-US" sz="2800">
                <a:solidFill>
                  <a:srgbClr val="000000"/>
                </a:solidFill>
                <a:latin typeface="Helvetica"/>
                <a:cs typeface="+mn-cs"/>
              </a:endParaRPr>
            </a:p>
          </p:txBody>
        </p:sp>
        <p:sp>
          <p:nvSpPr>
            <p:cNvPr id="104456" name="Line 4"/>
            <p:cNvSpPr>
              <a:spLocks noChangeShapeType="1"/>
            </p:cNvSpPr>
            <p:nvPr/>
          </p:nvSpPr>
          <p:spPr bwMode="auto">
            <a:xfrm flipV="1">
              <a:off x="2209800" y="1295478"/>
              <a:ext cx="0" cy="281981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hangingPunct="0">
                <a:defRPr/>
              </a:pPr>
              <a:endParaRPr lang="en-US">
                <a:solidFill>
                  <a:srgbClr val="000000"/>
                </a:solidFill>
                <a:latin typeface="Arial"/>
                <a:cs typeface="+mn-cs"/>
              </a:endParaRPr>
            </a:p>
          </p:txBody>
        </p:sp>
        <p:sp>
          <p:nvSpPr>
            <p:cNvPr id="104457" name="Text Box 5"/>
            <p:cNvSpPr txBox="1">
              <a:spLocks noChangeArrowheads="1"/>
            </p:cNvSpPr>
            <p:nvPr/>
          </p:nvSpPr>
          <p:spPr bwMode="auto">
            <a:xfrm>
              <a:off x="304800" y="2438646"/>
              <a:ext cx="1836738" cy="52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r>
                <a:rPr lang="en-US" sz="2800" i="1" smtClean="0">
                  <a:solidFill>
                    <a:srgbClr val="000000"/>
                  </a:solidFill>
                  <a:latin typeface="Times"/>
                  <a:cs typeface="+mn-cs"/>
                </a:rPr>
                <a:t>instantiates</a:t>
              </a:r>
            </a:p>
          </p:txBody>
        </p:sp>
        <p:sp>
          <p:nvSpPr>
            <p:cNvPr id="104458" name="Rectangle 6"/>
            <p:cNvSpPr>
              <a:spLocks noChangeArrowheads="1"/>
            </p:cNvSpPr>
            <p:nvPr/>
          </p:nvSpPr>
          <p:spPr bwMode="auto">
            <a:xfrm>
              <a:off x="5791200" y="4191503"/>
              <a:ext cx="3200400" cy="954228"/>
            </a:xfrm>
            <a:prstGeom prst="rect">
              <a:avLst/>
            </a:prstGeom>
            <a:noFill/>
            <a:ln w="34925" cmpd="dbl">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defRPr/>
              </a:pPr>
              <a:r>
                <a:rPr lang="en-US" sz="2800">
                  <a:solidFill>
                    <a:srgbClr val="000000"/>
                  </a:solidFill>
                  <a:latin typeface="Helvetica"/>
                  <a:cs typeface="+mn-cs"/>
                </a:rPr>
                <a:t>an instance of eye (in a particular fly)</a:t>
              </a:r>
            </a:p>
          </p:txBody>
        </p:sp>
        <p:sp>
          <p:nvSpPr>
            <p:cNvPr id="104459" name="Rectangle 7"/>
            <p:cNvSpPr>
              <a:spLocks noChangeArrowheads="1"/>
            </p:cNvSpPr>
            <p:nvPr/>
          </p:nvSpPr>
          <p:spPr bwMode="auto">
            <a:xfrm>
              <a:off x="5638800" y="762000"/>
              <a:ext cx="2905125" cy="5239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defRPr/>
              </a:pPr>
              <a:r>
                <a:rPr lang="en-US" sz="2800">
                  <a:solidFill>
                    <a:srgbClr val="000000"/>
                  </a:solidFill>
                  <a:latin typeface="Helvetica"/>
                  <a:cs typeface="+mn-cs"/>
                </a:rPr>
                <a:t>the universal </a:t>
              </a:r>
              <a:r>
                <a:rPr lang="en-US" sz="2800" i="1">
                  <a:solidFill>
                    <a:srgbClr val="000000"/>
                  </a:solidFill>
                  <a:latin typeface="Helvetica"/>
                  <a:cs typeface="+mn-cs"/>
                </a:rPr>
                <a:t>eye</a:t>
              </a:r>
              <a:endParaRPr lang="en-US" sz="2800">
                <a:solidFill>
                  <a:srgbClr val="000000"/>
                </a:solidFill>
                <a:latin typeface="Helvetica"/>
                <a:cs typeface="+mn-cs"/>
              </a:endParaRPr>
            </a:p>
          </p:txBody>
        </p:sp>
        <p:sp>
          <p:nvSpPr>
            <p:cNvPr id="104460" name="Line 8"/>
            <p:cNvSpPr>
              <a:spLocks noChangeShapeType="1"/>
            </p:cNvSpPr>
            <p:nvPr/>
          </p:nvSpPr>
          <p:spPr bwMode="auto">
            <a:xfrm flipV="1">
              <a:off x="7254875" y="1311356"/>
              <a:ext cx="0" cy="2880147"/>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hangingPunct="0">
                <a:defRPr/>
              </a:pPr>
              <a:endParaRPr lang="en-US">
                <a:solidFill>
                  <a:srgbClr val="000000"/>
                </a:solidFill>
                <a:latin typeface="Arial"/>
                <a:cs typeface="+mn-cs"/>
              </a:endParaRPr>
            </a:p>
          </p:txBody>
        </p:sp>
        <p:sp>
          <p:nvSpPr>
            <p:cNvPr id="104461" name="Text Box 9"/>
            <p:cNvSpPr txBox="1">
              <a:spLocks noChangeArrowheads="1"/>
            </p:cNvSpPr>
            <p:nvPr/>
          </p:nvSpPr>
          <p:spPr bwMode="auto">
            <a:xfrm>
              <a:off x="5334000" y="2438646"/>
              <a:ext cx="1836738" cy="52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r>
                <a:rPr lang="en-US" sz="2800" i="1" smtClean="0">
                  <a:solidFill>
                    <a:srgbClr val="000000"/>
                  </a:solidFill>
                  <a:latin typeface="Times"/>
                  <a:cs typeface="+mn-cs"/>
                </a:rPr>
                <a:t>instantiates</a:t>
              </a:r>
            </a:p>
          </p:txBody>
        </p:sp>
        <p:sp>
          <p:nvSpPr>
            <p:cNvPr id="104462" name="Line 10"/>
            <p:cNvSpPr>
              <a:spLocks noChangeShapeType="1"/>
            </p:cNvSpPr>
            <p:nvPr/>
          </p:nvSpPr>
          <p:spPr bwMode="auto">
            <a:xfrm>
              <a:off x="3810000" y="4807543"/>
              <a:ext cx="1982788" cy="0"/>
            </a:xfrm>
            <a:prstGeom prst="line">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hangingPunct="0">
                <a:defRPr/>
              </a:pPr>
              <a:endParaRPr lang="en-US">
                <a:solidFill>
                  <a:srgbClr val="000000"/>
                </a:solidFill>
                <a:latin typeface="Arial"/>
                <a:cs typeface="+mn-cs"/>
              </a:endParaRPr>
            </a:p>
          </p:txBody>
        </p:sp>
        <p:sp>
          <p:nvSpPr>
            <p:cNvPr id="104463" name="Text Box 11"/>
            <p:cNvSpPr txBox="1">
              <a:spLocks noChangeArrowheads="1"/>
            </p:cNvSpPr>
            <p:nvPr/>
          </p:nvSpPr>
          <p:spPr bwMode="auto">
            <a:xfrm>
              <a:off x="3810000" y="4277241"/>
              <a:ext cx="2046288" cy="52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r>
                <a:rPr lang="en-US" sz="2800" b="1" smtClean="0">
                  <a:solidFill>
                    <a:srgbClr val="000000"/>
                  </a:solidFill>
                  <a:latin typeface="Times"/>
                  <a:cs typeface="+mn-cs"/>
                </a:rPr>
                <a:t>depends_on</a:t>
              </a:r>
            </a:p>
          </p:txBody>
        </p:sp>
      </p:grpSp>
      <p:sp>
        <p:nvSpPr>
          <p:cNvPr id="414723"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511322-E2A6-4282-BBED-C7CD3408CD82}" type="slidenum">
              <a:rPr lang="en-US" smtClean="0">
                <a:solidFill>
                  <a:srgbClr val="000000"/>
                </a:solidFill>
              </a:rPr>
              <a:pPr eaLnBrk="1" hangingPunct="1"/>
              <a:t>116</a:t>
            </a:fld>
            <a:endParaRPr lang="en-US" smtClean="0">
              <a:solidFill>
                <a:srgbClr val="000000"/>
              </a:solidFill>
            </a:endParaRPr>
          </a:p>
        </p:txBody>
      </p:sp>
      <p:cxnSp>
        <p:nvCxnSpPr>
          <p:cNvPr id="414724" name="Straight Connector 2"/>
          <p:cNvCxnSpPr>
            <a:cxnSpLocks noChangeShapeType="1"/>
          </p:cNvCxnSpPr>
          <p:nvPr/>
        </p:nvCxnSpPr>
        <p:spPr bwMode="auto">
          <a:xfrm>
            <a:off x="-609600" y="3810000"/>
            <a:ext cx="10668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4453" name="TextBox 1"/>
          <p:cNvSpPr txBox="1">
            <a:spLocks noChangeArrowheads="1"/>
          </p:cNvSpPr>
          <p:nvPr/>
        </p:nvSpPr>
        <p:spPr bwMode="auto">
          <a:xfrm>
            <a:off x="2184400" y="6248400"/>
            <a:ext cx="467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r>
              <a:rPr lang="en-US" sz="2400" b="1" smtClean="0">
                <a:solidFill>
                  <a:srgbClr val="000000"/>
                </a:solidFill>
                <a:cs typeface="+mn-cs"/>
              </a:rPr>
              <a:t>Phenotype Ontology (PATO)</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228600" y="5187950"/>
            <a:ext cx="3276600" cy="1384300"/>
          </a:xfrm>
          <a:prstGeom prst="rect">
            <a:avLst/>
          </a:prstGeom>
          <a:noFill/>
          <a:ln w="34925" cmpd="dbl">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defRPr/>
            </a:pPr>
            <a:r>
              <a:rPr lang="en-US" sz="2800">
                <a:solidFill>
                  <a:srgbClr val="000000"/>
                </a:solidFill>
                <a:latin typeface="Helvetica"/>
                <a:cs typeface="+mn-cs"/>
              </a:rPr>
              <a:t>the particular case of redness (of a particular fly eye)</a:t>
            </a:r>
          </a:p>
        </p:txBody>
      </p:sp>
      <p:sp>
        <p:nvSpPr>
          <p:cNvPr id="105475" name="Rectangle 3"/>
          <p:cNvSpPr>
            <a:spLocks noChangeArrowheads="1"/>
          </p:cNvSpPr>
          <p:nvPr/>
        </p:nvSpPr>
        <p:spPr bwMode="auto">
          <a:xfrm>
            <a:off x="1524000" y="2971800"/>
            <a:ext cx="7048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defRPr/>
            </a:pPr>
            <a:r>
              <a:rPr lang="en-US" sz="2800" i="1">
                <a:solidFill>
                  <a:srgbClr val="000000"/>
                </a:solidFill>
                <a:latin typeface="Helvetica"/>
                <a:cs typeface="+mn-cs"/>
              </a:rPr>
              <a:t>red</a:t>
            </a:r>
            <a:endParaRPr lang="en-US" sz="2800">
              <a:solidFill>
                <a:srgbClr val="000000"/>
              </a:solidFill>
              <a:latin typeface="Helvetica"/>
              <a:cs typeface="+mn-cs"/>
            </a:endParaRPr>
          </a:p>
        </p:txBody>
      </p:sp>
      <p:sp>
        <p:nvSpPr>
          <p:cNvPr id="105476" name="Line 4"/>
          <p:cNvSpPr>
            <a:spLocks noChangeShapeType="1"/>
          </p:cNvSpPr>
          <p:nvPr/>
        </p:nvSpPr>
        <p:spPr bwMode="auto">
          <a:xfrm flipV="1">
            <a:off x="1905000" y="3505200"/>
            <a:ext cx="0" cy="18923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hangingPunct="0">
              <a:defRPr/>
            </a:pPr>
            <a:endParaRPr lang="en-US">
              <a:solidFill>
                <a:srgbClr val="000000"/>
              </a:solidFill>
              <a:latin typeface="Arial"/>
              <a:cs typeface="+mn-cs"/>
            </a:endParaRPr>
          </a:p>
        </p:txBody>
      </p:sp>
      <p:sp>
        <p:nvSpPr>
          <p:cNvPr id="105477" name="Text Box 5"/>
          <p:cNvSpPr txBox="1">
            <a:spLocks noChangeArrowheads="1"/>
          </p:cNvSpPr>
          <p:nvPr/>
        </p:nvSpPr>
        <p:spPr bwMode="auto">
          <a:xfrm>
            <a:off x="76200" y="4230688"/>
            <a:ext cx="1836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r>
              <a:rPr lang="en-US" sz="2800" i="1" smtClean="0">
                <a:solidFill>
                  <a:srgbClr val="000000"/>
                </a:solidFill>
                <a:latin typeface="Times"/>
                <a:cs typeface="+mn-cs"/>
              </a:rPr>
              <a:t>instantiates</a:t>
            </a:r>
          </a:p>
        </p:txBody>
      </p:sp>
      <p:sp>
        <p:nvSpPr>
          <p:cNvPr id="105478" name="Rectangle 6"/>
          <p:cNvSpPr>
            <a:spLocks noChangeArrowheads="1"/>
          </p:cNvSpPr>
          <p:nvPr/>
        </p:nvSpPr>
        <p:spPr bwMode="auto">
          <a:xfrm>
            <a:off x="5467350" y="5181600"/>
            <a:ext cx="3200400" cy="1384300"/>
          </a:xfrm>
          <a:prstGeom prst="rect">
            <a:avLst/>
          </a:prstGeom>
          <a:noFill/>
          <a:ln w="34925" cmpd="dbl">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defRPr/>
            </a:pPr>
            <a:r>
              <a:rPr lang="en-US" sz="2800">
                <a:solidFill>
                  <a:srgbClr val="000000"/>
                </a:solidFill>
                <a:latin typeface="Helvetica"/>
                <a:cs typeface="+mn-cs"/>
              </a:rPr>
              <a:t>an instance of an eye (in a particular fly)</a:t>
            </a:r>
          </a:p>
        </p:txBody>
      </p:sp>
      <p:sp>
        <p:nvSpPr>
          <p:cNvPr id="105479" name="Rectangle 7"/>
          <p:cNvSpPr>
            <a:spLocks noChangeArrowheads="1"/>
          </p:cNvSpPr>
          <p:nvPr/>
        </p:nvSpPr>
        <p:spPr bwMode="auto">
          <a:xfrm>
            <a:off x="6553200" y="2971800"/>
            <a:ext cx="7651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defRPr/>
            </a:pPr>
            <a:r>
              <a:rPr lang="en-US" sz="2800" i="1">
                <a:solidFill>
                  <a:srgbClr val="000000"/>
                </a:solidFill>
                <a:latin typeface="Helvetica"/>
                <a:cs typeface="+mn-cs"/>
              </a:rPr>
              <a:t>eye</a:t>
            </a:r>
            <a:endParaRPr lang="en-US" sz="2800">
              <a:solidFill>
                <a:srgbClr val="000000"/>
              </a:solidFill>
              <a:latin typeface="Helvetica"/>
              <a:cs typeface="+mn-cs"/>
            </a:endParaRPr>
          </a:p>
        </p:txBody>
      </p:sp>
      <p:sp>
        <p:nvSpPr>
          <p:cNvPr id="105480" name="Line 8"/>
          <p:cNvSpPr>
            <a:spLocks noChangeShapeType="1"/>
          </p:cNvSpPr>
          <p:nvPr/>
        </p:nvSpPr>
        <p:spPr bwMode="auto">
          <a:xfrm flipH="1" flipV="1">
            <a:off x="6934200" y="3505200"/>
            <a:ext cx="15875" cy="1908175"/>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hangingPunct="0">
              <a:defRPr/>
            </a:pPr>
            <a:endParaRPr lang="en-US">
              <a:solidFill>
                <a:srgbClr val="000000"/>
              </a:solidFill>
              <a:latin typeface="Arial"/>
              <a:cs typeface="+mn-cs"/>
            </a:endParaRPr>
          </a:p>
        </p:txBody>
      </p:sp>
      <p:sp>
        <p:nvSpPr>
          <p:cNvPr id="105481" name="Text Box 9"/>
          <p:cNvSpPr txBox="1">
            <a:spLocks noChangeArrowheads="1"/>
          </p:cNvSpPr>
          <p:nvPr/>
        </p:nvSpPr>
        <p:spPr bwMode="auto">
          <a:xfrm>
            <a:off x="5097463" y="4267200"/>
            <a:ext cx="1836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r>
              <a:rPr lang="en-US" sz="2800" i="1" smtClean="0">
                <a:solidFill>
                  <a:srgbClr val="000000"/>
                </a:solidFill>
                <a:latin typeface="Times"/>
                <a:cs typeface="+mn-cs"/>
              </a:rPr>
              <a:t>instantiates</a:t>
            </a:r>
          </a:p>
        </p:txBody>
      </p:sp>
      <p:sp>
        <p:nvSpPr>
          <p:cNvPr id="105482" name="Line 10"/>
          <p:cNvSpPr>
            <a:spLocks noChangeShapeType="1"/>
          </p:cNvSpPr>
          <p:nvPr/>
        </p:nvSpPr>
        <p:spPr bwMode="auto">
          <a:xfrm>
            <a:off x="3505200" y="5873750"/>
            <a:ext cx="1981200" cy="0"/>
          </a:xfrm>
          <a:prstGeom prst="line">
            <a:avLst/>
          </a:prstGeom>
          <a:noFill/>
          <a:ln w="349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hangingPunct="0">
              <a:defRPr/>
            </a:pPr>
            <a:endParaRPr lang="en-US">
              <a:solidFill>
                <a:srgbClr val="000000"/>
              </a:solidFill>
              <a:latin typeface="Arial"/>
              <a:cs typeface="+mn-cs"/>
            </a:endParaRPr>
          </a:p>
        </p:txBody>
      </p:sp>
      <p:sp>
        <p:nvSpPr>
          <p:cNvPr id="105483" name="Text Box 11"/>
          <p:cNvSpPr txBox="1">
            <a:spLocks noChangeArrowheads="1"/>
          </p:cNvSpPr>
          <p:nvPr/>
        </p:nvSpPr>
        <p:spPr bwMode="auto">
          <a:xfrm>
            <a:off x="3505200" y="5364163"/>
            <a:ext cx="2046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r>
              <a:rPr lang="en-US" sz="2800" b="1" smtClean="0">
                <a:solidFill>
                  <a:srgbClr val="000000"/>
                </a:solidFill>
                <a:latin typeface="Times"/>
                <a:cs typeface="+mn-cs"/>
              </a:rPr>
              <a:t>depends on</a:t>
            </a:r>
          </a:p>
        </p:txBody>
      </p:sp>
      <p:sp>
        <p:nvSpPr>
          <p:cNvPr id="105484" name="Line 4"/>
          <p:cNvSpPr>
            <a:spLocks noChangeShapeType="1"/>
          </p:cNvSpPr>
          <p:nvPr/>
        </p:nvSpPr>
        <p:spPr bwMode="auto">
          <a:xfrm flipV="1">
            <a:off x="1905000" y="1524000"/>
            <a:ext cx="0" cy="14351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hangingPunct="0">
              <a:defRPr/>
            </a:pPr>
            <a:endParaRPr lang="en-US">
              <a:solidFill>
                <a:srgbClr val="000000"/>
              </a:solidFill>
              <a:latin typeface="Arial"/>
              <a:cs typeface="+mn-cs"/>
            </a:endParaRPr>
          </a:p>
        </p:txBody>
      </p:sp>
      <p:sp>
        <p:nvSpPr>
          <p:cNvPr id="105485" name="Line 4"/>
          <p:cNvSpPr>
            <a:spLocks noChangeShapeType="1"/>
          </p:cNvSpPr>
          <p:nvPr/>
        </p:nvSpPr>
        <p:spPr bwMode="auto">
          <a:xfrm flipV="1">
            <a:off x="6934200" y="1524000"/>
            <a:ext cx="0" cy="1447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eaLnBrk="0" hangingPunct="0">
              <a:defRPr/>
            </a:pPr>
            <a:endParaRPr lang="en-US">
              <a:solidFill>
                <a:srgbClr val="000000"/>
              </a:solidFill>
              <a:latin typeface="Arial"/>
              <a:cs typeface="+mn-cs"/>
            </a:endParaRPr>
          </a:p>
        </p:txBody>
      </p:sp>
      <p:sp>
        <p:nvSpPr>
          <p:cNvPr id="105486" name="Rectangle 3"/>
          <p:cNvSpPr>
            <a:spLocks noChangeArrowheads="1"/>
          </p:cNvSpPr>
          <p:nvPr/>
        </p:nvSpPr>
        <p:spPr bwMode="auto">
          <a:xfrm>
            <a:off x="1427163" y="990600"/>
            <a:ext cx="9652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defRPr/>
            </a:pPr>
            <a:r>
              <a:rPr lang="en-US" sz="2800" i="1">
                <a:solidFill>
                  <a:srgbClr val="000000"/>
                </a:solidFill>
                <a:latin typeface="Helvetica"/>
                <a:cs typeface="+mn-cs"/>
              </a:rPr>
              <a:t>color</a:t>
            </a:r>
            <a:endParaRPr lang="en-US" sz="2800">
              <a:solidFill>
                <a:srgbClr val="000000"/>
              </a:solidFill>
              <a:latin typeface="Helvetica"/>
              <a:cs typeface="+mn-cs"/>
            </a:endParaRPr>
          </a:p>
        </p:txBody>
      </p:sp>
      <p:sp>
        <p:nvSpPr>
          <p:cNvPr id="105487" name="Rectangle 3"/>
          <p:cNvSpPr>
            <a:spLocks noChangeArrowheads="1"/>
          </p:cNvSpPr>
          <p:nvPr/>
        </p:nvSpPr>
        <p:spPr bwMode="auto">
          <a:xfrm>
            <a:off x="5243513" y="990600"/>
            <a:ext cx="3424237"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defRPr/>
            </a:pPr>
            <a:r>
              <a:rPr lang="en-US" sz="2800" i="1">
                <a:solidFill>
                  <a:srgbClr val="000000"/>
                </a:solidFill>
                <a:latin typeface="Helvetica"/>
                <a:cs typeface="+mn-cs"/>
              </a:rPr>
              <a:t>anatomical structure</a:t>
            </a:r>
            <a:endParaRPr lang="en-US" sz="2800">
              <a:solidFill>
                <a:srgbClr val="000000"/>
              </a:solidFill>
              <a:latin typeface="Helvetica"/>
              <a:cs typeface="+mn-cs"/>
            </a:endParaRPr>
          </a:p>
        </p:txBody>
      </p:sp>
      <p:sp>
        <p:nvSpPr>
          <p:cNvPr id="105488" name="Text Box 5"/>
          <p:cNvSpPr txBox="1">
            <a:spLocks noChangeArrowheads="1"/>
          </p:cNvSpPr>
          <p:nvPr/>
        </p:nvSpPr>
        <p:spPr bwMode="auto">
          <a:xfrm>
            <a:off x="1143000" y="1981200"/>
            <a:ext cx="782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r>
              <a:rPr lang="en-US" sz="2800" i="1" smtClean="0">
                <a:solidFill>
                  <a:srgbClr val="000000"/>
                </a:solidFill>
                <a:latin typeface="Times"/>
                <a:cs typeface="+mn-cs"/>
              </a:rPr>
              <a:t>is_a</a:t>
            </a:r>
          </a:p>
        </p:txBody>
      </p:sp>
      <p:sp>
        <p:nvSpPr>
          <p:cNvPr id="105489" name="Text Box 5"/>
          <p:cNvSpPr txBox="1">
            <a:spLocks noChangeArrowheads="1"/>
          </p:cNvSpPr>
          <p:nvPr/>
        </p:nvSpPr>
        <p:spPr bwMode="auto">
          <a:xfrm>
            <a:off x="6172200" y="1981200"/>
            <a:ext cx="782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r>
              <a:rPr lang="en-US" sz="2800" i="1" smtClean="0">
                <a:solidFill>
                  <a:srgbClr val="000000"/>
                </a:solidFill>
                <a:latin typeface="Times"/>
                <a:cs typeface="+mn-cs"/>
              </a:rPr>
              <a:t>is_a</a:t>
            </a:r>
          </a:p>
        </p:txBody>
      </p:sp>
      <p:sp>
        <p:nvSpPr>
          <p:cNvPr id="415762" name="Slide Number Placeholder 19"/>
          <p:cNvSpPr>
            <a:spLocks noGrp="1"/>
          </p:cNvSpPr>
          <p:nvPr>
            <p:ph type="sldNum" sz="quarter" idx="12"/>
          </p:nvPr>
        </p:nvSpPr>
        <p:spPr>
          <a:xfrm>
            <a:off x="7010400" y="64579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EE5C1A-14DB-410E-9F99-C52F34F17555}" type="slidenum">
              <a:rPr lang="en-US" smtClean="0">
                <a:solidFill>
                  <a:srgbClr val="000000"/>
                </a:solidFill>
              </a:rPr>
              <a:pPr eaLnBrk="1" hangingPunct="1"/>
              <a:t>117</a:t>
            </a:fld>
            <a:endParaRPr lang="en-US" smtClean="0">
              <a:solidFill>
                <a:srgbClr val="000000"/>
              </a:solidFill>
            </a:endParaRPr>
          </a:p>
        </p:txBody>
      </p:sp>
      <p:cxnSp>
        <p:nvCxnSpPr>
          <p:cNvPr id="415763" name="Straight Connector 18"/>
          <p:cNvCxnSpPr>
            <a:cxnSpLocks noChangeShapeType="1"/>
          </p:cNvCxnSpPr>
          <p:nvPr/>
        </p:nvCxnSpPr>
        <p:spPr bwMode="auto">
          <a:xfrm>
            <a:off x="-609600" y="4230688"/>
            <a:ext cx="10668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ChangeArrowheads="1"/>
          </p:cNvSpPr>
          <p:nvPr/>
        </p:nvSpPr>
        <p:spPr bwMode="auto">
          <a:xfrm>
            <a:off x="152400" y="457200"/>
            <a:ext cx="21336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independent</a:t>
            </a:r>
          </a:p>
          <a:p>
            <a:pPr algn="ctr" eaLnBrk="0" hangingPunct="0"/>
            <a:r>
              <a:rPr lang="en-US" sz="2800">
                <a:solidFill>
                  <a:srgbClr val="000000"/>
                </a:solidFill>
                <a:latin typeface="Tahoma" pitchFamily="34" charset="0"/>
                <a:cs typeface="Times New Roman" pitchFamily="18" charset="0"/>
              </a:rPr>
              <a:t>continuant</a:t>
            </a:r>
          </a:p>
        </p:txBody>
      </p:sp>
      <p:sp>
        <p:nvSpPr>
          <p:cNvPr id="89091" name="Rectangle 6"/>
          <p:cNvSpPr>
            <a:spLocks noChangeArrowheads="1"/>
          </p:cNvSpPr>
          <p:nvPr/>
        </p:nvSpPr>
        <p:spPr bwMode="auto">
          <a:xfrm>
            <a:off x="2725738" y="457200"/>
            <a:ext cx="19050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dependent</a:t>
            </a:r>
          </a:p>
          <a:p>
            <a:pPr algn="ctr" eaLnBrk="0" hangingPunct="0"/>
            <a:r>
              <a:rPr lang="en-US" sz="2800">
                <a:solidFill>
                  <a:srgbClr val="000000"/>
                </a:solidFill>
                <a:latin typeface="Tahoma" pitchFamily="34" charset="0"/>
                <a:cs typeface="Times New Roman" pitchFamily="18" charset="0"/>
              </a:rPr>
              <a:t>continuant</a:t>
            </a:r>
          </a:p>
        </p:txBody>
      </p:sp>
      <p:sp>
        <p:nvSpPr>
          <p:cNvPr id="22" name="Rectangle 21"/>
          <p:cNvSpPr/>
          <p:nvPr/>
        </p:nvSpPr>
        <p:spPr>
          <a:xfrm>
            <a:off x="2651125" y="20574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quality</a:t>
            </a:r>
          </a:p>
        </p:txBody>
      </p:sp>
      <p:sp>
        <p:nvSpPr>
          <p:cNvPr id="11" name="Rectangle 10"/>
          <p:cNvSpPr/>
          <p:nvPr/>
        </p:nvSpPr>
        <p:spPr>
          <a:xfrm>
            <a:off x="2470150" y="3200400"/>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temperature</a:t>
            </a:r>
          </a:p>
        </p:txBody>
      </p:sp>
      <p:cxnSp>
        <p:nvCxnSpPr>
          <p:cNvPr id="89094" name="AutoShape 8"/>
          <p:cNvCxnSpPr>
            <a:cxnSpLocks noChangeShapeType="1"/>
            <a:stCxn id="89091" idx="2"/>
            <a:endCxn id="22" idx="0"/>
          </p:cNvCxnSpPr>
          <p:nvPr/>
        </p:nvCxnSpPr>
        <p:spPr bwMode="auto">
          <a:xfrm rot="16200000" flipH="1">
            <a:off x="3526632" y="1904206"/>
            <a:ext cx="3048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9095" name="AutoShape 8"/>
          <p:cNvCxnSpPr>
            <a:cxnSpLocks noChangeShapeType="1"/>
            <a:stCxn id="22" idx="2"/>
            <a:endCxn id="11" idx="0"/>
          </p:cNvCxnSpPr>
          <p:nvPr/>
        </p:nvCxnSpPr>
        <p:spPr bwMode="auto">
          <a:xfrm rot="16200000" flipH="1">
            <a:off x="3532188" y="3043237"/>
            <a:ext cx="304800" cy="95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2472" name="Line 9"/>
          <p:cNvSpPr>
            <a:spLocks noChangeShapeType="1"/>
          </p:cNvSpPr>
          <p:nvPr/>
        </p:nvSpPr>
        <p:spPr bwMode="auto">
          <a:xfrm flipH="1">
            <a:off x="152400" y="4724400"/>
            <a:ext cx="8458200" cy="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endParaRPr>
          </a:p>
        </p:txBody>
      </p:sp>
      <p:cxnSp>
        <p:nvCxnSpPr>
          <p:cNvPr id="89097" name="AutoShape 7"/>
          <p:cNvCxnSpPr>
            <a:cxnSpLocks noChangeShapeType="1"/>
            <a:stCxn id="89090" idx="2"/>
            <a:endCxn id="89098" idx="0"/>
          </p:cNvCxnSpPr>
          <p:nvPr/>
        </p:nvCxnSpPr>
        <p:spPr bwMode="auto">
          <a:xfrm rot="16200000" flipH="1">
            <a:off x="651668" y="2320132"/>
            <a:ext cx="1141413" cy="6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9098" name="Rectangle 6"/>
          <p:cNvSpPr>
            <a:spLocks noChangeArrowheads="1"/>
          </p:cNvSpPr>
          <p:nvPr/>
        </p:nvSpPr>
        <p:spPr bwMode="auto">
          <a:xfrm>
            <a:off x="349250" y="2894013"/>
            <a:ext cx="1752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organism</a:t>
            </a:r>
          </a:p>
          <a:p>
            <a:pPr algn="ctr" eaLnBrk="0" hangingPunct="0"/>
            <a:endParaRPr lang="en-US" sz="600">
              <a:solidFill>
                <a:srgbClr val="000000"/>
              </a:solidFill>
              <a:latin typeface="Tahoma" pitchFamily="34" charset="0"/>
              <a:cs typeface="Times New Roman" pitchFamily="18" charset="0"/>
            </a:endParaRPr>
          </a:p>
        </p:txBody>
      </p:sp>
      <p:sp>
        <p:nvSpPr>
          <p:cNvPr id="89099" name="Rectangle 6"/>
          <p:cNvSpPr>
            <a:spLocks noChangeArrowheads="1"/>
          </p:cNvSpPr>
          <p:nvPr/>
        </p:nvSpPr>
        <p:spPr bwMode="auto">
          <a:xfrm>
            <a:off x="228600" y="5105400"/>
            <a:ext cx="17526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 </a:t>
            </a:r>
          </a:p>
          <a:p>
            <a:pPr algn="ctr" eaLnBrk="0" hangingPunct="0"/>
            <a:endParaRPr lang="en-US" sz="600">
              <a:solidFill>
                <a:srgbClr val="000000"/>
              </a:solidFill>
              <a:latin typeface="Tahoma" pitchFamily="34" charset="0"/>
              <a:cs typeface="Times New Roman" pitchFamily="18" charset="0"/>
            </a:endParaRPr>
          </a:p>
        </p:txBody>
      </p:sp>
      <p:sp>
        <p:nvSpPr>
          <p:cNvPr id="89100" name="Rectangle 6"/>
          <p:cNvSpPr>
            <a:spLocks noChangeArrowheads="1"/>
          </p:cNvSpPr>
          <p:nvPr/>
        </p:nvSpPr>
        <p:spPr bwMode="auto">
          <a:xfrm>
            <a:off x="2514600" y="5105400"/>
            <a:ext cx="24384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temperature </a:t>
            </a:r>
          </a:p>
          <a:p>
            <a:pPr algn="ctr" eaLnBrk="0" hangingPunct="0"/>
            <a:endParaRPr lang="en-US" sz="600">
              <a:solidFill>
                <a:srgbClr val="000000"/>
              </a:solidFill>
              <a:latin typeface="Tahoma" pitchFamily="34" charset="0"/>
              <a:cs typeface="Times New Roman" pitchFamily="18" charset="0"/>
            </a:endParaRPr>
          </a:p>
        </p:txBody>
      </p:sp>
      <p:sp>
        <p:nvSpPr>
          <p:cNvPr id="89101" name="Rectangle 4"/>
          <p:cNvSpPr>
            <a:spLocks noChangeArrowheads="1"/>
          </p:cNvSpPr>
          <p:nvPr/>
        </p:nvSpPr>
        <p:spPr bwMode="auto">
          <a:xfrm>
            <a:off x="5673725" y="457200"/>
            <a:ext cx="26924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24" name="Rectangle 23"/>
          <p:cNvSpPr/>
          <p:nvPr/>
        </p:nvSpPr>
        <p:spPr>
          <a:xfrm>
            <a:off x="5683250" y="1981200"/>
            <a:ext cx="266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26" name="Rectangle 25"/>
          <p:cNvSpPr/>
          <p:nvPr/>
        </p:nvSpPr>
        <p:spPr>
          <a:xfrm>
            <a:off x="5500688" y="3048000"/>
            <a:ext cx="3048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life of an organism</a:t>
            </a:r>
          </a:p>
        </p:txBody>
      </p:sp>
      <p:cxnSp>
        <p:nvCxnSpPr>
          <p:cNvPr id="89104" name="AutoShape 8"/>
          <p:cNvCxnSpPr>
            <a:cxnSpLocks noChangeShapeType="1"/>
            <a:stCxn id="89101" idx="2"/>
            <a:endCxn id="24" idx="0"/>
          </p:cNvCxnSpPr>
          <p:nvPr/>
        </p:nvCxnSpPr>
        <p:spPr bwMode="auto">
          <a:xfrm rot="5400000">
            <a:off x="6904038" y="1865312"/>
            <a:ext cx="228600"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9105" name="AutoShape 8"/>
          <p:cNvCxnSpPr>
            <a:cxnSpLocks noChangeShapeType="1"/>
            <a:stCxn id="24" idx="2"/>
            <a:endCxn id="26" idx="0"/>
          </p:cNvCxnSpPr>
          <p:nvPr/>
        </p:nvCxnSpPr>
        <p:spPr bwMode="auto">
          <a:xfrm rot="16200000" flipH="1">
            <a:off x="6906419" y="2929731"/>
            <a:ext cx="228600" cy="79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2482" name="Line 9"/>
          <p:cNvSpPr>
            <a:spLocks noChangeShapeType="1"/>
          </p:cNvSpPr>
          <p:nvPr/>
        </p:nvSpPr>
        <p:spPr bwMode="auto">
          <a:xfrm>
            <a:off x="5257800" y="228600"/>
            <a:ext cx="0" cy="617220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endParaRPr>
          </a:p>
        </p:txBody>
      </p:sp>
      <p:sp>
        <p:nvSpPr>
          <p:cNvPr id="89107" name="Rectangle 6"/>
          <p:cNvSpPr>
            <a:spLocks noChangeArrowheads="1"/>
          </p:cNvSpPr>
          <p:nvPr/>
        </p:nvSpPr>
        <p:spPr bwMode="auto">
          <a:xfrm>
            <a:off x="5486400" y="5105400"/>
            <a:ext cx="34290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life</a:t>
            </a:r>
          </a:p>
          <a:p>
            <a:pPr algn="ctr" eaLnBrk="0" hangingPunct="0"/>
            <a:endParaRPr lang="en-US" sz="600">
              <a:solidFill>
                <a:srgbClr val="000000"/>
              </a:solidFill>
              <a:latin typeface="Tahoma" pitchFamily="34" charset="0"/>
              <a:cs typeface="Times New Roman" pitchFamily="18" charset="0"/>
            </a:endParaRPr>
          </a:p>
        </p:txBody>
      </p:sp>
      <p:sp>
        <p:nvSpPr>
          <p:cNvPr id="89108" name="Slide Number Placeholder 2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11BFACD-9AB5-48F0-A339-2C5104BD9C75}" type="slidenum">
              <a:rPr lang="en-GB" smtClean="0">
                <a:solidFill>
                  <a:srgbClr val="333333"/>
                </a:solidFill>
              </a:rPr>
              <a:pPr eaLnBrk="1" hangingPunct="1"/>
              <a:t>118</a:t>
            </a:fld>
            <a:endParaRPr lang="en-GB" smtClean="0">
              <a:solidFill>
                <a:srgbClr val="333333"/>
              </a:solidFill>
            </a:endParaRPr>
          </a:p>
        </p:txBody>
      </p:sp>
    </p:spTree>
    <p:extLst>
      <p:ext uri="{BB962C8B-B14F-4D97-AF65-F5344CB8AC3E}">
        <p14:creationId xmlns:p14="http://schemas.microsoft.com/office/powerpoint/2010/main" val="1357436398"/>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381000"/>
            <a:ext cx="7772400" cy="1143000"/>
          </a:xfrm>
        </p:spPr>
        <p:txBody>
          <a:bodyPr/>
          <a:lstStyle/>
          <a:p>
            <a:r>
              <a:rPr lang="en-US" smtClean="0"/>
              <a:t>A chart representing how John’s temperature changes</a:t>
            </a:r>
          </a:p>
        </p:txBody>
      </p:sp>
      <p:graphicFrame>
        <p:nvGraphicFramePr>
          <p:cNvPr id="36867" name="Content Placeholder 4"/>
          <p:cNvGraphicFramePr>
            <a:graphicFrameLocks noGrp="1"/>
          </p:cNvGraphicFramePr>
          <p:nvPr>
            <p:ph idx="1"/>
          </p:nvPr>
        </p:nvGraphicFramePr>
        <p:xfrm>
          <a:off x="762000" y="1600200"/>
          <a:ext cx="7772400" cy="4114800"/>
        </p:xfrm>
        <a:graphic>
          <a:graphicData uri="http://schemas.openxmlformats.org/presentationml/2006/ole">
            <mc:AlternateContent xmlns:mc="http://schemas.openxmlformats.org/markup-compatibility/2006">
              <mc:Choice xmlns:v="urn:schemas-microsoft-com:vml" Requires="v">
                <p:oleObj spid="_x0000_s633868" r:id="rId3" imgW="7773074" imgH="4115157" progId="Excel.Chart.8">
                  <p:embed/>
                </p:oleObj>
              </mc:Choice>
              <mc:Fallback>
                <p:oleObj r:id="rId3" imgW="7773074" imgH="4115157"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3A9752-2EE7-4B24-AC4B-B2D38FFB3A84}" type="slidenum">
              <a:rPr lang="en-GB" smtClean="0">
                <a:solidFill>
                  <a:srgbClr val="333333"/>
                </a:solidFill>
              </a:rPr>
              <a:pPr/>
              <a:t>119</a:t>
            </a:fld>
            <a:endParaRPr lang="en-GB" smtClean="0">
              <a:solidFill>
                <a:srgbClr val="333333"/>
              </a:solidFill>
            </a:endParaRPr>
          </a:p>
        </p:txBody>
      </p:sp>
      <p:grpSp>
        <p:nvGrpSpPr>
          <p:cNvPr id="36869" name="Group 6"/>
          <p:cNvGrpSpPr>
            <a:grpSpLocks/>
          </p:cNvGrpSpPr>
          <p:nvPr/>
        </p:nvGrpSpPr>
        <p:grpSpPr bwMode="auto">
          <a:xfrm>
            <a:off x="4038600" y="1676400"/>
            <a:ext cx="4724400" cy="2438400"/>
            <a:chOff x="4038600" y="1676400"/>
            <a:chExt cx="4724400" cy="2438400"/>
          </a:xfrm>
        </p:grpSpPr>
        <p:sp>
          <p:nvSpPr>
            <p:cNvPr id="36870" name="Rectangle 4"/>
            <p:cNvSpPr>
              <a:spLocks noChangeArrowheads="1"/>
            </p:cNvSpPr>
            <p:nvPr/>
          </p:nvSpPr>
          <p:spPr bwMode="auto">
            <a:xfrm>
              <a:off x="4038600" y="1676400"/>
              <a:ext cx="1447800" cy="381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400" b="1" smtClean="0">
                <a:solidFill>
                  <a:srgbClr val="000000"/>
                </a:solidFill>
              </a:endParaRPr>
            </a:p>
          </p:txBody>
        </p:sp>
        <p:sp>
          <p:nvSpPr>
            <p:cNvPr id="36871" name="Rectangle 5"/>
            <p:cNvSpPr>
              <a:spLocks noChangeArrowheads="1"/>
            </p:cNvSpPr>
            <p:nvPr/>
          </p:nvSpPr>
          <p:spPr bwMode="auto">
            <a:xfrm>
              <a:off x="7010400" y="3581400"/>
              <a:ext cx="1752600" cy="533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400" b="1" smtClean="0">
                <a:solidFill>
                  <a:srgbClr val="000000"/>
                </a:solidFill>
              </a:endParaRPr>
            </a:p>
          </p:txBody>
        </p:sp>
      </p:grpSp>
    </p:spTree>
    <p:extLst>
      <p:ext uri="{BB962C8B-B14F-4D97-AF65-F5344CB8AC3E}">
        <p14:creationId xmlns:p14="http://schemas.microsoft.com/office/powerpoint/2010/main" val="41998663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525140-B60D-4312-A87F-CC67E736E1B6}" type="slidenum">
              <a:rPr lang="en-US" smtClean="0">
                <a:solidFill>
                  <a:srgbClr val="000000"/>
                </a:solidFill>
                <a:latin typeface="Times New Roman" pitchFamily="18" charset="0"/>
              </a:rPr>
              <a:pPr eaLnBrk="1" hangingPunct="1"/>
              <a:t>12</a:t>
            </a:fld>
            <a:endParaRPr lang="en-US" smtClean="0">
              <a:solidFill>
                <a:srgbClr val="000000"/>
              </a:solidFill>
              <a:latin typeface="Times New Roman" pitchFamily="18" charset="0"/>
            </a:endParaRPr>
          </a:p>
        </p:txBody>
      </p:sp>
      <p:sp>
        <p:nvSpPr>
          <p:cNvPr id="205827" name="Rectangle 2"/>
          <p:cNvSpPr>
            <a:spLocks noGrp="1" noChangeArrowheads="1"/>
          </p:cNvSpPr>
          <p:nvPr>
            <p:ph type="title"/>
          </p:nvPr>
        </p:nvSpPr>
        <p:spPr/>
        <p:txBody>
          <a:bodyPr/>
          <a:lstStyle/>
          <a:p>
            <a:pPr eaLnBrk="1" hangingPunct="1"/>
            <a:r>
              <a:rPr lang="en-US" sz="3200" smtClean="0"/>
              <a:t>The Spreadsheet Ontology</a:t>
            </a:r>
            <a:endParaRPr lang="de-DE" sz="3200" smtClean="0"/>
          </a:p>
        </p:txBody>
      </p:sp>
      <p:graphicFrame>
        <p:nvGraphicFramePr>
          <p:cNvPr id="1418276" name="Group 36"/>
          <p:cNvGraphicFramePr>
            <a:graphicFrameLocks noGrp="1"/>
          </p:cNvGraphicFramePr>
          <p:nvPr>
            <p:ph idx="1"/>
          </p:nvPr>
        </p:nvGraphicFramePr>
        <p:xfrm>
          <a:off x="685800" y="1981200"/>
          <a:ext cx="7772400" cy="3433897"/>
        </p:xfrm>
        <a:graphic>
          <a:graphicData uri="http://schemas.openxmlformats.org/drawingml/2006/table">
            <a:tbl>
              <a:tblPr/>
              <a:tblGrid>
                <a:gridCol w="1438275">
                  <a:extLst>
                    <a:ext uri="{9D8B030D-6E8A-4147-A177-3AD203B41FA5}">
                      <a16:colId xmlns:a16="http://schemas.microsoft.com/office/drawing/2014/main" val="20000"/>
                    </a:ext>
                  </a:extLst>
                </a:gridCol>
                <a:gridCol w="2828925">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5181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Substances</a:t>
                      </a:r>
                      <a:endParaRPr kumimoji="0" lang="de-DE" sz="2000" b="0" i="0" u="none" strike="noStrike" cap="none" normalizeH="0" baseline="0" smtClean="0">
                        <a:ln>
                          <a:noFill/>
                        </a:ln>
                        <a:solidFill>
                          <a:schemeClr val="tx1"/>
                        </a:solidFill>
                        <a:effectLst/>
                        <a:latin typeface="Arial" charset="0"/>
                      </a:endParaRPr>
                    </a:p>
                  </a:txBody>
                  <a:tcPr marL="90000" marR="90000" marT="46791" marB="46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Attributes</a:t>
                      </a:r>
                      <a:endParaRPr kumimoji="0" lang="de-DE" sz="2000" b="0" i="0" u="none" strike="noStrike" cap="none" normalizeH="0" baseline="0" dirty="0" smtClean="0">
                        <a:ln>
                          <a:noFill/>
                        </a:ln>
                        <a:solidFill>
                          <a:schemeClr val="tx1"/>
                        </a:solidFill>
                        <a:effectLst/>
                        <a:latin typeface="Arial" charset="0"/>
                      </a:endParaRPr>
                    </a:p>
                  </a:txBody>
                  <a:tcPr marL="90000" marR="90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44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Universals</a:t>
                      </a:r>
                      <a:endParaRPr kumimoji="0" lang="de-DE" sz="2000" b="0" i="0" u="none" strike="noStrike" cap="none" normalizeH="0" baseline="0" smtClean="0">
                        <a:ln>
                          <a:noFill/>
                        </a:ln>
                        <a:solidFill>
                          <a:schemeClr val="tx1"/>
                        </a:solidFill>
                        <a:effectLst/>
                        <a:latin typeface="Arial" charset="0"/>
                      </a:endParaRPr>
                    </a:p>
                  </a:txBody>
                  <a:tcPr marL="90000" marR="90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0" marR="90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rPr>
                        <a:t>Properties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L="90000" marR="90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37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Particulars</a:t>
                      </a:r>
                      <a:endParaRPr kumimoji="0" lang="de-DE" sz="2000" b="0" i="0" u="none" strike="noStrike" cap="none" normalizeH="0" baseline="0" smtClean="0">
                        <a:ln>
                          <a:noFill/>
                        </a:ln>
                        <a:solidFill>
                          <a:schemeClr val="tx1"/>
                        </a:solidFill>
                        <a:effectLst/>
                        <a:latin typeface="Arial" charset="0"/>
                      </a:endParaRPr>
                    </a:p>
                  </a:txBody>
                  <a:tcPr marL="90000" marR="90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Particulars</a:t>
                      </a:r>
                      <a:endParaRPr kumimoji="0" lang="de-DE" sz="2800" b="0" i="0" u="none" strike="noStrike" cap="none" normalizeH="0" baseline="0" smtClean="0">
                        <a:ln>
                          <a:noFill/>
                        </a:ln>
                        <a:solidFill>
                          <a:schemeClr val="tx1"/>
                        </a:solidFill>
                        <a:effectLst/>
                        <a:latin typeface="Arial" charset="0"/>
                      </a:endParaRPr>
                    </a:p>
                  </a:txBody>
                  <a:tcPr marL="90000" marR="90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0" marR="90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381000"/>
            <a:ext cx="7772400" cy="1143000"/>
          </a:xfrm>
        </p:spPr>
        <p:txBody>
          <a:bodyPr/>
          <a:lstStyle/>
          <a:p>
            <a:r>
              <a:rPr lang="en-US" smtClean="0"/>
              <a:t>A chart representing how </a:t>
            </a:r>
            <a:r>
              <a:rPr lang="en-US" b="1" smtClean="0">
                <a:solidFill>
                  <a:srgbClr val="FF0000"/>
                </a:solidFill>
              </a:rPr>
              <a:t>John’s temperature </a:t>
            </a:r>
            <a:r>
              <a:rPr lang="en-US" smtClean="0"/>
              <a:t>changing</a:t>
            </a:r>
          </a:p>
        </p:txBody>
      </p:sp>
      <p:graphicFrame>
        <p:nvGraphicFramePr>
          <p:cNvPr id="37891" name="Content Placeholder 4"/>
          <p:cNvGraphicFramePr>
            <a:graphicFrameLocks noGrp="1"/>
          </p:cNvGraphicFramePr>
          <p:nvPr>
            <p:ph idx="1"/>
          </p:nvPr>
        </p:nvGraphicFramePr>
        <p:xfrm>
          <a:off x="762000" y="1600200"/>
          <a:ext cx="7772400" cy="4114800"/>
        </p:xfrm>
        <a:graphic>
          <a:graphicData uri="http://schemas.openxmlformats.org/presentationml/2006/ole">
            <mc:AlternateContent xmlns:mc="http://schemas.openxmlformats.org/markup-compatibility/2006">
              <mc:Choice xmlns:v="urn:schemas-microsoft-com:vml" Requires="v">
                <p:oleObj spid="_x0000_s634892" r:id="rId3" imgW="7773074" imgH="4115157" progId="Excel.Chart.8">
                  <p:embed/>
                </p:oleObj>
              </mc:Choice>
              <mc:Fallback>
                <p:oleObj r:id="rId3" imgW="7773074" imgH="4115157"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5B7C54-7A1C-49C0-9CD4-1A77A0B71E26}" type="slidenum">
              <a:rPr lang="en-GB" smtClean="0">
                <a:solidFill>
                  <a:srgbClr val="333333"/>
                </a:solidFill>
              </a:rPr>
              <a:pPr/>
              <a:t>120</a:t>
            </a:fld>
            <a:endParaRPr lang="en-GB" smtClean="0">
              <a:solidFill>
                <a:srgbClr val="333333"/>
              </a:solidFill>
            </a:endParaRPr>
          </a:p>
        </p:txBody>
      </p:sp>
      <p:grpSp>
        <p:nvGrpSpPr>
          <p:cNvPr id="37893" name="Group 6"/>
          <p:cNvGrpSpPr>
            <a:grpSpLocks/>
          </p:cNvGrpSpPr>
          <p:nvPr/>
        </p:nvGrpSpPr>
        <p:grpSpPr bwMode="auto">
          <a:xfrm>
            <a:off x="4038600" y="1676400"/>
            <a:ext cx="4724400" cy="2438400"/>
            <a:chOff x="4038600" y="1676400"/>
            <a:chExt cx="4724400" cy="2438400"/>
          </a:xfrm>
        </p:grpSpPr>
        <p:sp>
          <p:nvSpPr>
            <p:cNvPr id="37894" name="Rectangle 4"/>
            <p:cNvSpPr>
              <a:spLocks noChangeArrowheads="1"/>
            </p:cNvSpPr>
            <p:nvPr/>
          </p:nvSpPr>
          <p:spPr bwMode="auto">
            <a:xfrm>
              <a:off x="4038600" y="1676400"/>
              <a:ext cx="1447800" cy="381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400" b="1" smtClean="0">
                <a:solidFill>
                  <a:srgbClr val="000000"/>
                </a:solidFill>
              </a:endParaRPr>
            </a:p>
          </p:txBody>
        </p:sp>
        <p:sp>
          <p:nvSpPr>
            <p:cNvPr id="37895" name="Rectangle 5"/>
            <p:cNvSpPr>
              <a:spLocks noChangeArrowheads="1"/>
            </p:cNvSpPr>
            <p:nvPr/>
          </p:nvSpPr>
          <p:spPr bwMode="auto">
            <a:xfrm>
              <a:off x="7010400" y="3581400"/>
              <a:ext cx="1752600" cy="533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fontAlgn="base">
                <a:spcBef>
                  <a:spcPct val="0"/>
                </a:spcBef>
                <a:spcAft>
                  <a:spcPct val="0"/>
                </a:spcAft>
              </a:pPr>
              <a:endParaRPr lang="en-US" sz="2400" b="1" smtClean="0">
                <a:solidFill>
                  <a:srgbClr val="000000"/>
                </a:solidFill>
              </a:endParaRPr>
            </a:p>
          </p:txBody>
        </p:sp>
      </p:grpSp>
    </p:spTree>
    <p:extLst>
      <p:ext uri="{BB962C8B-B14F-4D97-AF65-F5344CB8AC3E}">
        <p14:creationId xmlns:p14="http://schemas.microsoft.com/office/powerpoint/2010/main" val="4015484066"/>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839788"/>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temperature</a:t>
            </a:r>
          </a:p>
        </p:txBody>
      </p:sp>
      <p:sp>
        <p:nvSpPr>
          <p:cNvPr id="93187" name="Rectangle 6"/>
          <p:cNvSpPr>
            <a:spLocks noChangeArrowheads="1"/>
          </p:cNvSpPr>
          <p:nvPr/>
        </p:nvSpPr>
        <p:spPr bwMode="auto">
          <a:xfrm>
            <a:off x="-228600" y="4953000"/>
            <a:ext cx="9601200" cy="914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temperature </a:t>
            </a:r>
          </a:p>
          <a:p>
            <a:pPr algn="ctr" eaLnBrk="0" hangingPunct="0"/>
            <a:endParaRPr lang="en-US" sz="600">
              <a:solidFill>
                <a:srgbClr val="000000"/>
              </a:solidFill>
              <a:latin typeface="Tahoma" pitchFamily="34" charset="0"/>
              <a:cs typeface="Times New Roman" pitchFamily="18" charset="0"/>
            </a:endParaRPr>
          </a:p>
        </p:txBody>
      </p:sp>
      <p:sp>
        <p:nvSpPr>
          <p:cNvPr id="93188"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22CC3A-732D-4F16-92AC-3358F518D6AB}" type="slidenum">
              <a:rPr lang="en-GB" smtClean="0">
                <a:solidFill>
                  <a:srgbClr val="333333"/>
                </a:solidFill>
              </a:rPr>
              <a:pPr eaLnBrk="1" hangingPunct="1"/>
              <a:t>121</a:t>
            </a:fld>
            <a:endParaRPr lang="en-GB" smtClean="0">
              <a:solidFill>
                <a:srgbClr val="333333"/>
              </a:solidFill>
            </a:endParaRPr>
          </a:p>
        </p:txBody>
      </p:sp>
      <p:sp>
        <p:nvSpPr>
          <p:cNvPr id="15" name="Rectangle 14"/>
          <p:cNvSpPr/>
          <p:nvPr/>
        </p:nvSpPr>
        <p:spPr>
          <a:xfrm>
            <a:off x="762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37ºC</a:t>
            </a:r>
          </a:p>
        </p:txBody>
      </p:sp>
      <p:cxnSp>
        <p:nvCxnSpPr>
          <p:cNvPr id="93190" name="AutoShape 7"/>
          <p:cNvCxnSpPr>
            <a:cxnSpLocks noChangeShapeType="1"/>
            <a:stCxn id="11" idx="2"/>
            <a:endCxn id="15" idx="0"/>
          </p:cNvCxnSpPr>
          <p:nvPr/>
        </p:nvCxnSpPr>
        <p:spPr bwMode="auto">
          <a:xfrm rot="5400000">
            <a:off x="1848644" y="477044"/>
            <a:ext cx="989012" cy="3390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16002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37.1ºC</a:t>
            </a:r>
          </a:p>
        </p:txBody>
      </p:sp>
      <p:cxnSp>
        <p:nvCxnSpPr>
          <p:cNvPr id="93192" name="AutoShape 7"/>
          <p:cNvCxnSpPr>
            <a:cxnSpLocks noChangeShapeType="1"/>
            <a:stCxn id="11" idx="2"/>
            <a:endCxn id="21" idx="0"/>
          </p:cNvCxnSpPr>
          <p:nvPr/>
        </p:nvCxnSpPr>
        <p:spPr bwMode="auto">
          <a:xfrm rot="5400000">
            <a:off x="2610644" y="1239044"/>
            <a:ext cx="989012" cy="1866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Rectangle 22"/>
          <p:cNvSpPr/>
          <p:nvPr/>
        </p:nvSpPr>
        <p:spPr>
          <a:xfrm>
            <a:off x="74676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a:t>
            </a:r>
            <a:r>
              <a:rPr lang="en-US" sz="2400">
                <a:solidFill>
                  <a:srgbClr val="000000"/>
                </a:solidFill>
              </a:rPr>
              <a:t>7.5ºC</a:t>
            </a:r>
            <a:endParaRPr lang="en-US" sz="2400" dirty="0">
              <a:solidFill>
                <a:srgbClr val="000000"/>
              </a:solidFill>
            </a:endParaRPr>
          </a:p>
        </p:txBody>
      </p:sp>
      <p:cxnSp>
        <p:nvCxnSpPr>
          <p:cNvPr id="93194" name="AutoShape 7"/>
          <p:cNvCxnSpPr>
            <a:cxnSpLocks noChangeShapeType="1"/>
            <a:stCxn id="11" idx="2"/>
            <a:endCxn id="23" idx="0"/>
          </p:cNvCxnSpPr>
          <p:nvPr/>
        </p:nvCxnSpPr>
        <p:spPr bwMode="auto">
          <a:xfrm rot="16200000" flipH="1">
            <a:off x="5544344" y="172244"/>
            <a:ext cx="989012" cy="4000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30480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37.2ºC</a:t>
            </a:r>
          </a:p>
        </p:txBody>
      </p:sp>
      <p:cxnSp>
        <p:nvCxnSpPr>
          <p:cNvPr id="93196" name="AutoShape 7"/>
          <p:cNvCxnSpPr>
            <a:cxnSpLocks noChangeShapeType="1"/>
            <a:stCxn id="11" idx="2"/>
            <a:endCxn id="25" idx="0"/>
          </p:cNvCxnSpPr>
          <p:nvPr/>
        </p:nvCxnSpPr>
        <p:spPr bwMode="auto">
          <a:xfrm rot="5400000">
            <a:off x="3334544" y="1962944"/>
            <a:ext cx="989012"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 name="Rectangle 26"/>
          <p:cNvSpPr/>
          <p:nvPr/>
        </p:nvSpPr>
        <p:spPr>
          <a:xfrm>
            <a:off x="45720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37.3ºC</a:t>
            </a:r>
          </a:p>
        </p:txBody>
      </p:sp>
      <p:cxnSp>
        <p:nvCxnSpPr>
          <p:cNvPr id="93198" name="AutoShape 7"/>
          <p:cNvCxnSpPr>
            <a:cxnSpLocks noChangeShapeType="1"/>
            <a:stCxn id="11" idx="2"/>
            <a:endCxn id="27" idx="0"/>
          </p:cNvCxnSpPr>
          <p:nvPr/>
        </p:nvCxnSpPr>
        <p:spPr bwMode="auto">
          <a:xfrm rot="16200000" flipH="1">
            <a:off x="4096544" y="1620044"/>
            <a:ext cx="989012" cy="1104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Rectangle 28"/>
          <p:cNvSpPr/>
          <p:nvPr/>
        </p:nvSpPr>
        <p:spPr>
          <a:xfrm>
            <a:off x="60198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37.4ºC</a:t>
            </a:r>
          </a:p>
        </p:txBody>
      </p:sp>
      <p:cxnSp>
        <p:nvCxnSpPr>
          <p:cNvPr id="93200" name="AutoShape 7"/>
          <p:cNvCxnSpPr>
            <a:cxnSpLocks noChangeShapeType="1"/>
            <a:stCxn id="11" idx="2"/>
            <a:endCxn id="29" idx="0"/>
          </p:cNvCxnSpPr>
          <p:nvPr/>
        </p:nvCxnSpPr>
        <p:spPr bwMode="auto">
          <a:xfrm rot="16200000" flipH="1">
            <a:off x="4820444" y="896144"/>
            <a:ext cx="989012" cy="2552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01" name="Straight Arrow Connector 38"/>
          <p:cNvCxnSpPr>
            <a:cxnSpLocks noChangeShapeType="1"/>
            <a:endCxn id="15" idx="2"/>
          </p:cNvCxnSpPr>
          <p:nvPr/>
        </p:nvCxnSpPr>
        <p:spPr bwMode="auto">
          <a:xfrm rot="5400000" flipH="1" flipV="1">
            <a:off x="-77788"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64" name="TextBox 25"/>
          <p:cNvSpPr txBox="1">
            <a:spLocks noChangeArrowheads="1"/>
          </p:cNvSpPr>
          <p:nvPr/>
        </p:nvSpPr>
        <p:spPr bwMode="auto">
          <a:xfrm>
            <a:off x="228600" y="3886200"/>
            <a:ext cx="1447800" cy="646113"/>
          </a:xfrm>
          <a:prstGeom prst="rect">
            <a:avLst/>
          </a:prstGeom>
          <a:solidFill>
            <a:srgbClr val="FFFF00">
              <a:alpha val="63921"/>
            </a:srgbClr>
          </a:solidFill>
          <a:ln w="9525">
            <a:noFill/>
            <a:miter lim="800000"/>
            <a:headEnd/>
            <a:tailEnd/>
          </a:ln>
        </p:spPr>
        <p:txBody>
          <a:bodyPr>
            <a:spAutoFit/>
          </a:bodyPr>
          <a:lstStyle/>
          <a:p>
            <a:pPr algn="ctr" eaLnBrk="0" hangingPunct="0">
              <a:defRPr/>
            </a:pPr>
            <a:r>
              <a:rPr lang="en-US">
                <a:solidFill>
                  <a:srgbClr val="000000"/>
                </a:solidFill>
                <a:latin typeface="Arial" charset="0"/>
              </a:rPr>
              <a:t>instantiates at t</a:t>
            </a:r>
            <a:r>
              <a:rPr lang="en-US" baseline="-25000">
                <a:solidFill>
                  <a:srgbClr val="000000"/>
                </a:solidFill>
                <a:latin typeface="Arial" charset="0"/>
              </a:rPr>
              <a:t>1</a:t>
            </a:r>
          </a:p>
        </p:txBody>
      </p:sp>
      <p:cxnSp>
        <p:nvCxnSpPr>
          <p:cNvPr id="93203" name="Straight Arrow Connector 53"/>
          <p:cNvCxnSpPr>
            <a:cxnSpLocks noChangeShapeType="1"/>
          </p:cNvCxnSpPr>
          <p:nvPr/>
        </p:nvCxnSpPr>
        <p:spPr bwMode="auto">
          <a:xfrm rot="5400000" flipH="1" flipV="1">
            <a:off x="13700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66" name="TextBox 25"/>
          <p:cNvSpPr txBox="1">
            <a:spLocks noChangeArrowheads="1"/>
          </p:cNvSpPr>
          <p:nvPr/>
        </p:nvSpPr>
        <p:spPr bwMode="auto">
          <a:xfrm>
            <a:off x="1676400" y="3886200"/>
            <a:ext cx="1447800" cy="646113"/>
          </a:xfrm>
          <a:prstGeom prst="rect">
            <a:avLst/>
          </a:prstGeom>
          <a:solidFill>
            <a:srgbClr val="FFFF00">
              <a:alpha val="63921"/>
            </a:srgbClr>
          </a:solidFill>
          <a:ln w="9525">
            <a:noFill/>
            <a:miter lim="800000"/>
            <a:headEnd/>
            <a:tailEnd/>
          </a:ln>
        </p:spPr>
        <p:txBody>
          <a:bodyPr>
            <a:spAutoFit/>
          </a:bodyPr>
          <a:lstStyle/>
          <a:p>
            <a:pPr algn="ctr" eaLnBrk="0" hangingPunct="0">
              <a:defRPr/>
            </a:pPr>
            <a:r>
              <a:rPr lang="en-US">
                <a:solidFill>
                  <a:srgbClr val="000000"/>
                </a:solidFill>
                <a:latin typeface="Arial" charset="0"/>
              </a:rPr>
              <a:t>instantiates at t</a:t>
            </a:r>
            <a:r>
              <a:rPr lang="en-US" baseline="-25000">
                <a:solidFill>
                  <a:srgbClr val="000000"/>
                </a:solidFill>
                <a:latin typeface="Arial" charset="0"/>
              </a:rPr>
              <a:t>2</a:t>
            </a:r>
          </a:p>
        </p:txBody>
      </p:sp>
      <p:cxnSp>
        <p:nvCxnSpPr>
          <p:cNvPr id="93205" name="Straight Arrow Connector 55"/>
          <p:cNvCxnSpPr>
            <a:cxnSpLocks noChangeShapeType="1"/>
          </p:cNvCxnSpPr>
          <p:nvPr/>
        </p:nvCxnSpPr>
        <p:spPr bwMode="auto">
          <a:xfrm rot="5400000" flipH="1" flipV="1">
            <a:off x="28940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68" name="TextBox 25"/>
          <p:cNvSpPr txBox="1">
            <a:spLocks noChangeArrowheads="1"/>
          </p:cNvSpPr>
          <p:nvPr/>
        </p:nvSpPr>
        <p:spPr bwMode="auto">
          <a:xfrm>
            <a:off x="3200400" y="3886200"/>
            <a:ext cx="1447800" cy="646113"/>
          </a:xfrm>
          <a:prstGeom prst="rect">
            <a:avLst/>
          </a:prstGeom>
          <a:solidFill>
            <a:srgbClr val="FFFF00">
              <a:alpha val="63921"/>
            </a:srgbClr>
          </a:solidFill>
          <a:ln w="9525">
            <a:noFill/>
            <a:miter lim="800000"/>
            <a:headEnd/>
            <a:tailEnd/>
          </a:ln>
        </p:spPr>
        <p:txBody>
          <a:bodyPr>
            <a:spAutoFit/>
          </a:bodyPr>
          <a:lstStyle/>
          <a:p>
            <a:pPr algn="ctr" eaLnBrk="0" hangingPunct="0">
              <a:defRPr/>
            </a:pPr>
            <a:r>
              <a:rPr lang="en-US">
                <a:solidFill>
                  <a:srgbClr val="000000"/>
                </a:solidFill>
                <a:latin typeface="Arial" charset="0"/>
              </a:rPr>
              <a:t>instantiates at t</a:t>
            </a:r>
            <a:r>
              <a:rPr lang="en-US" baseline="-25000">
                <a:solidFill>
                  <a:srgbClr val="000000"/>
                </a:solidFill>
                <a:latin typeface="Arial" charset="0"/>
              </a:rPr>
              <a:t>3</a:t>
            </a:r>
          </a:p>
        </p:txBody>
      </p:sp>
      <p:cxnSp>
        <p:nvCxnSpPr>
          <p:cNvPr id="93207" name="Straight Arrow Connector 57"/>
          <p:cNvCxnSpPr>
            <a:cxnSpLocks noChangeShapeType="1"/>
          </p:cNvCxnSpPr>
          <p:nvPr/>
        </p:nvCxnSpPr>
        <p:spPr bwMode="auto">
          <a:xfrm rot="5400000" flipH="1" flipV="1">
            <a:off x="44180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70" name="TextBox 25"/>
          <p:cNvSpPr txBox="1">
            <a:spLocks noChangeArrowheads="1"/>
          </p:cNvSpPr>
          <p:nvPr/>
        </p:nvSpPr>
        <p:spPr bwMode="auto">
          <a:xfrm>
            <a:off x="4724400" y="3886200"/>
            <a:ext cx="1447800" cy="646113"/>
          </a:xfrm>
          <a:prstGeom prst="rect">
            <a:avLst/>
          </a:prstGeom>
          <a:solidFill>
            <a:srgbClr val="FFFF00">
              <a:alpha val="63921"/>
            </a:srgbClr>
          </a:solidFill>
          <a:ln w="9525">
            <a:noFill/>
            <a:miter lim="800000"/>
            <a:headEnd/>
            <a:tailEnd/>
          </a:ln>
        </p:spPr>
        <p:txBody>
          <a:bodyPr>
            <a:spAutoFit/>
          </a:bodyPr>
          <a:lstStyle/>
          <a:p>
            <a:pPr algn="ctr" eaLnBrk="0" hangingPunct="0">
              <a:defRPr/>
            </a:pPr>
            <a:r>
              <a:rPr lang="en-US">
                <a:solidFill>
                  <a:srgbClr val="000000"/>
                </a:solidFill>
                <a:latin typeface="Arial" charset="0"/>
              </a:rPr>
              <a:t>instantiates at t</a:t>
            </a:r>
            <a:r>
              <a:rPr lang="en-US" baseline="-25000">
                <a:solidFill>
                  <a:srgbClr val="000000"/>
                </a:solidFill>
                <a:latin typeface="Arial" charset="0"/>
              </a:rPr>
              <a:t>4</a:t>
            </a:r>
          </a:p>
        </p:txBody>
      </p:sp>
      <p:cxnSp>
        <p:nvCxnSpPr>
          <p:cNvPr id="93209" name="Straight Arrow Connector 59"/>
          <p:cNvCxnSpPr>
            <a:cxnSpLocks noChangeShapeType="1"/>
          </p:cNvCxnSpPr>
          <p:nvPr/>
        </p:nvCxnSpPr>
        <p:spPr bwMode="auto">
          <a:xfrm rot="5400000" flipH="1" flipV="1">
            <a:off x="58658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72" name="TextBox 25"/>
          <p:cNvSpPr txBox="1">
            <a:spLocks noChangeArrowheads="1"/>
          </p:cNvSpPr>
          <p:nvPr/>
        </p:nvSpPr>
        <p:spPr bwMode="auto">
          <a:xfrm>
            <a:off x="6172200" y="3886200"/>
            <a:ext cx="1447800" cy="646113"/>
          </a:xfrm>
          <a:prstGeom prst="rect">
            <a:avLst/>
          </a:prstGeom>
          <a:solidFill>
            <a:srgbClr val="FFFF00">
              <a:alpha val="63921"/>
            </a:srgbClr>
          </a:solidFill>
          <a:ln w="9525">
            <a:noFill/>
            <a:miter lim="800000"/>
            <a:headEnd/>
            <a:tailEnd/>
          </a:ln>
        </p:spPr>
        <p:txBody>
          <a:bodyPr>
            <a:spAutoFit/>
          </a:bodyPr>
          <a:lstStyle/>
          <a:p>
            <a:pPr algn="ctr" eaLnBrk="0" hangingPunct="0">
              <a:defRPr/>
            </a:pPr>
            <a:r>
              <a:rPr lang="en-US">
                <a:solidFill>
                  <a:srgbClr val="000000"/>
                </a:solidFill>
                <a:latin typeface="Arial" charset="0"/>
              </a:rPr>
              <a:t>instantiates at t</a:t>
            </a:r>
            <a:r>
              <a:rPr lang="en-US" baseline="-25000">
                <a:solidFill>
                  <a:srgbClr val="000000"/>
                </a:solidFill>
                <a:latin typeface="Arial" charset="0"/>
              </a:rPr>
              <a:t>5</a:t>
            </a:r>
          </a:p>
        </p:txBody>
      </p:sp>
      <p:cxnSp>
        <p:nvCxnSpPr>
          <p:cNvPr id="93211" name="Straight Arrow Connector 61"/>
          <p:cNvCxnSpPr>
            <a:cxnSpLocks noChangeShapeType="1"/>
          </p:cNvCxnSpPr>
          <p:nvPr/>
        </p:nvCxnSpPr>
        <p:spPr bwMode="auto">
          <a:xfrm rot="5400000" flipH="1" flipV="1">
            <a:off x="73898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74" name="TextBox 25"/>
          <p:cNvSpPr txBox="1">
            <a:spLocks noChangeArrowheads="1"/>
          </p:cNvSpPr>
          <p:nvPr/>
        </p:nvSpPr>
        <p:spPr bwMode="auto">
          <a:xfrm>
            <a:off x="7696200" y="3886200"/>
            <a:ext cx="1447800" cy="646113"/>
          </a:xfrm>
          <a:prstGeom prst="rect">
            <a:avLst/>
          </a:prstGeom>
          <a:solidFill>
            <a:srgbClr val="FFFF00">
              <a:alpha val="63921"/>
            </a:srgbClr>
          </a:solidFill>
          <a:ln w="9525">
            <a:noFill/>
            <a:miter lim="800000"/>
            <a:headEnd/>
            <a:tailEnd/>
          </a:ln>
        </p:spPr>
        <p:txBody>
          <a:bodyPr>
            <a:spAutoFit/>
          </a:bodyPr>
          <a:lstStyle/>
          <a:p>
            <a:pPr algn="ctr" eaLnBrk="0" hangingPunct="0">
              <a:defRPr/>
            </a:pPr>
            <a:r>
              <a:rPr lang="en-US">
                <a:solidFill>
                  <a:srgbClr val="000000"/>
                </a:solidFill>
                <a:latin typeface="Arial" charset="0"/>
              </a:rPr>
              <a:t>instantiates at t</a:t>
            </a:r>
            <a:r>
              <a:rPr lang="en-US" baseline="-25000">
                <a:solidFill>
                  <a:srgbClr val="000000"/>
                </a:solidFill>
                <a:latin typeface="Arial" charset="0"/>
              </a:rPr>
              <a:t>6</a:t>
            </a:r>
          </a:p>
        </p:txBody>
      </p:sp>
    </p:spTree>
    <p:extLst>
      <p:ext uri="{BB962C8B-B14F-4D97-AF65-F5344CB8AC3E}">
        <p14:creationId xmlns:p14="http://schemas.microsoft.com/office/powerpoint/2010/main" val="2134837053"/>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839788"/>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temperature</a:t>
            </a:r>
          </a:p>
        </p:txBody>
      </p:sp>
      <p:sp>
        <p:nvSpPr>
          <p:cNvPr id="435203" name="Rectangle 6"/>
          <p:cNvSpPr>
            <a:spLocks noChangeArrowheads="1"/>
          </p:cNvSpPr>
          <p:nvPr/>
        </p:nvSpPr>
        <p:spPr bwMode="auto">
          <a:xfrm>
            <a:off x="-228600" y="4953000"/>
            <a:ext cx="9601200" cy="914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temperature (exists continuously) </a:t>
            </a:r>
          </a:p>
          <a:p>
            <a:pPr algn="ctr" eaLnBrk="0" hangingPunct="0"/>
            <a:endParaRPr lang="en-US" sz="600">
              <a:solidFill>
                <a:srgbClr val="000000"/>
              </a:solidFill>
              <a:latin typeface="Tahoma" pitchFamily="34" charset="0"/>
              <a:cs typeface="Times New Roman" pitchFamily="18" charset="0"/>
            </a:endParaRPr>
          </a:p>
        </p:txBody>
      </p:sp>
      <p:sp>
        <p:nvSpPr>
          <p:cNvPr id="435204"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99E001-3CC3-4C60-B694-B7A6918529EC}" type="slidenum">
              <a:rPr lang="en-GB" smtClean="0">
                <a:solidFill>
                  <a:srgbClr val="000000"/>
                </a:solidFill>
              </a:rPr>
              <a:pPr eaLnBrk="1" hangingPunct="1"/>
              <a:t>122</a:t>
            </a:fld>
            <a:endParaRPr lang="en-GB" smtClean="0">
              <a:solidFill>
                <a:srgbClr val="000000"/>
              </a:solidFill>
            </a:endParaRPr>
          </a:p>
        </p:txBody>
      </p:sp>
      <p:sp>
        <p:nvSpPr>
          <p:cNvPr id="15" name="Rectangle 14"/>
          <p:cNvSpPr/>
          <p:nvPr/>
        </p:nvSpPr>
        <p:spPr>
          <a:xfrm>
            <a:off x="762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37ºC</a:t>
            </a:r>
          </a:p>
        </p:txBody>
      </p:sp>
      <p:cxnSp>
        <p:nvCxnSpPr>
          <p:cNvPr id="435206" name="AutoShape 7"/>
          <p:cNvCxnSpPr>
            <a:cxnSpLocks noChangeShapeType="1"/>
            <a:stCxn id="11" idx="2"/>
            <a:endCxn id="15" idx="0"/>
          </p:cNvCxnSpPr>
          <p:nvPr/>
        </p:nvCxnSpPr>
        <p:spPr bwMode="auto">
          <a:xfrm rot="5400000">
            <a:off x="1848644" y="477044"/>
            <a:ext cx="989012" cy="3390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16002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37.1ºC</a:t>
            </a:r>
          </a:p>
        </p:txBody>
      </p:sp>
      <p:cxnSp>
        <p:nvCxnSpPr>
          <p:cNvPr id="435208" name="AutoShape 7"/>
          <p:cNvCxnSpPr>
            <a:cxnSpLocks noChangeShapeType="1"/>
            <a:stCxn id="11" idx="2"/>
            <a:endCxn id="21" idx="0"/>
          </p:cNvCxnSpPr>
          <p:nvPr/>
        </p:nvCxnSpPr>
        <p:spPr bwMode="auto">
          <a:xfrm rot="5400000">
            <a:off x="2610644" y="1239044"/>
            <a:ext cx="989012" cy="1866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Rectangle 22"/>
          <p:cNvSpPr/>
          <p:nvPr/>
        </p:nvSpPr>
        <p:spPr>
          <a:xfrm>
            <a:off x="74676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a:t>
            </a:r>
            <a:r>
              <a:rPr lang="en-US" sz="2400">
                <a:solidFill>
                  <a:srgbClr val="000000"/>
                </a:solidFill>
              </a:rPr>
              <a:t>7.5ºC</a:t>
            </a:r>
            <a:endParaRPr lang="en-US" sz="2400" dirty="0">
              <a:solidFill>
                <a:srgbClr val="000000"/>
              </a:solidFill>
            </a:endParaRPr>
          </a:p>
        </p:txBody>
      </p:sp>
      <p:cxnSp>
        <p:nvCxnSpPr>
          <p:cNvPr id="435210" name="AutoShape 7"/>
          <p:cNvCxnSpPr>
            <a:cxnSpLocks noChangeShapeType="1"/>
            <a:stCxn id="11" idx="2"/>
            <a:endCxn id="23" idx="0"/>
          </p:cNvCxnSpPr>
          <p:nvPr/>
        </p:nvCxnSpPr>
        <p:spPr bwMode="auto">
          <a:xfrm rot="16200000" flipH="1">
            <a:off x="5544344" y="172244"/>
            <a:ext cx="989012" cy="4000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30480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37.2ºC</a:t>
            </a:r>
          </a:p>
        </p:txBody>
      </p:sp>
      <p:cxnSp>
        <p:nvCxnSpPr>
          <p:cNvPr id="435212" name="AutoShape 7"/>
          <p:cNvCxnSpPr>
            <a:cxnSpLocks noChangeShapeType="1"/>
            <a:stCxn id="11" idx="2"/>
            <a:endCxn id="25" idx="0"/>
          </p:cNvCxnSpPr>
          <p:nvPr/>
        </p:nvCxnSpPr>
        <p:spPr bwMode="auto">
          <a:xfrm rot="5400000">
            <a:off x="3334544" y="1962944"/>
            <a:ext cx="989012"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 name="Rectangle 26"/>
          <p:cNvSpPr/>
          <p:nvPr/>
        </p:nvSpPr>
        <p:spPr>
          <a:xfrm>
            <a:off x="45720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37.3ºC</a:t>
            </a:r>
          </a:p>
        </p:txBody>
      </p:sp>
      <p:cxnSp>
        <p:nvCxnSpPr>
          <p:cNvPr id="435214" name="AutoShape 7"/>
          <p:cNvCxnSpPr>
            <a:cxnSpLocks noChangeShapeType="1"/>
            <a:stCxn id="11" idx="2"/>
            <a:endCxn id="27" idx="0"/>
          </p:cNvCxnSpPr>
          <p:nvPr/>
        </p:nvCxnSpPr>
        <p:spPr bwMode="auto">
          <a:xfrm rot="16200000" flipH="1">
            <a:off x="4096544" y="1620044"/>
            <a:ext cx="989012" cy="1104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Rectangle 28"/>
          <p:cNvSpPr/>
          <p:nvPr/>
        </p:nvSpPr>
        <p:spPr>
          <a:xfrm>
            <a:off x="6019800" y="2667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dirty="0">
                <a:solidFill>
                  <a:srgbClr val="000000"/>
                </a:solidFill>
              </a:rPr>
              <a:t>37.4ºC</a:t>
            </a:r>
          </a:p>
        </p:txBody>
      </p:sp>
      <p:cxnSp>
        <p:nvCxnSpPr>
          <p:cNvPr id="435216" name="AutoShape 7"/>
          <p:cNvCxnSpPr>
            <a:cxnSpLocks noChangeShapeType="1"/>
            <a:stCxn id="11" idx="2"/>
            <a:endCxn id="29" idx="0"/>
          </p:cNvCxnSpPr>
          <p:nvPr/>
        </p:nvCxnSpPr>
        <p:spPr bwMode="auto">
          <a:xfrm rot="16200000" flipH="1">
            <a:off x="4820444" y="896144"/>
            <a:ext cx="989012" cy="2552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35217" name="Straight Arrow Connector 38"/>
          <p:cNvCxnSpPr>
            <a:cxnSpLocks noChangeShapeType="1"/>
            <a:endCxn id="15" idx="2"/>
          </p:cNvCxnSpPr>
          <p:nvPr/>
        </p:nvCxnSpPr>
        <p:spPr bwMode="auto">
          <a:xfrm rot="5400000" flipH="1" flipV="1">
            <a:off x="-77788"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9586" name="TextBox 25"/>
          <p:cNvSpPr txBox="1">
            <a:spLocks noChangeArrowheads="1"/>
          </p:cNvSpPr>
          <p:nvPr/>
        </p:nvSpPr>
        <p:spPr bwMode="auto">
          <a:xfrm>
            <a:off x="228600" y="3886200"/>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defRPr/>
            </a:pPr>
            <a:r>
              <a:rPr lang="en-US" smtClean="0">
                <a:solidFill>
                  <a:srgbClr val="000000"/>
                </a:solidFill>
                <a:cs typeface="+mn-cs"/>
              </a:rPr>
              <a:t>instantiates at t</a:t>
            </a:r>
            <a:r>
              <a:rPr lang="en-US" baseline="-25000" smtClean="0">
                <a:solidFill>
                  <a:srgbClr val="000000"/>
                </a:solidFill>
                <a:cs typeface="+mn-cs"/>
              </a:rPr>
              <a:t>1</a:t>
            </a:r>
          </a:p>
        </p:txBody>
      </p:sp>
      <p:cxnSp>
        <p:nvCxnSpPr>
          <p:cNvPr id="435219" name="Straight Arrow Connector 53"/>
          <p:cNvCxnSpPr>
            <a:cxnSpLocks noChangeShapeType="1"/>
          </p:cNvCxnSpPr>
          <p:nvPr/>
        </p:nvCxnSpPr>
        <p:spPr bwMode="auto">
          <a:xfrm rot="5400000" flipH="1" flipV="1">
            <a:off x="13700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9588" name="TextBox 25"/>
          <p:cNvSpPr txBox="1">
            <a:spLocks noChangeArrowheads="1"/>
          </p:cNvSpPr>
          <p:nvPr/>
        </p:nvSpPr>
        <p:spPr bwMode="auto">
          <a:xfrm>
            <a:off x="1676400" y="3886200"/>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defRPr/>
            </a:pPr>
            <a:r>
              <a:rPr lang="en-US" smtClean="0">
                <a:solidFill>
                  <a:srgbClr val="000000"/>
                </a:solidFill>
                <a:cs typeface="+mn-cs"/>
              </a:rPr>
              <a:t>instantiates at t</a:t>
            </a:r>
            <a:r>
              <a:rPr lang="en-US" baseline="-25000" smtClean="0">
                <a:solidFill>
                  <a:srgbClr val="000000"/>
                </a:solidFill>
                <a:cs typeface="+mn-cs"/>
              </a:rPr>
              <a:t>2</a:t>
            </a:r>
          </a:p>
        </p:txBody>
      </p:sp>
      <p:cxnSp>
        <p:nvCxnSpPr>
          <p:cNvPr id="435221" name="Straight Arrow Connector 55"/>
          <p:cNvCxnSpPr>
            <a:cxnSpLocks noChangeShapeType="1"/>
          </p:cNvCxnSpPr>
          <p:nvPr/>
        </p:nvCxnSpPr>
        <p:spPr bwMode="auto">
          <a:xfrm rot="5400000" flipH="1" flipV="1">
            <a:off x="28940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9590" name="TextBox 25"/>
          <p:cNvSpPr txBox="1">
            <a:spLocks noChangeArrowheads="1"/>
          </p:cNvSpPr>
          <p:nvPr/>
        </p:nvSpPr>
        <p:spPr bwMode="auto">
          <a:xfrm>
            <a:off x="3200400" y="3886200"/>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defRPr/>
            </a:pPr>
            <a:r>
              <a:rPr lang="en-US" smtClean="0">
                <a:solidFill>
                  <a:srgbClr val="000000"/>
                </a:solidFill>
                <a:cs typeface="+mn-cs"/>
              </a:rPr>
              <a:t>instantiates at t</a:t>
            </a:r>
            <a:r>
              <a:rPr lang="en-US" baseline="-25000" smtClean="0">
                <a:solidFill>
                  <a:srgbClr val="000000"/>
                </a:solidFill>
                <a:cs typeface="+mn-cs"/>
              </a:rPr>
              <a:t>3</a:t>
            </a:r>
          </a:p>
        </p:txBody>
      </p:sp>
      <p:cxnSp>
        <p:nvCxnSpPr>
          <p:cNvPr id="435223" name="Straight Arrow Connector 57"/>
          <p:cNvCxnSpPr>
            <a:cxnSpLocks noChangeShapeType="1"/>
          </p:cNvCxnSpPr>
          <p:nvPr/>
        </p:nvCxnSpPr>
        <p:spPr bwMode="auto">
          <a:xfrm rot="5400000" flipH="1" flipV="1">
            <a:off x="44180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9592" name="TextBox 25"/>
          <p:cNvSpPr txBox="1">
            <a:spLocks noChangeArrowheads="1"/>
          </p:cNvSpPr>
          <p:nvPr/>
        </p:nvSpPr>
        <p:spPr bwMode="auto">
          <a:xfrm>
            <a:off x="4724400" y="3886200"/>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defRPr/>
            </a:pPr>
            <a:r>
              <a:rPr lang="en-US" smtClean="0">
                <a:solidFill>
                  <a:srgbClr val="000000"/>
                </a:solidFill>
                <a:cs typeface="+mn-cs"/>
              </a:rPr>
              <a:t>instantiates at t</a:t>
            </a:r>
            <a:r>
              <a:rPr lang="en-US" baseline="-25000" smtClean="0">
                <a:solidFill>
                  <a:srgbClr val="000000"/>
                </a:solidFill>
                <a:cs typeface="+mn-cs"/>
              </a:rPr>
              <a:t>4</a:t>
            </a:r>
          </a:p>
        </p:txBody>
      </p:sp>
      <p:cxnSp>
        <p:nvCxnSpPr>
          <p:cNvPr id="435225" name="Straight Arrow Connector 59"/>
          <p:cNvCxnSpPr>
            <a:cxnSpLocks noChangeShapeType="1"/>
          </p:cNvCxnSpPr>
          <p:nvPr/>
        </p:nvCxnSpPr>
        <p:spPr bwMode="auto">
          <a:xfrm rot="5400000" flipH="1" flipV="1">
            <a:off x="58658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9594" name="TextBox 25"/>
          <p:cNvSpPr txBox="1">
            <a:spLocks noChangeArrowheads="1"/>
          </p:cNvSpPr>
          <p:nvPr/>
        </p:nvSpPr>
        <p:spPr bwMode="auto">
          <a:xfrm>
            <a:off x="6172200" y="3886200"/>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defRPr/>
            </a:pPr>
            <a:r>
              <a:rPr lang="en-US" smtClean="0">
                <a:solidFill>
                  <a:srgbClr val="000000"/>
                </a:solidFill>
                <a:cs typeface="+mn-cs"/>
              </a:rPr>
              <a:t>instantiates at t</a:t>
            </a:r>
            <a:r>
              <a:rPr lang="en-US" baseline="-25000" smtClean="0">
                <a:solidFill>
                  <a:srgbClr val="000000"/>
                </a:solidFill>
                <a:cs typeface="+mn-cs"/>
              </a:rPr>
              <a:t>5</a:t>
            </a:r>
          </a:p>
        </p:txBody>
      </p:sp>
      <p:cxnSp>
        <p:nvCxnSpPr>
          <p:cNvPr id="435227" name="Straight Arrow Connector 61"/>
          <p:cNvCxnSpPr>
            <a:cxnSpLocks noChangeShapeType="1"/>
          </p:cNvCxnSpPr>
          <p:nvPr/>
        </p:nvCxnSpPr>
        <p:spPr bwMode="auto">
          <a:xfrm rot="5400000" flipH="1" flipV="1">
            <a:off x="7389812" y="4217988"/>
            <a:ext cx="1438275" cy="127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9596" name="TextBox 25"/>
          <p:cNvSpPr txBox="1">
            <a:spLocks noChangeArrowheads="1"/>
          </p:cNvSpPr>
          <p:nvPr/>
        </p:nvSpPr>
        <p:spPr bwMode="auto">
          <a:xfrm>
            <a:off x="7696200" y="3886200"/>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defRPr/>
            </a:pPr>
            <a:r>
              <a:rPr lang="en-US" smtClean="0">
                <a:solidFill>
                  <a:srgbClr val="000000"/>
                </a:solidFill>
                <a:cs typeface="+mn-cs"/>
              </a:rPr>
              <a:t>instantiates at t</a:t>
            </a:r>
            <a:r>
              <a:rPr lang="en-US" baseline="-25000" smtClean="0">
                <a:solidFill>
                  <a:srgbClr val="000000"/>
                </a:solidFill>
                <a:cs typeface="+mn-cs"/>
              </a:rPr>
              <a:t>6</a:t>
            </a:r>
          </a:p>
        </p:txBody>
      </p:sp>
      <p:sp>
        <p:nvSpPr>
          <p:cNvPr id="109597" name="TextBox 30"/>
          <p:cNvSpPr txBox="1">
            <a:spLocks noChangeArrowheads="1"/>
          </p:cNvSpPr>
          <p:nvPr/>
        </p:nvSpPr>
        <p:spPr bwMode="auto">
          <a:xfrm>
            <a:off x="0" y="1524000"/>
            <a:ext cx="3124200" cy="830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defRPr/>
            </a:pPr>
            <a:r>
              <a:rPr lang="en-US" sz="2400" b="1" smtClean="0">
                <a:solidFill>
                  <a:srgbClr val="000000"/>
                </a:solidFill>
                <a:cs typeface="+mn-cs"/>
              </a:rPr>
              <a:t>in nature, no sharp boundaries here</a:t>
            </a:r>
          </a:p>
        </p:txBody>
      </p:sp>
      <p:grpSp>
        <p:nvGrpSpPr>
          <p:cNvPr id="435230" name="Group 31"/>
          <p:cNvGrpSpPr>
            <a:grpSpLocks/>
          </p:cNvGrpSpPr>
          <p:nvPr/>
        </p:nvGrpSpPr>
        <p:grpSpPr bwMode="auto">
          <a:xfrm>
            <a:off x="0" y="1524000"/>
            <a:ext cx="3124200" cy="1371600"/>
            <a:chOff x="0" y="1524000"/>
            <a:chExt cx="3124200" cy="1371600"/>
          </a:xfrm>
        </p:grpSpPr>
        <p:sp>
          <p:nvSpPr>
            <p:cNvPr id="109600" name="Down Arrow 32"/>
            <p:cNvSpPr>
              <a:spLocks noChangeArrowheads="1"/>
            </p:cNvSpPr>
            <p:nvPr/>
          </p:nvSpPr>
          <p:spPr bwMode="auto">
            <a:xfrm>
              <a:off x="1143000" y="2209800"/>
              <a:ext cx="609600" cy="685800"/>
            </a:xfrm>
            <a:prstGeom prst="downArrow">
              <a:avLst>
                <a:gd name="adj1" fmla="val 50000"/>
                <a:gd name="adj2" fmla="val 50000"/>
              </a:avLst>
            </a:prstGeom>
            <a:solidFill>
              <a:srgbClr val="FFC000"/>
            </a:solidFill>
            <a:ln w="47625" algn="ctr">
              <a:solidFill>
                <a:srgbClr val="FF0000"/>
              </a:solidFill>
              <a:round/>
              <a:headEnd/>
              <a:tailEnd/>
            </a:ln>
          </p:spPr>
          <p:txBody>
            <a:bodyPr/>
            <a:lstStyle/>
            <a:p>
              <a:pPr eaLnBrk="0" hangingPunct="0">
                <a:defRPr/>
              </a:pPr>
              <a:endParaRPr lang="en-US" sz="2400" b="1">
                <a:solidFill>
                  <a:srgbClr val="000000"/>
                </a:solidFill>
                <a:latin typeface="Trebuchet MS" pitchFamily="34" charset="0"/>
                <a:cs typeface="+mn-cs"/>
              </a:endParaRPr>
            </a:p>
          </p:txBody>
        </p:sp>
        <p:sp>
          <p:nvSpPr>
            <p:cNvPr id="109601" name="TextBox 33"/>
            <p:cNvSpPr txBox="1">
              <a:spLocks noChangeArrowheads="1"/>
            </p:cNvSpPr>
            <p:nvPr/>
          </p:nvSpPr>
          <p:spPr bwMode="auto">
            <a:xfrm>
              <a:off x="0" y="1524000"/>
              <a:ext cx="3124200" cy="830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defRPr/>
              </a:pPr>
              <a:r>
                <a:rPr lang="en-US" sz="2400" b="1" smtClean="0">
                  <a:solidFill>
                    <a:srgbClr val="000000"/>
                  </a:solidFill>
                  <a:cs typeface="+mn-cs"/>
                </a:rPr>
                <a:t>in nature, no sharp boundaries here</a:t>
              </a:r>
            </a:p>
          </p:txBody>
        </p:sp>
      </p:grpSp>
      <p:cxnSp>
        <p:nvCxnSpPr>
          <p:cNvPr id="435231" name="Straight Connector 32"/>
          <p:cNvCxnSpPr>
            <a:cxnSpLocks noChangeShapeType="1"/>
          </p:cNvCxnSpPr>
          <p:nvPr/>
        </p:nvCxnSpPr>
        <p:spPr bwMode="auto">
          <a:xfrm>
            <a:off x="-506413" y="4724400"/>
            <a:ext cx="106680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15711" y="3374755"/>
            <a:ext cx="2971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smtClean="0">
                <a:solidFill>
                  <a:srgbClr val="000000"/>
                </a:solidFill>
              </a:rPr>
              <a:t>disease</a:t>
            </a:r>
            <a:endParaRPr lang="en-US" sz="3000" dirty="0">
              <a:solidFill>
                <a:srgbClr val="000000"/>
              </a:solidFill>
            </a:endParaRPr>
          </a:p>
        </p:txBody>
      </p:sp>
      <p:sp>
        <p:nvSpPr>
          <p:cNvPr id="15" name="Rectangle 14"/>
          <p:cNvSpPr/>
          <p:nvPr/>
        </p:nvSpPr>
        <p:spPr>
          <a:xfrm>
            <a:off x="3390900" y="5410200"/>
            <a:ext cx="2133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srgbClr val="000000"/>
                </a:solidFill>
              </a:rPr>
              <a:t>coronary heart disease</a:t>
            </a:r>
            <a:endParaRPr lang="en-US" sz="2400" dirty="0">
              <a:solidFill>
                <a:srgbClr val="000000"/>
              </a:solidFill>
            </a:endParaRPr>
          </a:p>
        </p:txBody>
      </p:sp>
      <p:cxnSp>
        <p:nvCxnSpPr>
          <p:cNvPr id="436230" name="AutoShape 7"/>
          <p:cNvCxnSpPr>
            <a:cxnSpLocks noChangeShapeType="1"/>
            <a:stCxn id="11" idx="2"/>
            <a:endCxn id="15" idx="0"/>
          </p:cNvCxnSpPr>
          <p:nvPr/>
        </p:nvCxnSpPr>
        <p:spPr bwMode="auto">
          <a:xfrm flipH="1">
            <a:off x="4457700" y="4365355"/>
            <a:ext cx="43911" cy="104484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737462" y="5410200"/>
            <a:ext cx="20447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smtClean="0">
                <a:solidFill>
                  <a:srgbClr val="000000"/>
                </a:solidFill>
              </a:rPr>
              <a:t>genetic </a:t>
            </a:r>
            <a:r>
              <a:rPr lang="en-US" sz="2400">
                <a:solidFill>
                  <a:srgbClr val="000000"/>
                </a:solidFill>
              </a:rPr>
              <a:t>heart disease</a:t>
            </a:r>
            <a:endParaRPr lang="en-US" sz="2400" dirty="0">
              <a:solidFill>
                <a:srgbClr val="000000"/>
              </a:solidFill>
            </a:endParaRPr>
          </a:p>
        </p:txBody>
      </p:sp>
      <p:cxnSp>
        <p:nvCxnSpPr>
          <p:cNvPr id="436232" name="AutoShape 7"/>
          <p:cNvCxnSpPr>
            <a:cxnSpLocks noChangeShapeType="1"/>
            <a:stCxn id="11" idx="2"/>
            <a:endCxn id="21" idx="0"/>
          </p:cNvCxnSpPr>
          <p:nvPr/>
        </p:nvCxnSpPr>
        <p:spPr bwMode="auto">
          <a:xfrm flipH="1">
            <a:off x="1759812" y="4365355"/>
            <a:ext cx="2741799" cy="104484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 name="Rectangle 27"/>
          <p:cNvSpPr/>
          <p:nvPr/>
        </p:nvSpPr>
        <p:spPr>
          <a:xfrm>
            <a:off x="3015711" y="1828800"/>
            <a:ext cx="2971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smtClean="0">
                <a:solidFill>
                  <a:srgbClr val="000000"/>
                </a:solidFill>
              </a:rPr>
              <a:t>disposition</a:t>
            </a:r>
            <a:endParaRPr lang="en-US" sz="3000" dirty="0">
              <a:solidFill>
                <a:srgbClr val="000000"/>
              </a:solidFill>
            </a:endParaRPr>
          </a:p>
        </p:txBody>
      </p:sp>
      <p:sp>
        <p:nvSpPr>
          <p:cNvPr id="32" name="Rectangle 31"/>
          <p:cNvSpPr/>
          <p:nvPr/>
        </p:nvSpPr>
        <p:spPr>
          <a:xfrm>
            <a:off x="5791200" y="5397285"/>
            <a:ext cx="2133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schemeClr val="tx1"/>
                </a:solidFill>
              </a:rPr>
              <a:t>infective endocarditis </a:t>
            </a:r>
            <a:endParaRPr lang="en-US" sz="2400" dirty="0">
              <a:solidFill>
                <a:schemeClr val="tx1"/>
              </a:solidFill>
            </a:endParaRPr>
          </a:p>
        </p:txBody>
      </p:sp>
      <p:cxnSp>
        <p:nvCxnSpPr>
          <p:cNvPr id="33" name="AutoShape 7"/>
          <p:cNvCxnSpPr>
            <a:cxnSpLocks noChangeShapeType="1"/>
            <a:stCxn id="11" idx="2"/>
            <a:endCxn id="32" idx="0"/>
          </p:cNvCxnSpPr>
          <p:nvPr/>
        </p:nvCxnSpPr>
        <p:spPr bwMode="auto">
          <a:xfrm>
            <a:off x="4501611" y="4365355"/>
            <a:ext cx="2356389" cy="103193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 name="AutoShape 7"/>
          <p:cNvCxnSpPr>
            <a:cxnSpLocks noChangeShapeType="1"/>
            <a:stCxn id="28" idx="2"/>
            <a:endCxn id="11" idx="0"/>
          </p:cNvCxnSpPr>
          <p:nvPr/>
        </p:nvCxnSpPr>
        <p:spPr bwMode="auto">
          <a:xfrm>
            <a:off x="4501611" y="2819400"/>
            <a:ext cx="0" cy="55535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1" name="Rectangle 6"/>
          <p:cNvSpPr>
            <a:spLocks noChangeArrowheads="1"/>
          </p:cNvSpPr>
          <p:nvPr/>
        </p:nvSpPr>
        <p:spPr bwMode="auto">
          <a:xfrm>
            <a:off x="2490062" y="139486"/>
            <a:ext cx="4672738" cy="10773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r</a:t>
            </a:r>
            <a:r>
              <a:rPr lang="en-US" sz="2400" smtClean="0">
                <a:solidFill>
                  <a:srgbClr val="000000"/>
                </a:solidFill>
                <a:latin typeface="Tahoma" pitchFamily="34" charset="0"/>
                <a:ea typeface="MS PGothic" pitchFamily="34" charset="-128"/>
                <a:cs typeface="Times New Roman" pitchFamily="18" charset="0"/>
              </a:rPr>
              <a:t>ealizable </a:t>
            </a:r>
          </a:p>
          <a:p>
            <a:pPr algn="ctr" eaLnBrk="0" hangingPunct="0"/>
            <a:r>
              <a:rPr lang="en-US" sz="2400" smtClean="0">
                <a:solidFill>
                  <a:srgbClr val="000000"/>
                </a:solidFill>
                <a:latin typeface="Tahoma" pitchFamily="34" charset="0"/>
                <a:ea typeface="MS PGothic" pitchFamily="34" charset="-128"/>
                <a:cs typeface="Times New Roman" pitchFamily="18" charset="0"/>
              </a:rPr>
              <a:t>dependent continuant</a:t>
            </a:r>
            <a:endParaRPr lang="en-US" sz="2400">
              <a:solidFill>
                <a:srgbClr val="000000"/>
              </a:solidFill>
              <a:latin typeface="Tahoma" pitchFamily="34" charset="0"/>
              <a:ea typeface="MS PGothic" pitchFamily="34" charset="-128"/>
              <a:cs typeface="Times New Roman" pitchFamily="18" charset="0"/>
            </a:endParaRPr>
          </a:p>
        </p:txBody>
      </p:sp>
      <p:cxnSp>
        <p:nvCxnSpPr>
          <p:cNvPr id="50" name="AutoShape 10"/>
          <p:cNvCxnSpPr>
            <a:cxnSpLocks noChangeShapeType="1"/>
            <a:stCxn id="41" idx="2"/>
            <a:endCxn id="28" idx="0"/>
          </p:cNvCxnSpPr>
          <p:nvPr/>
        </p:nvCxnSpPr>
        <p:spPr bwMode="auto">
          <a:xfrm flipH="1">
            <a:off x="4501611" y="1216820"/>
            <a:ext cx="324820" cy="61198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67994139"/>
      </p:ext>
    </p:extLst>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19400" y="457200"/>
            <a:ext cx="2971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dirty="0">
                <a:solidFill>
                  <a:srgbClr val="000000"/>
                </a:solidFill>
              </a:rPr>
              <a:t>coronary heart disease</a:t>
            </a:r>
          </a:p>
        </p:txBody>
      </p:sp>
      <p:sp>
        <p:nvSpPr>
          <p:cNvPr id="436227" name="Rectangle 6"/>
          <p:cNvSpPr>
            <a:spLocks noChangeArrowheads="1"/>
          </p:cNvSpPr>
          <p:nvPr/>
        </p:nvSpPr>
        <p:spPr bwMode="auto">
          <a:xfrm>
            <a:off x="-228600" y="4953000"/>
            <a:ext cx="9601200" cy="914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a:solidFill>
                  <a:srgbClr val="000000"/>
                </a:solidFill>
                <a:latin typeface="Tahoma" pitchFamily="34" charset="0"/>
                <a:cs typeface="Times New Roman" pitchFamily="18" charset="0"/>
              </a:rPr>
              <a:t>John’s coronary heart disease (exists continuously)</a:t>
            </a:r>
          </a:p>
          <a:p>
            <a:pPr algn="ctr"/>
            <a:endParaRPr lang="en-US" sz="600">
              <a:solidFill>
                <a:srgbClr val="000000"/>
              </a:solidFill>
              <a:latin typeface="Tahoma" pitchFamily="34" charset="0"/>
              <a:cs typeface="Times New Roman" pitchFamily="18" charset="0"/>
            </a:endParaRPr>
          </a:p>
        </p:txBody>
      </p:sp>
      <p:sp>
        <p:nvSpPr>
          <p:cNvPr id="436228" name="Slide Number Placeholder 2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961C51C-C1B2-4F48-BFF7-22179886EF6B}" type="slidenum">
              <a:rPr lang="en-GB" smtClean="0">
                <a:solidFill>
                  <a:srgbClr val="333333"/>
                </a:solidFill>
              </a:rPr>
              <a:pPr eaLnBrk="1" hangingPunct="1"/>
              <a:t>124</a:t>
            </a:fld>
            <a:endParaRPr lang="en-GB" smtClean="0">
              <a:solidFill>
                <a:srgbClr val="333333"/>
              </a:solidFill>
            </a:endParaRPr>
          </a:p>
        </p:txBody>
      </p:sp>
      <p:sp>
        <p:nvSpPr>
          <p:cNvPr id="15" name="Rectangle 14"/>
          <p:cNvSpPr/>
          <p:nvPr/>
        </p:nvSpPr>
        <p:spPr>
          <a:xfrm>
            <a:off x="2133600" y="2286000"/>
            <a:ext cx="1828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asymptomatic (‘silent’) infarction</a:t>
            </a:r>
          </a:p>
        </p:txBody>
      </p:sp>
      <p:cxnSp>
        <p:nvCxnSpPr>
          <p:cNvPr id="436230" name="AutoShape 7"/>
          <p:cNvCxnSpPr>
            <a:cxnSpLocks noChangeShapeType="1"/>
            <a:stCxn id="11" idx="2"/>
            <a:endCxn id="15" idx="0"/>
          </p:cNvCxnSpPr>
          <p:nvPr/>
        </p:nvCxnSpPr>
        <p:spPr bwMode="auto">
          <a:xfrm rot="5400000">
            <a:off x="3257550" y="1238250"/>
            <a:ext cx="838200" cy="1257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0" y="2286000"/>
            <a:ext cx="1752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early lesions and small fibrous plaques</a:t>
            </a:r>
          </a:p>
        </p:txBody>
      </p:sp>
      <p:cxnSp>
        <p:nvCxnSpPr>
          <p:cNvPr id="436232" name="AutoShape 7"/>
          <p:cNvCxnSpPr>
            <a:cxnSpLocks noChangeShapeType="1"/>
            <a:stCxn id="11" idx="2"/>
            <a:endCxn id="21" idx="0"/>
          </p:cNvCxnSpPr>
          <p:nvPr/>
        </p:nvCxnSpPr>
        <p:spPr bwMode="auto">
          <a:xfrm rot="5400000">
            <a:off x="2171700" y="152400"/>
            <a:ext cx="838200" cy="3429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 name="Rectangle 22"/>
          <p:cNvSpPr/>
          <p:nvPr/>
        </p:nvSpPr>
        <p:spPr>
          <a:xfrm>
            <a:off x="8001000" y="2286000"/>
            <a:ext cx="114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stable angina</a:t>
            </a:r>
          </a:p>
        </p:txBody>
      </p:sp>
      <p:cxnSp>
        <p:nvCxnSpPr>
          <p:cNvPr id="436234" name="AutoShape 7"/>
          <p:cNvCxnSpPr>
            <a:cxnSpLocks noChangeShapeType="1"/>
            <a:stCxn id="11" idx="2"/>
            <a:endCxn id="23" idx="0"/>
          </p:cNvCxnSpPr>
          <p:nvPr/>
        </p:nvCxnSpPr>
        <p:spPr bwMode="auto">
          <a:xfrm rot="16200000" flipH="1">
            <a:off x="6019800" y="-266700"/>
            <a:ext cx="838200" cy="4267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 name="Rectangle 26"/>
          <p:cNvSpPr/>
          <p:nvPr/>
        </p:nvSpPr>
        <p:spPr>
          <a:xfrm>
            <a:off x="4267200" y="228600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surface disruption of plaque</a:t>
            </a:r>
          </a:p>
        </p:txBody>
      </p:sp>
      <p:cxnSp>
        <p:nvCxnSpPr>
          <p:cNvPr id="436236" name="AutoShape 7"/>
          <p:cNvCxnSpPr>
            <a:cxnSpLocks noChangeShapeType="1"/>
            <a:stCxn id="11" idx="2"/>
            <a:endCxn id="27" idx="0"/>
          </p:cNvCxnSpPr>
          <p:nvPr/>
        </p:nvCxnSpPr>
        <p:spPr bwMode="auto">
          <a:xfrm rot="16200000" flipH="1">
            <a:off x="4267200" y="1485900"/>
            <a:ext cx="838200" cy="762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Rectangle 28"/>
          <p:cNvSpPr/>
          <p:nvPr/>
        </p:nvSpPr>
        <p:spPr>
          <a:xfrm>
            <a:off x="6248400" y="2286000"/>
            <a:ext cx="1295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unstable angina</a:t>
            </a:r>
          </a:p>
        </p:txBody>
      </p:sp>
      <p:cxnSp>
        <p:nvCxnSpPr>
          <p:cNvPr id="436238" name="AutoShape 7"/>
          <p:cNvCxnSpPr>
            <a:cxnSpLocks noChangeShapeType="1"/>
            <a:stCxn id="11" idx="2"/>
            <a:endCxn id="29" idx="0"/>
          </p:cNvCxnSpPr>
          <p:nvPr/>
        </p:nvCxnSpPr>
        <p:spPr bwMode="auto">
          <a:xfrm rot="16200000" flipH="1">
            <a:off x="5181600" y="571500"/>
            <a:ext cx="838200" cy="2590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0607" name="TextBox 25"/>
          <p:cNvSpPr txBox="1">
            <a:spLocks noChangeArrowheads="1"/>
          </p:cNvSpPr>
          <p:nvPr/>
        </p:nvSpPr>
        <p:spPr bwMode="auto">
          <a:xfrm>
            <a:off x="228600" y="3886200"/>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mtClean="0">
                <a:solidFill>
                  <a:srgbClr val="000000"/>
                </a:solidFill>
                <a:cs typeface="+mn-cs"/>
              </a:rPr>
              <a:t>instantiates at t</a:t>
            </a:r>
            <a:r>
              <a:rPr lang="en-US" baseline="-25000" smtClean="0">
                <a:solidFill>
                  <a:srgbClr val="000000"/>
                </a:solidFill>
                <a:cs typeface="+mn-cs"/>
              </a:rPr>
              <a:t>1</a:t>
            </a:r>
          </a:p>
        </p:txBody>
      </p:sp>
      <p:cxnSp>
        <p:nvCxnSpPr>
          <p:cNvPr id="436240" name="Straight Arrow Connector 53"/>
          <p:cNvCxnSpPr>
            <a:cxnSpLocks noChangeShapeType="1"/>
          </p:cNvCxnSpPr>
          <p:nvPr/>
        </p:nvCxnSpPr>
        <p:spPr bwMode="auto">
          <a:xfrm rot="5400000" flipH="1" flipV="1">
            <a:off x="24606" y="4215607"/>
            <a:ext cx="1474787" cy="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0609" name="TextBox 25"/>
          <p:cNvSpPr txBox="1">
            <a:spLocks noChangeArrowheads="1"/>
          </p:cNvSpPr>
          <p:nvPr/>
        </p:nvSpPr>
        <p:spPr bwMode="auto">
          <a:xfrm>
            <a:off x="2438400" y="3886200"/>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mtClean="0">
                <a:solidFill>
                  <a:srgbClr val="000000"/>
                </a:solidFill>
                <a:cs typeface="+mn-cs"/>
              </a:rPr>
              <a:t>instantiates at t</a:t>
            </a:r>
            <a:r>
              <a:rPr lang="en-US" baseline="-25000" smtClean="0">
                <a:solidFill>
                  <a:srgbClr val="000000"/>
                </a:solidFill>
                <a:cs typeface="+mn-cs"/>
              </a:rPr>
              <a:t>2</a:t>
            </a:r>
          </a:p>
        </p:txBody>
      </p:sp>
      <p:cxnSp>
        <p:nvCxnSpPr>
          <p:cNvPr id="436242" name="Straight Arrow Connector 55"/>
          <p:cNvCxnSpPr>
            <a:cxnSpLocks noChangeShapeType="1"/>
          </p:cNvCxnSpPr>
          <p:nvPr/>
        </p:nvCxnSpPr>
        <p:spPr bwMode="auto">
          <a:xfrm rot="5400000" flipH="1" flipV="1">
            <a:off x="2221706" y="4241007"/>
            <a:ext cx="1471613" cy="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0611" name="TextBox 25"/>
          <p:cNvSpPr txBox="1">
            <a:spLocks noChangeArrowheads="1"/>
          </p:cNvSpPr>
          <p:nvPr/>
        </p:nvSpPr>
        <p:spPr bwMode="auto">
          <a:xfrm>
            <a:off x="4191000" y="3886200"/>
            <a:ext cx="14478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mtClean="0">
                <a:solidFill>
                  <a:srgbClr val="000000"/>
                </a:solidFill>
                <a:cs typeface="+mn-cs"/>
              </a:rPr>
              <a:t>instantiates at t</a:t>
            </a:r>
            <a:r>
              <a:rPr lang="en-US" baseline="-25000" smtClean="0">
                <a:solidFill>
                  <a:srgbClr val="000000"/>
                </a:solidFill>
                <a:cs typeface="+mn-cs"/>
              </a:rPr>
              <a:t>3</a:t>
            </a:r>
          </a:p>
        </p:txBody>
      </p:sp>
      <p:cxnSp>
        <p:nvCxnSpPr>
          <p:cNvPr id="436244" name="Straight Arrow Connector 57"/>
          <p:cNvCxnSpPr>
            <a:cxnSpLocks noChangeShapeType="1"/>
          </p:cNvCxnSpPr>
          <p:nvPr/>
        </p:nvCxnSpPr>
        <p:spPr bwMode="auto">
          <a:xfrm rot="5400000" flipH="1" flipV="1">
            <a:off x="3929063" y="4224338"/>
            <a:ext cx="1438275" cy="3175"/>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0613" name="TextBox 25"/>
          <p:cNvSpPr txBox="1">
            <a:spLocks noChangeArrowheads="1"/>
          </p:cNvSpPr>
          <p:nvPr/>
        </p:nvSpPr>
        <p:spPr bwMode="auto">
          <a:xfrm>
            <a:off x="5867400" y="3886200"/>
            <a:ext cx="13716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mtClean="0">
                <a:solidFill>
                  <a:srgbClr val="000000"/>
                </a:solidFill>
                <a:cs typeface="+mn-cs"/>
              </a:rPr>
              <a:t>instantiates at t</a:t>
            </a:r>
            <a:r>
              <a:rPr lang="en-US" baseline="-25000" smtClean="0">
                <a:solidFill>
                  <a:srgbClr val="000000"/>
                </a:solidFill>
                <a:cs typeface="+mn-cs"/>
              </a:rPr>
              <a:t>4</a:t>
            </a:r>
          </a:p>
        </p:txBody>
      </p:sp>
      <p:cxnSp>
        <p:nvCxnSpPr>
          <p:cNvPr id="436246" name="Straight Arrow Connector 59"/>
          <p:cNvCxnSpPr>
            <a:cxnSpLocks noChangeShapeType="1"/>
          </p:cNvCxnSpPr>
          <p:nvPr/>
        </p:nvCxnSpPr>
        <p:spPr bwMode="auto">
          <a:xfrm rot="5400000" flipH="1" flipV="1">
            <a:off x="6057107" y="4229894"/>
            <a:ext cx="1447800" cy="1587"/>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0615" name="TextBox 25"/>
          <p:cNvSpPr txBox="1">
            <a:spLocks noChangeArrowheads="1"/>
          </p:cNvSpPr>
          <p:nvPr/>
        </p:nvSpPr>
        <p:spPr bwMode="auto">
          <a:xfrm>
            <a:off x="7543800" y="3886200"/>
            <a:ext cx="1371600" cy="646113"/>
          </a:xfrm>
          <a:prstGeom prst="rect">
            <a:avLst/>
          </a:prstGeom>
          <a:solidFill>
            <a:srgbClr val="FFFF00">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mtClean="0">
                <a:solidFill>
                  <a:srgbClr val="000000"/>
                </a:solidFill>
                <a:cs typeface="+mn-cs"/>
              </a:rPr>
              <a:t>instantiates at t</a:t>
            </a:r>
            <a:r>
              <a:rPr lang="en-US" baseline="-25000" smtClean="0">
                <a:solidFill>
                  <a:srgbClr val="000000"/>
                </a:solidFill>
                <a:cs typeface="+mn-cs"/>
              </a:rPr>
              <a:t>5</a:t>
            </a:r>
          </a:p>
        </p:txBody>
      </p:sp>
      <p:cxnSp>
        <p:nvCxnSpPr>
          <p:cNvPr id="436248" name="Straight Arrow Connector 61"/>
          <p:cNvCxnSpPr>
            <a:cxnSpLocks noChangeShapeType="1"/>
          </p:cNvCxnSpPr>
          <p:nvPr/>
        </p:nvCxnSpPr>
        <p:spPr bwMode="auto">
          <a:xfrm rot="16200000" flipV="1">
            <a:off x="7913688" y="4202112"/>
            <a:ext cx="1411288" cy="17463"/>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6249" name="Straight Arrow Connector 25"/>
          <p:cNvCxnSpPr>
            <a:cxnSpLocks noChangeShapeType="1"/>
          </p:cNvCxnSpPr>
          <p:nvPr/>
        </p:nvCxnSpPr>
        <p:spPr bwMode="auto">
          <a:xfrm>
            <a:off x="2514600" y="6324600"/>
            <a:ext cx="3733800" cy="1588"/>
          </a:xfrm>
          <a:prstGeom prst="straightConnector1">
            <a:avLst/>
          </a:prstGeom>
          <a:noFill/>
          <a:ln w="603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0618" name="Rectangle 27"/>
          <p:cNvSpPr>
            <a:spLocks noChangeArrowheads="1"/>
          </p:cNvSpPr>
          <p:nvPr/>
        </p:nvSpPr>
        <p:spPr bwMode="auto">
          <a:xfrm>
            <a:off x="4191000" y="6324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i="1">
                <a:solidFill>
                  <a:srgbClr val="000000"/>
                </a:solidFill>
                <a:latin typeface="Arial"/>
                <a:cs typeface="+mn-cs"/>
              </a:rPr>
              <a:t>time</a:t>
            </a:r>
          </a:p>
        </p:txBody>
      </p:sp>
    </p:spTree>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ChangeArrowheads="1"/>
          </p:cNvSpPr>
          <p:nvPr/>
        </p:nvSpPr>
        <p:spPr bwMode="auto">
          <a:xfrm>
            <a:off x="152400" y="457200"/>
            <a:ext cx="21336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independent</a:t>
            </a:r>
          </a:p>
          <a:p>
            <a:pPr algn="ctr" eaLnBrk="0" hangingPunct="0"/>
            <a:r>
              <a:rPr lang="en-US" sz="2800">
                <a:solidFill>
                  <a:srgbClr val="000000"/>
                </a:solidFill>
                <a:latin typeface="Tahoma" pitchFamily="34" charset="0"/>
                <a:cs typeface="Times New Roman" pitchFamily="18" charset="0"/>
              </a:rPr>
              <a:t>continuant</a:t>
            </a:r>
          </a:p>
        </p:txBody>
      </p:sp>
      <p:sp>
        <p:nvSpPr>
          <p:cNvPr id="103427" name="Rectangle 6"/>
          <p:cNvSpPr>
            <a:spLocks noChangeArrowheads="1"/>
          </p:cNvSpPr>
          <p:nvPr/>
        </p:nvSpPr>
        <p:spPr bwMode="auto">
          <a:xfrm>
            <a:off x="2851150" y="457200"/>
            <a:ext cx="19050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dependent</a:t>
            </a:r>
          </a:p>
          <a:p>
            <a:pPr algn="ctr" eaLnBrk="0" hangingPunct="0"/>
            <a:r>
              <a:rPr lang="en-US" sz="2800">
                <a:solidFill>
                  <a:srgbClr val="000000"/>
                </a:solidFill>
                <a:latin typeface="Tahoma" pitchFamily="34" charset="0"/>
                <a:cs typeface="Times New Roman" pitchFamily="18" charset="0"/>
              </a:rPr>
              <a:t>continuant</a:t>
            </a:r>
          </a:p>
        </p:txBody>
      </p:sp>
      <p:sp>
        <p:nvSpPr>
          <p:cNvPr id="22" name="Rectangle 21"/>
          <p:cNvSpPr/>
          <p:nvPr/>
        </p:nvSpPr>
        <p:spPr>
          <a:xfrm>
            <a:off x="2773363" y="20574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disposition</a:t>
            </a:r>
            <a:endParaRPr lang="en-US" sz="3000" dirty="0">
              <a:solidFill>
                <a:srgbClr val="000000"/>
              </a:solidFill>
            </a:endParaRPr>
          </a:p>
        </p:txBody>
      </p:sp>
      <p:sp>
        <p:nvSpPr>
          <p:cNvPr id="11" name="Rectangle 10"/>
          <p:cNvSpPr/>
          <p:nvPr/>
        </p:nvSpPr>
        <p:spPr>
          <a:xfrm>
            <a:off x="2590800" y="3200400"/>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heart disease</a:t>
            </a:r>
            <a:endParaRPr lang="en-US" sz="3000" dirty="0">
              <a:solidFill>
                <a:srgbClr val="000000"/>
              </a:solidFill>
            </a:endParaRPr>
          </a:p>
        </p:txBody>
      </p:sp>
      <p:cxnSp>
        <p:nvCxnSpPr>
          <p:cNvPr id="103430" name="AutoShape 8"/>
          <p:cNvCxnSpPr>
            <a:cxnSpLocks noChangeShapeType="1"/>
            <a:stCxn id="103427" idx="2"/>
            <a:endCxn id="22" idx="0"/>
          </p:cNvCxnSpPr>
          <p:nvPr/>
        </p:nvCxnSpPr>
        <p:spPr bwMode="auto">
          <a:xfrm rot="5400000">
            <a:off x="3650457" y="1904206"/>
            <a:ext cx="3048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431" name="AutoShape 8"/>
          <p:cNvCxnSpPr>
            <a:cxnSpLocks noChangeShapeType="1"/>
            <a:stCxn id="22" idx="2"/>
            <a:endCxn id="11" idx="0"/>
          </p:cNvCxnSpPr>
          <p:nvPr/>
        </p:nvCxnSpPr>
        <p:spPr bwMode="auto">
          <a:xfrm rot="16200000" flipH="1">
            <a:off x="3653632" y="3044031"/>
            <a:ext cx="304800" cy="79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48" name="Line 9"/>
          <p:cNvSpPr>
            <a:spLocks noChangeShapeType="1"/>
          </p:cNvSpPr>
          <p:nvPr/>
        </p:nvSpPr>
        <p:spPr bwMode="auto">
          <a:xfrm flipH="1">
            <a:off x="152400" y="4724400"/>
            <a:ext cx="8458200" cy="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cs typeface="+mn-cs"/>
            </a:endParaRPr>
          </a:p>
        </p:txBody>
      </p:sp>
      <p:cxnSp>
        <p:nvCxnSpPr>
          <p:cNvPr id="103433" name="AutoShape 7"/>
          <p:cNvCxnSpPr>
            <a:cxnSpLocks noChangeShapeType="1"/>
            <a:stCxn id="103426" idx="2"/>
            <a:endCxn id="103434" idx="0"/>
          </p:cNvCxnSpPr>
          <p:nvPr/>
        </p:nvCxnSpPr>
        <p:spPr bwMode="auto">
          <a:xfrm rot="16200000" flipH="1">
            <a:off x="651668" y="2320132"/>
            <a:ext cx="1141413" cy="6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3434" name="Rectangle 6"/>
          <p:cNvSpPr>
            <a:spLocks noChangeArrowheads="1"/>
          </p:cNvSpPr>
          <p:nvPr/>
        </p:nvSpPr>
        <p:spPr bwMode="auto">
          <a:xfrm>
            <a:off x="349250" y="2894013"/>
            <a:ext cx="1752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organism</a:t>
            </a:r>
          </a:p>
          <a:p>
            <a:pPr algn="ctr" eaLnBrk="0" hangingPunct="0"/>
            <a:endParaRPr lang="en-US" sz="600">
              <a:solidFill>
                <a:srgbClr val="000000"/>
              </a:solidFill>
              <a:latin typeface="Tahoma" pitchFamily="34" charset="0"/>
              <a:cs typeface="Times New Roman" pitchFamily="18" charset="0"/>
            </a:endParaRPr>
          </a:p>
        </p:txBody>
      </p:sp>
      <p:sp>
        <p:nvSpPr>
          <p:cNvPr id="103435" name="Rectangle 6"/>
          <p:cNvSpPr>
            <a:spLocks noChangeArrowheads="1"/>
          </p:cNvSpPr>
          <p:nvPr/>
        </p:nvSpPr>
        <p:spPr bwMode="auto">
          <a:xfrm>
            <a:off x="228600" y="5105400"/>
            <a:ext cx="17526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 </a:t>
            </a:r>
          </a:p>
          <a:p>
            <a:pPr algn="ctr" eaLnBrk="0" hangingPunct="0"/>
            <a:endParaRPr lang="en-US" sz="600">
              <a:solidFill>
                <a:srgbClr val="000000"/>
              </a:solidFill>
              <a:latin typeface="Tahoma" pitchFamily="34" charset="0"/>
              <a:cs typeface="Times New Roman" pitchFamily="18" charset="0"/>
            </a:endParaRPr>
          </a:p>
        </p:txBody>
      </p:sp>
      <p:sp>
        <p:nvSpPr>
          <p:cNvPr id="103436" name="Rectangle 6"/>
          <p:cNvSpPr>
            <a:spLocks noChangeArrowheads="1"/>
          </p:cNvSpPr>
          <p:nvPr/>
        </p:nvSpPr>
        <p:spPr bwMode="auto">
          <a:xfrm>
            <a:off x="2514600" y="5105400"/>
            <a:ext cx="24384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a:t>
            </a:r>
          </a:p>
          <a:p>
            <a:pPr algn="ctr" eaLnBrk="0" hangingPunct="0"/>
            <a:endParaRPr lang="en-US" sz="600">
              <a:solidFill>
                <a:srgbClr val="000000"/>
              </a:solidFill>
              <a:latin typeface="Tahoma" pitchFamily="34" charset="0"/>
              <a:cs typeface="Times New Roman" pitchFamily="18" charset="0"/>
            </a:endParaRPr>
          </a:p>
        </p:txBody>
      </p:sp>
      <p:sp>
        <p:nvSpPr>
          <p:cNvPr id="103437" name="Rectangle 4"/>
          <p:cNvSpPr>
            <a:spLocks noChangeArrowheads="1"/>
          </p:cNvSpPr>
          <p:nvPr/>
        </p:nvSpPr>
        <p:spPr bwMode="auto">
          <a:xfrm>
            <a:off x="5613400" y="457200"/>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24" name="Rectangle 23"/>
          <p:cNvSpPr/>
          <p:nvPr/>
        </p:nvSpPr>
        <p:spPr>
          <a:xfrm>
            <a:off x="5638800" y="1790700"/>
            <a:ext cx="2667000"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26" name="Rectangle 25"/>
          <p:cNvSpPr/>
          <p:nvPr/>
        </p:nvSpPr>
        <p:spPr>
          <a:xfrm>
            <a:off x="5486400" y="3048000"/>
            <a:ext cx="3048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heart disease course</a:t>
            </a:r>
            <a:endParaRPr lang="en-US" sz="3000" dirty="0">
              <a:solidFill>
                <a:srgbClr val="000000"/>
              </a:solidFill>
            </a:endParaRPr>
          </a:p>
        </p:txBody>
      </p:sp>
      <p:cxnSp>
        <p:nvCxnSpPr>
          <p:cNvPr id="103440" name="AutoShape 8"/>
          <p:cNvCxnSpPr>
            <a:cxnSpLocks noChangeShapeType="1"/>
            <a:stCxn id="103437" idx="2"/>
            <a:endCxn id="24" idx="0"/>
          </p:cNvCxnSpPr>
          <p:nvPr/>
        </p:nvCxnSpPr>
        <p:spPr bwMode="auto">
          <a:xfrm>
            <a:off x="6959600" y="1104900"/>
            <a:ext cx="127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441" name="AutoShape 8"/>
          <p:cNvCxnSpPr>
            <a:cxnSpLocks noChangeShapeType="1"/>
            <a:stCxn id="24" idx="2"/>
            <a:endCxn id="26" idx="0"/>
          </p:cNvCxnSpPr>
          <p:nvPr/>
        </p:nvCxnSpPr>
        <p:spPr bwMode="auto">
          <a:xfrm>
            <a:off x="6972300" y="2286000"/>
            <a:ext cx="38100" cy="762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58" name="Line 9"/>
          <p:cNvSpPr>
            <a:spLocks noChangeShapeType="1"/>
          </p:cNvSpPr>
          <p:nvPr/>
        </p:nvSpPr>
        <p:spPr bwMode="auto">
          <a:xfrm>
            <a:off x="5257800" y="228600"/>
            <a:ext cx="0" cy="617220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cs typeface="+mn-cs"/>
            </a:endParaRPr>
          </a:p>
        </p:txBody>
      </p:sp>
      <p:sp>
        <p:nvSpPr>
          <p:cNvPr id="103443" name="Rectangle 6"/>
          <p:cNvSpPr>
            <a:spLocks noChangeArrowheads="1"/>
          </p:cNvSpPr>
          <p:nvPr/>
        </p:nvSpPr>
        <p:spPr bwMode="auto">
          <a:xfrm>
            <a:off x="5486400" y="5105400"/>
            <a:ext cx="34290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 course</a:t>
            </a:r>
          </a:p>
          <a:p>
            <a:pPr algn="ctr" eaLnBrk="0" hangingPunct="0"/>
            <a:endParaRPr lang="en-US" sz="600">
              <a:solidFill>
                <a:srgbClr val="000000"/>
              </a:solidFill>
              <a:latin typeface="Tahoma" pitchFamily="34" charset="0"/>
              <a:cs typeface="Times New Roman" pitchFamily="18" charset="0"/>
            </a:endParaRPr>
          </a:p>
        </p:txBody>
      </p:sp>
      <p:sp>
        <p:nvSpPr>
          <p:cNvPr id="103444" name="Slide Number Placeholder 3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9245B5-D7A1-4398-9B1B-4BFFCE480E4A}" type="slidenum">
              <a:rPr lang="en-GB" smtClean="0">
                <a:solidFill>
                  <a:srgbClr val="333333"/>
                </a:solidFill>
              </a:rPr>
              <a:pPr eaLnBrk="1" hangingPunct="1"/>
              <a:t>125</a:t>
            </a:fld>
            <a:endParaRPr lang="en-GB" smtClean="0">
              <a:solidFill>
                <a:srgbClr val="333333"/>
              </a:solidFill>
            </a:endParaRPr>
          </a:p>
        </p:txBody>
      </p:sp>
    </p:spTree>
    <p:extLst>
      <p:ext uri="{BB962C8B-B14F-4D97-AF65-F5344CB8AC3E}">
        <p14:creationId xmlns:p14="http://schemas.microsoft.com/office/powerpoint/2010/main" val="232735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143000"/>
          </a:xfrm>
        </p:spPr>
        <p:txBody>
          <a:bodyPr/>
          <a:lstStyle/>
          <a:p>
            <a:r>
              <a:rPr lang="en-US" b="0" smtClean="0"/>
              <a:t>So why not 8CO (à la Schneider)?</a:t>
            </a:r>
            <a:endParaRPr lang="en-US" b="0"/>
          </a:p>
        </p:txBody>
      </p:sp>
      <p:sp>
        <p:nvSpPr>
          <p:cNvPr id="4" name="Slide Number Placeholder 3"/>
          <p:cNvSpPr>
            <a:spLocks noGrp="1"/>
          </p:cNvSpPr>
          <p:nvPr>
            <p:ph type="sldNum" sz="quarter" idx="10"/>
          </p:nvPr>
        </p:nvSpPr>
        <p:spPr/>
        <p:txBody>
          <a:bodyPr/>
          <a:lstStyle/>
          <a:p>
            <a:pPr>
              <a:defRPr/>
            </a:pPr>
            <a:fld id="{8B3BBF6A-FD4D-4ACF-BC56-630F8A57C600}" type="slidenum">
              <a:rPr lang="en-US" smtClean="0"/>
              <a:pPr>
                <a:defRPr/>
              </a:pPr>
              <a:t>126</a:t>
            </a:fld>
            <a:endParaRPr lang="en-US"/>
          </a:p>
        </p:txBody>
      </p:sp>
      <p:graphicFrame>
        <p:nvGraphicFramePr>
          <p:cNvPr id="5" name="Group 115"/>
          <p:cNvGraphicFramePr>
            <a:graphicFrameLocks/>
          </p:cNvGraphicFramePr>
          <p:nvPr>
            <p:extLst>
              <p:ext uri="{D42A27DB-BD31-4B8C-83A1-F6EECF244321}">
                <p14:modId xmlns:p14="http://schemas.microsoft.com/office/powerpoint/2010/main" val="1143995984"/>
              </p:ext>
            </p:extLst>
          </p:nvPr>
        </p:nvGraphicFramePr>
        <p:xfrm>
          <a:off x="228600" y="1524000"/>
          <a:ext cx="8499779" cy="3448890"/>
        </p:xfrm>
        <a:graphic>
          <a:graphicData uri="http://schemas.openxmlformats.org/drawingml/2006/table">
            <a:tbl>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774241">
                  <a:extLst>
                    <a:ext uri="{9D8B030D-6E8A-4147-A177-3AD203B41FA5}">
                      <a16:colId xmlns:a16="http://schemas.microsoft.com/office/drawing/2014/main" val="20002"/>
                    </a:ext>
                  </a:extLst>
                </a:gridCol>
                <a:gridCol w="1801737">
                  <a:extLst>
                    <a:ext uri="{9D8B030D-6E8A-4147-A177-3AD203B41FA5}">
                      <a16:colId xmlns:a16="http://schemas.microsoft.com/office/drawing/2014/main" val="20003"/>
                    </a:ext>
                  </a:extLst>
                </a:gridCol>
                <a:gridCol w="1723401">
                  <a:extLst>
                    <a:ext uri="{9D8B030D-6E8A-4147-A177-3AD203B41FA5}">
                      <a16:colId xmlns:a16="http://schemas.microsoft.com/office/drawing/2014/main" val="20004"/>
                    </a:ext>
                  </a:extLst>
                </a:gridCol>
              </a:tblGrid>
              <a:tr h="518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Substances</a:t>
                      </a:r>
                      <a:endParaRPr kumimoji="0" lang="de-DE" sz="2000" b="0" i="0" u="none" strike="noStrike" cap="none" normalizeH="0" baseline="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Qualities</a:t>
                      </a:r>
                      <a:endParaRPr kumimoji="0" lang="de-DE" sz="20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Processes</a:t>
                      </a:r>
                      <a:endParaRPr kumimoji="0" lang="de-DE" sz="2000" b="0" i="0" u="none" strike="noStrike" cap="none" normalizeH="0" baseline="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Process qualities</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Universals</a:t>
                      </a:r>
                      <a:endParaRPr kumimoji="0" lang="de-DE" sz="1600" b="0" i="0" u="none" strike="noStrike" cap="none" normalizeH="0" baseline="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rPr>
                        <a:t>Substance-universals</a:t>
                      </a:r>
                      <a:endParaRPr kumimoji="0" lang="de-DE" sz="2600" b="0" i="0" u="none" strike="noStrike" cap="none" normalizeH="0" baseline="0" smtClean="0">
                        <a:ln>
                          <a:noFill/>
                        </a:ln>
                        <a:solidFill>
                          <a:schemeClr val="tx1"/>
                        </a:solidFill>
                        <a:effectLst/>
                        <a:latin typeface="Arial" charset="0"/>
                      </a:endParaRP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rPr>
                        <a:t>Quality-universals </a:t>
                      </a:r>
                      <a:endParaRPr kumimoji="0" lang="de-DE" sz="26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rPr>
                        <a:t>Process-universals</a:t>
                      </a:r>
                      <a:endParaRPr kumimoji="0" lang="de-DE" sz="26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600" b="0" i="0" u="none" strike="noStrike" cap="none" normalizeH="0" baseline="0" smtClean="0">
                          <a:ln>
                            <a:noFill/>
                          </a:ln>
                          <a:solidFill>
                            <a:schemeClr val="tx1"/>
                          </a:solidFill>
                          <a:effectLst/>
                          <a:latin typeface="Arial" charset="0"/>
                        </a:rPr>
                        <a:t>Process qualities</a:t>
                      </a:r>
                      <a:endParaRPr kumimoji="0" lang="de-DE" sz="26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3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Particulars</a:t>
                      </a:r>
                      <a:endParaRPr kumimoji="0" lang="de-DE" sz="1800" b="0" i="0" u="none" strike="noStrike" cap="none" normalizeH="0" baseline="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tx1"/>
                          </a:solidFill>
                          <a:effectLst/>
                          <a:latin typeface="Arial" charset="0"/>
                        </a:rPr>
                        <a:t>Individual Substances</a:t>
                      </a:r>
                      <a:endParaRPr kumimoji="0" lang="de-DE" sz="2500" b="0" i="0" u="none" strike="noStrike" cap="none" normalizeH="0" baseline="0" smtClean="0">
                        <a:ln>
                          <a:noFill/>
                        </a:ln>
                        <a:solidFill>
                          <a:schemeClr val="tx1"/>
                        </a:solidFill>
                        <a:effectLst/>
                        <a:latin typeface="Arial" charset="0"/>
                      </a:endParaRP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rPr>
                        <a:t>Quality-instances (Tropes…)</a:t>
                      </a:r>
                      <a:endParaRPr kumimoji="0" lang="de-DE" sz="26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rPr>
                        <a:t>Process-instances</a:t>
                      </a:r>
                      <a:endParaRPr kumimoji="0" lang="de-DE" sz="26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600" b="0" i="0" u="none" strike="noStrike" cap="none" normalizeH="0" baseline="0" smtClean="0">
                          <a:ln>
                            <a:noFill/>
                          </a:ln>
                          <a:solidFill>
                            <a:schemeClr val="tx1"/>
                          </a:solidFill>
                          <a:effectLst/>
                          <a:latin typeface="Arial" charset="0"/>
                        </a:rPr>
                        <a:t>Process quality instances</a:t>
                      </a:r>
                      <a:endParaRPr kumimoji="0" lang="de-DE" sz="26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46603484"/>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ChangeArrowheads="1"/>
          </p:cNvSpPr>
          <p:nvPr/>
        </p:nvSpPr>
        <p:spPr bwMode="auto">
          <a:xfrm>
            <a:off x="152400" y="457200"/>
            <a:ext cx="21336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independent</a:t>
            </a:r>
          </a:p>
          <a:p>
            <a:pPr algn="ctr" eaLnBrk="0" hangingPunct="0"/>
            <a:r>
              <a:rPr lang="en-US" sz="2800">
                <a:solidFill>
                  <a:srgbClr val="000000"/>
                </a:solidFill>
                <a:latin typeface="Tahoma" pitchFamily="34" charset="0"/>
                <a:cs typeface="Times New Roman" pitchFamily="18" charset="0"/>
              </a:rPr>
              <a:t>continuant</a:t>
            </a:r>
          </a:p>
        </p:txBody>
      </p:sp>
      <p:sp>
        <p:nvSpPr>
          <p:cNvPr id="103427" name="Rectangle 6"/>
          <p:cNvSpPr>
            <a:spLocks noChangeArrowheads="1"/>
          </p:cNvSpPr>
          <p:nvPr/>
        </p:nvSpPr>
        <p:spPr bwMode="auto">
          <a:xfrm>
            <a:off x="2851150" y="457200"/>
            <a:ext cx="19050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dependent</a:t>
            </a:r>
          </a:p>
          <a:p>
            <a:pPr algn="ctr" eaLnBrk="0" hangingPunct="0"/>
            <a:r>
              <a:rPr lang="en-US" sz="2800">
                <a:solidFill>
                  <a:srgbClr val="000000"/>
                </a:solidFill>
                <a:latin typeface="Tahoma" pitchFamily="34" charset="0"/>
                <a:cs typeface="Times New Roman" pitchFamily="18" charset="0"/>
              </a:rPr>
              <a:t>continuant</a:t>
            </a:r>
          </a:p>
        </p:txBody>
      </p:sp>
      <p:sp>
        <p:nvSpPr>
          <p:cNvPr id="22" name="Rectangle 21"/>
          <p:cNvSpPr/>
          <p:nvPr/>
        </p:nvSpPr>
        <p:spPr>
          <a:xfrm>
            <a:off x="2773363" y="20574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disposition</a:t>
            </a:r>
            <a:endParaRPr lang="en-US" sz="3000" dirty="0">
              <a:solidFill>
                <a:srgbClr val="000000"/>
              </a:solidFill>
            </a:endParaRPr>
          </a:p>
        </p:txBody>
      </p:sp>
      <p:sp>
        <p:nvSpPr>
          <p:cNvPr id="11" name="Rectangle 10"/>
          <p:cNvSpPr/>
          <p:nvPr/>
        </p:nvSpPr>
        <p:spPr>
          <a:xfrm>
            <a:off x="2590800" y="3200400"/>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heart disease</a:t>
            </a:r>
            <a:endParaRPr lang="en-US" sz="3000" dirty="0">
              <a:solidFill>
                <a:srgbClr val="000000"/>
              </a:solidFill>
            </a:endParaRPr>
          </a:p>
        </p:txBody>
      </p:sp>
      <p:cxnSp>
        <p:nvCxnSpPr>
          <p:cNvPr id="103430" name="AutoShape 8"/>
          <p:cNvCxnSpPr>
            <a:cxnSpLocks noChangeShapeType="1"/>
            <a:stCxn id="103427" idx="2"/>
            <a:endCxn id="22" idx="0"/>
          </p:cNvCxnSpPr>
          <p:nvPr/>
        </p:nvCxnSpPr>
        <p:spPr bwMode="auto">
          <a:xfrm rot="5400000">
            <a:off x="3650457" y="1904206"/>
            <a:ext cx="3048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431" name="AutoShape 8"/>
          <p:cNvCxnSpPr>
            <a:cxnSpLocks noChangeShapeType="1"/>
            <a:stCxn id="22" idx="2"/>
            <a:endCxn id="11" idx="0"/>
          </p:cNvCxnSpPr>
          <p:nvPr/>
        </p:nvCxnSpPr>
        <p:spPr bwMode="auto">
          <a:xfrm rot="16200000" flipH="1">
            <a:off x="3653632" y="3044031"/>
            <a:ext cx="304800" cy="79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48" name="Line 9"/>
          <p:cNvSpPr>
            <a:spLocks noChangeShapeType="1"/>
          </p:cNvSpPr>
          <p:nvPr/>
        </p:nvSpPr>
        <p:spPr bwMode="auto">
          <a:xfrm flipH="1">
            <a:off x="152400" y="4724400"/>
            <a:ext cx="8458200" cy="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cs typeface="+mn-cs"/>
            </a:endParaRPr>
          </a:p>
        </p:txBody>
      </p:sp>
      <p:cxnSp>
        <p:nvCxnSpPr>
          <p:cNvPr id="103433" name="AutoShape 7"/>
          <p:cNvCxnSpPr>
            <a:cxnSpLocks noChangeShapeType="1"/>
            <a:stCxn id="103426" idx="2"/>
            <a:endCxn id="103434" idx="0"/>
          </p:cNvCxnSpPr>
          <p:nvPr/>
        </p:nvCxnSpPr>
        <p:spPr bwMode="auto">
          <a:xfrm rot="16200000" flipH="1">
            <a:off x="651668" y="2320132"/>
            <a:ext cx="1141413" cy="6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3434" name="Rectangle 6"/>
          <p:cNvSpPr>
            <a:spLocks noChangeArrowheads="1"/>
          </p:cNvSpPr>
          <p:nvPr/>
        </p:nvSpPr>
        <p:spPr bwMode="auto">
          <a:xfrm>
            <a:off x="349250" y="2894013"/>
            <a:ext cx="1752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organism</a:t>
            </a:r>
          </a:p>
          <a:p>
            <a:pPr algn="ctr" eaLnBrk="0" hangingPunct="0"/>
            <a:endParaRPr lang="en-US" sz="600">
              <a:solidFill>
                <a:srgbClr val="000000"/>
              </a:solidFill>
              <a:latin typeface="Tahoma" pitchFamily="34" charset="0"/>
              <a:cs typeface="Times New Roman" pitchFamily="18" charset="0"/>
            </a:endParaRPr>
          </a:p>
        </p:txBody>
      </p:sp>
      <p:sp>
        <p:nvSpPr>
          <p:cNvPr id="103435" name="Rectangle 6"/>
          <p:cNvSpPr>
            <a:spLocks noChangeArrowheads="1"/>
          </p:cNvSpPr>
          <p:nvPr/>
        </p:nvSpPr>
        <p:spPr bwMode="auto">
          <a:xfrm>
            <a:off x="228600" y="5105400"/>
            <a:ext cx="17526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 </a:t>
            </a:r>
          </a:p>
          <a:p>
            <a:pPr algn="ctr" eaLnBrk="0" hangingPunct="0"/>
            <a:endParaRPr lang="en-US" sz="600">
              <a:solidFill>
                <a:srgbClr val="000000"/>
              </a:solidFill>
              <a:latin typeface="Tahoma" pitchFamily="34" charset="0"/>
              <a:cs typeface="Times New Roman" pitchFamily="18" charset="0"/>
            </a:endParaRPr>
          </a:p>
        </p:txBody>
      </p:sp>
      <p:sp>
        <p:nvSpPr>
          <p:cNvPr id="103436" name="Rectangle 6"/>
          <p:cNvSpPr>
            <a:spLocks noChangeArrowheads="1"/>
          </p:cNvSpPr>
          <p:nvPr/>
        </p:nvSpPr>
        <p:spPr bwMode="auto">
          <a:xfrm>
            <a:off x="2514600" y="5105400"/>
            <a:ext cx="24384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a:t>
            </a:r>
          </a:p>
          <a:p>
            <a:pPr algn="ctr" eaLnBrk="0" hangingPunct="0"/>
            <a:endParaRPr lang="en-US" sz="600">
              <a:solidFill>
                <a:srgbClr val="000000"/>
              </a:solidFill>
              <a:latin typeface="Tahoma" pitchFamily="34" charset="0"/>
              <a:cs typeface="Times New Roman" pitchFamily="18" charset="0"/>
            </a:endParaRPr>
          </a:p>
        </p:txBody>
      </p:sp>
      <p:sp>
        <p:nvSpPr>
          <p:cNvPr id="103437" name="Rectangle 4"/>
          <p:cNvSpPr>
            <a:spLocks noChangeArrowheads="1"/>
          </p:cNvSpPr>
          <p:nvPr/>
        </p:nvSpPr>
        <p:spPr bwMode="auto">
          <a:xfrm>
            <a:off x="5613400" y="457200"/>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24" name="Rectangle 23"/>
          <p:cNvSpPr/>
          <p:nvPr/>
        </p:nvSpPr>
        <p:spPr>
          <a:xfrm>
            <a:off x="5597902" y="1809750"/>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26" name="Rectangle 25"/>
          <p:cNvSpPr/>
          <p:nvPr/>
        </p:nvSpPr>
        <p:spPr>
          <a:xfrm>
            <a:off x="5486400" y="3048000"/>
            <a:ext cx="3048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heart disease course</a:t>
            </a:r>
            <a:endParaRPr lang="en-US" sz="3000" dirty="0">
              <a:solidFill>
                <a:srgbClr val="000000"/>
              </a:solidFill>
            </a:endParaRPr>
          </a:p>
        </p:txBody>
      </p:sp>
      <p:cxnSp>
        <p:nvCxnSpPr>
          <p:cNvPr id="103440" name="AutoShape 8"/>
          <p:cNvCxnSpPr>
            <a:cxnSpLocks noChangeShapeType="1"/>
            <a:stCxn id="103437" idx="2"/>
            <a:endCxn id="24" idx="0"/>
          </p:cNvCxnSpPr>
          <p:nvPr/>
        </p:nvCxnSpPr>
        <p:spPr bwMode="auto">
          <a:xfrm flipH="1">
            <a:off x="6399401" y="1104900"/>
            <a:ext cx="560199" cy="7048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441" name="AutoShape 8"/>
          <p:cNvCxnSpPr>
            <a:cxnSpLocks noChangeShapeType="1"/>
            <a:stCxn id="24" idx="2"/>
            <a:endCxn id="26" idx="0"/>
          </p:cNvCxnSpPr>
          <p:nvPr/>
        </p:nvCxnSpPr>
        <p:spPr bwMode="auto">
          <a:xfrm>
            <a:off x="6399401" y="2305050"/>
            <a:ext cx="610999" cy="742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58" name="Line 9"/>
          <p:cNvSpPr>
            <a:spLocks noChangeShapeType="1"/>
          </p:cNvSpPr>
          <p:nvPr/>
        </p:nvSpPr>
        <p:spPr bwMode="auto">
          <a:xfrm>
            <a:off x="5257800" y="228600"/>
            <a:ext cx="0" cy="617220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cs typeface="+mn-cs"/>
            </a:endParaRPr>
          </a:p>
        </p:txBody>
      </p:sp>
      <p:sp>
        <p:nvSpPr>
          <p:cNvPr id="103443" name="Rectangle 6"/>
          <p:cNvSpPr>
            <a:spLocks noChangeArrowheads="1"/>
          </p:cNvSpPr>
          <p:nvPr/>
        </p:nvSpPr>
        <p:spPr bwMode="auto">
          <a:xfrm>
            <a:off x="5486400" y="5105400"/>
            <a:ext cx="34290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 course</a:t>
            </a:r>
          </a:p>
          <a:p>
            <a:pPr algn="ctr" eaLnBrk="0" hangingPunct="0"/>
            <a:endParaRPr lang="en-US" sz="600">
              <a:solidFill>
                <a:srgbClr val="000000"/>
              </a:solidFill>
              <a:latin typeface="Tahoma" pitchFamily="34" charset="0"/>
              <a:cs typeface="Times New Roman" pitchFamily="18" charset="0"/>
            </a:endParaRPr>
          </a:p>
        </p:txBody>
      </p:sp>
      <p:sp>
        <p:nvSpPr>
          <p:cNvPr id="103444" name="Slide Number Placeholder 3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9245B5-D7A1-4398-9B1B-4BFFCE480E4A}" type="slidenum">
              <a:rPr lang="en-GB" smtClean="0">
                <a:solidFill>
                  <a:srgbClr val="333333"/>
                </a:solidFill>
              </a:rPr>
              <a:pPr eaLnBrk="1" hangingPunct="1"/>
              <a:t>127</a:t>
            </a:fld>
            <a:endParaRPr lang="en-GB" smtClean="0">
              <a:solidFill>
                <a:srgbClr val="333333"/>
              </a:solidFill>
            </a:endParaRPr>
          </a:p>
        </p:txBody>
      </p:sp>
      <p:sp>
        <p:nvSpPr>
          <p:cNvPr id="25" name="Rectangle 24"/>
          <p:cNvSpPr/>
          <p:nvPr/>
        </p:nvSpPr>
        <p:spPr>
          <a:xfrm>
            <a:off x="7391400" y="1676400"/>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process </a:t>
            </a:r>
            <a:r>
              <a:rPr lang="en-US" sz="3000" smtClean="0">
                <a:solidFill>
                  <a:srgbClr val="000000"/>
                </a:solidFill>
              </a:rPr>
              <a:t>pattern</a:t>
            </a:r>
            <a:endParaRPr lang="en-US" sz="3000" dirty="0">
              <a:solidFill>
                <a:srgbClr val="000000"/>
              </a:solidFill>
            </a:endParaRPr>
          </a:p>
        </p:txBody>
      </p:sp>
    </p:spTree>
    <p:extLst>
      <p:ext uri="{BB962C8B-B14F-4D97-AF65-F5344CB8AC3E}">
        <p14:creationId xmlns:p14="http://schemas.microsoft.com/office/powerpoint/2010/main" val="202578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ChangeArrowheads="1"/>
          </p:cNvSpPr>
          <p:nvPr/>
        </p:nvSpPr>
        <p:spPr bwMode="auto">
          <a:xfrm>
            <a:off x="152400" y="457200"/>
            <a:ext cx="1578429"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000">
                <a:solidFill>
                  <a:srgbClr val="000000"/>
                </a:solidFill>
                <a:latin typeface="Tahoma" pitchFamily="34" charset="0"/>
                <a:cs typeface="Times New Roman" pitchFamily="18" charset="0"/>
              </a:rPr>
              <a:t>independent</a:t>
            </a:r>
          </a:p>
          <a:p>
            <a:pPr algn="ctr" eaLnBrk="0" hangingPunct="0"/>
            <a:r>
              <a:rPr lang="en-US" sz="2000">
                <a:solidFill>
                  <a:srgbClr val="000000"/>
                </a:solidFill>
                <a:latin typeface="Tahoma" pitchFamily="34" charset="0"/>
                <a:cs typeface="Times New Roman" pitchFamily="18" charset="0"/>
              </a:rPr>
              <a:t>continuant</a:t>
            </a:r>
          </a:p>
        </p:txBody>
      </p:sp>
      <p:sp>
        <p:nvSpPr>
          <p:cNvPr id="103427" name="Rectangle 6"/>
          <p:cNvSpPr>
            <a:spLocks noChangeArrowheads="1"/>
          </p:cNvSpPr>
          <p:nvPr/>
        </p:nvSpPr>
        <p:spPr bwMode="auto">
          <a:xfrm>
            <a:off x="2089150" y="457200"/>
            <a:ext cx="133985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000">
                <a:solidFill>
                  <a:srgbClr val="000000"/>
                </a:solidFill>
                <a:latin typeface="Tahoma" pitchFamily="34" charset="0"/>
                <a:cs typeface="Times New Roman" pitchFamily="18" charset="0"/>
              </a:rPr>
              <a:t>dependent</a:t>
            </a:r>
          </a:p>
          <a:p>
            <a:pPr algn="ctr" eaLnBrk="0" hangingPunct="0"/>
            <a:r>
              <a:rPr lang="en-US" sz="2000">
                <a:solidFill>
                  <a:srgbClr val="000000"/>
                </a:solidFill>
                <a:latin typeface="Tahoma" pitchFamily="34" charset="0"/>
                <a:cs typeface="Times New Roman" pitchFamily="18" charset="0"/>
              </a:rPr>
              <a:t>continuant</a:t>
            </a:r>
          </a:p>
        </p:txBody>
      </p:sp>
      <p:sp>
        <p:nvSpPr>
          <p:cNvPr id="22" name="Rectangle 21"/>
          <p:cNvSpPr/>
          <p:nvPr/>
        </p:nvSpPr>
        <p:spPr>
          <a:xfrm>
            <a:off x="1905000" y="2057400"/>
            <a:ext cx="172243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disposition</a:t>
            </a:r>
            <a:endParaRPr lang="en-US" sz="2400" dirty="0">
              <a:solidFill>
                <a:srgbClr val="000000"/>
              </a:solidFill>
            </a:endParaRPr>
          </a:p>
        </p:txBody>
      </p:sp>
      <p:sp>
        <p:nvSpPr>
          <p:cNvPr id="11" name="Rectangle 10"/>
          <p:cNvSpPr/>
          <p:nvPr/>
        </p:nvSpPr>
        <p:spPr>
          <a:xfrm>
            <a:off x="1676400" y="3200400"/>
            <a:ext cx="1951037"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heart disease</a:t>
            </a:r>
            <a:endParaRPr lang="en-US" sz="2400" dirty="0">
              <a:solidFill>
                <a:srgbClr val="000000"/>
              </a:solidFill>
            </a:endParaRPr>
          </a:p>
        </p:txBody>
      </p:sp>
      <p:cxnSp>
        <p:nvCxnSpPr>
          <p:cNvPr id="103430" name="AutoShape 8"/>
          <p:cNvCxnSpPr>
            <a:cxnSpLocks noChangeShapeType="1"/>
            <a:stCxn id="103427" idx="2"/>
            <a:endCxn id="22" idx="0"/>
          </p:cNvCxnSpPr>
          <p:nvPr/>
        </p:nvCxnSpPr>
        <p:spPr bwMode="auto">
          <a:xfrm>
            <a:off x="2759075" y="1752600"/>
            <a:ext cx="7144"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431" name="AutoShape 8"/>
          <p:cNvCxnSpPr>
            <a:cxnSpLocks noChangeShapeType="1"/>
            <a:stCxn id="22" idx="2"/>
            <a:endCxn id="11" idx="0"/>
          </p:cNvCxnSpPr>
          <p:nvPr/>
        </p:nvCxnSpPr>
        <p:spPr bwMode="auto">
          <a:xfrm flipH="1">
            <a:off x="2651919" y="2895600"/>
            <a:ext cx="114300" cy="304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48" name="Line 9"/>
          <p:cNvSpPr>
            <a:spLocks noChangeShapeType="1"/>
          </p:cNvSpPr>
          <p:nvPr/>
        </p:nvSpPr>
        <p:spPr bwMode="auto">
          <a:xfrm flipH="1">
            <a:off x="152400" y="4724400"/>
            <a:ext cx="8458200" cy="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cs typeface="+mn-cs"/>
            </a:endParaRPr>
          </a:p>
        </p:txBody>
      </p:sp>
      <p:cxnSp>
        <p:nvCxnSpPr>
          <p:cNvPr id="103433" name="AutoShape 7"/>
          <p:cNvCxnSpPr>
            <a:cxnSpLocks noChangeShapeType="1"/>
            <a:stCxn id="103426" idx="2"/>
            <a:endCxn id="103434" idx="0"/>
          </p:cNvCxnSpPr>
          <p:nvPr/>
        </p:nvCxnSpPr>
        <p:spPr bwMode="auto">
          <a:xfrm flipH="1">
            <a:off x="800684" y="1752600"/>
            <a:ext cx="140931" cy="11414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3434" name="Rectangle 6"/>
          <p:cNvSpPr>
            <a:spLocks noChangeArrowheads="1"/>
          </p:cNvSpPr>
          <p:nvPr/>
        </p:nvSpPr>
        <p:spPr bwMode="auto">
          <a:xfrm>
            <a:off x="152400" y="2894013"/>
            <a:ext cx="1296567"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000">
                <a:solidFill>
                  <a:srgbClr val="000000"/>
                </a:solidFill>
                <a:latin typeface="Tahoma" pitchFamily="34" charset="0"/>
                <a:cs typeface="Times New Roman" pitchFamily="18" charset="0"/>
              </a:rPr>
              <a:t>organism</a:t>
            </a:r>
          </a:p>
          <a:p>
            <a:pPr algn="ctr" eaLnBrk="0" hangingPunct="0"/>
            <a:endParaRPr lang="en-US" sz="400">
              <a:solidFill>
                <a:srgbClr val="000000"/>
              </a:solidFill>
              <a:latin typeface="Tahoma" pitchFamily="34" charset="0"/>
              <a:cs typeface="Times New Roman" pitchFamily="18" charset="0"/>
            </a:endParaRPr>
          </a:p>
        </p:txBody>
      </p:sp>
      <p:sp>
        <p:nvSpPr>
          <p:cNvPr id="103435" name="Rectangle 6"/>
          <p:cNvSpPr>
            <a:spLocks noChangeArrowheads="1"/>
          </p:cNvSpPr>
          <p:nvPr/>
        </p:nvSpPr>
        <p:spPr bwMode="auto">
          <a:xfrm>
            <a:off x="228600" y="5105400"/>
            <a:ext cx="1296567"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000">
                <a:solidFill>
                  <a:srgbClr val="000000"/>
                </a:solidFill>
                <a:latin typeface="Tahoma" pitchFamily="34" charset="0"/>
                <a:cs typeface="Times New Roman" pitchFamily="18" charset="0"/>
              </a:rPr>
              <a:t>John </a:t>
            </a:r>
          </a:p>
          <a:p>
            <a:pPr algn="ctr" eaLnBrk="0" hangingPunct="0"/>
            <a:endParaRPr lang="en-US" sz="400">
              <a:solidFill>
                <a:srgbClr val="000000"/>
              </a:solidFill>
              <a:latin typeface="Tahoma" pitchFamily="34" charset="0"/>
              <a:cs typeface="Times New Roman" pitchFamily="18" charset="0"/>
            </a:endParaRPr>
          </a:p>
        </p:txBody>
      </p:sp>
      <p:sp>
        <p:nvSpPr>
          <p:cNvPr id="103436" name="Rectangle 6"/>
          <p:cNvSpPr>
            <a:spLocks noChangeArrowheads="1"/>
          </p:cNvSpPr>
          <p:nvPr/>
        </p:nvSpPr>
        <p:spPr bwMode="auto">
          <a:xfrm>
            <a:off x="1905000" y="5105400"/>
            <a:ext cx="1722437"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000">
                <a:solidFill>
                  <a:srgbClr val="000000"/>
                </a:solidFill>
                <a:latin typeface="Tahoma" pitchFamily="34" charset="0"/>
                <a:cs typeface="Times New Roman" pitchFamily="18" charset="0"/>
              </a:rPr>
              <a:t>John’s </a:t>
            </a:r>
          </a:p>
          <a:p>
            <a:pPr algn="ctr" eaLnBrk="0" hangingPunct="0"/>
            <a:r>
              <a:rPr lang="en-US" sz="2000">
                <a:solidFill>
                  <a:srgbClr val="000000"/>
                </a:solidFill>
                <a:latin typeface="Tahoma" pitchFamily="34" charset="0"/>
                <a:cs typeface="Times New Roman" pitchFamily="18" charset="0"/>
              </a:rPr>
              <a:t>heart disease</a:t>
            </a:r>
          </a:p>
          <a:p>
            <a:pPr algn="ctr" eaLnBrk="0" hangingPunct="0"/>
            <a:endParaRPr lang="en-US" sz="400">
              <a:solidFill>
                <a:srgbClr val="000000"/>
              </a:solidFill>
              <a:latin typeface="Tahoma" pitchFamily="34" charset="0"/>
              <a:cs typeface="Times New Roman" pitchFamily="18" charset="0"/>
            </a:endParaRPr>
          </a:p>
        </p:txBody>
      </p:sp>
      <p:sp>
        <p:nvSpPr>
          <p:cNvPr id="103437" name="Rectangle 4"/>
          <p:cNvSpPr>
            <a:spLocks noChangeArrowheads="1"/>
          </p:cNvSpPr>
          <p:nvPr/>
        </p:nvSpPr>
        <p:spPr bwMode="auto">
          <a:xfrm>
            <a:off x="4343400" y="457200"/>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24" name="Rectangle 23"/>
          <p:cNvSpPr/>
          <p:nvPr/>
        </p:nvSpPr>
        <p:spPr>
          <a:xfrm>
            <a:off x="4912102" y="1809750"/>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26" name="Rectangle 25"/>
          <p:cNvSpPr/>
          <p:nvPr/>
        </p:nvSpPr>
        <p:spPr>
          <a:xfrm>
            <a:off x="3962400" y="3048000"/>
            <a:ext cx="3048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heart disease course</a:t>
            </a:r>
            <a:endParaRPr lang="en-US" sz="3000" dirty="0">
              <a:solidFill>
                <a:srgbClr val="000000"/>
              </a:solidFill>
            </a:endParaRPr>
          </a:p>
        </p:txBody>
      </p:sp>
      <p:cxnSp>
        <p:nvCxnSpPr>
          <p:cNvPr id="103440" name="AutoShape 8"/>
          <p:cNvCxnSpPr>
            <a:cxnSpLocks noChangeShapeType="1"/>
            <a:stCxn id="103437" idx="2"/>
            <a:endCxn id="24" idx="0"/>
          </p:cNvCxnSpPr>
          <p:nvPr/>
        </p:nvCxnSpPr>
        <p:spPr bwMode="auto">
          <a:xfrm>
            <a:off x="5689600" y="1104900"/>
            <a:ext cx="24001" cy="7048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441" name="AutoShape 8"/>
          <p:cNvCxnSpPr>
            <a:cxnSpLocks noChangeShapeType="1"/>
            <a:stCxn id="24" idx="2"/>
            <a:endCxn id="26" idx="0"/>
          </p:cNvCxnSpPr>
          <p:nvPr/>
        </p:nvCxnSpPr>
        <p:spPr bwMode="auto">
          <a:xfrm flipH="1">
            <a:off x="5486400" y="2305050"/>
            <a:ext cx="227201" cy="742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58" name="Line 9"/>
          <p:cNvSpPr>
            <a:spLocks noChangeShapeType="1"/>
          </p:cNvSpPr>
          <p:nvPr/>
        </p:nvSpPr>
        <p:spPr bwMode="auto">
          <a:xfrm>
            <a:off x="3810000" y="228600"/>
            <a:ext cx="0" cy="617220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cs typeface="+mn-cs"/>
            </a:endParaRPr>
          </a:p>
        </p:txBody>
      </p:sp>
      <p:sp>
        <p:nvSpPr>
          <p:cNvPr id="103443" name="Rectangle 6"/>
          <p:cNvSpPr>
            <a:spLocks noChangeArrowheads="1"/>
          </p:cNvSpPr>
          <p:nvPr/>
        </p:nvSpPr>
        <p:spPr bwMode="auto">
          <a:xfrm>
            <a:off x="3962400" y="5105400"/>
            <a:ext cx="2286000" cy="1295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 </a:t>
            </a:r>
            <a:endParaRPr lang="en-US" sz="2800" smtClean="0">
              <a:solidFill>
                <a:srgbClr val="000000"/>
              </a:solidFill>
              <a:latin typeface="Tahoma" pitchFamily="34" charset="0"/>
              <a:cs typeface="Times New Roman" pitchFamily="18" charset="0"/>
            </a:endParaRPr>
          </a:p>
          <a:p>
            <a:pPr algn="ctr" eaLnBrk="0" hangingPunct="0"/>
            <a:r>
              <a:rPr lang="en-US" sz="2800" smtClean="0">
                <a:solidFill>
                  <a:srgbClr val="000000"/>
                </a:solidFill>
                <a:latin typeface="Tahoma" pitchFamily="34" charset="0"/>
                <a:cs typeface="Times New Roman" pitchFamily="18" charset="0"/>
              </a:rPr>
              <a:t>course</a:t>
            </a:r>
            <a:endParaRPr lang="en-US" sz="28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sp>
        <p:nvSpPr>
          <p:cNvPr id="103444" name="Slide Number Placeholder 39"/>
          <p:cNvSpPr>
            <a:spLocks noGrp="1"/>
          </p:cNvSpPr>
          <p:nvPr>
            <p:ph type="sldNum" sz="quarter" idx="12"/>
          </p:nvPr>
        </p:nvSpPr>
        <p:spPr>
          <a:xfrm>
            <a:off x="69342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9245B5-D7A1-4398-9B1B-4BFFCE480E4A}" type="slidenum">
              <a:rPr lang="en-GB" smtClean="0">
                <a:solidFill>
                  <a:srgbClr val="333333"/>
                </a:solidFill>
              </a:rPr>
              <a:pPr eaLnBrk="1" hangingPunct="1"/>
              <a:t>128</a:t>
            </a:fld>
            <a:endParaRPr lang="en-GB" smtClean="0">
              <a:solidFill>
                <a:srgbClr val="333333"/>
              </a:solidFill>
            </a:endParaRPr>
          </a:p>
        </p:txBody>
      </p:sp>
      <p:sp>
        <p:nvSpPr>
          <p:cNvPr id="25" name="Rectangle 24"/>
          <p:cNvSpPr/>
          <p:nvPr/>
        </p:nvSpPr>
        <p:spPr>
          <a:xfrm>
            <a:off x="6705600" y="1676400"/>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process </a:t>
            </a:r>
            <a:r>
              <a:rPr lang="en-US" sz="3000" smtClean="0">
                <a:solidFill>
                  <a:srgbClr val="000000"/>
                </a:solidFill>
              </a:rPr>
              <a:t>pattern</a:t>
            </a:r>
            <a:endParaRPr lang="en-US" sz="3000" dirty="0">
              <a:solidFill>
                <a:srgbClr val="000000"/>
              </a:solidFill>
            </a:endParaRPr>
          </a:p>
        </p:txBody>
      </p:sp>
      <p:sp>
        <p:nvSpPr>
          <p:cNvPr id="23" name="Rectangle 6"/>
          <p:cNvSpPr>
            <a:spLocks noChangeArrowheads="1"/>
          </p:cNvSpPr>
          <p:nvPr/>
        </p:nvSpPr>
        <p:spPr bwMode="auto">
          <a:xfrm>
            <a:off x="6553200" y="5105400"/>
            <a:ext cx="2286000" cy="12954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 </a:t>
            </a:r>
            <a:endParaRPr lang="en-US" sz="2800" smtClean="0">
              <a:solidFill>
                <a:srgbClr val="000000"/>
              </a:solidFill>
              <a:latin typeface="Tahoma" pitchFamily="34" charset="0"/>
              <a:cs typeface="Times New Roman" pitchFamily="18" charset="0"/>
            </a:endParaRPr>
          </a:p>
          <a:p>
            <a:pPr algn="ctr" eaLnBrk="0" hangingPunct="0"/>
            <a:r>
              <a:rPr lang="en-US" sz="2800" smtClean="0">
                <a:solidFill>
                  <a:srgbClr val="000000"/>
                </a:solidFill>
                <a:latin typeface="Tahoma" pitchFamily="34" charset="0"/>
                <a:cs typeface="Times New Roman" pitchFamily="18" charset="0"/>
              </a:rPr>
              <a:t>course pattern</a:t>
            </a:r>
            <a:endParaRPr lang="en-US" sz="28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sp>
        <p:nvSpPr>
          <p:cNvPr id="7" name="TextBox 6"/>
          <p:cNvSpPr txBox="1"/>
          <p:nvPr/>
        </p:nvSpPr>
        <p:spPr>
          <a:xfrm>
            <a:off x="6705600" y="1104900"/>
            <a:ext cx="990600" cy="646331"/>
          </a:xfrm>
          <a:prstGeom prst="rect">
            <a:avLst/>
          </a:prstGeom>
          <a:noFill/>
        </p:spPr>
        <p:txBody>
          <a:bodyPr wrap="square" rtlCol="0">
            <a:spAutoFit/>
          </a:bodyPr>
          <a:lstStyle/>
          <a:p>
            <a:r>
              <a:rPr lang="en-US" sz="3600" b="1"/>
              <a:t>?</a:t>
            </a:r>
            <a:endParaRPr lang="en-US" sz="2400" b="1"/>
          </a:p>
        </p:txBody>
      </p:sp>
    </p:spTree>
    <p:extLst>
      <p:ext uri="{BB962C8B-B14F-4D97-AF65-F5344CB8AC3E}">
        <p14:creationId xmlns:p14="http://schemas.microsoft.com/office/powerpoint/2010/main" val="46102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ChangeArrowheads="1"/>
          </p:cNvSpPr>
          <p:nvPr/>
        </p:nvSpPr>
        <p:spPr bwMode="auto">
          <a:xfrm>
            <a:off x="152400" y="457200"/>
            <a:ext cx="21336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independent</a:t>
            </a:r>
          </a:p>
          <a:p>
            <a:pPr algn="ctr" eaLnBrk="0" hangingPunct="0"/>
            <a:r>
              <a:rPr lang="en-US" sz="2800">
                <a:solidFill>
                  <a:srgbClr val="000000"/>
                </a:solidFill>
                <a:latin typeface="Tahoma" pitchFamily="34" charset="0"/>
                <a:cs typeface="Times New Roman" pitchFamily="18" charset="0"/>
              </a:rPr>
              <a:t>continuant</a:t>
            </a:r>
          </a:p>
        </p:txBody>
      </p:sp>
      <p:sp>
        <p:nvSpPr>
          <p:cNvPr id="103427" name="Rectangle 6"/>
          <p:cNvSpPr>
            <a:spLocks noChangeArrowheads="1"/>
          </p:cNvSpPr>
          <p:nvPr/>
        </p:nvSpPr>
        <p:spPr bwMode="auto">
          <a:xfrm>
            <a:off x="2851150" y="457200"/>
            <a:ext cx="19050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dependent</a:t>
            </a:r>
          </a:p>
          <a:p>
            <a:pPr algn="ctr" eaLnBrk="0" hangingPunct="0"/>
            <a:r>
              <a:rPr lang="en-US" sz="2800">
                <a:solidFill>
                  <a:srgbClr val="000000"/>
                </a:solidFill>
                <a:latin typeface="Tahoma" pitchFamily="34" charset="0"/>
                <a:cs typeface="Times New Roman" pitchFamily="18" charset="0"/>
              </a:rPr>
              <a:t>continuant</a:t>
            </a:r>
          </a:p>
        </p:txBody>
      </p:sp>
      <p:sp>
        <p:nvSpPr>
          <p:cNvPr id="22" name="Rectangle 21"/>
          <p:cNvSpPr/>
          <p:nvPr/>
        </p:nvSpPr>
        <p:spPr>
          <a:xfrm>
            <a:off x="2773363" y="20574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disposition</a:t>
            </a:r>
            <a:endParaRPr lang="en-US" sz="3000" dirty="0">
              <a:solidFill>
                <a:srgbClr val="000000"/>
              </a:solidFill>
            </a:endParaRPr>
          </a:p>
        </p:txBody>
      </p:sp>
      <p:sp>
        <p:nvSpPr>
          <p:cNvPr id="11" name="Rectangle 10"/>
          <p:cNvSpPr/>
          <p:nvPr/>
        </p:nvSpPr>
        <p:spPr>
          <a:xfrm>
            <a:off x="2590800" y="3200400"/>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a:solidFill>
                  <a:srgbClr val="000000"/>
                </a:solidFill>
              </a:rPr>
              <a:t>heart disease</a:t>
            </a:r>
            <a:endParaRPr lang="en-US" sz="3000" dirty="0">
              <a:solidFill>
                <a:srgbClr val="000000"/>
              </a:solidFill>
            </a:endParaRPr>
          </a:p>
        </p:txBody>
      </p:sp>
      <p:cxnSp>
        <p:nvCxnSpPr>
          <p:cNvPr id="103430" name="AutoShape 8"/>
          <p:cNvCxnSpPr>
            <a:cxnSpLocks noChangeShapeType="1"/>
            <a:stCxn id="103427" idx="2"/>
            <a:endCxn id="22" idx="0"/>
          </p:cNvCxnSpPr>
          <p:nvPr/>
        </p:nvCxnSpPr>
        <p:spPr bwMode="auto">
          <a:xfrm rot="5400000">
            <a:off x="3650457" y="1904206"/>
            <a:ext cx="30480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431" name="AutoShape 8"/>
          <p:cNvCxnSpPr>
            <a:cxnSpLocks noChangeShapeType="1"/>
            <a:stCxn id="22" idx="2"/>
            <a:endCxn id="11" idx="0"/>
          </p:cNvCxnSpPr>
          <p:nvPr/>
        </p:nvCxnSpPr>
        <p:spPr bwMode="auto">
          <a:xfrm rot="16200000" flipH="1">
            <a:off x="3653632" y="3044031"/>
            <a:ext cx="304800" cy="79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48" name="Line 9"/>
          <p:cNvSpPr>
            <a:spLocks noChangeShapeType="1"/>
          </p:cNvSpPr>
          <p:nvPr/>
        </p:nvSpPr>
        <p:spPr bwMode="auto">
          <a:xfrm flipH="1">
            <a:off x="152400" y="4724400"/>
            <a:ext cx="8458200" cy="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cs typeface="+mn-cs"/>
            </a:endParaRPr>
          </a:p>
        </p:txBody>
      </p:sp>
      <p:cxnSp>
        <p:nvCxnSpPr>
          <p:cNvPr id="103433" name="AutoShape 7"/>
          <p:cNvCxnSpPr>
            <a:cxnSpLocks noChangeShapeType="1"/>
            <a:stCxn id="103426" idx="2"/>
            <a:endCxn id="103434" idx="0"/>
          </p:cNvCxnSpPr>
          <p:nvPr/>
        </p:nvCxnSpPr>
        <p:spPr bwMode="auto">
          <a:xfrm rot="16200000" flipH="1">
            <a:off x="651668" y="2320132"/>
            <a:ext cx="1141413" cy="6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3434" name="Rectangle 6"/>
          <p:cNvSpPr>
            <a:spLocks noChangeArrowheads="1"/>
          </p:cNvSpPr>
          <p:nvPr/>
        </p:nvSpPr>
        <p:spPr bwMode="auto">
          <a:xfrm>
            <a:off x="349250" y="2894013"/>
            <a:ext cx="17526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organism</a:t>
            </a:r>
          </a:p>
          <a:p>
            <a:pPr algn="ctr" eaLnBrk="0" hangingPunct="0"/>
            <a:endParaRPr lang="en-US" sz="600">
              <a:solidFill>
                <a:srgbClr val="000000"/>
              </a:solidFill>
              <a:latin typeface="Tahoma" pitchFamily="34" charset="0"/>
              <a:cs typeface="Times New Roman" pitchFamily="18" charset="0"/>
            </a:endParaRPr>
          </a:p>
        </p:txBody>
      </p:sp>
      <p:sp>
        <p:nvSpPr>
          <p:cNvPr id="103435" name="Rectangle 6"/>
          <p:cNvSpPr>
            <a:spLocks noChangeArrowheads="1"/>
          </p:cNvSpPr>
          <p:nvPr/>
        </p:nvSpPr>
        <p:spPr bwMode="auto">
          <a:xfrm>
            <a:off x="228600" y="5105400"/>
            <a:ext cx="17526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 </a:t>
            </a:r>
          </a:p>
          <a:p>
            <a:pPr algn="ctr" eaLnBrk="0" hangingPunct="0"/>
            <a:endParaRPr lang="en-US" sz="600">
              <a:solidFill>
                <a:srgbClr val="000000"/>
              </a:solidFill>
              <a:latin typeface="Tahoma" pitchFamily="34" charset="0"/>
              <a:cs typeface="Times New Roman" pitchFamily="18" charset="0"/>
            </a:endParaRPr>
          </a:p>
        </p:txBody>
      </p:sp>
      <p:sp>
        <p:nvSpPr>
          <p:cNvPr id="103436" name="Rectangle 6"/>
          <p:cNvSpPr>
            <a:spLocks noChangeArrowheads="1"/>
          </p:cNvSpPr>
          <p:nvPr/>
        </p:nvSpPr>
        <p:spPr bwMode="auto">
          <a:xfrm>
            <a:off x="2514600" y="5105400"/>
            <a:ext cx="24384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a:t>
            </a:r>
          </a:p>
          <a:p>
            <a:pPr algn="ctr" eaLnBrk="0" hangingPunct="0"/>
            <a:endParaRPr lang="en-US" sz="600">
              <a:solidFill>
                <a:srgbClr val="000000"/>
              </a:solidFill>
              <a:latin typeface="Tahoma" pitchFamily="34" charset="0"/>
              <a:cs typeface="Times New Roman" pitchFamily="18" charset="0"/>
            </a:endParaRPr>
          </a:p>
        </p:txBody>
      </p:sp>
      <p:sp>
        <p:nvSpPr>
          <p:cNvPr id="103437" name="Rectangle 4"/>
          <p:cNvSpPr>
            <a:spLocks noChangeArrowheads="1"/>
          </p:cNvSpPr>
          <p:nvPr/>
        </p:nvSpPr>
        <p:spPr bwMode="auto">
          <a:xfrm>
            <a:off x="5613400" y="152400"/>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24" name="Rectangle 23"/>
          <p:cNvSpPr/>
          <p:nvPr/>
        </p:nvSpPr>
        <p:spPr>
          <a:xfrm>
            <a:off x="5410200" y="1809750"/>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26" name="Rectangle 25"/>
          <p:cNvSpPr/>
          <p:nvPr/>
        </p:nvSpPr>
        <p:spPr>
          <a:xfrm>
            <a:off x="5410200" y="3048000"/>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a:solidFill>
                  <a:srgbClr val="000000"/>
                </a:solidFill>
              </a:rPr>
              <a:t>heart disease course</a:t>
            </a:r>
            <a:endParaRPr lang="en-US" sz="2800" dirty="0">
              <a:solidFill>
                <a:srgbClr val="000000"/>
              </a:solidFill>
            </a:endParaRPr>
          </a:p>
        </p:txBody>
      </p:sp>
      <p:cxnSp>
        <p:nvCxnSpPr>
          <p:cNvPr id="103440" name="AutoShape 8"/>
          <p:cNvCxnSpPr>
            <a:cxnSpLocks noChangeShapeType="1"/>
            <a:stCxn id="103437" idx="2"/>
            <a:endCxn id="24" idx="0"/>
          </p:cNvCxnSpPr>
          <p:nvPr/>
        </p:nvCxnSpPr>
        <p:spPr bwMode="auto">
          <a:xfrm flipH="1">
            <a:off x="6211699" y="800100"/>
            <a:ext cx="747901" cy="1009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441" name="AutoShape 8"/>
          <p:cNvCxnSpPr>
            <a:cxnSpLocks noChangeShapeType="1"/>
            <a:stCxn id="24" idx="2"/>
            <a:endCxn id="26" idx="0"/>
          </p:cNvCxnSpPr>
          <p:nvPr/>
        </p:nvCxnSpPr>
        <p:spPr bwMode="auto">
          <a:xfrm flipH="1">
            <a:off x="6146800" y="2305050"/>
            <a:ext cx="64899" cy="742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58" name="Line 9"/>
          <p:cNvSpPr>
            <a:spLocks noChangeShapeType="1"/>
          </p:cNvSpPr>
          <p:nvPr/>
        </p:nvSpPr>
        <p:spPr bwMode="auto">
          <a:xfrm>
            <a:off x="5257800" y="228600"/>
            <a:ext cx="0" cy="6172200"/>
          </a:xfrm>
          <a:prstGeom prst="line">
            <a:avLst/>
          </a:prstGeom>
          <a:noFill/>
          <a:ln w="38100">
            <a:solidFill>
              <a:schemeClr val="tx1"/>
            </a:solidFill>
            <a:round/>
            <a:headEnd/>
            <a:tailEnd/>
          </a:ln>
        </p:spPr>
        <p:txBody>
          <a:bodyPr/>
          <a:lstStyle/>
          <a:p>
            <a:pPr eaLnBrk="0" hangingPunct="0">
              <a:defRPr/>
            </a:pPr>
            <a:endParaRPr lang="en-US">
              <a:solidFill>
                <a:srgbClr val="000000"/>
              </a:solidFill>
              <a:latin typeface="Arial" charset="0"/>
              <a:cs typeface="+mn-cs"/>
            </a:endParaRPr>
          </a:p>
        </p:txBody>
      </p:sp>
      <p:sp>
        <p:nvSpPr>
          <p:cNvPr id="103443" name="Rectangle 6"/>
          <p:cNvSpPr>
            <a:spLocks noChangeArrowheads="1"/>
          </p:cNvSpPr>
          <p:nvPr/>
        </p:nvSpPr>
        <p:spPr bwMode="auto">
          <a:xfrm>
            <a:off x="5486400" y="5105400"/>
            <a:ext cx="34290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 course</a:t>
            </a:r>
          </a:p>
          <a:p>
            <a:pPr algn="ctr" eaLnBrk="0" hangingPunct="0"/>
            <a:endParaRPr lang="en-US" sz="600">
              <a:solidFill>
                <a:srgbClr val="000000"/>
              </a:solidFill>
              <a:latin typeface="Tahoma" pitchFamily="34" charset="0"/>
              <a:cs typeface="Times New Roman" pitchFamily="18" charset="0"/>
            </a:endParaRPr>
          </a:p>
        </p:txBody>
      </p:sp>
      <p:sp>
        <p:nvSpPr>
          <p:cNvPr id="103444" name="Slide Number Placeholder 3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9245B5-D7A1-4398-9B1B-4BFFCE480E4A}" type="slidenum">
              <a:rPr lang="en-GB" smtClean="0">
                <a:solidFill>
                  <a:srgbClr val="333333"/>
                </a:solidFill>
              </a:rPr>
              <a:pPr eaLnBrk="1" hangingPunct="1"/>
              <a:t>129</a:t>
            </a:fld>
            <a:endParaRPr lang="en-GB" smtClean="0">
              <a:solidFill>
                <a:srgbClr val="333333"/>
              </a:solidFill>
            </a:endParaRPr>
          </a:p>
        </p:txBody>
      </p:sp>
      <p:sp>
        <p:nvSpPr>
          <p:cNvPr id="25" name="Rectangle 24"/>
          <p:cNvSpPr/>
          <p:nvPr/>
        </p:nvSpPr>
        <p:spPr>
          <a:xfrm>
            <a:off x="7162800" y="1066800"/>
            <a:ext cx="1448661"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process </a:t>
            </a:r>
            <a:r>
              <a:rPr lang="en-US" sz="2400" smtClean="0">
                <a:solidFill>
                  <a:srgbClr val="000000"/>
                </a:solidFill>
              </a:rPr>
              <a:t>pattern</a:t>
            </a:r>
            <a:endParaRPr lang="en-US" sz="2400" dirty="0">
              <a:solidFill>
                <a:srgbClr val="000000"/>
              </a:solidFill>
            </a:endParaRPr>
          </a:p>
        </p:txBody>
      </p:sp>
      <p:sp>
        <p:nvSpPr>
          <p:cNvPr id="23" name="Rectangle 22"/>
          <p:cNvSpPr/>
          <p:nvPr/>
        </p:nvSpPr>
        <p:spPr>
          <a:xfrm>
            <a:off x="7341030" y="2057400"/>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process pattern</a:t>
            </a:r>
            <a:endParaRPr lang="en-US" sz="2200" dirty="0">
              <a:solidFill>
                <a:srgbClr val="000000"/>
              </a:solidFill>
            </a:endParaRPr>
          </a:p>
        </p:txBody>
      </p:sp>
      <p:sp>
        <p:nvSpPr>
          <p:cNvPr id="27" name="Rectangle 26"/>
          <p:cNvSpPr/>
          <p:nvPr/>
        </p:nvSpPr>
        <p:spPr>
          <a:xfrm>
            <a:off x="7009970" y="3322449"/>
            <a:ext cx="2057830" cy="117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heart </a:t>
            </a:r>
            <a:r>
              <a:rPr lang="en-US" sz="2200">
                <a:solidFill>
                  <a:srgbClr val="000000"/>
                </a:solidFill>
              </a:rPr>
              <a:t>disease </a:t>
            </a:r>
            <a:r>
              <a:rPr lang="en-US" sz="2200" smtClean="0">
                <a:solidFill>
                  <a:srgbClr val="000000"/>
                </a:solidFill>
              </a:rPr>
              <a:t>course pattern</a:t>
            </a:r>
            <a:endParaRPr lang="en-US" sz="2200" dirty="0">
              <a:solidFill>
                <a:srgbClr val="000000"/>
              </a:solidFill>
            </a:endParaRPr>
          </a:p>
        </p:txBody>
      </p:sp>
      <p:cxnSp>
        <p:nvCxnSpPr>
          <p:cNvPr id="28" name="AutoShape 8"/>
          <p:cNvCxnSpPr>
            <a:cxnSpLocks noChangeShapeType="1"/>
            <a:stCxn id="103437" idx="2"/>
            <a:endCxn id="25" idx="0"/>
          </p:cNvCxnSpPr>
          <p:nvPr/>
        </p:nvCxnSpPr>
        <p:spPr bwMode="auto">
          <a:xfrm>
            <a:off x="6959600" y="800100"/>
            <a:ext cx="927531"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AutoShape 8"/>
          <p:cNvCxnSpPr>
            <a:cxnSpLocks noChangeShapeType="1"/>
            <a:stCxn id="25" idx="2"/>
            <a:endCxn id="23" idx="0"/>
          </p:cNvCxnSpPr>
          <p:nvPr/>
        </p:nvCxnSpPr>
        <p:spPr bwMode="auto">
          <a:xfrm>
            <a:off x="7887131" y="1828800"/>
            <a:ext cx="292099"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 name="AutoShape 8"/>
          <p:cNvCxnSpPr>
            <a:cxnSpLocks noChangeShapeType="1"/>
            <a:stCxn id="23" idx="2"/>
            <a:endCxn id="27" idx="0"/>
          </p:cNvCxnSpPr>
          <p:nvPr/>
        </p:nvCxnSpPr>
        <p:spPr bwMode="auto">
          <a:xfrm flipH="1">
            <a:off x="8038885" y="3048000"/>
            <a:ext cx="140345" cy="27444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5339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BA9A5F-DAF7-49E8-803E-C180A6A91A13}" type="slidenum">
              <a:rPr lang="en-US" smtClean="0">
                <a:solidFill>
                  <a:srgbClr val="000000"/>
                </a:solidFill>
                <a:latin typeface="Times New Roman" pitchFamily="18" charset="0"/>
              </a:rPr>
              <a:pPr eaLnBrk="1" hangingPunct="1"/>
              <a:t>13</a:t>
            </a:fld>
            <a:endParaRPr lang="en-US" smtClean="0">
              <a:solidFill>
                <a:srgbClr val="000000"/>
              </a:solidFill>
              <a:latin typeface="Times New Roman" pitchFamily="18" charset="0"/>
            </a:endParaRPr>
          </a:p>
        </p:txBody>
      </p:sp>
      <p:sp>
        <p:nvSpPr>
          <p:cNvPr id="206851" name="Rectangle 2"/>
          <p:cNvSpPr>
            <a:spLocks noGrp="1" noChangeArrowheads="1"/>
          </p:cNvSpPr>
          <p:nvPr>
            <p:ph type="title"/>
          </p:nvPr>
        </p:nvSpPr>
        <p:spPr>
          <a:xfrm>
            <a:off x="533400" y="609600"/>
            <a:ext cx="8077200" cy="1143000"/>
          </a:xfrm>
        </p:spPr>
        <p:txBody>
          <a:bodyPr/>
          <a:lstStyle/>
          <a:p>
            <a:pPr eaLnBrk="1" hangingPunct="1"/>
            <a:r>
              <a:rPr lang="en-US" sz="3200" smtClean="0"/>
              <a:t>A slightly more sophisticated Armstrongian view </a:t>
            </a:r>
            <a:endParaRPr lang="de-DE" sz="3200" smtClean="0"/>
          </a:p>
        </p:txBody>
      </p:sp>
      <p:graphicFrame>
        <p:nvGraphicFramePr>
          <p:cNvPr id="1418276" name="Group 36"/>
          <p:cNvGraphicFramePr>
            <a:graphicFrameLocks noGrp="1"/>
          </p:cNvGraphicFramePr>
          <p:nvPr>
            <p:ph idx="1"/>
            <p:extLst>
              <p:ext uri="{D42A27DB-BD31-4B8C-83A1-F6EECF244321}">
                <p14:modId xmlns:p14="http://schemas.microsoft.com/office/powerpoint/2010/main" val="3849284928"/>
              </p:ext>
            </p:extLst>
          </p:nvPr>
        </p:nvGraphicFramePr>
        <p:xfrm>
          <a:off x="685800" y="1981200"/>
          <a:ext cx="7772400" cy="4190964"/>
        </p:xfrm>
        <a:graphic>
          <a:graphicData uri="http://schemas.openxmlformats.org/drawingml/2006/table">
            <a:tbl>
              <a:tblPr/>
              <a:tblGrid>
                <a:gridCol w="1438275">
                  <a:extLst>
                    <a:ext uri="{9D8B030D-6E8A-4147-A177-3AD203B41FA5}">
                      <a16:colId xmlns:a16="http://schemas.microsoft.com/office/drawing/2014/main" val="20000"/>
                    </a:ext>
                  </a:extLst>
                </a:gridCol>
                <a:gridCol w="3133725">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5181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Substances</a:t>
                      </a:r>
                      <a:endParaRPr kumimoji="0" lang="de-DE" sz="2000" b="0" i="0" u="none" strike="noStrike" cap="none" normalizeH="0" baseline="0" smtClean="0">
                        <a:ln>
                          <a:noFill/>
                        </a:ln>
                        <a:solidFill>
                          <a:schemeClr val="tx1"/>
                        </a:solidFill>
                        <a:effectLst/>
                        <a:latin typeface="Arial"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smtClean="0">
                          <a:ln>
                            <a:noFill/>
                          </a:ln>
                          <a:solidFill>
                            <a:schemeClr val="tx1"/>
                          </a:solidFill>
                          <a:effectLst/>
                          <a:latin typeface="Arial" charset="0"/>
                        </a:rPr>
                        <a:t>Attributes</a:t>
                      </a:r>
                      <a:endParaRPr kumimoji="0" lang="de-DE" sz="2000" b="0" i="0" u="none" strike="noStrike" cap="none" normalizeH="0" baseline="0" dirty="0" smtClean="0">
                        <a:ln>
                          <a:noFill/>
                        </a:ln>
                        <a:solidFill>
                          <a:schemeClr val="tx1"/>
                        </a:solidFill>
                        <a:effectLst/>
                        <a:latin typeface="Arial"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30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Universals</a:t>
                      </a:r>
                      <a:endParaRPr kumimoji="0" lang="de-DE" sz="2000" b="0" i="0" u="none" strike="noStrike" cap="none" normalizeH="0" baseline="0" smtClean="0">
                        <a:ln>
                          <a:noFill/>
                        </a:ln>
                        <a:solidFill>
                          <a:schemeClr val="tx1"/>
                        </a:solidFill>
                        <a:effectLst/>
                        <a:latin typeface="Arial"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0" marR="90000" marT="46795" marB="467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charset="0"/>
                        </a:rPr>
                        <a:t>Properties and Relations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7016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Particulars</a:t>
                      </a:r>
                      <a:endParaRPr kumimoji="0" lang="de-DE" sz="2000" b="0" i="0" u="none" strike="noStrike" cap="none" normalizeH="0" baseline="0" smtClean="0">
                        <a:ln>
                          <a:noFill/>
                        </a:ln>
                        <a:solidFill>
                          <a:schemeClr val="tx1"/>
                        </a:solidFill>
                        <a:effectLst/>
                        <a:latin typeface="Arial"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Particulars</a:t>
                      </a:r>
                      <a:endParaRPr kumimoji="0" lang="de-DE" sz="2800" b="0" i="0" u="none" strike="noStrike" cap="none" normalizeH="0" baseline="0" smtClean="0">
                        <a:ln>
                          <a:noFill/>
                        </a:ln>
                        <a:solidFill>
                          <a:schemeClr val="tx1"/>
                        </a:solidFill>
                        <a:effectLst/>
                        <a:latin typeface="Arial" charset="0"/>
                      </a:endParaRPr>
                    </a:p>
                  </a:txBody>
                  <a:tcPr marL="90000" marR="90000" marT="46795" marB="467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0" marR="90000" marT="46795" marB="467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73448"/>
            <a:ext cx="2133600" cy="476250"/>
          </a:xfrm>
        </p:spPr>
        <p:txBody>
          <a:bodyPr/>
          <a:lstStyle/>
          <a:p>
            <a:pPr>
              <a:defRPr/>
            </a:pPr>
            <a:fld id="{70C3532B-11A4-428A-91EC-E1A981F3C905}" type="slidenum">
              <a:rPr lang="en-US" smtClean="0"/>
              <a:pPr>
                <a:defRPr/>
              </a:pPr>
              <a:t>130</a:t>
            </a:fld>
            <a:endParaRPr lang="en-US"/>
          </a:p>
        </p:txBody>
      </p:sp>
      <p:sp>
        <p:nvSpPr>
          <p:cNvPr id="5" name="Rectangle 4"/>
          <p:cNvSpPr>
            <a:spLocks noChangeArrowheads="1"/>
          </p:cNvSpPr>
          <p:nvPr/>
        </p:nvSpPr>
        <p:spPr bwMode="auto">
          <a:xfrm>
            <a:off x="5156200" y="244098"/>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6" name="Rectangle 5"/>
          <p:cNvSpPr/>
          <p:nvPr/>
        </p:nvSpPr>
        <p:spPr>
          <a:xfrm>
            <a:off x="4953000" y="1901448"/>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7" name="Rectangle 6"/>
          <p:cNvSpPr/>
          <p:nvPr/>
        </p:nvSpPr>
        <p:spPr>
          <a:xfrm>
            <a:off x="4953000" y="3139698"/>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a:solidFill>
                  <a:srgbClr val="000000"/>
                </a:solidFill>
              </a:rPr>
              <a:t>heart disease course</a:t>
            </a:r>
            <a:endParaRPr lang="en-US" sz="2800" dirty="0">
              <a:solidFill>
                <a:srgbClr val="000000"/>
              </a:solidFill>
            </a:endParaRPr>
          </a:p>
        </p:txBody>
      </p:sp>
      <p:cxnSp>
        <p:nvCxnSpPr>
          <p:cNvPr id="8" name="AutoShape 8"/>
          <p:cNvCxnSpPr>
            <a:cxnSpLocks noChangeShapeType="1"/>
            <a:stCxn id="5" idx="2"/>
            <a:endCxn id="6" idx="0"/>
          </p:cNvCxnSpPr>
          <p:nvPr/>
        </p:nvCxnSpPr>
        <p:spPr bwMode="auto">
          <a:xfrm flipH="1">
            <a:off x="5754499" y="891798"/>
            <a:ext cx="747901" cy="1009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6" idx="2"/>
            <a:endCxn id="7" idx="0"/>
          </p:cNvCxnSpPr>
          <p:nvPr/>
        </p:nvCxnSpPr>
        <p:spPr bwMode="auto">
          <a:xfrm flipH="1">
            <a:off x="5689600" y="2396748"/>
            <a:ext cx="64899" cy="742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6"/>
          <p:cNvSpPr>
            <a:spLocks noChangeArrowheads="1"/>
          </p:cNvSpPr>
          <p:nvPr/>
        </p:nvSpPr>
        <p:spPr bwMode="auto">
          <a:xfrm>
            <a:off x="4953000" y="4876800"/>
            <a:ext cx="1676400" cy="1883044"/>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a:t>
            </a:r>
            <a:endParaRPr lang="en-US" sz="2800" smtClean="0">
              <a:solidFill>
                <a:srgbClr val="000000"/>
              </a:solidFill>
              <a:latin typeface="Tahoma" pitchFamily="34" charset="0"/>
              <a:cs typeface="Times New Roman" pitchFamily="18" charset="0"/>
            </a:endParaRPr>
          </a:p>
          <a:p>
            <a:pPr algn="ctr" eaLnBrk="0" hangingPunct="0"/>
            <a:r>
              <a:rPr lang="en-US" sz="2800" smtClean="0">
                <a:solidFill>
                  <a:srgbClr val="000000"/>
                </a:solidFill>
                <a:latin typeface="Tahoma" pitchFamily="34" charset="0"/>
                <a:cs typeface="Times New Roman" pitchFamily="18" charset="0"/>
              </a:rPr>
              <a:t>disease </a:t>
            </a:r>
          </a:p>
          <a:p>
            <a:pPr algn="ctr" eaLnBrk="0" hangingPunct="0"/>
            <a:r>
              <a:rPr lang="en-US" sz="2800" smtClean="0">
                <a:solidFill>
                  <a:srgbClr val="000000"/>
                </a:solidFill>
                <a:latin typeface="Tahoma" pitchFamily="34" charset="0"/>
                <a:cs typeface="Times New Roman" pitchFamily="18" charset="0"/>
              </a:rPr>
              <a:t>course</a:t>
            </a:r>
            <a:endParaRPr lang="en-US" sz="28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sp>
        <p:nvSpPr>
          <p:cNvPr id="12" name="Slide Number Placeholder 39"/>
          <p:cNvSpPr txBox="1">
            <a:spLocks/>
          </p:cNvSpPr>
          <p:nvPr/>
        </p:nvSpPr>
        <p:spPr bwMode="auto">
          <a:xfrm>
            <a:off x="6553200" y="6473448"/>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9pPr>
          </a:lstStyle>
          <a:p>
            <a:pPr eaLnBrk="1" hangingPunct="1"/>
            <a:fld id="{079245B5-D7A1-4398-9B1B-4BFFCE480E4A}" type="slidenum">
              <a:rPr lang="en-GB" smtClean="0">
                <a:solidFill>
                  <a:srgbClr val="333333"/>
                </a:solidFill>
              </a:rPr>
              <a:pPr eaLnBrk="1" hangingPunct="1"/>
              <a:t>130</a:t>
            </a:fld>
            <a:endParaRPr lang="en-GB" smtClean="0">
              <a:solidFill>
                <a:srgbClr val="333333"/>
              </a:solidFill>
            </a:endParaRPr>
          </a:p>
        </p:txBody>
      </p:sp>
      <p:sp>
        <p:nvSpPr>
          <p:cNvPr id="13" name="Rectangle 12"/>
          <p:cNvSpPr/>
          <p:nvPr/>
        </p:nvSpPr>
        <p:spPr>
          <a:xfrm>
            <a:off x="6705600" y="1158498"/>
            <a:ext cx="1448661"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process </a:t>
            </a:r>
            <a:r>
              <a:rPr lang="en-US" sz="2400" smtClean="0">
                <a:solidFill>
                  <a:srgbClr val="000000"/>
                </a:solidFill>
              </a:rPr>
              <a:t>pattern</a:t>
            </a:r>
            <a:endParaRPr lang="en-US" sz="2400" dirty="0">
              <a:solidFill>
                <a:srgbClr val="000000"/>
              </a:solidFill>
            </a:endParaRPr>
          </a:p>
        </p:txBody>
      </p:sp>
      <p:sp>
        <p:nvSpPr>
          <p:cNvPr id="14" name="Rectangle 13"/>
          <p:cNvSpPr/>
          <p:nvPr/>
        </p:nvSpPr>
        <p:spPr>
          <a:xfrm>
            <a:off x="6883830" y="2149098"/>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process pattern</a:t>
            </a:r>
            <a:endParaRPr lang="en-US" sz="2200" dirty="0">
              <a:solidFill>
                <a:srgbClr val="000000"/>
              </a:solidFill>
            </a:endParaRPr>
          </a:p>
        </p:txBody>
      </p:sp>
      <p:sp>
        <p:nvSpPr>
          <p:cNvPr id="15" name="Rectangle 14"/>
          <p:cNvSpPr/>
          <p:nvPr/>
        </p:nvSpPr>
        <p:spPr>
          <a:xfrm>
            <a:off x="6552770" y="3414147"/>
            <a:ext cx="2057830" cy="117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heart </a:t>
            </a:r>
            <a:r>
              <a:rPr lang="en-US" sz="2200">
                <a:solidFill>
                  <a:srgbClr val="000000"/>
                </a:solidFill>
              </a:rPr>
              <a:t>disease </a:t>
            </a:r>
            <a:r>
              <a:rPr lang="en-US" sz="2200" smtClean="0">
                <a:solidFill>
                  <a:srgbClr val="000000"/>
                </a:solidFill>
              </a:rPr>
              <a:t>course pattern</a:t>
            </a:r>
            <a:endParaRPr lang="en-US" sz="2200" dirty="0">
              <a:solidFill>
                <a:srgbClr val="000000"/>
              </a:solidFill>
            </a:endParaRPr>
          </a:p>
        </p:txBody>
      </p:sp>
      <p:cxnSp>
        <p:nvCxnSpPr>
          <p:cNvPr id="16" name="AutoShape 8"/>
          <p:cNvCxnSpPr>
            <a:cxnSpLocks noChangeShapeType="1"/>
            <a:stCxn id="5" idx="2"/>
            <a:endCxn id="13" idx="0"/>
          </p:cNvCxnSpPr>
          <p:nvPr/>
        </p:nvCxnSpPr>
        <p:spPr bwMode="auto">
          <a:xfrm>
            <a:off x="6502400" y="891798"/>
            <a:ext cx="927531"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AutoShape 8"/>
          <p:cNvCxnSpPr>
            <a:cxnSpLocks noChangeShapeType="1"/>
            <a:stCxn id="13" idx="2"/>
            <a:endCxn id="14" idx="0"/>
          </p:cNvCxnSpPr>
          <p:nvPr/>
        </p:nvCxnSpPr>
        <p:spPr bwMode="auto">
          <a:xfrm>
            <a:off x="7429931" y="1920498"/>
            <a:ext cx="292099"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 name="AutoShape 8"/>
          <p:cNvCxnSpPr>
            <a:cxnSpLocks noChangeShapeType="1"/>
            <a:stCxn id="14" idx="2"/>
            <a:endCxn id="15" idx="0"/>
          </p:cNvCxnSpPr>
          <p:nvPr/>
        </p:nvCxnSpPr>
        <p:spPr bwMode="auto">
          <a:xfrm flipH="1">
            <a:off x="7581685" y="3139698"/>
            <a:ext cx="140345" cy="27444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736600" y="256045"/>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20" name="Rectangle 19"/>
          <p:cNvSpPr/>
          <p:nvPr/>
        </p:nvSpPr>
        <p:spPr>
          <a:xfrm>
            <a:off x="533400" y="1913395"/>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21" name="Rectangle 20"/>
          <p:cNvSpPr/>
          <p:nvPr/>
        </p:nvSpPr>
        <p:spPr>
          <a:xfrm>
            <a:off x="533400" y="3151645"/>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a:solidFill>
                  <a:srgbClr val="000000"/>
                </a:solidFill>
              </a:rPr>
              <a:t>heart disease course</a:t>
            </a:r>
            <a:endParaRPr lang="en-US" sz="2800" dirty="0">
              <a:solidFill>
                <a:srgbClr val="000000"/>
              </a:solidFill>
            </a:endParaRPr>
          </a:p>
        </p:txBody>
      </p:sp>
      <p:cxnSp>
        <p:nvCxnSpPr>
          <p:cNvPr id="22" name="AutoShape 8"/>
          <p:cNvCxnSpPr>
            <a:cxnSpLocks noChangeShapeType="1"/>
            <a:stCxn id="19" idx="2"/>
            <a:endCxn id="20" idx="0"/>
          </p:cNvCxnSpPr>
          <p:nvPr/>
        </p:nvCxnSpPr>
        <p:spPr bwMode="auto">
          <a:xfrm flipH="1">
            <a:off x="1334899" y="903745"/>
            <a:ext cx="747901" cy="1009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 name="AutoShape 8"/>
          <p:cNvCxnSpPr>
            <a:cxnSpLocks noChangeShapeType="1"/>
            <a:stCxn id="20" idx="2"/>
            <a:endCxn id="21" idx="0"/>
          </p:cNvCxnSpPr>
          <p:nvPr/>
        </p:nvCxnSpPr>
        <p:spPr bwMode="auto">
          <a:xfrm flipH="1">
            <a:off x="1270000" y="2408695"/>
            <a:ext cx="64899" cy="742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4" name="Rectangle 6"/>
          <p:cNvSpPr>
            <a:spLocks noChangeArrowheads="1"/>
          </p:cNvSpPr>
          <p:nvPr/>
        </p:nvSpPr>
        <p:spPr bwMode="auto">
          <a:xfrm>
            <a:off x="609600" y="5209045"/>
            <a:ext cx="34290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 course</a:t>
            </a:r>
          </a:p>
          <a:p>
            <a:pPr algn="ctr" eaLnBrk="0" hangingPunct="0"/>
            <a:endParaRPr lang="en-US" sz="600">
              <a:solidFill>
                <a:srgbClr val="000000"/>
              </a:solidFill>
              <a:latin typeface="Tahoma" pitchFamily="34" charset="0"/>
              <a:cs typeface="Times New Roman" pitchFamily="18" charset="0"/>
            </a:endParaRPr>
          </a:p>
        </p:txBody>
      </p:sp>
      <p:sp>
        <p:nvSpPr>
          <p:cNvPr id="25" name="Rectangle 24"/>
          <p:cNvSpPr/>
          <p:nvPr/>
        </p:nvSpPr>
        <p:spPr>
          <a:xfrm>
            <a:off x="2286000" y="1170445"/>
            <a:ext cx="1448661"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process </a:t>
            </a:r>
            <a:r>
              <a:rPr lang="en-US" sz="2400" smtClean="0">
                <a:solidFill>
                  <a:srgbClr val="000000"/>
                </a:solidFill>
              </a:rPr>
              <a:t>pattern</a:t>
            </a:r>
            <a:endParaRPr lang="en-US" sz="2400" dirty="0">
              <a:solidFill>
                <a:srgbClr val="000000"/>
              </a:solidFill>
            </a:endParaRPr>
          </a:p>
        </p:txBody>
      </p:sp>
      <p:sp>
        <p:nvSpPr>
          <p:cNvPr id="26" name="Rectangle 25"/>
          <p:cNvSpPr/>
          <p:nvPr/>
        </p:nvSpPr>
        <p:spPr>
          <a:xfrm>
            <a:off x="2464230" y="2161045"/>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process pattern</a:t>
            </a:r>
            <a:endParaRPr lang="en-US" sz="2200" dirty="0">
              <a:solidFill>
                <a:srgbClr val="000000"/>
              </a:solidFill>
            </a:endParaRPr>
          </a:p>
        </p:txBody>
      </p:sp>
      <p:sp>
        <p:nvSpPr>
          <p:cNvPr id="27" name="Rectangle 26"/>
          <p:cNvSpPr/>
          <p:nvPr/>
        </p:nvSpPr>
        <p:spPr>
          <a:xfrm>
            <a:off x="2133170" y="3426094"/>
            <a:ext cx="2057830" cy="117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heart </a:t>
            </a:r>
            <a:r>
              <a:rPr lang="en-US" sz="2200">
                <a:solidFill>
                  <a:srgbClr val="000000"/>
                </a:solidFill>
              </a:rPr>
              <a:t>disease </a:t>
            </a:r>
            <a:r>
              <a:rPr lang="en-US" sz="2200" smtClean="0">
                <a:solidFill>
                  <a:srgbClr val="000000"/>
                </a:solidFill>
              </a:rPr>
              <a:t>course pattern</a:t>
            </a:r>
            <a:endParaRPr lang="en-US" sz="2200" dirty="0">
              <a:solidFill>
                <a:srgbClr val="000000"/>
              </a:solidFill>
            </a:endParaRPr>
          </a:p>
        </p:txBody>
      </p:sp>
      <p:cxnSp>
        <p:nvCxnSpPr>
          <p:cNvPr id="28" name="AutoShape 8"/>
          <p:cNvCxnSpPr>
            <a:cxnSpLocks noChangeShapeType="1"/>
            <a:stCxn id="19" idx="2"/>
            <a:endCxn id="25" idx="0"/>
          </p:cNvCxnSpPr>
          <p:nvPr/>
        </p:nvCxnSpPr>
        <p:spPr bwMode="auto">
          <a:xfrm>
            <a:off x="2082800" y="903745"/>
            <a:ext cx="927531"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AutoShape 8"/>
          <p:cNvCxnSpPr>
            <a:cxnSpLocks noChangeShapeType="1"/>
            <a:stCxn id="25" idx="2"/>
            <a:endCxn id="26" idx="0"/>
          </p:cNvCxnSpPr>
          <p:nvPr/>
        </p:nvCxnSpPr>
        <p:spPr bwMode="auto">
          <a:xfrm>
            <a:off x="3010331" y="1932445"/>
            <a:ext cx="292099"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 name="AutoShape 8"/>
          <p:cNvCxnSpPr>
            <a:cxnSpLocks noChangeShapeType="1"/>
            <a:stCxn id="26" idx="2"/>
            <a:endCxn id="27" idx="0"/>
          </p:cNvCxnSpPr>
          <p:nvPr/>
        </p:nvCxnSpPr>
        <p:spPr bwMode="auto">
          <a:xfrm flipH="1">
            <a:off x="3162085" y="3151645"/>
            <a:ext cx="140345" cy="27444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 name="Rectangle 6"/>
          <p:cNvSpPr>
            <a:spLocks noChangeArrowheads="1"/>
          </p:cNvSpPr>
          <p:nvPr/>
        </p:nvSpPr>
        <p:spPr bwMode="auto">
          <a:xfrm>
            <a:off x="6883830" y="4876800"/>
            <a:ext cx="2107770" cy="1883044"/>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smtClean="0">
                <a:solidFill>
                  <a:srgbClr val="000000"/>
                </a:solidFill>
                <a:latin typeface="Tahoma" pitchFamily="34" charset="0"/>
                <a:cs typeface="Times New Roman" pitchFamily="18" charset="0"/>
              </a:rPr>
              <a:t>John’s chronic </a:t>
            </a:r>
            <a:endParaRPr lang="en-US" sz="2400">
              <a:solidFill>
                <a:srgbClr val="000000"/>
              </a:solidFill>
              <a:latin typeface="Tahoma" pitchFamily="34" charset="0"/>
              <a:cs typeface="Times New Roman" pitchFamily="18" charset="0"/>
            </a:endParaRPr>
          </a:p>
          <a:p>
            <a:pPr algn="ctr" eaLnBrk="0" hangingPunct="0"/>
            <a:r>
              <a:rPr lang="en-US" sz="2400">
                <a:solidFill>
                  <a:srgbClr val="000000"/>
                </a:solidFill>
                <a:latin typeface="Tahoma" pitchFamily="34" charset="0"/>
                <a:cs typeface="Times New Roman" pitchFamily="18" charset="0"/>
              </a:rPr>
              <a:t>heart </a:t>
            </a:r>
            <a:endParaRPr lang="en-US" sz="2400" smtClean="0">
              <a:solidFill>
                <a:srgbClr val="000000"/>
              </a:solidFill>
              <a:latin typeface="Tahoma" pitchFamily="34" charset="0"/>
              <a:cs typeface="Times New Roman" pitchFamily="18" charset="0"/>
            </a:endParaRPr>
          </a:p>
          <a:p>
            <a:pPr algn="ctr" eaLnBrk="0" hangingPunct="0"/>
            <a:r>
              <a:rPr lang="en-US" sz="2400" smtClean="0">
                <a:solidFill>
                  <a:srgbClr val="000000"/>
                </a:solidFill>
                <a:latin typeface="Tahoma" pitchFamily="34" charset="0"/>
                <a:cs typeface="Times New Roman" pitchFamily="18" charset="0"/>
              </a:rPr>
              <a:t>disease </a:t>
            </a:r>
          </a:p>
          <a:p>
            <a:pPr algn="ctr" eaLnBrk="0" hangingPunct="0"/>
            <a:r>
              <a:rPr lang="en-US" sz="2400" smtClean="0">
                <a:solidFill>
                  <a:srgbClr val="000000"/>
                </a:solidFill>
                <a:latin typeface="Tahoma" pitchFamily="34" charset="0"/>
                <a:cs typeface="Times New Roman" pitchFamily="18" charset="0"/>
              </a:rPr>
              <a:t>course pattern</a:t>
            </a:r>
            <a:endParaRPr lang="en-US" sz="24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cxnSp>
        <p:nvCxnSpPr>
          <p:cNvPr id="33" name="Straight Connector 32"/>
          <p:cNvCxnSpPr/>
          <p:nvPr/>
        </p:nvCxnSpPr>
        <p:spPr bwMode="auto">
          <a:xfrm>
            <a:off x="4495800" y="0"/>
            <a:ext cx="76200" cy="6949698"/>
          </a:xfrm>
          <a:prstGeom prst="line">
            <a:avLst/>
          </a:prstGeom>
          <a:solidFill>
            <a:schemeClr val="accent1"/>
          </a:solidFill>
          <a:ln w="111125" cap="flat" cmpd="tri"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67054064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73448"/>
            <a:ext cx="2133600" cy="476250"/>
          </a:xfrm>
        </p:spPr>
        <p:txBody>
          <a:bodyPr/>
          <a:lstStyle/>
          <a:p>
            <a:pPr>
              <a:defRPr/>
            </a:pPr>
            <a:fld id="{70C3532B-11A4-428A-91EC-E1A981F3C905}" type="slidenum">
              <a:rPr lang="en-US" smtClean="0"/>
              <a:pPr>
                <a:defRPr/>
              </a:pPr>
              <a:t>131</a:t>
            </a:fld>
            <a:endParaRPr lang="en-US"/>
          </a:p>
        </p:txBody>
      </p:sp>
      <p:sp>
        <p:nvSpPr>
          <p:cNvPr id="5" name="Rectangle 4"/>
          <p:cNvSpPr>
            <a:spLocks noChangeArrowheads="1"/>
          </p:cNvSpPr>
          <p:nvPr/>
        </p:nvSpPr>
        <p:spPr bwMode="auto">
          <a:xfrm>
            <a:off x="5156200" y="244098"/>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6" name="Rectangle 5"/>
          <p:cNvSpPr/>
          <p:nvPr/>
        </p:nvSpPr>
        <p:spPr>
          <a:xfrm>
            <a:off x="5044483" y="990600"/>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7" name="Rectangle 6"/>
          <p:cNvSpPr/>
          <p:nvPr/>
        </p:nvSpPr>
        <p:spPr>
          <a:xfrm>
            <a:off x="4953000" y="3139698"/>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a:solidFill>
                  <a:srgbClr val="000000"/>
                </a:solidFill>
              </a:rPr>
              <a:t>heart disease course</a:t>
            </a:r>
            <a:endParaRPr lang="en-US" sz="2800" dirty="0">
              <a:solidFill>
                <a:srgbClr val="000000"/>
              </a:solidFill>
            </a:endParaRPr>
          </a:p>
        </p:txBody>
      </p:sp>
      <p:cxnSp>
        <p:nvCxnSpPr>
          <p:cNvPr id="8" name="AutoShape 8"/>
          <p:cNvCxnSpPr>
            <a:cxnSpLocks noChangeShapeType="1"/>
            <a:stCxn id="5" idx="2"/>
            <a:endCxn id="6" idx="0"/>
          </p:cNvCxnSpPr>
          <p:nvPr/>
        </p:nvCxnSpPr>
        <p:spPr bwMode="auto">
          <a:xfrm flipH="1">
            <a:off x="5845982" y="891798"/>
            <a:ext cx="656418" cy="9880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6" idx="2"/>
            <a:endCxn id="7" idx="0"/>
          </p:cNvCxnSpPr>
          <p:nvPr/>
        </p:nvCxnSpPr>
        <p:spPr bwMode="auto">
          <a:xfrm flipH="1">
            <a:off x="5689600" y="1485900"/>
            <a:ext cx="156382" cy="165379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6"/>
          <p:cNvSpPr>
            <a:spLocks noChangeArrowheads="1"/>
          </p:cNvSpPr>
          <p:nvPr/>
        </p:nvSpPr>
        <p:spPr bwMode="auto">
          <a:xfrm>
            <a:off x="4953000" y="4876800"/>
            <a:ext cx="1676400" cy="1883044"/>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a:t>
            </a:r>
            <a:endParaRPr lang="en-US" sz="2800" smtClean="0">
              <a:solidFill>
                <a:srgbClr val="000000"/>
              </a:solidFill>
              <a:latin typeface="Tahoma" pitchFamily="34" charset="0"/>
              <a:cs typeface="Times New Roman" pitchFamily="18" charset="0"/>
            </a:endParaRPr>
          </a:p>
          <a:p>
            <a:pPr algn="ctr" eaLnBrk="0" hangingPunct="0"/>
            <a:r>
              <a:rPr lang="en-US" sz="2800" smtClean="0">
                <a:solidFill>
                  <a:srgbClr val="000000"/>
                </a:solidFill>
                <a:latin typeface="Tahoma" pitchFamily="34" charset="0"/>
                <a:cs typeface="Times New Roman" pitchFamily="18" charset="0"/>
              </a:rPr>
              <a:t>disease </a:t>
            </a:r>
          </a:p>
          <a:p>
            <a:pPr algn="ctr" eaLnBrk="0" hangingPunct="0"/>
            <a:r>
              <a:rPr lang="en-US" sz="2800" smtClean="0">
                <a:solidFill>
                  <a:srgbClr val="000000"/>
                </a:solidFill>
                <a:latin typeface="Tahoma" pitchFamily="34" charset="0"/>
                <a:cs typeface="Times New Roman" pitchFamily="18" charset="0"/>
              </a:rPr>
              <a:t>course</a:t>
            </a:r>
            <a:endParaRPr lang="en-US" sz="28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sp>
        <p:nvSpPr>
          <p:cNvPr id="12" name="Slide Number Placeholder 39"/>
          <p:cNvSpPr txBox="1">
            <a:spLocks/>
          </p:cNvSpPr>
          <p:nvPr/>
        </p:nvSpPr>
        <p:spPr bwMode="auto">
          <a:xfrm>
            <a:off x="6553200" y="6473448"/>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9pPr>
          </a:lstStyle>
          <a:p>
            <a:pPr eaLnBrk="1" hangingPunct="1"/>
            <a:fld id="{079245B5-D7A1-4398-9B1B-4BFFCE480E4A}" type="slidenum">
              <a:rPr lang="en-GB" smtClean="0">
                <a:solidFill>
                  <a:srgbClr val="333333"/>
                </a:solidFill>
              </a:rPr>
              <a:pPr eaLnBrk="1" hangingPunct="1"/>
              <a:t>131</a:t>
            </a:fld>
            <a:endParaRPr lang="en-GB" smtClean="0">
              <a:solidFill>
                <a:srgbClr val="333333"/>
              </a:solidFill>
            </a:endParaRPr>
          </a:p>
        </p:txBody>
      </p:sp>
      <p:sp>
        <p:nvSpPr>
          <p:cNvPr id="13" name="Rectangle 12"/>
          <p:cNvSpPr/>
          <p:nvPr/>
        </p:nvSpPr>
        <p:spPr>
          <a:xfrm>
            <a:off x="6159499" y="1768098"/>
            <a:ext cx="1448661"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process </a:t>
            </a:r>
            <a:r>
              <a:rPr lang="en-US" sz="2400" smtClean="0">
                <a:solidFill>
                  <a:srgbClr val="000000"/>
                </a:solidFill>
              </a:rPr>
              <a:t>profile</a:t>
            </a:r>
            <a:endParaRPr lang="en-US" sz="2400" dirty="0">
              <a:solidFill>
                <a:srgbClr val="000000"/>
              </a:solidFill>
            </a:endParaRPr>
          </a:p>
        </p:txBody>
      </p:sp>
      <p:sp>
        <p:nvSpPr>
          <p:cNvPr id="14" name="Rectangle 13"/>
          <p:cNvSpPr/>
          <p:nvPr/>
        </p:nvSpPr>
        <p:spPr>
          <a:xfrm>
            <a:off x="7496014" y="2656345"/>
            <a:ext cx="1676400" cy="5043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mtClean="0">
                <a:solidFill>
                  <a:srgbClr val="000000"/>
                </a:solidFill>
              </a:rPr>
              <a:t>chronic process profile</a:t>
            </a:r>
            <a:endParaRPr lang="en-US" dirty="0">
              <a:solidFill>
                <a:srgbClr val="000000"/>
              </a:solidFill>
            </a:endParaRPr>
          </a:p>
        </p:txBody>
      </p:sp>
      <p:sp>
        <p:nvSpPr>
          <p:cNvPr id="15" name="Rectangle 14"/>
          <p:cNvSpPr/>
          <p:nvPr/>
        </p:nvSpPr>
        <p:spPr>
          <a:xfrm>
            <a:off x="6552770" y="3414147"/>
            <a:ext cx="2057830" cy="117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heart </a:t>
            </a:r>
            <a:r>
              <a:rPr lang="en-US" sz="2200">
                <a:solidFill>
                  <a:srgbClr val="000000"/>
                </a:solidFill>
              </a:rPr>
              <a:t>disease </a:t>
            </a:r>
            <a:r>
              <a:rPr lang="en-US" sz="2200" smtClean="0">
                <a:solidFill>
                  <a:srgbClr val="000000"/>
                </a:solidFill>
              </a:rPr>
              <a:t>course profile</a:t>
            </a:r>
            <a:endParaRPr lang="en-US" sz="2200" dirty="0">
              <a:solidFill>
                <a:srgbClr val="000000"/>
              </a:solidFill>
            </a:endParaRPr>
          </a:p>
        </p:txBody>
      </p:sp>
      <p:cxnSp>
        <p:nvCxnSpPr>
          <p:cNvPr id="16" name="AutoShape 8"/>
          <p:cNvCxnSpPr>
            <a:cxnSpLocks noChangeShapeType="1"/>
            <a:stCxn id="6" idx="2"/>
            <a:endCxn id="13" idx="0"/>
          </p:cNvCxnSpPr>
          <p:nvPr/>
        </p:nvCxnSpPr>
        <p:spPr bwMode="auto">
          <a:xfrm>
            <a:off x="5845982" y="1485900"/>
            <a:ext cx="1037848" cy="28219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AutoShape 8"/>
          <p:cNvCxnSpPr>
            <a:cxnSpLocks noChangeShapeType="1"/>
            <a:stCxn id="13" idx="2"/>
            <a:endCxn id="14" idx="0"/>
          </p:cNvCxnSpPr>
          <p:nvPr/>
        </p:nvCxnSpPr>
        <p:spPr bwMode="auto">
          <a:xfrm>
            <a:off x="6883830" y="2530098"/>
            <a:ext cx="1450384" cy="12624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 name="AutoShape 8"/>
          <p:cNvCxnSpPr>
            <a:cxnSpLocks noChangeShapeType="1"/>
            <a:stCxn id="14" idx="2"/>
            <a:endCxn id="15" idx="0"/>
          </p:cNvCxnSpPr>
          <p:nvPr/>
        </p:nvCxnSpPr>
        <p:spPr bwMode="auto">
          <a:xfrm flipH="1">
            <a:off x="7581685" y="3160685"/>
            <a:ext cx="752529" cy="2534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736600" y="256045"/>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20" name="Rectangle 19"/>
          <p:cNvSpPr/>
          <p:nvPr/>
        </p:nvSpPr>
        <p:spPr>
          <a:xfrm>
            <a:off x="533400" y="1913395"/>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21" name="Rectangle 20"/>
          <p:cNvSpPr/>
          <p:nvPr/>
        </p:nvSpPr>
        <p:spPr>
          <a:xfrm>
            <a:off x="533400" y="3151645"/>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a:solidFill>
                  <a:srgbClr val="000000"/>
                </a:solidFill>
              </a:rPr>
              <a:t>heart disease course</a:t>
            </a:r>
            <a:endParaRPr lang="en-US" sz="2800" dirty="0">
              <a:solidFill>
                <a:srgbClr val="000000"/>
              </a:solidFill>
            </a:endParaRPr>
          </a:p>
        </p:txBody>
      </p:sp>
      <p:cxnSp>
        <p:nvCxnSpPr>
          <p:cNvPr id="22" name="AutoShape 8"/>
          <p:cNvCxnSpPr>
            <a:cxnSpLocks noChangeShapeType="1"/>
            <a:stCxn id="19" idx="2"/>
            <a:endCxn id="20" idx="0"/>
          </p:cNvCxnSpPr>
          <p:nvPr/>
        </p:nvCxnSpPr>
        <p:spPr bwMode="auto">
          <a:xfrm flipH="1">
            <a:off x="1334899" y="903745"/>
            <a:ext cx="747901" cy="1009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 name="AutoShape 8"/>
          <p:cNvCxnSpPr>
            <a:cxnSpLocks noChangeShapeType="1"/>
            <a:stCxn id="20" idx="2"/>
            <a:endCxn id="21" idx="0"/>
          </p:cNvCxnSpPr>
          <p:nvPr/>
        </p:nvCxnSpPr>
        <p:spPr bwMode="auto">
          <a:xfrm flipH="1">
            <a:off x="1270000" y="2408695"/>
            <a:ext cx="64899" cy="742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4" name="Rectangle 6"/>
          <p:cNvSpPr>
            <a:spLocks noChangeArrowheads="1"/>
          </p:cNvSpPr>
          <p:nvPr/>
        </p:nvSpPr>
        <p:spPr bwMode="auto">
          <a:xfrm>
            <a:off x="609600" y="5209045"/>
            <a:ext cx="34290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 course</a:t>
            </a:r>
          </a:p>
          <a:p>
            <a:pPr algn="ctr" eaLnBrk="0" hangingPunct="0"/>
            <a:endParaRPr lang="en-US" sz="600">
              <a:solidFill>
                <a:srgbClr val="000000"/>
              </a:solidFill>
              <a:latin typeface="Tahoma" pitchFamily="34" charset="0"/>
              <a:cs typeface="Times New Roman" pitchFamily="18" charset="0"/>
            </a:endParaRPr>
          </a:p>
        </p:txBody>
      </p:sp>
      <p:sp>
        <p:nvSpPr>
          <p:cNvPr id="25" name="Rectangle 24"/>
          <p:cNvSpPr/>
          <p:nvPr/>
        </p:nvSpPr>
        <p:spPr>
          <a:xfrm>
            <a:off x="2286000" y="1170445"/>
            <a:ext cx="1448661"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process </a:t>
            </a:r>
            <a:r>
              <a:rPr lang="en-US" sz="2400" smtClean="0">
                <a:solidFill>
                  <a:srgbClr val="000000"/>
                </a:solidFill>
              </a:rPr>
              <a:t>profile</a:t>
            </a:r>
            <a:endParaRPr lang="en-US" sz="2400" dirty="0">
              <a:solidFill>
                <a:srgbClr val="000000"/>
              </a:solidFill>
            </a:endParaRPr>
          </a:p>
        </p:txBody>
      </p:sp>
      <p:sp>
        <p:nvSpPr>
          <p:cNvPr id="26" name="Rectangle 25"/>
          <p:cNvSpPr/>
          <p:nvPr/>
        </p:nvSpPr>
        <p:spPr>
          <a:xfrm>
            <a:off x="2464230" y="2161045"/>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process profile</a:t>
            </a:r>
            <a:endParaRPr lang="en-US" sz="2200" dirty="0">
              <a:solidFill>
                <a:srgbClr val="000000"/>
              </a:solidFill>
            </a:endParaRPr>
          </a:p>
        </p:txBody>
      </p:sp>
      <p:sp>
        <p:nvSpPr>
          <p:cNvPr id="27" name="Rectangle 26"/>
          <p:cNvSpPr/>
          <p:nvPr/>
        </p:nvSpPr>
        <p:spPr>
          <a:xfrm>
            <a:off x="2133170" y="3426094"/>
            <a:ext cx="2057830" cy="117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heart </a:t>
            </a:r>
            <a:r>
              <a:rPr lang="en-US" sz="2200">
                <a:solidFill>
                  <a:srgbClr val="000000"/>
                </a:solidFill>
              </a:rPr>
              <a:t>disease </a:t>
            </a:r>
            <a:r>
              <a:rPr lang="en-US" sz="2200" smtClean="0">
                <a:solidFill>
                  <a:srgbClr val="000000"/>
                </a:solidFill>
              </a:rPr>
              <a:t>course profile</a:t>
            </a:r>
            <a:endParaRPr lang="en-US" sz="2200" dirty="0">
              <a:solidFill>
                <a:srgbClr val="000000"/>
              </a:solidFill>
            </a:endParaRPr>
          </a:p>
        </p:txBody>
      </p:sp>
      <p:cxnSp>
        <p:nvCxnSpPr>
          <p:cNvPr id="28" name="AutoShape 8"/>
          <p:cNvCxnSpPr>
            <a:cxnSpLocks noChangeShapeType="1"/>
            <a:stCxn id="19" idx="2"/>
            <a:endCxn id="25" idx="0"/>
          </p:cNvCxnSpPr>
          <p:nvPr/>
        </p:nvCxnSpPr>
        <p:spPr bwMode="auto">
          <a:xfrm>
            <a:off x="2082800" y="903745"/>
            <a:ext cx="927531"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AutoShape 8"/>
          <p:cNvCxnSpPr>
            <a:cxnSpLocks noChangeShapeType="1"/>
            <a:stCxn id="25" idx="2"/>
            <a:endCxn id="26" idx="0"/>
          </p:cNvCxnSpPr>
          <p:nvPr/>
        </p:nvCxnSpPr>
        <p:spPr bwMode="auto">
          <a:xfrm>
            <a:off x="3010331" y="1932445"/>
            <a:ext cx="292099"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 name="AutoShape 8"/>
          <p:cNvCxnSpPr>
            <a:cxnSpLocks noChangeShapeType="1"/>
            <a:stCxn id="26" idx="2"/>
            <a:endCxn id="27" idx="0"/>
          </p:cNvCxnSpPr>
          <p:nvPr/>
        </p:nvCxnSpPr>
        <p:spPr bwMode="auto">
          <a:xfrm flipH="1">
            <a:off x="3162085" y="3151645"/>
            <a:ext cx="140345" cy="27444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 name="Rectangle 6"/>
          <p:cNvSpPr>
            <a:spLocks noChangeArrowheads="1"/>
          </p:cNvSpPr>
          <p:nvPr/>
        </p:nvSpPr>
        <p:spPr bwMode="auto">
          <a:xfrm>
            <a:off x="6883830" y="4876800"/>
            <a:ext cx="2107770" cy="1883044"/>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smtClean="0">
                <a:solidFill>
                  <a:srgbClr val="000000"/>
                </a:solidFill>
                <a:latin typeface="Tahoma" pitchFamily="34" charset="0"/>
                <a:cs typeface="Times New Roman" pitchFamily="18" charset="0"/>
              </a:rPr>
              <a:t>John’s chronic </a:t>
            </a:r>
            <a:endParaRPr lang="en-US" sz="2400">
              <a:solidFill>
                <a:srgbClr val="000000"/>
              </a:solidFill>
              <a:latin typeface="Tahoma" pitchFamily="34" charset="0"/>
              <a:cs typeface="Times New Roman" pitchFamily="18" charset="0"/>
            </a:endParaRPr>
          </a:p>
          <a:p>
            <a:pPr algn="ctr" eaLnBrk="0" hangingPunct="0"/>
            <a:r>
              <a:rPr lang="en-US" sz="2400">
                <a:solidFill>
                  <a:srgbClr val="000000"/>
                </a:solidFill>
                <a:latin typeface="Tahoma" pitchFamily="34" charset="0"/>
                <a:cs typeface="Times New Roman" pitchFamily="18" charset="0"/>
              </a:rPr>
              <a:t>heart </a:t>
            </a:r>
            <a:endParaRPr lang="en-US" sz="2400" smtClean="0">
              <a:solidFill>
                <a:srgbClr val="000000"/>
              </a:solidFill>
              <a:latin typeface="Tahoma" pitchFamily="34" charset="0"/>
              <a:cs typeface="Times New Roman" pitchFamily="18" charset="0"/>
            </a:endParaRPr>
          </a:p>
          <a:p>
            <a:pPr algn="ctr" eaLnBrk="0" hangingPunct="0"/>
            <a:r>
              <a:rPr lang="en-US" sz="2400" smtClean="0">
                <a:solidFill>
                  <a:srgbClr val="000000"/>
                </a:solidFill>
                <a:latin typeface="Tahoma" pitchFamily="34" charset="0"/>
                <a:cs typeface="Times New Roman" pitchFamily="18" charset="0"/>
              </a:rPr>
              <a:t>disease </a:t>
            </a:r>
          </a:p>
          <a:p>
            <a:pPr algn="ctr" eaLnBrk="0" hangingPunct="0"/>
            <a:r>
              <a:rPr lang="en-US" sz="2400" smtClean="0">
                <a:solidFill>
                  <a:srgbClr val="000000"/>
                </a:solidFill>
                <a:latin typeface="Tahoma" pitchFamily="34" charset="0"/>
                <a:cs typeface="Times New Roman" pitchFamily="18" charset="0"/>
              </a:rPr>
              <a:t>course profile</a:t>
            </a:r>
            <a:endParaRPr lang="en-US" sz="24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cxnSp>
        <p:nvCxnSpPr>
          <p:cNvPr id="33" name="Straight Connector 32"/>
          <p:cNvCxnSpPr/>
          <p:nvPr/>
        </p:nvCxnSpPr>
        <p:spPr bwMode="auto">
          <a:xfrm>
            <a:off x="4495800" y="0"/>
            <a:ext cx="76200" cy="6949698"/>
          </a:xfrm>
          <a:prstGeom prst="line">
            <a:avLst/>
          </a:prstGeom>
          <a:solidFill>
            <a:schemeClr val="accent1"/>
          </a:solidFill>
          <a:ln w="111125" cap="flat" cmpd="tri"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91678950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73448"/>
            <a:ext cx="2133600" cy="476250"/>
          </a:xfrm>
        </p:spPr>
        <p:txBody>
          <a:bodyPr/>
          <a:lstStyle/>
          <a:p>
            <a:pPr>
              <a:defRPr/>
            </a:pPr>
            <a:fld id="{70C3532B-11A4-428A-91EC-E1A981F3C905}" type="slidenum">
              <a:rPr lang="en-US" smtClean="0"/>
              <a:pPr>
                <a:defRPr/>
              </a:pPr>
              <a:t>132</a:t>
            </a:fld>
            <a:endParaRPr lang="en-US"/>
          </a:p>
        </p:txBody>
      </p:sp>
      <p:sp>
        <p:nvSpPr>
          <p:cNvPr id="5" name="Rectangle 4"/>
          <p:cNvSpPr>
            <a:spLocks noChangeArrowheads="1"/>
          </p:cNvSpPr>
          <p:nvPr/>
        </p:nvSpPr>
        <p:spPr bwMode="auto">
          <a:xfrm>
            <a:off x="5156200" y="244098"/>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6" name="Rectangle 5"/>
          <p:cNvSpPr/>
          <p:nvPr/>
        </p:nvSpPr>
        <p:spPr>
          <a:xfrm>
            <a:off x="5044483" y="990600"/>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7" name="Rectangle 6"/>
          <p:cNvSpPr/>
          <p:nvPr/>
        </p:nvSpPr>
        <p:spPr>
          <a:xfrm>
            <a:off x="5113580" y="1841069"/>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a:solidFill>
                  <a:srgbClr val="000000"/>
                </a:solidFill>
              </a:rPr>
              <a:t>heart disease course</a:t>
            </a:r>
            <a:endParaRPr lang="en-US" sz="2800" dirty="0">
              <a:solidFill>
                <a:srgbClr val="000000"/>
              </a:solidFill>
            </a:endParaRPr>
          </a:p>
        </p:txBody>
      </p:sp>
      <p:cxnSp>
        <p:nvCxnSpPr>
          <p:cNvPr id="8" name="AutoShape 8"/>
          <p:cNvCxnSpPr>
            <a:cxnSpLocks noChangeShapeType="1"/>
            <a:stCxn id="5" idx="2"/>
            <a:endCxn id="6" idx="0"/>
          </p:cNvCxnSpPr>
          <p:nvPr/>
        </p:nvCxnSpPr>
        <p:spPr bwMode="auto">
          <a:xfrm flipH="1">
            <a:off x="5845982" y="891798"/>
            <a:ext cx="656418" cy="9880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6" idx="2"/>
            <a:endCxn id="7" idx="0"/>
          </p:cNvCxnSpPr>
          <p:nvPr/>
        </p:nvCxnSpPr>
        <p:spPr bwMode="auto">
          <a:xfrm>
            <a:off x="5845982" y="1485900"/>
            <a:ext cx="4198" cy="35516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6"/>
          <p:cNvSpPr>
            <a:spLocks noChangeArrowheads="1"/>
          </p:cNvSpPr>
          <p:nvPr/>
        </p:nvSpPr>
        <p:spPr bwMode="auto">
          <a:xfrm>
            <a:off x="4953000" y="4876800"/>
            <a:ext cx="1676400" cy="1883044"/>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a:t>
            </a:r>
            <a:endParaRPr lang="en-US" sz="2800" smtClean="0">
              <a:solidFill>
                <a:srgbClr val="000000"/>
              </a:solidFill>
              <a:latin typeface="Tahoma" pitchFamily="34" charset="0"/>
              <a:cs typeface="Times New Roman" pitchFamily="18" charset="0"/>
            </a:endParaRPr>
          </a:p>
          <a:p>
            <a:pPr algn="ctr" eaLnBrk="0" hangingPunct="0"/>
            <a:r>
              <a:rPr lang="en-US" sz="2800" smtClean="0">
                <a:solidFill>
                  <a:srgbClr val="000000"/>
                </a:solidFill>
                <a:latin typeface="Tahoma" pitchFamily="34" charset="0"/>
                <a:cs typeface="Times New Roman" pitchFamily="18" charset="0"/>
              </a:rPr>
              <a:t>disease </a:t>
            </a:r>
          </a:p>
          <a:p>
            <a:pPr algn="ctr" eaLnBrk="0" hangingPunct="0"/>
            <a:r>
              <a:rPr lang="en-US" sz="2800" smtClean="0">
                <a:solidFill>
                  <a:srgbClr val="000000"/>
                </a:solidFill>
                <a:latin typeface="Tahoma" pitchFamily="34" charset="0"/>
                <a:cs typeface="Times New Roman" pitchFamily="18" charset="0"/>
              </a:rPr>
              <a:t>course</a:t>
            </a:r>
            <a:endParaRPr lang="en-US" sz="28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sp>
        <p:nvSpPr>
          <p:cNvPr id="12" name="Slide Number Placeholder 39"/>
          <p:cNvSpPr txBox="1">
            <a:spLocks/>
          </p:cNvSpPr>
          <p:nvPr/>
        </p:nvSpPr>
        <p:spPr bwMode="auto">
          <a:xfrm>
            <a:off x="6553200" y="6473448"/>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Arial" pitchFamily="34" charset="0"/>
              </a:defRPr>
            </a:lvl9pPr>
          </a:lstStyle>
          <a:p>
            <a:pPr eaLnBrk="1" hangingPunct="1"/>
            <a:fld id="{079245B5-D7A1-4398-9B1B-4BFFCE480E4A}" type="slidenum">
              <a:rPr lang="en-GB" smtClean="0">
                <a:solidFill>
                  <a:srgbClr val="333333"/>
                </a:solidFill>
              </a:rPr>
              <a:pPr eaLnBrk="1" hangingPunct="1"/>
              <a:t>132</a:t>
            </a:fld>
            <a:endParaRPr lang="en-GB" smtClean="0">
              <a:solidFill>
                <a:srgbClr val="333333"/>
              </a:solidFill>
            </a:endParaRPr>
          </a:p>
        </p:txBody>
      </p:sp>
      <p:sp>
        <p:nvSpPr>
          <p:cNvPr id="15" name="Rectangle 14"/>
          <p:cNvSpPr/>
          <p:nvPr/>
        </p:nvSpPr>
        <p:spPr>
          <a:xfrm>
            <a:off x="5715000" y="3551049"/>
            <a:ext cx="2057830" cy="117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heart </a:t>
            </a:r>
            <a:r>
              <a:rPr lang="en-US" sz="2200">
                <a:solidFill>
                  <a:srgbClr val="000000"/>
                </a:solidFill>
              </a:rPr>
              <a:t>disease </a:t>
            </a:r>
            <a:r>
              <a:rPr lang="en-US" sz="2200" smtClean="0">
                <a:solidFill>
                  <a:srgbClr val="000000"/>
                </a:solidFill>
              </a:rPr>
              <a:t>course</a:t>
            </a:r>
            <a:endParaRPr lang="en-US" sz="2200" dirty="0">
              <a:solidFill>
                <a:srgbClr val="000000"/>
              </a:solidFill>
            </a:endParaRPr>
          </a:p>
        </p:txBody>
      </p:sp>
      <p:cxnSp>
        <p:nvCxnSpPr>
          <p:cNvPr id="18" name="AutoShape 8"/>
          <p:cNvCxnSpPr>
            <a:cxnSpLocks noChangeShapeType="1"/>
            <a:stCxn id="7" idx="2"/>
            <a:endCxn id="15" idx="0"/>
          </p:cNvCxnSpPr>
          <p:nvPr/>
        </p:nvCxnSpPr>
        <p:spPr bwMode="auto">
          <a:xfrm>
            <a:off x="5850180" y="3288869"/>
            <a:ext cx="893735" cy="26218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736600" y="256045"/>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20" name="Rectangle 19"/>
          <p:cNvSpPr/>
          <p:nvPr/>
        </p:nvSpPr>
        <p:spPr>
          <a:xfrm>
            <a:off x="533400" y="1913395"/>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21" name="Rectangle 20"/>
          <p:cNvSpPr/>
          <p:nvPr/>
        </p:nvSpPr>
        <p:spPr>
          <a:xfrm>
            <a:off x="533400" y="3151645"/>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a:solidFill>
                  <a:srgbClr val="000000"/>
                </a:solidFill>
              </a:rPr>
              <a:t>heart disease course</a:t>
            </a:r>
            <a:endParaRPr lang="en-US" sz="2800" dirty="0">
              <a:solidFill>
                <a:srgbClr val="000000"/>
              </a:solidFill>
            </a:endParaRPr>
          </a:p>
        </p:txBody>
      </p:sp>
      <p:cxnSp>
        <p:nvCxnSpPr>
          <p:cNvPr id="22" name="AutoShape 8"/>
          <p:cNvCxnSpPr>
            <a:cxnSpLocks noChangeShapeType="1"/>
            <a:stCxn id="19" idx="2"/>
            <a:endCxn id="20" idx="0"/>
          </p:cNvCxnSpPr>
          <p:nvPr/>
        </p:nvCxnSpPr>
        <p:spPr bwMode="auto">
          <a:xfrm flipH="1">
            <a:off x="1334899" y="903745"/>
            <a:ext cx="747901" cy="1009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 name="AutoShape 8"/>
          <p:cNvCxnSpPr>
            <a:cxnSpLocks noChangeShapeType="1"/>
            <a:stCxn id="20" idx="2"/>
            <a:endCxn id="21" idx="0"/>
          </p:cNvCxnSpPr>
          <p:nvPr/>
        </p:nvCxnSpPr>
        <p:spPr bwMode="auto">
          <a:xfrm flipH="1">
            <a:off x="1270000" y="2408695"/>
            <a:ext cx="64899" cy="742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4" name="Rectangle 6"/>
          <p:cNvSpPr>
            <a:spLocks noChangeArrowheads="1"/>
          </p:cNvSpPr>
          <p:nvPr/>
        </p:nvSpPr>
        <p:spPr bwMode="auto">
          <a:xfrm>
            <a:off x="609600" y="5209045"/>
            <a:ext cx="34290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 course</a:t>
            </a:r>
          </a:p>
          <a:p>
            <a:pPr algn="ctr" eaLnBrk="0" hangingPunct="0"/>
            <a:endParaRPr lang="en-US" sz="600">
              <a:solidFill>
                <a:srgbClr val="000000"/>
              </a:solidFill>
              <a:latin typeface="Tahoma" pitchFamily="34" charset="0"/>
              <a:cs typeface="Times New Roman" pitchFamily="18" charset="0"/>
            </a:endParaRPr>
          </a:p>
        </p:txBody>
      </p:sp>
      <p:sp>
        <p:nvSpPr>
          <p:cNvPr id="25" name="Rectangle 24"/>
          <p:cNvSpPr/>
          <p:nvPr/>
        </p:nvSpPr>
        <p:spPr>
          <a:xfrm>
            <a:off x="2286000" y="1170445"/>
            <a:ext cx="1448661"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process </a:t>
            </a:r>
            <a:r>
              <a:rPr lang="en-US" sz="2400" smtClean="0">
                <a:solidFill>
                  <a:srgbClr val="000000"/>
                </a:solidFill>
              </a:rPr>
              <a:t>profile</a:t>
            </a:r>
            <a:endParaRPr lang="en-US" sz="2400" dirty="0">
              <a:solidFill>
                <a:srgbClr val="000000"/>
              </a:solidFill>
            </a:endParaRPr>
          </a:p>
        </p:txBody>
      </p:sp>
      <p:sp>
        <p:nvSpPr>
          <p:cNvPr id="26" name="Rectangle 25"/>
          <p:cNvSpPr/>
          <p:nvPr/>
        </p:nvSpPr>
        <p:spPr>
          <a:xfrm>
            <a:off x="2464230" y="2161045"/>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process profile</a:t>
            </a:r>
            <a:endParaRPr lang="en-US" sz="2200" dirty="0">
              <a:solidFill>
                <a:srgbClr val="000000"/>
              </a:solidFill>
            </a:endParaRPr>
          </a:p>
        </p:txBody>
      </p:sp>
      <p:sp>
        <p:nvSpPr>
          <p:cNvPr id="27" name="Rectangle 26"/>
          <p:cNvSpPr/>
          <p:nvPr/>
        </p:nvSpPr>
        <p:spPr>
          <a:xfrm>
            <a:off x="2133170" y="3426094"/>
            <a:ext cx="2057830" cy="117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heart </a:t>
            </a:r>
            <a:r>
              <a:rPr lang="en-US" sz="2200">
                <a:solidFill>
                  <a:srgbClr val="000000"/>
                </a:solidFill>
              </a:rPr>
              <a:t>disease </a:t>
            </a:r>
            <a:r>
              <a:rPr lang="en-US" sz="2200" smtClean="0">
                <a:solidFill>
                  <a:srgbClr val="000000"/>
                </a:solidFill>
              </a:rPr>
              <a:t>course profile</a:t>
            </a:r>
            <a:endParaRPr lang="en-US" sz="2200" dirty="0">
              <a:solidFill>
                <a:srgbClr val="000000"/>
              </a:solidFill>
            </a:endParaRPr>
          </a:p>
        </p:txBody>
      </p:sp>
      <p:cxnSp>
        <p:nvCxnSpPr>
          <p:cNvPr id="28" name="AutoShape 8"/>
          <p:cNvCxnSpPr>
            <a:cxnSpLocks noChangeShapeType="1"/>
            <a:stCxn id="19" idx="2"/>
            <a:endCxn id="25" idx="0"/>
          </p:cNvCxnSpPr>
          <p:nvPr/>
        </p:nvCxnSpPr>
        <p:spPr bwMode="auto">
          <a:xfrm>
            <a:off x="2082800" y="903745"/>
            <a:ext cx="927531"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AutoShape 8"/>
          <p:cNvCxnSpPr>
            <a:cxnSpLocks noChangeShapeType="1"/>
            <a:stCxn id="25" idx="2"/>
            <a:endCxn id="26" idx="0"/>
          </p:cNvCxnSpPr>
          <p:nvPr/>
        </p:nvCxnSpPr>
        <p:spPr bwMode="auto">
          <a:xfrm>
            <a:off x="3010331" y="1932445"/>
            <a:ext cx="292099"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 name="AutoShape 8"/>
          <p:cNvCxnSpPr>
            <a:cxnSpLocks noChangeShapeType="1"/>
            <a:stCxn id="26" idx="2"/>
            <a:endCxn id="27" idx="0"/>
          </p:cNvCxnSpPr>
          <p:nvPr/>
        </p:nvCxnSpPr>
        <p:spPr bwMode="auto">
          <a:xfrm flipH="1">
            <a:off x="3162085" y="3151645"/>
            <a:ext cx="140345" cy="27444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 name="Rectangle 6"/>
          <p:cNvSpPr>
            <a:spLocks noChangeArrowheads="1"/>
          </p:cNvSpPr>
          <p:nvPr/>
        </p:nvSpPr>
        <p:spPr bwMode="auto">
          <a:xfrm>
            <a:off x="6883830" y="4876800"/>
            <a:ext cx="2107770" cy="1883044"/>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smtClean="0">
                <a:solidFill>
                  <a:srgbClr val="000000"/>
                </a:solidFill>
                <a:latin typeface="Tahoma" pitchFamily="34" charset="0"/>
                <a:cs typeface="Times New Roman" pitchFamily="18" charset="0"/>
              </a:rPr>
              <a:t>John’s chronic </a:t>
            </a:r>
            <a:endParaRPr lang="en-US" sz="2400">
              <a:solidFill>
                <a:srgbClr val="000000"/>
              </a:solidFill>
              <a:latin typeface="Tahoma" pitchFamily="34" charset="0"/>
              <a:cs typeface="Times New Roman" pitchFamily="18" charset="0"/>
            </a:endParaRPr>
          </a:p>
          <a:p>
            <a:pPr algn="ctr" eaLnBrk="0" hangingPunct="0"/>
            <a:r>
              <a:rPr lang="en-US" sz="2400">
                <a:solidFill>
                  <a:srgbClr val="000000"/>
                </a:solidFill>
                <a:latin typeface="Tahoma" pitchFamily="34" charset="0"/>
                <a:cs typeface="Times New Roman" pitchFamily="18" charset="0"/>
              </a:rPr>
              <a:t>heart </a:t>
            </a:r>
            <a:endParaRPr lang="en-US" sz="2400" smtClean="0">
              <a:solidFill>
                <a:srgbClr val="000000"/>
              </a:solidFill>
              <a:latin typeface="Tahoma" pitchFamily="34" charset="0"/>
              <a:cs typeface="Times New Roman" pitchFamily="18" charset="0"/>
            </a:endParaRPr>
          </a:p>
          <a:p>
            <a:pPr algn="ctr" eaLnBrk="0" hangingPunct="0"/>
            <a:r>
              <a:rPr lang="en-US" sz="2400" smtClean="0">
                <a:solidFill>
                  <a:srgbClr val="000000"/>
                </a:solidFill>
                <a:latin typeface="Tahoma" pitchFamily="34" charset="0"/>
                <a:cs typeface="Times New Roman" pitchFamily="18" charset="0"/>
              </a:rPr>
              <a:t>disease </a:t>
            </a:r>
          </a:p>
          <a:p>
            <a:pPr algn="ctr" eaLnBrk="0" hangingPunct="0"/>
            <a:r>
              <a:rPr lang="en-US" sz="2400" smtClean="0">
                <a:solidFill>
                  <a:srgbClr val="000000"/>
                </a:solidFill>
                <a:latin typeface="Tahoma" pitchFamily="34" charset="0"/>
                <a:cs typeface="Times New Roman" pitchFamily="18" charset="0"/>
              </a:rPr>
              <a:t>course profile</a:t>
            </a:r>
            <a:endParaRPr lang="en-US" sz="24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cxnSp>
        <p:nvCxnSpPr>
          <p:cNvPr id="33" name="Straight Connector 32"/>
          <p:cNvCxnSpPr/>
          <p:nvPr/>
        </p:nvCxnSpPr>
        <p:spPr bwMode="auto">
          <a:xfrm>
            <a:off x="4495800" y="0"/>
            <a:ext cx="76200" cy="6949698"/>
          </a:xfrm>
          <a:prstGeom prst="line">
            <a:avLst/>
          </a:prstGeom>
          <a:solidFill>
            <a:schemeClr val="accent1"/>
          </a:solidFill>
          <a:ln w="111125" cap="flat" cmpd="tri" algn="ctr">
            <a:solidFill>
              <a:srgbClr val="FF0000"/>
            </a:solidFill>
            <a:prstDash val="solid"/>
            <a:round/>
            <a:headEnd type="none" w="med" len="med"/>
            <a:tailEnd type="none" w="med" len="med"/>
          </a:ln>
          <a:effectLst/>
        </p:spPr>
      </p:cxnSp>
      <p:sp>
        <p:nvSpPr>
          <p:cNvPr id="34" name="Rectangle 33"/>
          <p:cNvSpPr/>
          <p:nvPr/>
        </p:nvSpPr>
        <p:spPr>
          <a:xfrm>
            <a:off x="6869623" y="1819758"/>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smtClean="0">
                <a:solidFill>
                  <a:srgbClr val="000000"/>
                </a:solidFill>
              </a:rPr>
              <a:t>chronic </a:t>
            </a:r>
            <a:r>
              <a:rPr lang="en-US" sz="2800">
                <a:solidFill>
                  <a:srgbClr val="000000"/>
                </a:solidFill>
              </a:rPr>
              <a:t>disease course</a:t>
            </a:r>
            <a:endParaRPr lang="en-US" sz="2800" dirty="0">
              <a:solidFill>
                <a:srgbClr val="000000"/>
              </a:solidFill>
            </a:endParaRPr>
          </a:p>
        </p:txBody>
      </p:sp>
      <p:cxnSp>
        <p:nvCxnSpPr>
          <p:cNvPr id="35" name="AutoShape 8"/>
          <p:cNvCxnSpPr>
            <a:cxnSpLocks noChangeShapeType="1"/>
            <a:stCxn id="6" idx="2"/>
          </p:cNvCxnSpPr>
          <p:nvPr/>
        </p:nvCxnSpPr>
        <p:spPr bwMode="auto">
          <a:xfrm>
            <a:off x="5845982" y="1485900"/>
            <a:ext cx="1621618" cy="33385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 name="AutoShape 8"/>
          <p:cNvCxnSpPr>
            <a:cxnSpLocks noChangeShapeType="1"/>
            <a:stCxn id="34" idx="2"/>
            <a:endCxn id="15" idx="0"/>
          </p:cNvCxnSpPr>
          <p:nvPr/>
        </p:nvCxnSpPr>
        <p:spPr bwMode="auto">
          <a:xfrm flipH="1">
            <a:off x="6743915" y="3267558"/>
            <a:ext cx="862308" cy="28349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1123533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156200" y="244098"/>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6" name="Rectangle 5"/>
          <p:cNvSpPr/>
          <p:nvPr/>
        </p:nvSpPr>
        <p:spPr>
          <a:xfrm>
            <a:off x="4953000" y="1901448"/>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7" name="Rectangle 6"/>
          <p:cNvSpPr/>
          <p:nvPr/>
        </p:nvSpPr>
        <p:spPr>
          <a:xfrm>
            <a:off x="4953000" y="3139698"/>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a:solidFill>
                  <a:srgbClr val="000000"/>
                </a:solidFill>
              </a:rPr>
              <a:t>heart disease course</a:t>
            </a:r>
            <a:endParaRPr lang="en-US" sz="2800" dirty="0">
              <a:solidFill>
                <a:srgbClr val="000000"/>
              </a:solidFill>
            </a:endParaRPr>
          </a:p>
        </p:txBody>
      </p:sp>
      <p:cxnSp>
        <p:nvCxnSpPr>
          <p:cNvPr id="8" name="AutoShape 8"/>
          <p:cNvCxnSpPr>
            <a:cxnSpLocks noChangeShapeType="1"/>
            <a:stCxn id="5" idx="2"/>
            <a:endCxn id="6" idx="0"/>
          </p:cNvCxnSpPr>
          <p:nvPr/>
        </p:nvCxnSpPr>
        <p:spPr bwMode="auto">
          <a:xfrm flipH="1">
            <a:off x="5754499" y="891798"/>
            <a:ext cx="747901" cy="1009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6" idx="2"/>
            <a:endCxn id="7" idx="0"/>
          </p:cNvCxnSpPr>
          <p:nvPr/>
        </p:nvCxnSpPr>
        <p:spPr bwMode="auto">
          <a:xfrm flipH="1">
            <a:off x="5689600" y="2396748"/>
            <a:ext cx="64899" cy="742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6"/>
          <p:cNvSpPr>
            <a:spLocks noChangeArrowheads="1"/>
          </p:cNvSpPr>
          <p:nvPr/>
        </p:nvSpPr>
        <p:spPr bwMode="auto">
          <a:xfrm>
            <a:off x="4953000" y="4876800"/>
            <a:ext cx="1676400" cy="1883044"/>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a:t>
            </a:r>
            <a:endParaRPr lang="en-US" sz="2800" smtClean="0">
              <a:solidFill>
                <a:srgbClr val="000000"/>
              </a:solidFill>
              <a:latin typeface="Tahoma" pitchFamily="34" charset="0"/>
              <a:cs typeface="Times New Roman" pitchFamily="18" charset="0"/>
            </a:endParaRPr>
          </a:p>
          <a:p>
            <a:pPr algn="ctr" eaLnBrk="0" hangingPunct="0"/>
            <a:r>
              <a:rPr lang="en-US" sz="2800" smtClean="0">
                <a:solidFill>
                  <a:srgbClr val="000000"/>
                </a:solidFill>
                <a:latin typeface="Tahoma" pitchFamily="34" charset="0"/>
                <a:cs typeface="Times New Roman" pitchFamily="18" charset="0"/>
              </a:rPr>
              <a:t>disease </a:t>
            </a:r>
          </a:p>
          <a:p>
            <a:pPr algn="ctr" eaLnBrk="0" hangingPunct="0"/>
            <a:r>
              <a:rPr lang="en-US" sz="2800" smtClean="0">
                <a:solidFill>
                  <a:srgbClr val="000000"/>
                </a:solidFill>
                <a:latin typeface="Tahoma" pitchFamily="34" charset="0"/>
                <a:cs typeface="Times New Roman" pitchFamily="18" charset="0"/>
              </a:rPr>
              <a:t>course</a:t>
            </a:r>
            <a:endParaRPr lang="en-US" sz="28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sp>
        <p:nvSpPr>
          <p:cNvPr id="13" name="Rectangle 12"/>
          <p:cNvSpPr/>
          <p:nvPr/>
        </p:nvSpPr>
        <p:spPr>
          <a:xfrm>
            <a:off x="6705600" y="1158498"/>
            <a:ext cx="1448661"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process </a:t>
            </a:r>
            <a:r>
              <a:rPr lang="en-US" sz="2400" smtClean="0">
                <a:solidFill>
                  <a:srgbClr val="000000"/>
                </a:solidFill>
              </a:rPr>
              <a:t>quality</a:t>
            </a:r>
            <a:endParaRPr lang="en-US" sz="2400" dirty="0">
              <a:solidFill>
                <a:srgbClr val="000000"/>
              </a:solidFill>
            </a:endParaRPr>
          </a:p>
        </p:txBody>
      </p:sp>
      <p:sp>
        <p:nvSpPr>
          <p:cNvPr id="14" name="Rectangle 13"/>
          <p:cNvSpPr/>
          <p:nvPr/>
        </p:nvSpPr>
        <p:spPr>
          <a:xfrm>
            <a:off x="6883830" y="2149098"/>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process quality</a:t>
            </a:r>
            <a:endParaRPr lang="en-US" sz="2200" dirty="0">
              <a:solidFill>
                <a:srgbClr val="000000"/>
              </a:solidFill>
            </a:endParaRPr>
          </a:p>
        </p:txBody>
      </p:sp>
      <p:sp>
        <p:nvSpPr>
          <p:cNvPr id="15" name="Rectangle 14"/>
          <p:cNvSpPr/>
          <p:nvPr/>
        </p:nvSpPr>
        <p:spPr>
          <a:xfrm>
            <a:off x="6552770" y="3414147"/>
            <a:ext cx="2057830" cy="117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heart </a:t>
            </a:r>
            <a:r>
              <a:rPr lang="en-US" sz="2200">
                <a:solidFill>
                  <a:srgbClr val="000000"/>
                </a:solidFill>
              </a:rPr>
              <a:t>disease </a:t>
            </a:r>
            <a:r>
              <a:rPr lang="en-US" sz="2200" smtClean="0">
                <a:solidFill>
                  <a:srgbClr val="000000"/>
                </a:solidFill>
              </a:rPr>
              <a:t>course quality</a:t>
            </a:r>
            <a:endParaRPr lang="en-US" sz="2200" dirty="0">
              <a:solidFill>
                <a:srgbClr val="000000"/>
              </a:solidFill>
            </a:endParaRPr>
          </a:p>
        </p:txBody>
      </p:sp>
      <p:cxnSp>
        <p:nvCxnSpPr>
          <p:cNvPr id="16" name="AutoShape 8"/>
          <p:cNvCxnSpPr>
            <a:cxnSpLocks noChangeShapeType="1"/>
            <a:stCxn id="5" idx="2"/>
            <a:endCxn id="13" idx="0"/>
          </p:cNvCxnSpPr>
          <p:nvPr/>
        </p:nvCxnSpPr>
        <p:spPr bwMode="auto">
          <a:xfrm>
            <a:off x="6502400" y="891798"/>
            <a:ext cx="927531"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AutoShape 8"/>
          <p:cNvCxnSpPr>
            <a:cxnSpLocks noChangeShapeType="1"/>
            <a:stCxn id="13" idx="2"/>
            <a:endCxn id="14" idx="0"/>
          </p:cNvCxnSpPr>
          <p:nvPr/>
        </p:nvCxnSpPr>
        <p:spPr bwMode="auto">
          <a:xfrm>
            <a:off x="7429931" y="1920498"/>
            <a:ext cx="292099"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 name="AutoShape 8"/>
          <p:cNvCxnSpPr>
            <a:cxnSpLocks noChangeShapeType="1"/>
            <a:stCxn id="14" idx="2"/>
            <a:endCxn id="15" idx="0"/>
          </p:cNvCxnSpPr>
          <p:nvPr/>
        </p:nvCxnSpPr>
        <p:spPr bwMode="auto">
          <a:xfrm flipH="1">
            <a:off x="7581685" y="3139698"/>
            <a:ext cx="140345" cy="27444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736600" y="256045"/>
            <a:ext cx="26924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solidFill>
                <a:srgbClr val="000000"/>
              </a:solidFill>
              <a:latin typeface="Tahoma" pitchFamily="34" charset="0"/>
              <a:cs typeface="Times New Roman" pitchFamily="18" charset="0"/>
            </a:endParaRPr>
          </a:p>
          <a:p>
            <a:pPr algn="ctr" eaLnBrk="0" hangingPunct="0"/>
            <a:r>
              <a:rPr lang="en-US" sz="2800">
                <a:solidFill>
                  <a:srgbClr val="000000"/>
                </a:solidFill>
                <a:latin typeface="Tahoma" pitchFamily="34" charset="0"/>
                <a:cs typeface="Times New Roman" pitchFamily="18" charset="0"/>
              </a:rPr>
              <a:t>occurrent</a:t>
            </a:r>
          </a:p>
          <a:p>
            <a:pPr algn="ctr" eaLnBrk="0" hangingPunct="0"/>
            <a:endParaRPr lang="en-US" sz="1000">
              <a:solidFill>
                <a:srgbClr val="000000"/>
              </a:solidFill>
              <a:latin typeface="Tahoma" pitchFamily="34" charset="0"/>
              <a:cs typeface="Times New Roman" pitchFamily="18" charset="0"/>
            </a:endParaRPr>
          </a:p>
          <a:p>
            <a:pPr algn="ctr" eaLnBrk="0" hangingPunct="0"/>
            <a:endParaRPr lang="en-US" sz="1000">
              <a:solidFill>
                <a:srgbClr val="000000"/>
              </a:solidFill>
              <a:latin typeface="Tahoma" pitchFamily="34" charset="0"/>
              <a:cs typeface="Times New Roman" pitchFamily="18" charset="0"/>
            </a:endParaRPr>
          </a:p>
        </p:txBody>
      </p:sp>
      <p:sp>
        <p:nvSpPr>
          <p:cNvPr id="20" name="Rectangle 19"/>
          <p:cNvSpPr/>
          <p:nvPr/>
        </p:nvSpPr>
        <p:spPr>
          <a:xfrm>
            <a:off x="533400" y="1913395"/>
            <a:ext cx="160299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3000" dirty="0">
                <a:solidFill>
                  <a:srgbClr val="000000"/>
                </a:solidFill>
              </a:rPr>
              <a:t>process</a:t>
            </a:r>
          </a:p>
        </p:txBody>
      </p:sp>
      <p:sp>
        <p:nvSpPr>
          <p:cNvPr id="21" name="Rectangle 20"/>
          <p:cNvSpPr/>
          <p:nvPr/>
        </p:nvSpPr>
        <p:spPr>
          <a:xfrm>
            <a:off x="533400" y="3151645"/>
            <a:ext cx="1473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800">
                <a:solidFill>
                  <a:srgbClr val="000000"/>
                </a:solidFill>
              </a:rPr>
              <a:t>heart disease course</a:t>
            </a:r>
            <a:endParaRPr lang="en-US" sz="2800" dirty="0">
              <a:solidFill>
                <a:srgbClr val="000000"/>
              </a:solidFill>
            </a:endParaRPr>
          </a:p>
        </p:txBody>
      </p:sp>
      <p:cxnSp>
        <p:nvCxnSpPr>
          <p:cNvPr id="22" name="AutoShape 8"/>
          <p:cNvCxnSpPr>
            <a:cxnSpLocks noChangeShapeType="1"/>
            <a:stCxn id="19" idx="2"/>
            <a:endCxn id="20" idx="0"/>
          </p:cNvCxnSpPr>
          <p:nvPr/>
        </p:nvCxnSpPr>
        <p:spPr bwMode="auto">
          <a:xfrm flipH="1">
            <a:off x="1334899" y="903745"/>
            <a:ext cx="747901" cy="1009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 name="AutoShape 8"/>
          <p:cNvCxnSpPr>
            <a:cxnSpLocks noChangeShapeType="1"/>
            <a:stCxn id="20" idx="2"/>
            <a:endCxn id="21" idx="0"/>
          </p:cNvCxnSpPr>
          <p:nvPr/>
        </p:nvCxnSpPr>
        <p:spPr bwMode="auto">
          <a:xfrm flipH="1">
            <a:off x="1270000" y="2408695"/>
            <a:ext cx="64899" cy="742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4" name="Rectangle 6"/>
          <p:cNvSpPr>
            <a:spLocks noChangeArrowheads="1"/>
          </p:cNvSpPr>
          <p:nvPr/>
        </p:nvSpPr>
        <p:spPr bwMode="auto">
          <a:xfrm>
            <a:off x="609600" y="5209045"/>
            <a:ext cx="3429000" cy="1143000"/>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a:solidFill>
                  <a:srgbClr val="000000"/>
                </a:solidFill>
                <a:latin typeface="Tahoma" pitchFamily="34" charset="0"/>
                <a:cs typeface="Times New Roman" pitchFamily="18" charset="0"/>
              </a:rPr>
              <a:t>John’s </a:t>
            </a:r>
          </a:p>
          <a:p>
            <a:pPr algn="ctr" eaLnBrk="0" hangingPunct="0"/>
            <a:r>
              <a:rPr lang="en-US" sz="2800">
                <a:solidFill>
                  <a:srgbClr val="000000"/>
                </a:solidFill>
                <a:latin typeface="Tahoma" pitchFamily="34" charset="0"/>
                <a:cs typeface="Times New Roman" pitchFamily="18" charset="0"/>
              </a:rPr>
              <a:t>heart disease course</a:t>
            </a:r>
          </a:p>
          <a:p>
            <a:pPr algn="ctr" eaLnBrk="0" hangingPunct="0"/>
            <a:endParaRPr lang="en-US" sz="600">
              <a:solidFill>
                <a:srgbClr val="000000"/>
              </a:solidFill>
              <a:latin typeface="Tahoma" pitchFamily="34" charset="0"/>
              <a:cs typeface="Times New Roman" pitchFamily="18" charset="0"/>
            </a:endParaRPr>
          </a:p>
        </p:txBody>
      </p:sp>
      <p:sp>
        <p:nvSpPr>
          <p:cNvPr id="25" name="Rectangle 24"/>
          <p:cNvSpPr/>
          <p:nvPr/>
        </p:nvSpPr>
        <p:spPr>
          <a:xfrm>
            <a:off x="2286000" y="1170445"/>
            <a:ext cx="1448661"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400">
                <a:solidFill>
                  <a:srgbClr val="000000"/>
                </a:solidFill>
              </a:rPr>
              <a:t>process </a:t>
            </a:r>
            <a:r>
              <a:rPr lang="en-US" sz="2400" smtClean="0">
                <a:solidFill>
                  <a:srgbClr val="000000"/>
                </a:solidFill>
              </a:rPr>
              <a:t>quality</a:t>
            </a:r>
            <a:endParaRPr lang="en-US" sz="2400" dirty="0">
              <a:solidFill>
                <a:srgbClr val="000000"/>
              </a:solidFill>
            </a:endParaRPr>
          </a:p>
        </p:txBody>
      </p:sp>
      <p:sp>
        <p:nvSpPr>
          <p:cNvPr id="26" name="Rectangle 25"/>
          <p:cNvSpPr/>
          <p:nvPr/>
        </p:nvSpPr>
        <p:spPr>
          <a:xfrm>
            <a:off x="2464230" y="2161045"/>
            <a:ext cx="1676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process quality</a:t>
            </a:r>
            <a:endParaRPr lang="en-US" sz="2200" dirty="0">
              <a:solidFill>
                <a:srgbClr val="000000"/>
              </a:solidFill>
            </a:endParaRPr>
          </a:p>
        </p:txBody>
      </p:sp>
      <p:sp>
        <p:nvSpPr>
          <p:cNvPr id="27" name="Rectangle 26"/>
          <p:cNvSpPr/>
          <p:nvPr/>
        </p:nvSpPr>
        <p:spPr>
          <a:xfrm>
            <a:off x="2133170" y="3426094"/>
            <a:ext cx="2057830" cy="1173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200" smtClean="0">
                <a:solidFill>
                  <a:srgbClr val="000000"/>
                </a:solidFill>
              </a:rPr>
              <a:t>chronic heart </a:t>
            </a:r>
            <a:r>
              <a:rPr lang="en-US" sz="2200">
                <a:solidFill>
                  <a:srgbClr val="000000"/>
                </a:solidFill>
              </a:rPr>
              <a:t>disease </a:t>
            </a:r>
            <a:r>
              <a:rPr lang="en-US" sz="2200" smtClean="0">
                <a:solidFill>
                  <a:srgbClr val="000000"/>
                </a:solidFill>
              </a:rPr>
              <a:t>course quality</a:t>
            </a:r>
            <a:endParaRPr lang="en-US" sz="2200" dirty="0">
              <a:solidFill>
                <a:srgbClr val="000000"/>
              </a:solidFill>
            </a:endParaRPr>
          </a:p>
        </p:txBody>
      </p:sp>
      <p:cxnSp>
        <p:nvCxnSpPr>
          <p:cNvPr id="28" name="AutoShape 8"/>
          <p:cNvCxnSpPr>
            <a:cxnSpLocks noChangeShapeType="1"/>
            <a:stCxn id="19" idx="2"/>
            <a:endCxn id="25" idx="0"/>
          </p:cNvCxnSpPr>
          <p:nvPr/>
        </p:nvCxnSpPr>
        <p:spPr bwMode="auto">
          <a:xfrm>
            <a:off x="2082800" y="903745"/>
            <a:ext cx="927531"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AutoShape 8"/>
          <p:cNvCxnSpPr>
            <a:cxnSpLocks noChangeShapeType="1"/>
            <a:stCxn id="25" idx="2"/>
            <a:endCxn id="26" idx="0"/>
          </p:cNvCxnSpPr>
          <p:nvPr/>
        </p:nvCxnSpPr>
        <p:spPr bwMode="auto">
          <a:xfrm>
            <a:off x="3010331" y="1932445"/>
            <a:ext cx="292099"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 name="AutoShape 8"/>
          <p:cNvCxnSpPr>
            <a:cxnSpLocks noChangeShapeType="1"/>
            <a:stCxn id="26" idx="2"/>
            <a:endCxn id="27" idx="0"/>
          </p:cNvCxnSpPr>
          <p:nvPr/>
        </p:nvCxnSpPr>
        <p:spPr bwMode="auto">
          <a:xfrm flipH="1">
            <a:off x="3162085" y="3151645"/>
            <a:ext cx="140345" cy="27444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 name="Rectangle 6"/>
          <p:cNvSpPr>
            <a:spLocks noChangeArrowheads="1"/>
          </p:cNvSpPr>
          <p:nvPr/>
        </p:nvSpPr>
        <p:spPr bwMode="auto">
          <a:xfrm>
            <a:off x="6883830" y="4876800"/>
            <a:ext cx="2107770" cy="1883044"/>
          </a:xfrm>
          <a:prstGeom prst="rect">
            <a:avLst/>
          </a:prstGeom>
          <a:noFill/>
          <a:ln w="47625" cmpd="dbl">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smtClean="0">
                <a:solidFill>
                  <a:srgbClr val="000000"/>
                </a:solidFill>
                <a:latin typeface="Tahoma" pitchFamily="34" charset="0"/>
                <a:cs typeface="Times New Roman" pitchFamily="18" charset="0"/>
              </a:rPr>
              <a:t>John’s chronic </a:t>
            </a:r>
            <a:endParaRPr lang="en-US" sz="2400">
              <a:solidFill>
                <a:srgbClr val="000000"/>
              </a:solidFill>
              <a:latin typeface="Tahoma" pitchFamily="34" charset="0"/>
              <a:cs typeface="Times New Roman" pitchFamily="18" charset="0"/>
            </a:endParaRPr>
          </a:p>
          <a:p>
            <a:pPr algn="ctr" eaLnBrk="0" hangingPunct="0"/>
            <a:r>
              <a:rPr lang="en-US" sz="2400">
                <a:solidFill>
                  <a:srgbClr val="000000"/>
                </a:solidFill>
                <a:latin typeface="Tahoma" pitchFamily="34" charset="0"/>
                <a:cs typeface="Times New Roman" pitchFamily="18" charset="0"/>
              </a:rPr>
              <a:t>heart </a:t>
            </a:r>
            <a:endParaRPr lang="en-US" sz="2400" smtClean="0">
              <a:solidFill>
                <a:srgbClr val="000000"/>
              </a:solidFill>
              <a:latin typeface="Tahoma" pitchFamily="34" charset="0"/>
              <a:cs typeface="Times New Roman" pitchFamily="18" charset="0"/>
            </a:endParaRPr>
          </a:p>
          <a:p>
            <a:pPr algn="ctr" eaLnBrk="0" hangingPunct="0"/>
            <a:r>
              <a:rPr lang="en-US" sz="2400" smtClean="0">
                <a:solidFill>
                  <a:srgbClr val="000000"/>
                </a:solidFill>
                <a:latin typeface="Tahoma" pitchFamily="34" charset="0"/>
                <a:cs typeface="Times New Roman" pitchFamily="18" charset="0"/>
              </a:rPr>
              <a:t>disease </a:t>
            </a:r>
          </a:p>
          <a:p>
            <a:pPr algn="ctr" eaLnBrk="0" hangingPunct="0"/>
            <a:r>
              <a:rPr lang="en-US" sz="2400" smtClean="0">
                <a:solidFill>
                  <a:srgbClr val="000000"/>
                </a:solidFill>
                <a:latin typeface="Tahoma" pitchFamily="34" charset="0"/>
                <a:cs typeface="Times New Roman" pitchFamily="18" charset="0"/>
              </a:rPr>
              <a:t>course quality</a:t>
            </a:r>
            <a:endParaRPr lang="en-US" sz="2400">
              <a:solidFill>
                <a:srgbClr val="000000"/>
              </a:solidFill>
              <a:latin typeface="Tahoma" pitchFamily="34" charset="0"/>
              <a:cs typeface="Times New Roman" pitchFamily="18" charset="0"/>
            </a:endParaRPr>
          </a:p>
          <a:p>
            <a:pPr algn="ctr" eaLnBrk="0" hangingPunct="0"/>
            <a:endParaRPr lang="en-US" sz="600">
              <a:solidFill>
                <a:srgbClr val="000000"/>
              </a:solidFill>
              <a:latin typeface="Tahoma" pitchFamily="34" charset="0"/>
              <a:cs typeface="Times New Roman" pitchFamily="18" charset="0"/>
            </a:endParaRPr>
          </a:p>
        </p:txBody>
      </p:sp>
      <p:cxnSp>
        <p:nvCxnSpPr>
          <p:cNvPr id="33" name="Straight Connector 32"/>
          <p:cNvCxnSpPr/>
          <p:nvPr/>
        </p:nvCxnSpPr>
        <p:spPr bwMode="auto">
          <a:xfrm>
            <a:off x="4495800" y="0"/>
            <a:ext cx="76200" cy="6949698"/>
          </a:xfrm>
          <a:prstGeom prst="line">
            <a:avLst/>
          </a:prstGeom>
          <a:solidFill>
            <a:schemeClr val="accent1"/>
          </a:solidFill>
          <a:ln w="111125" cap="flat" cmpd="tri"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06744579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Rectangle 6"/>
          <p:cNvSpPr>
            <a:spLocks noChangeArrowheads="1"/>
          </p:cNvSpPr>
          <p:nvPr/>
        </p:nvSpPr>
        <p:spPr bwMode="auto">
          <a:xfrm>
            <a:off x="3352800" y="1752600"/>
            <a:ext cx="17526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2400">
                <a:solidFill>
                  <a:srgbClr val="000000"/>
                </a:solidFill>
                <a:latin typeface="Tahoma" pitchFamily="34" charset="0"/>
                <a:ea typeface="MS PGothic" pitchFamily="34" charset="-128"/>
                <a:cs typeface="Times New Roman" pitchFamily="18" charset="0"/>
              </a:rPr>
              <a:t>Dependent</a:t>
            </a:r>
          </a:p>
          <a:p>
            <a:pPr eaLnBrk="0" hangingPunct="0"/>
            <a:r>
              <a:rPr lang="en-US" sz="2400">
                <a:solidFill>
                  <a:srgbClr val="000000"/>
                </a:solidFill>
                <a:latin typeface="Tahoma" pitchFamily="34" charset="0"/>
                <a:ea typeface="MS PGothic" pitchFamily="34" charset="-128"/>
                <a:cs typeface="Times New Roman" pitchFamily="18" charset="0"/>
              </a:rPr>
              <a:t>Continuant</a:t>
            </a:r>
          </a:p>
        </p:txBody>
      </p:sp>
      <p:sp>
        <p:nvSpPr>
          <p:cNvPr id="412681" name="Rectangle 5"/>
          <p:cNvSpPr>
            <a:spLocks noChangeArrowheads="1"/>
          </p:cNvSpPr>
          <p:nvPr/>
        </p:nvSpPr>
        <p:spPr bwMode="auto">
          <a:xfrm>
            <a:off x="1752600" y="3276600"/>
            <a:ext cx="2362200" cy="1671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Quality</a:t>
            </a:r>
          </a:p>
        </p:txBody>
      </p:sp>
      <p:sp>
        <p:nvSpPr>
          <p:cNvPr id="412682" name="Rectangle 6"/>
          <p:cNvSpPr>
            <a:spLocks noChangeArrowheads="1"/>
          </p:cNvSpPr>
          <p:nvPr/>
        </p:nvSpPr>
        <p:spPr bwMode="auto">
          <a:xfrm>
            <a:off x="4343400" y="3276600"/>
            <a:ext cx="1828800" cy="8358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smtClean="0">
                <a:solidFill>
                  <a:srgbClr val="000000"/>
                </a:solidFill>
                <a:latin typeface="Tahoma" pitchFamily="34" charset="0"/>
                <a:ea typeface="MS PGothic" pitchFamily="34" charset="-128"/>
                <a:cs typeface="Times New Roman" pitchFamily="18" charset="0"/>
              </a:rPr>
              <a:t>Realizable</a:t>
            </a:r>
            <a:endParaRPr lang="en-US" sz="2400">
              <a:solidFill>
                <a:srgbClr val="000000"/>
              </a:solidFill>
              <a:latin typeface="Tahoma" pitchFamily="34" charset="0"/>
              <a:ea typeface="MS PGothic" pitchFamily="34" charset="-128"/>
              <a:cs typeface="Times New Roman" pitchFamily="18" charset="0"/>
            </a:endParaRPr>
          </a:p>
        </p:txBody>
      </p:sp>
      <p:cxnSp>
        <p:nvCxnSpPr>
          <p:cNvPr id="412683" name="AutoShape 9"/>
          <p:cNvCxnSpPr>
            <a:cxnSpLocks noChangeShapeType="1"/>
            <a:stCxn id="412676" idx="2"/>
            <a:endCxn id="412681" idx="0"/>
          </p:cNvCxnSpPr>
          <p:nvPr/>
        </p:nvCxnSpPr>
        <p:spPr bwMode="auto">
          <a:xfrm flipH="1">
            <a:off x="2933700" y="2743200"/>
            <a:ext cx="1295400"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2684" name="AutoShape 10"/>
          <p:cNvCxnSpPr>
            <a:cxnSpLocks noChangeShapeType="1"/>
            <a:stCxn id="412676" idx="2"/>
            <a:endCxn id="412682" idx="0"/>
          </p:cNvCxnSpPr>
          <p:nvPr/>
        </p:nvCxnSpPr>
        <p:spPr bwMode="auto">
          <a:xfrm>
            <a:off x="4229100" y="2743200"/>
            <a:ext cx="1028700"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12685" name="Slide Number Placeholder 14"/>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47D8720-DD9F-413B-842A-CC6320DDE936}" type="slidenum">
              <a:rPr lang="en-US" smtClean="0">
                <a:solidFill>
                  <a:srgbClr val="000000"/>
                </a:solidFill>
              </a:rPr>
              <a:pPr algn="r" eaLnBrk="1" hangingPunct="1"/>
              <a:t>134</a:t>
            </a:fld>
            <a:endParaRPr lang="en-US" smtClean="0">
              <a:solidFill>
                <a:srgbClr val="000000"/>
              </a:solidFill>
            </a:endParaRPr>
          </a:p>
        </p:txBody>
      </p:sp>
      <p:sp>
        <p:nvSpPr>
          <p:cNvPr id="18" name="Title 1"/>
          <p:cNvSpPr>
            <a:spLocks noGrp="1"/>
          </p:cNvSpPr>
          <p:nvPr>
            <p:ph type="title"/>
          </p:nvPr>
        </p:nvSpPr>
        <p:spPr bwMode="auto">
          <a:xfrm>
            <a:off x="0" y="76200"/>
            <a:ext cx="9144000" cy="96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smtClean="0"/>
              <a:t>Different subtypes of </a:t>
            </a:r>
            <a:br>
              <a:rPr lang="en-US" sz="4000" smtClean="0"/>
            </a:br>
            <a:r>
              <a:rPr lang="en-US" sz="4000" smtClean="0"/>
              <a:t>BFO:dependent continuant</a:t>
            </a:r>
          </a:p>
        </p:txBody>
      </p:sp>
      <p:grpSp>
        <p:nvGrpSpPr>
          <p:cNvPr id="19" name="Group 18"/>
          <p:cNvGrpSpPr/>
          <p:nvPr/>
        </p:nvGrpSpPr>
        <p:grpSpPr>
          <a:xfrm>
            <a:off x="6324600" y="5619029"/>
            <a:ext cx="1447800" cy="781771"/>
            <a:chOff x="4990141" y="3552872"/>
            <a:chExt cx="993485" cy="496742"/>
          </a:xfrm>
        </p:grpSpPr>
        <p:sp>
          <p:nvSpPr>
            <p:cNvPr id="26" name="Rectangle 25"/>
            <p:cNvSpPr/>
            <p:nvPr/>
          </p:nvSpPr>
          <p:spPr>
            <a:xfrm>
              <a:off x="4990141" y="3552872"/>
              <a:ext cx="993485" cy="496742"/>
            </a:xfrm>
            <a:prstGeom prst="rect">
              <a:avLst/>
            </a:prstGeom>
            <a:solidFill>
              <a:srgbClr val="FFC00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4990141" y="3552872"/>
              <a:ext cx="993485" cy="4967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smtClean="0">
                  <a:latin typeface="Arial" pitchFamily="34" charset="0"/>
                  <a:cs typeface="Arial" pitchFamily="34" charset="0"/>
                </a:rPr>
                <a:t>function</a:t>
              </a:r>
              <a:endParaRPr lang="en-US" sz="2400" kern="1200" dirty="0">
                <a:latin typeface="Arial" pitchFamily="34" charset="0"/>
                <a:cs typeface="Arial" pitchFamily="34" charset="0"/>
              </a:endParaRPr>
            </a:p>
          </p:txBody>
        </p:sp>
      </p:grpSp>
      <p:grpSp>
        <p:nvGrpSpPr>
          <p:cNvPr id="20" name="Group 19"/>
          <p:cNvGrpSpPr/>
          <p:nvPr/>
        </p:nvGrpSpPr>
        <p:grpSpPr>
          <a:xfrm>
            <a:off x="4416715" y="4608658"/>
            <a:ext cx="993485" cy="496742"/>
            <a:chOff x="4990141" y="4206576"/>
            <a:chExt cx="993485" cy="496742"/>
          </a:xfrm>
        </p:grpSpPr>
        <p:sp>
          <p:nvSpPr>
            <p:cNvPr id="24" name="Rectangle 23"/>
            <p:cNvSpPr/>
            <p:nvPr/>
          </p:nvSpPr>
          <p:spPr>
            <a:xfrm>
              <a:off x="4990141" y="4206576"/>
              <a:ext cx="993485" cy="496742"/>
            </a:xfrm>
            <a:prstGeom prst="rect">
              <a:avLst/>
            </a:prstGeom>
            <a:solidFill>
              <a:srgbClr val="FFC00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4990141" y="4206576"/>
              <a:ext cx="993485" cy="4967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smtClean="0">
                  <a:latin typeface="Arial" pitchFamily="34" charset="0"/>
                  <a:cs typeface="Arial" pitchFamily="34" charset="0"/>
                </a:rPr>
                <a:t>role</a:t>
              </a:r>
              <a:endParaRPr lang="en-US" sz="2400" kern="1200" dirty="0">
                <a:latin typeface="Arial" pitchFamily="34" charset="0"/>
                <a:cs typeface="Arial" pitchFamily="34" charset="0"/>
              </a:endParaRPr>
            </a:p>
          </p:txBody>
        </p:sp>
      </p:grpSp>
      <p:grpSp>
        <p:nvGrpSpPr>
          <p:cNvPr id="21" name="Group 20"/>
          <p:cNvGrpSpPr/>
          <p:nvPr/>
        </p:nvGrpSpPr>
        <p:grpSpPr>
          <a:xfrm>
            <a:off x="5675456" y="4438979"/>
            <a:ext cx="1944544" cy="895021"/>
            <a:chOff x="5002648" y="4760715"/>
            <a:chExt cx="1944544" cy="695881"/>
          </a:xfrm>
        </p:grpSpPr>
        <p:sp>
          <p:nvSpPr>
            <p:cNvPr id="22" name="Rectangle 21"/>
            <p:cNvSpPr/>
            <p:nvPr/>
          </p:nvSpPr>
          <p:spPr>
            <a:xfrm>
              <a:off x="5002649" y="4860285"/>
              <a:ext cx="1944543" cy="496742"/>
            </a:xfrm>
            <a:prstGeom prst="rect">
              <a:avLst/>
            </a:prstGeom>
            <a:solidFill>
              <a:srgbClr val="FFC00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5002648" y="4760715"/>
              <a:ext cx="1944543" cy="6958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smtClean="0">
                  <a:latin typeface="Arial" pitchFamily="34" charset="0"/>
                  <a:cs typeface="Arial" pitchFamily="34" charset="0"/>
                </a:rPr>
                <a:t>disposition</a:t>
              </a:r>
              <a:endParaRPr lang="en-US" sz="2400" kern="1200" dirty="0">
                <a:latin typeface="Arial" pitchFamily="34" charset="0"/>
                <a:cs typeface="Arial" pitchFamily="34" charset="0"/>
              </a:endParaRPr>
            </a:p>
          </p:txBody>
        </p:sp>
      </p:grpSp>
      <p:cxnSp>
        <p:nvCxnSpPr>
          <p:cNvPr id="34" name="AutoShape 10"/>
          <p:cNvCxnSpPr>
            <a:cxnSpLocks noChangeShapeType="1"/>
            <a:stCxn id="25" idx="0"/>
            <a:endCxn id="412682" idx="2"/>
          </p:cNvCxnSpPr>
          <p:nvPr/>
        </p:nvCxnSpPr>
        <p:spPr bwMode="auto">
          <a:xfrm flipV="1">
            <a:off x="4913458" y="4112419"/>
            <a:ext cx="344342" cy="49623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 name="AutoShape 10"/>
          <p:cNvCxnSpPr>
            <a:cxnSpLocks noChangeShapeType="1"/>
            <a:stCxn id="22" idx="0"/>
            <a:endCxn id="412682" idx="2"/>
          </p:cNvCxnSpPr>
          <p:nvPr/>
        </p:nvCxnSpPr>
        <p:spPr bwMode="auto">
          <a:xfrm flipH="1" flipV="1">
            <a:off x="5257800" y="4112419"/>
            <a:ext cx="1389929" cy="45462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0" name="AutoShape 10"/>
          <p:cNvCxnSpPr>
            <a:cxnSpLocks noChangeShapeType="1"/>
            <a:stCxn id="22" idx="2"/>
            <a:endCxn id="27" idx="0"/>
          </p:cNvCxnSpPr>
          <p:nvPr/>
        </p:nvCxnSpPr>
        <p:spPr bwMode="auto">
          <a:xfrm>
            <a:off x="6647729" y="5205937"/>
            <a:ext cx="400771" cy="41309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5484507"/>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bwMode="auto">
          <a:xfrm>
            <a:off x="0" y="7620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smtClean="0"/>
              <a:t>Roles pertain not to what a thing enduringly is, but to the part it plays, e.g. in some operation</a:t>
            </a:r>
          </a:p>
        </p:txBody>
      </p:sp>
      <p:sp>
        <p:nvSpPr>
          <p:cNvPr id="406531" name="Rectangle 3"/>
          <p:cNvSpPr>
            <a:spLocks noChangeArrowheads="1"/>
          </p:cNvSpPr>
          <p:nvPr/>
        </p:nvSpPr>
        <p:spPr bwMode="auto">
          <a:xfrm>
            <a:off x="914400" y="1600200"/>
            <a:ext cx="27432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Continuant</a:t>
            </a:r>
          </a:p>
        </p:txBody>
      </p:sp>
      <p:sp>
        <p:nvSpPr>
          <p:cNvPr id="406532" name="Rectangle 4"/>
          <p:cNvSpPr>
            <a:spLocks noChangeArrowheads="1"/>
          </p:cNvSpPr>
          <p:nvPr/>
        </p:nvSpPr>
        <p:spPr bwMode="auto">
          <a:xfrm>
            <a:off x="5461000" y="1606550"/>
            <a:ext cx="26924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Occurrent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process, event</a:t>
            </a:r>
          </a:p>
        </p:txBody>
      </p:sp>
      <p:sp>
        <p:nvSpPr>
          <p:cNvPr id="406533" name="Rectangle 5"/>
          <p:cNvSpPr>
            <a:spLocks noChangeArrowheads="1"/>
          </p:cNvSpPr>
          <p:nvPr/>
        </p:nvSpPr>
        <p:spPr bwMode="auto">
          <a:xfrm>
            <a:off x="304800" y="3429000"/>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400">
                <a:solidFill>
                  <a:srgbClr val="000000"/>
                </a:solidFill>
                <a:latin typeface="Tahoma" pitchFamily="34" charset="0"/>
                <a:ea typeface="MS PGothic" pitchFamily="34" charset="-128"/>
                <a:cs typeface="Times New Roman" pitchFamily="18" charset="0"/>
              </a:rPr>
              <a:t>Independent</a:t>
            </a:r>
          </a:p>
          <a:p>
            <a:pPr algn="ctr" eaLnBrk="0" hangingPunct="0"/>
            <a:r>
              <a:rPr lang="en-US" sz="2400">
                <a:solidFill>
                  <a:srgbClr val="000000"/>
                </a:solidFill>
                <a:latin typeface="Tahoma" pitchFamily="34" charset="0"/>
                <a:ea typeface="MS PGothic" pitchFamily="34" charset="-128"/>
                <a:cs typeface="Times New Roman" pitchFamily="18" charset="0"/>
              </a:rPr>
              <a:t>Continuant</a:t>
            </a:r>
          </a:p>
          <a:p>
            <a:pPr algn="ctr" eaLnBrk="0" hangingPunct="0"/>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thing</a:t>
            </a:r>
          </a:p>
        </p:txBody>
      </p:sp>
      <p:sp>
        <p:nvSpPr>
          <p:cNvPr id="406534" name="Rectangle 6"/>
          <p:cNvSpPr>
            <a:spLocks noChangeArrowheads="1"/>
          </p:cNvSpPr>
          <p:nvPr/>
        </p:nvSpPr>
        <p:spPr bwMode="auto">
          <a:xfrm>
            <a:off x="2438400" y="3429000"/>
            <a:ext cx="2247900" cy="2133600"/>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sz="2400" smtClean="0">
                <a:solidFill>
                  <a:srgbClr val="000000"/>
                </a:solidFill>
                <a:latin typeface="Tahoma" pitchFamily="34" charset="0"/>
                <a:ea typeface="MS PGothic" pitchFamily="34" charset="-128"/>
                <a:cs typeface="Times New Roman" pitchFamily="18" charset="0"/>
              </a:rPr>
              <a:t>Realizable</a:t>
            </a:r>
          </a:p>
          <a:p>
            <a:pPr algn="ctr" eaLnBrk="0" hangingPunct="0"/>
            <a:r>
              <a:rPr lang="en-US" sz="2400" smtClean="0">
                <a:solidFill>
                  <a:srgbClr val="000000"/>
                </a:solidFill>
                <a:latin typeface="Tahoma" pitchFamily="34" charset="0"/>
                <a:ea typeface="MS PGothic" pitchFamily="34" charset="-128"/>
                <a:cs typeface="Times New Roman" pitchFamily="18" charset="0"/>
              </a:rPr>
              <a:t>Dependent</a:t>
            </a:r>
            <a:endParaRPr lang="en-US" sz="2400">
              <a:solidFill>
                <a:srgbClr val="000000"/>
              </a:solidFill>
              <a:latin typeface="Tahoma" pitchFamily="34" charset="0"/>
              <a:ea typeface="MS PGothic" pitchFamily="34" charset="-128"/>
              <a:cs typeface="Times New Roman" pitchFamily="18" charset="0"/>
            </a:endParaRPr>
          </a:p>
          <a:p>
            <a:pPr algn="ctr" eaLnBrk="0" hangingPunct="0"/>
            <a:r>
              <a:rPr lang="en-US" sz="2400">
                <a:solidFill>
                  <a:srgbClr val="000000"/>
                </a:solidFill>
                <a:latin typeface="Tahoma" pitchFamily="34" charset="0"/>
                <a:ea typeface="MS PGothic" pitchFamily="34" charset="-128"/>
                <a:cs typeface="Times New Roman" pitchFamily="18" charset="0"/>
              </a:rPr>
              <a:t>Continuant</a:t>
            </a:r>
          </a:p>
          <a:p>
            <a:pPr algn="ctr" eaLnBrk="0" hangingPunct="0"/>
            <a:endParaRPr lang="en-US" sz="600" smtClean="0">
              <a:solidFill>
                <a:srgbClr val="000000"/>
              </a:solidFill>
              <a:latin typeface="Tahoma" pitchFamily="34" charset="0"/>
              <a:ea typeface="MS PGothic" pitchFamily="34" charset="-128"/>
              <a:cs typeface="Times New Roman" pitchFamily="18" charset="0"/>
            </a:endParaRPr>
          </a:p>
          <a:p>
            <a:pPr algn="ctr" eaLnBrk="0" hangingPunct="0"/>
            <a:endParaRPr lang="en-US" sz="2400" smtClean="0">
              <a:solidFill>
                <a:srgbClr val="000000"/>
              </a:solidFill>
              <a:latin typeface="Tahoma" pitchFamily="34" charset="0"/>
              <a:ea typeface="MS PGothic" pitchFamily="34" charset="-128"/>
              <a:cs typeface="Times New Roman" pitchFamily="18" charset="0"/>
            </a:endParaRPr>
          </a:p>
          <a:p>
            <a:pPr algn="ctr" eaLnBrk="0" hangingPunct="0"/>
            <a:r>
              <a:rPr lang="en-US" sz="2400" smtClean="0">
                <a:solidFill>
                  <a:srgbClr val="000000"/>
                </a:solidFill>
                <a:latin typeface="Tahoma" pitchFamily="34" charset="0"/>
                <a:ea typeface="MS PGothic" pitchFamily="34" charset="-128"/>
                <a:cs typeface="Times New Roman" pitchFamily="18" charset="0"/>
              </a:rPr>
              <a:t>(e.g. chef role)</a:t>
            </a:r>
            <a:endParaRPr lang="en-US" sz="2400">
              <a:solidFill>
                <a:srgbClr val="000000"/>
              </a:solidFill>
              <a:latin typeface="Tahoma" pitchFamily="34" charset="0"/>
              <a:ea typeface="MS PGothic" pitchFamily="34" charset="-128"/>
              <a:cs typeface="Times New Roman" pitchFamily="18" charset="0"/>
            </a:endParaRPr>
          </a:p>
        </p:txBody>
      </p:sp>
      <p:cxnSp>
        <p:nvCxnSpPr>
          <p:cNvPr id="406535" name="AutoShape 7"/>
          <p:cNvCxnSpPr>
            <a:cxnSpLocks noChangeShapeType="1"/>
            <a:stCxn id="406531" idx="2"/>
            <a:endCxn id="406533" idx="0"/>
          </p:cNvCxnSpPr>
          <p:nvPr/>
        </p:nvCxnSpPr>
        <p:spPr bwMode="auto">
          <a:xfrm rot="5400000">
            <a:off x="1504950" y="2647950"/>
            <a:ext cx="533400" cy="102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06536" name="AutoShape 8"/>
          <p:cNvCxnSpPr>
            <a:cxnSpLocks noChangeShapeType="1"/>
            <a:stCxn id="406531" idx="2"/>
            <a:endCxn id="406534" idx="0"/>
          </p:cNvCxnSpPr>
          <p:nvPr/>
        </p:nvCxnSpPr>
        <p:spPr bwMode="auto">
          <a:xfrm>
            <a:off x="2286000" y="2895600"/>
            <a:ext cx="1276350"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5785" name="Line 9"/>
          <p:cNvSpPr>
            <a:spLocks noChangeShapeType="1"/>
          </p:cNvSpPr>
          <p:nvPr/>
        </p:nvSpPr>
        <p:spPr bwMode="auto">
          <a:xfrm>
            <a:off x="0" y="5943600"/>
            <a:ext cx="937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a:solidFill>
                <a:srgbClr val="000000"/>
              </a:solidFill>
              <a:latin typeface="Arial"/>
              <a:cs typeface="+mn-cs"/>
            </a:endParaRPr>
          </a:p>
        </p:txBody>
      </p:sp>
      <p:sp>
        <p:nvSpPr>
          <p:cNvPr id="406538" name="Text Box 10"/>
          <p:cNvSpPr txBox="1">
            <a:spLocks noChangeArrowheads="1"/>
          </p:cNvSpPr>
          <p:nvPr/>
        </p:nvSpPr>
        <p:spPr bwMode="auto">
          <a:xfrm>
            <a:off x="76200" y="5562600"/>
            <a:ext cx="9296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55000"/>
              </a:lnSpc>
              <a:spcBef>
                <a:spcPct val="50000"/>
              </a:spcBef>
              <a:buClr>
                <a:srgbClr val="000000"/>
              </a:buClr>
              <a:buSzPct val="100000"/>
              <a:buFont typeface="Times New Roman" pitchFamily="18" charset="0"/>
              <a:buNone/>
            </a:pPr>
            <a:r>
              <a:rPr lang="en-US" sz="11000">
                <a:solidFill>
                  <a:srgbClr val="000000"/>
                </a:solidFill>
                <a:latin typeface="Times New Roman" pitchFamily="18" charset="0"/>
                <a:cs typeface="Lucida Sans Unicode" pitchFamily="34" charset="0"/>
              </a:rPr>
              <a:t> ....  .....    .......</a:t>
            </a:r>
          </a:p>
        </p:txBody>
      </p:sp>
      <p:sp>
        <p:nvSpPr>
          <p:cNvPr id="12" name="Curved Up Arrow 11"/>
          <p:cNvSpPr/>
          <p:nvPr/>
        </p:nvSpPr>
        <p:spPr>
          <a:xfrm rot="10800000">
            <a:off x="3200400" y="2895600"/>
            <a:ext cx="3733800" cy="762000"/>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000000"/>
              </a:solidFill>
            </a:endParaRPr>
          </a:p>
        </p:txBody>
      </p:sp>
      <p:sp>
        <p:nvSpPr>
          <p:cNvPr id="75788" name="TextBox 12"/>
          <p:cNvSpPr txBox="1">
            <a:spLocks noChangeArrowheads="1"/>
          </p:cNvSpPr>
          <p:nvPr/>
        </p:nvSpPr>
        <p:spPr bwMode="auto">
          <a:xfrm>
            <a:off x="4065195" y="2390200"/>
            <a:ext cx="2529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en-US" sz="3200" smtClean="0">
                <a:solidFill>
                  <a:srgbClr val="000000"/>
                </a:solidFill>
                <a:cs typeface="+mn-cs"/>
              </a:rPr>
              <a:t>realization-of</a:t>
            </a:r>
            <a:endParaRPr lang="en-US" smtClean="0">
              <a:solidFill>
                <a:srgbClr val="000000"/>
              </a:solidFill>
              <a:cs typeface="+mn-cs"/>
            </a:endParaRPr>
          </a:p>
        </p:txBody>
      </p:sp>
    </p:spTree>
    <p:extLst>
      <p:ext uri="{BB962C8B-B14F-4D97-AF65-F5344CB8AC3E}">
        <p14:creationId xmlns:p14="http://schemas.microsoft.com/office/powerpoint/2010/main" val="20708181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0"/>
          </p:nvPr>
        </p:nvSpPr>
        <p:spPr>
          <a:xfrm>
            <a:off x="7010400" y="6477000"/>
            <a:ext cx="2133600" cy="381000"/>
          </a:xfrm>
        </p:spPr>
        <p:txBody>
          <a:bodyPr/>
          <a:lstStyle/>
          <a:p>
            <a:pPr>
              <a:defRPr/>
            </a:pPr>
            <a:fld id="{89B16FAE-7B8A-4195-BB02-2062AF8FF62C}" type="slidenum">
              <a:rPr lang="en-US">
                <a:cs typeface="+mn-cs"/>
              </a:rPr>
              <a:pPr>
                <a:defRPr/>
              </a:pPr>
              <a:t>14</a:t>
            </a:fld>
            <a:endParaRPr lang="en-US">
              <a:cs typeface="+mn-cs"/>
            </a:endParaRPr>
          </a:p>
        </p:txBody>
      </p:sp>
      <p:sp>
        <p:nvSpPr>
          <p:cNvPr id="207875" name="Rectangle 2"/>
          <p:cNvSpPr>
            <a:spLocks noGrp="1" noChangeArrowheads="1"/>
          </p:cNvSpPr>
          <p:nvPr>
            <p:ph type="title"/>
          </p:nvPr>
        </p:nvSpPr>
        <p:spPr>
          <a:xfrm>
            <a:off x="457200" y="457200"/>
            <a:ext cx="8229600" cy="533400"/>
          </a:xfrm>
        </p:spPr>
        <p:txBody>
          <a:bodyPr/>
          <a:lstStyle/>
          <a:p>
            <a:r>
              <a:rPr lang="en-US" smtClean="0"/>
              <a:t>Generic Fantology</a:t>
            </a:r>
          </a:p>
        </p:txBody>
      </p:sp>
      <p:graphicFrame>
        <p:nvGraphicFramePr>
          <p:cNvPr id="454659" name="Group 3"/>
          <p:cNvGraphicFramePr>
            <a:graphicFrameLocks noGrp="1"/>
          </p:cNvGraphicFramePr>
          <p:nvPr>
            <p:extLst>
              <p:ext uri="{D42A27DB-BD31-4B8C-83A1-F6EECF244321}">
                <p14:modId xmlns:p14="http://schemas.microsoft.com/office/powerpoint/2010/main" val="1981598828"/>
              </p:ext>
            </p:extLst>
          </p:nvPr>
        </p:nvGraphicFramePr>
        <p:xfrm>
          <a:off x="1219200" y="1447800"/>
          <a:ext cx="7239000" cy="4114801"/>
        </p:xfrm>
        <a:graphic>
          <a:graphicData uri="http://schemas.openxmlformats.org/drawingml/2006/table">
            <a:tbl>
              <a:tblPr/>
              <a:tblGrid>
                <a:gridCol w="1011238">
                  <a:extLst>
                    <a:ext uri="{9D8B030D-6E8A-4147-A177-3AD203B41FA5}">
                      <a16:colId xmlns:a16="http://schemas.microsoft.com/office/drawing/2014/main" val="20000"/>
                    </a:ext>
                  </a:extLst>
                </a:gridCol>
                <a:gridCol w="3281362">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479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Individuals</a:t>
                      </a:r>
                      <a:endParaRPr kumimoji="0" lang="en-US" sz="2400" b="0" i="0" u="none" strike="noStrike" cap="none" normalizeH="0" baseline="0" smtClean="0">
                        <a:ln>
                          <a:noFill/>
                        </a:ln>
                        <a:solidFill>
                          <a:schemeClr val="tx1"/>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Attributes</a:t>
                      </a:r>
                      <a:endParaRPr kumimoji="0" lang="en-US" sz="2400" b="0" i="0" u="none" strike="noStrike" cap="none" normalizeH="0" baseline="0" smtClean="0">
                        <a:ln>
                          <a:noFill/>
                        </a:ln>
                        <a:solidFill>
                          <a:schemeClr val="tx1"/>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5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Attributes</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F( ), G( ), </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R( , ... ,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2054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Individuals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a, b,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this, that</a:t>
                      </a:r>
                      <a:endParaRPr kumimoji="0" lang="en-US" sz="2800" b="0" i="1" u="none" strike="noStrike" cap="none" normalizeH="0" baseline="0" smtClean="0">
                        <a:ln>
                          <a:noFill/>
                        </a:ln>
                        <a:solidFill>
                          <a:schemeClr val="tx1"/>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7894" name="Text Box 21"/>
          <p:cNvSpPr txBox="1">
            <a:spLocks noChangeArrowheads="1"/>
          </p:cNvSpPr>
          <p:nvPr/>
        </p:nvSpPr>
        <p:spPr bwMode="auto">
          <a:xfrm rot="16200000">
            <a:off x="905669" y="2370932"/>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t>Universal</a:t>
            </a:r>
            <a:endParaRPr lang="en-US" sz="2400"/>
          </a:p>
        </p:txBody>
      </p:sp>
      <p:sp>
        <p:nvSpPr>
          <p:cNvPr id="207895" name="Text Box 22"/>
          <p:cNvSpPr txBox="1">
            <a:spLocks noChangeArrowheads="1"/>
          </p:cNvSpPr>
          <p:nvPr/>
        </p:nvSpPr>
        <p:spPr bwMode="auto">
          <a:xfrm rot="16200000">
            <a:off x="905669" y="4352131"/>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t>Particular</a:t>
            </a:r>
            <a:endParaRPr lang="en-US" sz="2400"/>
          </a:p>
        </p:txBody>
      </p:sp>
      <p:sp>
        <p:nvSpPr>
          <p:cNvPr id="207896" name="Rectangle 23"/>
          <p:cNvSpPr>
            <a:spLocks noChangeArrowheads="1"/>
          </p:cNvSpPr>
          <p:nvPr/>
        </p:nvSpPr>
        <p:spPr bwMode="auto">
          <a:xfrm>
            <a:off x="0" y="6477000"/>
            <a:ext cx="2133600" cy="381000"/>
          </a:xfrm>
          <a:prstGeom prst="rect">
            <a:avLst/>
          </a:prstGeom>
          <a:solidFill>
            <a:schemeClr val="bg1"/>
          </a:solidFill>
          <a:ln>
            <a:noFill/>
          </a:ln>
          <a:effectLst/>
          <a:extLst>
            <a:ext uri="{91240B29-F687-4F45-9708-019B960494DF}">
              <a14:hiddenLine xmlns:a14="http://schemas.microsoft.com/office/drawing/2010/main" w="76200">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0"/>
          </p:nvPr>
        </p:nvSpPr>
        <p:spPr>
          <a:xfrm>
            <a:off x="7010400" y="6477000"/>
            <a:ext cx="2133600" cy="381000"/>
          </a:xfrm>
        </p:spPr>
        <p:txBody>
          <a:bodyPr/>
          <a:lstStyle/>
          <a:p>
            <a:pPr>
              <a:defRPr/>
            </a:pPr>
            <a:fld id="{C8079841-E624-4731-BF35-C05D3BCF2DCC}" type="slidenum">
              <a:rPr lang="en-US">
                <a:cs typeface="+mn-cs"/>
              </a:rPr>
              <a:pPr>
                <a:defRPr/>
              </a:pPr>
              <a:t>15</a:t>
            </a:fld>
            <a:endParaRPr lang="en-US">
              <a:cs typeface="+mn-cs"/>
            </a:endParaRPr>
          </a:p>
        </p:txBody>
      </p:sp>
      <p:sp>
        <p:nvSpPr>
          <p:cNvPr id="208899" name="Rectangle 2"/>
          <p:cNvSpPr>
            <a:spLocks noGrp="1" noChangeArrowheads="1"/>
          </p:cNvSpPr>
          <p:nvPr>
            <p:ph type="title"/>
          </p:nvPr>
        </p:nvSpPr>
        <p:spPr>
          <a:xfrm>
            <a:off x="457200" y="304800"/>
            <a:ext cx="8229600" cy="533400"/>
          </a:xfrm>
        </p:spPr>
        <p:txBody>
          <a:bodyPr/>
          <a:lstStyle/>
          <a:p>
            <a:r>
              <a:rPr lang="en-US" smtClean="0"/>
              <a:t>Quine</a:t>
            </a:r>
          </a:p>
        </p:txBody>
      </p:sp>
      <p:graphicFrame>
        <p:nvGraphicFramePr>
          <p:cNvPr id="454659" name="Group 3"/>
          <p:cNvGraphicFramePr>
            <a:graphicFrameLocks noGrp="1"/>
          </p:cNvGraphicFramePr>
          <p:nvPr>
            <p:extLst>
              <p:ext uri="{D42A27DB-BD31-4B8C-83A1-F6EECF244321}">
                <p14:modId xmlns:p14="http://schemas.microsoft.com/office/powerpoint/2010/main" val="3307210540"/>
              </p:ext>
            </p:extLst>
          </p:nvPr>
        </p:nvGraphicFramePr>
        <p:xfrm>
          <a:off x="533400" y="1447800"/>
          <a:ext cx="7924800" cy="4443748"/>
        </p:xfrm>
        <a:graphic>
          <a:graphicData uri="http://schemas.openxmlformats.org/drawingml/2006/table">
            <a:tbl>
              <a:tblPr/>
              <a:tblGrid>
                <a:gridCol w="914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533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Individuals</a:t>
                      </a:r>
                      <a:endParaRPr kumimoji="0" lang="en-US" sz="24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Attributes</a:t>
                      </a:r>
                      <a:endParaRPr kumimoji="0" lang="en-US" sz="24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81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5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Attributes</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F( ), G( ), R( , ... , )</a:t>
                      </a:r>
                    </a:p>
                    <a:p>
                      <a:pPr marL="6350" marR="0" lvl="1"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(no ontological status)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1929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5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Individuals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a, b,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this, that</a:t>
                      </a:r>
                      <a:endParaRPr kumimoji="0" lang="en-US" sz="2800" b="0" i="1"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8918" name="Text Box 21"/>
          <p:cNvSpPr txBox="1">
            <a:spLocks noChangeArrowheads="1"/>
          </p:cNvSpPr>
          <p:nvPr/>
        </p:nvSpPr>
        <p:spPr bwMode="auto">
          <a:xfrm rot="16200000">
            <a:off x="219870" y="2810669"/>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t>Universal</a:t>
            </a:r>
            <a:endParaRPr lang="en-US" sz="2400"/>
          </a:p>
        </p:txBody>
      </p:sp>
      <p:sp>
        <p:nvSpPr>
          <p:cNvPr id="208919" name="Text Box 22"/>
          <p:cNvSpPr txBox="1">
            <a:spLocks noChangeArrowheads="1"/>
          </p:cNvSpPr>
          <p:nvPr/>
        </p:nvSpPr>
        <p:spPr bwMode="auto">
          <a:xfrm rot="16200000">
            <a:off x="219869" y="4656931"/>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t>Particular</a:t>
            </a:r>
            <a:endParaRPr lang="en-US" sz="2400"/>
          </a:p>
        </p:txBody>
      </p:sp>
      <p:sp>
        <p:nvSpPr>
          <p:cNvPr id="208920" name="Rectangle 23"/>
          <p:cNvSpPr>
            <a:spLocks noChangeArrowheads="1"/>
          </p:cNvSpPr>
          <p:nvPr/>
        </p:nvSpPr>
        <p:spPr bwMode="auto">
          <a:xfrm>
            <a:off x="0" y="6477000"/>
            <a:ext cx="2133600" cy="381000"/>
          </a:xfrm>
          <a:prstGeom prst="rect">
            <a:avLst/>
          </a:prstGeom>
          <a:solidFill>
            <a:schemeClr val="bg1"/>
          </a:solidFill>
          <a:ln>
            <a:noFill/>
          </a:ln>
          <a:effectLst/>
          <a:extLst>
            <a:ext uri="{91240B29-F687-4F45-9708-019B960494DF}">
              <a14:hiddenLine xmlns:a14="http://schemas.microsoft.com/office/drawing/2010/main" w="76200">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062491-CD17-4EA0-8B4C-6997AE9A19E2}" type="slidenum">
              <a:rPr lang="en-US" smtClean="0">
                <a:solidFill>
                  <a:srgbClr val="000000"/>
                </a:solidFill>
                <a:latin typeface="Times New Roman" pitchFamily="18" charset="0"/>
              </a:rPr>
              <a:pPr eaLnBrk="1" hangingPunct="1"/>
              <a:t>16</a:t>
            </a:fld>
            <a:endParaRPr lang="en-US" smtClean="0">
              <a:solidFill>
                <a:srgbClr val="000000"/>
              </a:solidFill>
              <a:latin typeface="Times New Roman" pitchFamily="18" charset="0"/>
            </a:endParaRPr>
          </a:p>
        </p:txBody>
      </p:sp>
      <p:sp>
        <p:nvSpPr>
          <p:cNvPr id="237571" name="Rectangle 2"/>
          <p:cNvSpPr>
            <a:spLocks noGrp="1" noChangeArrowheads="1"/>
          </p:cNvSpPr>
          <p:nvPr>
            <p:ph type="title"/>
          </p:nvPr>
        </p:nvSpPr>
        <p:spPr>
          <a:xfrm>
            <a:off x="685800" y="381000"/>
            <a:ext cx="7772400" cy="1143000"/>
          </a:xfrm>
        </p:spPr>
        <p:txBody>
          <a:bodyPr/>
          <a:lstStyle/>
          <a:p>
            <a:pPr eaLnBrk="1" hangingPunct="1"/>
            <a:r>
              <a:rPr lang="de-DE" smtClean="0"/>
              <a:t>Nominalist Fantology (1CO)</a:t>
            </a:r>
          </a:p>
        </p:txBody>
      </p:sp>
      <p:sp>
        <p:nvSpPr>
          <p:cNvPr id="237572" name="Rectangle 3"/>
          <p:cNvSpPr>
            <a:spLocks noGrp="1" noChangeArrowheads="1"/>
          </p:cNvSpPr>
          <p:nvPr>
            <p:ph type="body" idx="1"/>
          </p:nvPr>
        </p:nvSpPr>
        <p:spPr>
          <a:xfrm>
            <a:off x="685800" y="1828800"/>
            <a:ext cx="7772400" cy="4114800"/>
          </a:xfrm>
        </p:spPr>
        <p:txBody>
          <a:bodyPr/>
          <a:lstStyle/>
          <a:p>
            <a:pPr eaLnBrk="1" hangingPunct="1"/>
            <a:r>
              <a:rPr lang="de-DE" smtClean="0"/>
              <a:t>To understand </a:t>
            </a:r>
            <a:r>
              <a:rPr lang="de-DE" i="1" smtClean="0"/>
              <a:t>properties</a:t>
            </a:r>
            <a:r>
              <a:rPr lang="de-DE" smtClean="0"/>
              <a:t> is to understand </a:t>
            </a:r>
            <a:r>
              <a:rPr lang="de-DE" i="1" smtClean="0"/>
              <a:t>predication</a:t>
            </a:r>
          </a:p>
          <a:p>
            <a:pPr eaLnBrk="1" hangingPunct="1"/>
            <a:r>
              <a:rPr lang="de-DE" smtClean="0"/>
              <a:t>If John is white, there is no extra entity, John‘s whiteness</a:t>
            </a:r>
          </a:p>
          <a:p>
            <a:pPr eaLnBrk="1" hangingPunct="1"/>
            <a:r>
              <a:rPr lang="de-DE" smtClean="0"/>
              <a:t>If John is a man, there is no extra entity, John‘s humanity</a:t>
            </a:r>
          </a:p>
          <a:p>
            <a:pPr eaLnBrk="1" hangingPunct="1"/>
            <a:r>
              <a:rPr lang="de-DE"/>
              <a:t>	</a:t>
            </a:r>
            <a:r>
              <a:rPr lang="de-DE" smtClean="0"/>
              <a:t>-- modes and kinds and attributes are all ontologically in the same boat</a:t>
            </a:r>
          </a:p>
        </p:txBody>
      </p:sp>
    </p:spTree>
    <p:extLst>
      <p:ext uri="{BB962C8B-B14F-4D97-AF65-F5344CB8AC3E}">
        <p14:creationId xmlns:p14="http://schemas.microsoft.com/office/powerpoint/2010/main" val="6813798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Slide Number Placeholder 4"/>
          <p:cNvSpPr>
            <a:spLocks noGrp="1"/>
          </p:cNvSpPr>
          <p:nvPr>
            <p:ph type="sldNum" sz="quarter" idx="10"/>
          </p:nvPr>
        </p:nvSpPr>
        <p:spPr>
          <a:xfrm>
            <a:off x="7010400" y="6477000"/>
            <a:ext cx="2133600" cy="381000"/>
          </a:xfrm>
        </p:spPr>
        <p:txBody>
          <a:bodyPr/>
          <a:lstStyle/>
          <a:p>
            <a:pPr>
              <a:defRPr/>
            </a:pPr>
            <a:fld id="{107229ED-FBC6-4A10-BEC4-E8185AFACA69}" type="slidenum">
              <a:rPr lang="en-US">
                <a:cs typeface="+mn-cs"/>
              </a:rPr>
              <a:pPr>
                <a:defRPr/>
              </a:pPr>
              <a:t>17</a:t>
            </a:fld>
            <a:endParaRPr lang="en-US">
              <a:cs typeface="+mn-cs"/>
            </a:endParaRPr>
          </a:p>
        </p:txBody>
      </p:sp>
      <p:sp>
        <p:nvSpPr>
          <p:cNvPr id="210947" name="Rectangle 2"/>
          <p:cNvSpPr>
            <a:spLocks noGrp="1" noChangeArrowheads="1"/>
          </p:cNvSpPr>
          <p:nvPr>
            <p:ph type="title"/>
          </p:nvPr>
        </p:nvSpPr>
        <p:spPr>
          <a:xfrm>
            <a:off x="457200" y="381000"/>
            <a:ext cx="8229600" cy="533400"/>
          </a:xfrm>
        </p:spPr>
        <p:txBody>
          <a:bodyPr/>
          <a:lstStyle/>
          <a:p>
            <a:r>
              <a:rPr lang="de-DE" smtClean="0"/>
              <a:t>Bicategorial </a:t>
            </a:r>
            <a:r>
              <a:rPr lang="en-US" smtClean="0"/>
              <a:t>Nominalism </a:t>
            </a:r>
            <a:br>
              <a:rPr lang="en-US" smtClean="0"/>
            </a:br>
            <a:r>
              <a:rPr lang="en-US" smtClean="0"/>
              <a:t>(Peter Simons)</a:t>
            </a:r>
          </a:p>
        </p:txBody>
      </p:sp>
      <p:graphicFrame>
        <p:nvGraphicFramePr>
          <p:cNvPr id="246787" name="Group 3"/>
          <p:cNvGraphicFramePr>
            <a:graphicFrameLocks noGrp="1"/>
          </p:cNvGraphicFramePr>
          <p:nvPr>
            <p:extLst>
              <p:ext uri="{D42A27DB-BD31-4B8C-83A1-F6EECF244321}">
                <p14:modId xmlns:p14="http://schemas.microsoft.com/office/powerpoint/2010/main" val="1752646841"/>
              </p:ext>
            </p:extLst>
          </p:nvPr>
        </p:nvGraphicFramePr>
        <p:xfrm>
          <a:off x="1219200" y="1447800"/>
          <a:ext cx="7239000" cy="4875264"/>
        </p:xfrm>
        <a:graphic>
          <a:graphicData uri="http://schemas.openxmlformats.org/drawingml/2006/table">
            <a:tbl>
              <a:tblPr/>
              <a:tblGrid>
                <a:gridCol w="1011238">
                  <a:extLst>
                    <a:ext uri="{9D8B030D-6E8A-4147-A177-3AD203B41FA5}">
                      <a16:colId xmlns:a16="http://schemas.microsoft.com/office/drawing/2014/main" val="20000"/>
                    </a:ext>
                  </a:extLst>
                </a:gridCol>
                <a:gridCol w="3281362">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333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Substantial</a:t>
                      </a:r>
                      <a:endParaRPr kumimoji="0" lang="en-US" sz="24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Accidental</a:t>
                      </a:r>
                      <a:endParaRPr kumimoji="0" lang="en-US" sz="24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4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75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5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First substance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   </a:t>
                      </a:r>
                      <a:r>
                        <a:rPr kumimoji="0" lang="de-DE" sz="2400" b="0" i="1" u="none" strike="noStrike" cap="none" normalizeH="0" baseline="0" smtClean="0">
                          <a:ln>
                            <a:noFill/>
                          </a:ln>
                          <a:solidFill>
                            <a:schemeClr val="tx1"/>
                          </a:solidFill>
                          <a:effectLst/>
                          <a:latin typeface="Arial" pitchFamily="34" charset="0"/>
                        </a:rPr>
                        <a:t>this man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1" u="none" strike="noStrike" cap="none" normalizeH="0" baseline="0" smtClean="0">
                          <a:ln>
                            <a:noFill/>
                          </a:ln>
                          <a:solidFill>
                            <a:schemeClr val="tx1"/>
                          </a:solidFill>
                          <a:effectLst/>
                          <a:latin typeface="Arial" pitchFamily="34" charset="0"/>
                        </a:rPr>
                        <a:t>   this cat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1" u="none" strike="noStrike" cap="none" normalizeH="0" baseline="0" smtClean="0">
                          <a:ln>
                            <a:noFill/>
                          </a:ln>
                          <a:solidFill>
                            <a:schemeClr val="tx1"/>
                          </a:solidFill>
                          <a:effectLst/>
                          <a:latin typeface="Arial" pitchFamily="34" charset="0"/>
                        </a:rPr>
                        <a:t>   this ox</a:t>
                      </a:r>
                      <a:endParaRPr kumimoji="0" lang="en-US" sz="24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5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Tropes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   </a:t>
                      </a:r>
                      <a:r>
                        <a:rPr kumimoji="0" lang="de-DE" sz="2400" b="0" i="1" u="none" strike="noStrike" cap="none" normalizeH="0" baseline="0" smtClean="0">
                          <a:ln>
                            <a:noFill/>
                          </a:ln>
                          <a:solidFill>
                            <a:schemeClr val="tx1"/>
                          </a:solidFill>
                          <a:effectLst/>
                          <a:latin typeface="Arial" pitchFamily="34" charset="0"/>
                        </a:rPr>
                        <a:t>this headache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1" u="none" strike="noStrike" cap="none" normalizeH="0" baseline="0" smtClean="0">
                          <a:ln>
                            <a:noFill/>
                          </a:ln>
                          <a:solidFill>
                            <a:schemeClr val="tx1"/>
                          </a:solidFill>
                          <a:effectLst/>
                          <a:latin typeface="Arial" pitchFamily="34" charset="0"/>
                        </a:rPr>
                        <a:t>   this sun-tan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1" u="none" strike="noStrike" cap="none" normalizeH="0" baseline="0" smtClean="0">
                          <a:ln>
                            <a:noFill/>
                          </a:ln>
                          <a:solidFill>
                            <a:schemeClr val="tx1"/>
                          </a:solidFill>
                          <a:effectLst/>
                          <a:latin typeface="Arial" pitchFamily="34" charset="0"/>
                        </a:rPr>
                        <a:t>   this dread</a:t>
                      </a:r>
                      <a:endParaRPr kumimoji="0" lang="en-US" sz="24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bl>
          </a:graphicData>
        </a:graphic>
      </p:graphicFrame>
      <p:sp>
        <p:nvSpPr>
          <p:cNvPr id="210966" name="Text Box 21"/>
          <p:cNvSpPr txBox="1">
            <a:spLocks noChangeArrowheads="1"/>
          </p:cNvSpPr>
          <p:nvPr/>
        </p:nvSpPr>
        <p:spPr bwMode="auto">
          <a:xfrm rot="-5400000">
            <a:off x="905669" y="2658269"/>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t>Universal</a:t>
            </a:r>
            <a:endParaRPr lang="en-US" sz="2400"/>
          </a:p>
        </p:txBody>
      </p:sp>
      <p:sp>
        <p:nvSpPr>
          <p:cNvPr id="210967" name="Text Box 22"/>
          <p:cNvSpPr txBox="1">
            <a:spLocks noChangeArrowheads="1"/>
          </p:cNvSpPr>
          <p:nvPr/>
        </p:nvSpPr>
        <p:spPr bwMode="auto">
          <a:xfrm rot="-5400000">
            <a:off x="905669" y="4868069"/>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t>Particular</a:t>
            </a:r>
            <a:endParaRPr lang="en-US" sz="24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0"/>
          </p:nvPr>
        </p:nvSpPr>
        <p:spPr>
          <a:xfrm>
            <a:off x="7010400" y="6477000"/>
            <a:ext cx="2133600" cy="381000"/>
          </a:xfrm>
        </p:spPr>
        <p:txBody>
          <a:bodyPr/>
          <a:lstStyle/>
          <a:p>
            <a:pPr>
              <a:defRPr/>
            </a:pPr>
            <a:fld id="{87FEEC21-5BB9-49DA-A675-72926C942B26}" type="slidenum">
              <a:rPr lang="en-US">
                <a:cs typeface="+mn-cs"/>
              </a:rPr>
              <a:pPr>
                <a:defRPr/>
              </a:pPr>
              <a:t>18</a:t>
            </a:fld>
            <a:endParaRPr lang="en-US">
              <a:cs typeface="+mn-cs"/>
            </a:endParaRPr>
          </a:p>
        </p:txBody>
      </p:sp>
      <p:sp>
        <p:nvSpPr>
          <p:cNvPr id="209923" name="Rectangle 2"/>
          <p:cNvSpPr>
            <a:spLocks noGrp="1" noChangeArrowheads="1"/>
          </p:cNvSpPr>
          <p:nvPr>
            <p:ph type="title"/>
          </p:nvPr>
        </p:nvSpPr>
        <p:spPr>
          <a:xfrm>
            <a:off x="457200" y="381000"/>
            <a:ext cx="8229600" cy="533400"/>
          </a:xfrm>
        </p:spPr>
        <p:txBody>
          <a:bodyPr/>
          <a:lstStyle/>
          <a:p>
            <a:r>
              <a:rPr lang="en-US" smtClean="0"/>
              <a:t>Aristotle</a:t>
            </a:r>
            <a:r>
              <a:rPr lang="en-US" smtClean="0">
                <a:cs typeface="Arial" pitchFamily="34" charset="0"/>
              </a:rPr>
              <a:t>’</a:t>
            </a:r>
            <a:r>
              <a:rPr lang="en-US" smtClean="0"/>
              <a:t>s Ontological Square</a:t>
            </a:r>
            <a:br>
              <a:rPr lang="en-US" smtClean="0"/>
            </a:br>
            <a:r>
              <a:rPr lang="en-US" smtClean="0"/>
              <a:t>(Husserl, Lowe, …)</a:t>
            </a:r>
          </a:p>
        </p:txBody>
      </p:sp>
      <p:graphicFrame>
        <p:nvGraphicFramePr>
          <p:cNvPr id="452611" name="Group 3"/>
          <p:cNvGraphicFramePr>
            <a:graphicFrameLocks noGrp="1"/>
          </p:cNvGraphicFramePr>
          <p:nvPr/>
        </p:nvGraphicFramePr>
        <p:xfrm>
          <a:off x="1219200" y="1447800"/>
          <a:ext cx="7239000" cy="4875264"/>
        </p:xfrm>
        <a:graphic>
          <a:graphicData uri="http://schemas.openxmlformats.org/drawingml/2006/table">
            <a:tbl>
              <a:tblPr/>
              <a:tblGrid>
                <a:gridCol w="1011238">
                  <a:extLst>
                    <a:ext uri="{9D8B030D-6E8A-4147-A177-3AD203B41FA5}">
                      <a16:colId xmlns:a16="http://schemas.microsoft.com/office/drawing/2014/main" val="20000"/>
                    </a:ext>
                  </a:extLst>
                </a:gridCol>
                <a:gridCol w="3281362">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333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Substantial</a:t>
                      </a:r>
                      <a:endParaRPr kumimoji="0" lang="en-US" sz="24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Accidental</a:t>
                      </a:r>
                      <a:endParaRPr kumimoji="0" lang="en-US" sz="24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4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Second substance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man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cat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1" u="none" strike="noStrike" cap="none" normalizeH="0" baseline="0" smtClean="0">
                          <a:ln>
                            <a:noFill/>
                          </a:ln>
                          <a:solidFill>
                            <a:schemeClr val="tx1"/>
                          </a:solidFill>
                          <a:effectLst/>
                          <a:latin typeface="Arial" pitchFamily="34" charset="0"/>
                        </a:rPr>
                        <a:t>   ox</a:t>
                      </a:r>
                      <a:endParaRPr kumimoji="0" lang="en-US" sz="28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Second accident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headache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1" u="none" strike="noStrike" cap="none" normalizeH="0" baseline="0" smtClean="0">
                          <a:ln>
                            <a:noFill/>
                          </a:ln>
                          <a:solidFill>
                            <a:schemeClr val="tx1"/>
                          </a:solidFill>
                          <a:effectLst/>
                          <a:latin typeface="Arial" pitchFamily="34" charset="0"/>
                        </a:rPr>
                        <a:t>   sun-tan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1" u="none" strike="noStrike" cap="none" normalizeH="0" baseline="0" smtClean="0">
                          <a:ln>
                            <a:noFill/>
                          </a:ln>
                          <a:solidFill>
                            <a:schemeClr val="tx1"/>
                          </a:solidFill>
                          <a:effectLst/>
                          <a:latin typeface="Arial" pitchFamily="34" charset="0"/>
                        </a:rPr>
                        <a:t>   dread</a:t>
                      </a:r>
                      <a:endParaRPr kumimoji="0" lang="en-US" sz="28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22875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First substance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this man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1" u="none" strike="noStrike" cap="none" normalizeH="0" baseline="0" smtClean="0">
                          <a:ln>
                            <a:noFill/>
                          </a:ln>
                          <a:solidFill>
                            <a:schemeClr val="tx1"/>
                          </a:solidFill>
                          <a:effectLst/>
                          <a:latin typeface="Arial" pitchFamily="34" charset="0"/>
                        </a:rPr>
                        <a:t>   this cat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1" u="none" strike="noStrike" cap="none" normalizeH="0" baseline="0" smtClean="0">
                          <a:ln>
                            <a:noFill/>
                          </a:ln>
                          <a:solidFill>
                            <a:schemeClr val="tx1"/>
                          </a:solidFill>
                          <a:effectLst/>
                          <a:latin typeface="Arial" pitchFamily="34" charset="0"/>
                        </a:rPr>
                        <a:t>   this ox</a:t>
                      </a:r>
                      <a:endParaRPr kumimoji="0" lang="en-US" sz="28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First accident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this headache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1" u="none" strike="noStrike" cap="none" normalizeH="0" baseline="0" smtClean="0">
                          <a:ln>
                            <a:noFill/>
                          </a:ln>
                          <a:solidFill>
                            <a:schemeClr val="tx1"/>
                          </a:solidFill>
                          <a:effectLst/>
                          <a:latin typeface="Arial" pitchFamily="34" charset="0"/>
                        </a:rPr>
                        <a:t>   this sun-tan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1" u="none" strike="noStrike" cap="none" normalizeH="0" baseline="0" smtClean="0">
                          <a:ln>
                            <a:noFill/>
                          </a:ln>
                          <a:solidFill>
                            <a:schemeClr val="tx1"/>
                          </a:solidFill>
                          <a:effectLst/>
                          <a:latin typeface="Arial" pitchFamily="34" charset="0"/>
                        </a:rPr>
                        <a:t>   this dread</a:t>
                      </a:r>
                      <a:endParaRPr kumimoji="0" lang="en-US" sz="2800" b="0" i="0" u="none" strike="noStrike" cap="none" normalizeH="0" baseline="0" smtClean="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sp>
        <p:nvSpPr>
          <p:cNvPr id="209942" name="Text Box 21"/>
          <p:cNvSpPr txBox="1">
            <a:spLocks noChangeArrowheads="1"/>
          </p:cNvSpPr>
          <p:nvPr/>
        </p:nvSpPr>
        <p:spPr bwMode="auto">
          <a:xfrm rot="-5400000">
            <a:off x="905669" y="2658269"/>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t>Universal</a:t>
            </a:r>
            <a:endParaRPr lang="en-US" sz="2400"/>
          </a:p>
        </p:txBody>
      </p:sp>
      <p:sp>
        <p:nvSpPr>
          <p:cNvPr id="209943" name="Text Box 22"/>
          <p:cNvSpPr txBox="1">
            <a:spLocks noChangeArrowheads="1"/>
          </p:cNvSpPr>
          <p:nvPr/>
        </p:nvSpPr>
        <p:spPr bwMode="auto">
          <a:xfrm rot="-5400000">
            <a:off x="905669" y="4868069"/>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t>Particular</a:t>
            </a:r>
            <a:endParaRPr lang="en-US" sz="2400"/>
          </a:p>
        </p:txBody>
      </p:sp>
      <p:sp>
        <p:nvSpPr>
          <p:cNvPr id="209944" name="Rectangle 23"/>
          <p:cNvSpPr>
            <a:spLocks noChangeArrowheads="1"/>
          </p:cNvSpPr>
          <p:nvPr/>
        </p:nvSpPr>
        <p:spPr bwMode="auto">
          <a:xfrm>
            <a:off x="0" y="6477000"/>
            <a:ext cx="2133600" cy="381000"/>
          </a:xfrm>
          <a:prstGeom prst="rect">
            <a:avLst/>
          </a:prstGeom>
          <a:solidFill>
            <a:schemeClr val="bg1"/>
          </a:solidFill>
          <a:ln>
            <a:noFill/>
          </a:ln>
          <a:effectLst/>
          <a:extLst>
            <a:ext uri="{91240B29-F687-4F45-9708-019B960494DF}">
              <a14:hiddenLine xmlns:a14="http://schemas.microsoft.com/office/drawing/2010/main" w="76200">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227676B-F2DA-48BF-AC7B-650A2E5F2CE0}" type="slidenum">
              <a:rPr lang="en-US" smtClean="0">
                <a:solidFill>
                  <a:srgbClr val="000000"/>
                </a:solidFill>
                <a:latin typeface="Times New Roman" pitchFamily="18" charset="0"/>
              </a:rPr>
              <a:pPr eaLnBrk="1" hangingPunct="1"/>
              <a:t>19</a:t>
            </a:fld>
            <a:endParaRPr lang="en-US" smtClean="0">
              <a:solidFill>
                <a:srgbClr val="000000"/>
              </a:solidFill>
              <a:latin typeface="Times New Roman" pitchFamily="18" charset="0"/>
            </a:endParaRPr>
          </a:p>
        </p:txBody>
      </p:sp>
      <p:sp>
        <p:nvSpPr>
          <p:cNvPr id="238595" name="Rectangle 2"/>
          <p:cNvSpPr>
            <a:spLocks noGrp="1" noChangeArrowheads="1"/>
          </p:cNvSpPr>
          <p:nvPr>
            <p:ph type="title"/>
          </p:nvPr>
        </p:nvSpPr>
        <p:spPr/>
        <p:txBody>
          <a:bodyPr/>
          <a:lstStyle/>
          <a:p>
            <a:pPr eaLnBrk="1" hangingPunct="1"/>
            <a:r>
              <a:rPr lang="en-US" smtClean="0"/>
              <a:t>Aristotle’s two kinds of predication</a:t>
            </a:r>
          </a:p>
        </p:txBody>
      </p:sp>
      <p:sp>
        <p:nvSpPr>
          <p:cNvPr id="238596" name="Rectangle 3"/>
          <p:cNvSpPr>
            <a:spLocks noGrp="1" noChangeArrowheads="1"/>
          </p:cNvSpPr>
          <p:nvPr>
            <p:ph type="body" idx="1"/>
          </p:nvPr>
        </p:nvSpPr>
        <p:spPr>
          <a:xfrm>
            <a:off x="685800" y="2133600"/>
            <a:ext cx="7772400" cy="4114800"/>
          </a:xfrm>
        </p:spPr>
        <p:txBody>
          <a:bodyPr/>
          <a:lstStyle/>
          <a:p>
            <a:pPr eaLnBrk="1" hangingPunct="1"/>
            <a:r>
              <a:rPr lang="en-US" smtClean="0"/>
              <a:t>Predication in the category of substance:</a:t>
            </a:r>
          </a:p>
          <a:p>
            <a:pPr marL="457200" indent="-457200" eaLnBrk="1" hangingPunct="1">
              <a:buFont typeface="Arial" pitchFamily="34" charset="0"/>
              <a:buChar char="•"/>
            </a:pPr>
            <a:r>
              <a:rPr lang="en-US" smtClean="0"/>
              <a:t>John is a man, Henry is an ox</a:t>
            </a:r>
          </a:p>
          <a:p>
            <a:pPr eaLnBrk="1" hangingPunct="1"/>
            <a:endParaRPr lang="en-US" smtClean="0"/>
          </a:p>
          <a:p>
            <a:pPr eaLnBrk="1" hangingPunct="1"/>
            <a:r>
              <a:rPr lang="en-US" smtClean="0"/>
              <a:t>Predication in the category of accident:</a:t>
            </a:r>
          </a:p>
          <a:p>
            <a:pPr marL="457200" indent="-457200" eaLnBrk="1" hangingPunct="1">
              <a:buFont typeface="Arial" pitchFamily="34" charset="0"/>
              <a:buChar char="•"/>
            </a:pPr>
            <a:r>
              <a:rPr lang="en-US" smtClean="0"/>
              <a:t>John is hungry, Henry is asleep, John is wise</a:t>
            </a:r>
          </a:p>
        </p:txBody>
      </p:sp>
    </p:spTree>
    <p:extLst>
      <p:ext uri="{BB962C8B-B14F-4D97-AF65-F5344CB8AC3E}">
        <p14:creationId xmlns:p14="http://schemas.microsoft.com/office/powerpoint/2010/main" val="11659717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587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2AE7C9-5F21-4740-814B-EF10E14141D7}" type="slidenum">
              <a:rPr lang="en-US" smtClean="0">
                <a:solidFill>
                  <a:srgbClr val="000000"/>
                </a:solidFill>
                <a:latin typeface="Times New Roman" pitchFamily="18" charset="0"/>
              </a:rPr>
              <a:pPr eaLnBrk="1" hangingPunct="1"/>
              <a:t>20</a:t>
            </a:fld>
            <a:endParaRPr lang="en-US" smtClean="0">
              <a:solidFill>
                <a:srgbClr val="000000"/>
              </a:solidFill>
              <a:latin typeface="Times New Roman" pitchFamily="18" charset="0"/>
            </a:endParaRPr>
          </a:p>
        </p:txBody>
      </p:sp>
      <p:sp>
        <p:nvSpPr>
          <p:cNvPr id="239619" name="Rectangle 2"/>
          <p:cNvSpPr>
            <a:spLocks noGrp="1" noChangeArrowheads="1"/>
          </p:cNvSpPr>
          <p:nvPr>
            <p:ph type="title"/>
          </p:nvPr>
        </p:nvSpPr>
        <p:spPr/>
        <p:txBody>
          <a:bodyPr/>
          <a:lstStyle/>
          <a:p>
            <a:pPr eaLnBrk="1" hangingPunct="1"/>
            <a:r>
              <a:rPr lang="en-US" smtClean="0"/>
              <a:t>For Fantology</a:t>
            </a:r>
            <a:endParaRPr lang="de-DE" smtClean="0"/>
          </a:p>
        </p:txBody>
      </p:sp>
      <p:sp>
        <p:nvSpPr>
          <p:cNvPr id="239620" name="Rectangle 3"/>
          <p:cNvSpPr>
            <a:spLocks noGrp="1" noChangeArrowheads="1"/>
          </p:cNvSpPr>
          <p:nvPr>
            <p:ph type="body" idx="1"/>
          </p:nvPr>
        </p:nvSpPr>
        <p:spPr>
          <a:xfrm>
            <a:off x="685800" y="1981200"/>
            <a:ext cx="7772400" cy="4543425"/>
          </a:xfrm>
        </p:spPr>
        <p:txBody>
          <a:bodyPr/>
          <a:lstStyle/>
          <a:p>
            <a:pPr eaLnBrk="1" hangingPunct="1"/>
            <a:r>
              <a:rPr lang="en-US" smtClean="0"/>
              <a:t>these two types of predication are often confused</a:t>
            </a:r>
          </a:p>
          <a:p>
            <a:pPr eaLnBrk="1" hangingPunct="1"/>
            <a:r>
              <a:rPr lang="en-US" smtClean="0"/>
              <a:t>For Armstrong: property universals are all we need</a:t>
            </a:r>
          </a:p>
          <a:p>
            <a:pPr eaLnBrk="1" hangingPunct="1"/>
            <a:r>
              <a:rPr lang="en-US" smtClean="0"/>
              <a:t>no need for kind universals</a:t>
            </a:r>
          </a:p>
          <a:p>
            <a:pPr eaLnBrk="1" hangingPunct="1"/>
            <a:r>
              <a:rPr lang="en-US" smtClean="0"/>
              <a:t>(Armstrong’s four-dimensionalism implies that there are no substances)</a:t>
            </a:r>
            <a:endParaRPr lang="de-DE" smtClean="0"/>
          </a:p>
        </p:txBody>
      </p:sp>
    </p:spTree>
    <p:extLst>
      <p:ext uri="{BB962C8B-B14F-4D97-AF65-F5344CB8AC3E}">
        <p14:creationId xmlns:p14="http://schemas.microsoft.com/office/powerpoint/2010/main" val="16152944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smtClean="0"/>
              <a:t>Husserl, Lowe, etc., tell us that there is a third kind of predication</a:t>
            </a:r>
            <a:endParaRPr lang="en-US" b="0"/>
          </a:p>
        </p:txBody>
      </p:sp>
      <p:sp>
        <p:nvSpPr>
          <p:cNvPr id="3" name="Content Placeholder 2"/>
          <p:cNvSpPr>
            <a:spLocks noGrp="1"/>
          </p:cNvSpPr>
          <p:nvPr>
            <p:ph idx="1"/>
          </p:nvPr>
        </p:nvSpPr>
        <p:spPr>
          <a:xfrm>
            <a:off x="457200" y="1981200"/>
            <a:ext cx="8382000" cy="4114800"/>
          </a:xfrm>
        </p:spPr>
        <p:txBody>
          <a:bodyPr/>
          <a:lstStyle/>
          <a:p>
            <a:r>
              <a:rPr lang="en-US" sz="3000" smtClean="0"/>
              <a:t>John is a man</a:t>
            </a:r>
          </a:p>
          <a:p>
            <a:r>
              <a:rPr lang="en-US" sz="3000" smtClean="0"/>
              <a:t>John is hungry</a:t>
            </a:r>
          </a:p>
          <a:p>
            <a:r>
              <a:rPr lang="en-US" sz="3000" smtClean="0"/>
              <a:t>John has a headache (John has </a:t>
            </a:r>
            <a:r>
              <a:rPr lang="en-US" sz="3000" i="1" smtClean="0"/>
              <a:t>this </a:t>
            </a:r>
            <a:r>
              <a:rPr lang="en-US" sz="3000" smtClean="0"/>
              <a:t>headache)</a:t>
            </a:r>
            <a:endParaRPr lang="en-US" sz="3000"/>
          </a:p>
        </p:txBody>
      </p:sp>
      <p:sp>
        <p:nvSpPr>
          <p:cNvPr id="4" name="Slide Number Placeholder 3"/>
          <p:cNvSpPr>
            <a:spLocks noGrp="1"/>
          </p:cNvSpPr>
          <p:nvPr>
            <p:ph type="sldNum" sz="quarter" idx="10"/>
          </p:nvPr>
        </p:nvSpPr>
        <p:spPr/>
        <p:txBody>
          <a:bodyPr/>
          <a:lstStyle/>
          <a:p>
            <a:pPr>
              <a:defRPr/>
            </a:pPr>
            <a:fld id="{CD76352A-BC55-4668-820E-A99DA553ECE0}" type="slidenum">
              <a:rPr lang="en-US" smtClean="0"/>
              <a:pPr>
                <a:defRPr/>
              </a:pPr>
              <a:t>21</a:t>
            </a:fld>
            <a:endParaRPr lang="en-US"/>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l="4109" t="26907" r="13701" b="15572"/>
          <a:stretch>
            <a:fillRect/>
          </a:stretch>
        </p:blipFill>
        <p:spPr bwMode="auto">
          <a:xfrm>
            <a:off x="457200" y="3580031"/>
            <a:ext cx="8130153" cy="319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7672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smtClean="0"/>
              <a:t>Husserl, Lowe, etc., tell us that there is a third kind of predication</a:t>
            </a:r>
            <a:endParaRPr lang="en-US" b="0"/>
          </a:p>
        </p:txBody>
      </p:sp>
      <p:sp>
        <p:nvSpPr>
          <p:cNvPr id="3" name="Content Placeholder 2"/>
          <p:cNvSpPr>
            <a:spLocks noGrp="1"/>
          </p:cNvSpPr>
          <p:nvPr>
            <p:ph idx="1"/>
          </p:nvPr>
        </p:nvSpPr>
        <p:spPr>
          <a:xfrm>
            <a:off x="457200" y="1981200"/>
            <a:ext cx="8382000" cy="4114800"/>
          </a:xfrm>
        </p:spPr>
        <p:txBody>
          <a:bodyPr/>
          <a:lstStyle/>
          <a:p>
            <a:r>
              <a:rPr lang="en-US" sz="3000" smtClean="0"/>
              <a:t>John is a man</a:t>
            </a:r>
          </a:p>
          <a:p>
            <a:r>
              <a:rPr lang="en-US" sz="3000" smtClean="0"/>
              <a:t>John is hungry</a:t>
            </a:r>
          </a:p>
          <a:p>
            <a:r>
              <a:rPr lang="en-US" sz="3000" smtClean="0"/>
              <a:t>John has a headache (John has </a:t>
            </a:r>
            <a:r>
              <a:rPr lang="en-US" sz="3000" i="1" smtClean="0"/>
              <a:t>this </a:t>
            </a:r>
            <a:r>
              <a:rPr lang="en-US" sz="3000" smtClean="0"/>
              <a:t>headache)</a:t>
            </a:r>
            <a:endParaRPr lang="en-US" sz="3000"/>
          </a:p>
        </p:txBody>
      </p:sp>
      <p:sp>
        <p:nvSpPr>
          <p:cNvPr id="4" name="Slide Number Placeholder 3"/>
          <p:cNvSpPr>
            <a:spLocks noGrp="1"/>
          </p:cNvSpPr>
          <p:nvPr>
            <p:ph type="sldNum" sz="quarter" idx="10"/>
          </p:nvPr>
        </p:nvSpPr>
        <p:spPr/>
        <p:txBody>
          <a:bodyPr/>
          <a:lstStyle/>
          <a:p>
            <a:pPr>
              <a:defRPr/>
            </a:pPr>
            <a:fld id="{CD76352A-BC55-4668-820E-A99DA553ECE0}" type="slidenum">
              <a:rPr lang="en-US" smtClean="0"/>
              <a:pPr>
                <a:defRPr/>
              </a:pPr>
              <a:t>22</a:t>
            </a:fld>
            <a:endParaRPr lang="en-US"/>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l="4109" t="26907" r="13701" b="15572"/>
          <a:stretch>
            <a:fillRect/>
          </a:stretch>
        </p:blipFill>
        <p:spPr bwMode="auto">
          <a:xfrm>
            <a:off x="457200" y="3580031"/>
            <a:ext cx="8130153" cy="319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870488" y="3810000"/>
            <a:ext cx="2253712" cy="2667000"/>
          </a:xfrm>
          <a:prstGeom prst="rect">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Black" pitchFamily="34" charset="0"/>
            </a:endParaRPr>
          </a:p>
        </p:txBody>
      </p:sp>
    </p:spTree>
    <p:extLst>
      <p:ext uri="{BB962C8B-B14F-4D97-AF65-F5344CB8AC3E}">
        <p14:creationId xmlns:p14="http://schemas.microsoft.com/office/powerpoint/2010/main" val="40666508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smtClean="0"/>
              <a:t>Husserl, Lowe, etc., tell us that there is a third kind of predication</a:t>
            </a:r>
            <a:endParaRPr lang="en-US" b="0"/>
          </a:p>
        </p:txBody>
      </p:sp>
      <p:sp>
        <p:nvSpPr>
          <p:cNvPr id="3" name="Content Placeholder 2"/>
          <p:cNvSpPr>
            <a:spLocks noGrp="1"/>
          </p:cNvSpPr>
          <p:nvPr>
            <p:ph idx="1"/>
          </p:nvPr>
        </p:nvSpPr>
        <p:spPr>
          <a:xfrm>
            <a:off x="457200" y="1981200"/>
            <a:ext cx="8382000" cy="4114800"/>
          </a:xfrm>
        </p:spPr>
        <p:txBody>
          <a:bodyPr/>
          <a:lstStyle/>
          <a:p>
            <a:r>
              <a:rPr lang="en-US" sz="3000" smtClean="0"/>
              <a:t>John is a man</a:t>
            </a:r>
          </a:p>
          <a:p>
            <a:r>
              <a:rPr lang="en-US" sz="3000" smtClean="0"/>
              <a:t>John is hungry</a:t>
            </a:r>
          </a:p>
          <a:p>
            <a:r>
              <a:rPr lang="en-US" sz="3000" smtClean="0"/>
              <a:t>John has a headache (John has </a:t>
            </a:r>
            <a:r>
              <a:rPr lang="en-US" sz="3000" i="1" smtClean="0"/>
              <a:t>this </a:t>
            </a:r>
            <a:r>
              <a:rPr lang="en-US" sz="3000" smtClean="0"/>
              <a:t>headache)</a:t>
            </a:r>
            <a:endParaRPr lang="en-US" sz="3000"/>
          </a:p>
        </p:txBody>
      </p:sp>
      <p:sp>
        <p:nvSpPr>
          <p:cNvPr id="4" name="Slide Number Placeholder 3"/>
          <p:cNvSpPr>
            <a:spLocks noGrp="1"/>
          </p:cNvSpPr>
          <p:nvPr>
            <p:ph type="sldNum" sz="quarter" idx="10"/>
          </p:nvPr>
        </p:nvSpPr>
        <p:spPr/>
        <p:txBody>
          <a:bodyPr/>
          <a:lstStyle/>
          <a:p>
            <a:pPr>
              <a:defRPr/>
            </a:pPr>
            <a:fld id="{CD76352A-BC55-4668-820E-A99DA553ECE0}" type="slidenum">
              <a:rPr lang="en-US" smtClean="0"/>
              <a:pPr>
                <a:defRPr/>
              </a:pPr>
              <a:t>23</a:t>
            </a:fld>
            <a:endParaRPr lang="en-US"/>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l="4109" t="26907" r="13701" b="15572"/>
          <a:stretch>
            <a:fillRect/>
          </a:stretch>
        </p:blipFill>
        <p:spPr bwMode="auto">
          <a:xfrm>
            <a:off x="457200" y="3580031"/>
            <a:ext cx="8130153" cy="319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rot="4110013">
            <a:off x="3771588" y="1335735"/>
            <a:ext cx="1341404" cy="7319113"/>
          </a:xfrm>
          <a:prstGeom prst="rect">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Black" pitchFamily="34" charset="0"/>
            </a:endParaRPr>
          </a:p>
        </p:txBody>
      </p:sp>
    </p:spTree>
    <p:extLst>
      <p:ext uri="{BB962C8B-B14F-4D97-AF65-F5344CB8AC3E}">
        <p14:creationId xmlns:p14="http://schemas.microsoft.com/office/powerpoint/2010/main" val="4066650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smtClean="0"/>
              <a:t>Husserl, Lowe, etc., tell us that there is a third kind of predication</a:t>
            </a:r>
            <a:endParaRPr lang="en-US" b="0"/>
          </a:p>
        </p:txBody>
      </p:sp>
      <p:sp>
        <p:nvSpPr>
          <p:cNvPr id="3" name="Content Placeholder 2"/>
          <p:cNvSpPr>
            <a:spLocks noGrp="1"/>
          </p:cNvSpPr>
          <p:nvPr>
            <p:ph idx="1"/>
          </p:nvPr>
        </p:nvSpPr>
        <p:spPr>
          <a:xfrm>
            <a:off x="457200" y="1981200"/>
            <a:ext cx="8382000" cy="4114800"/>
          </a:xfrm>
        </p:spPr>
        <p:txBody>
          <a:bodyPr/>
          <a:lstStyle/>
          <a:p>
            <a:r>
              <a:rPr lang="en-US" sz="3000" smtClean="0"/>
              <a:t>John is a man</a:t>
            </a:r>
          </a:p>
          <a:p>
            <a:r>
              <a:rPr lang="en-US" sz="3000" smtClean="0"/>
              <a:t>John is hungry</a:t>
            </a:r>
          </a:p>
          <a:p>
            <a:r>
              <a:rPr lang="en-US" sz="3000" smtClean="0"/>
              <a:t>John has a headache (John has </a:t>
            </a:r>
            <a:r>
              <a:rPr lang="en-US" sz="3000" i="1" smtClean="0"/>
              <a:t>this </a:t>
            </a:r>
            <a:r>
              <a:rPr lang="en-US" sz="3000" smtClean="0"/>
              <a:t>headache)</a:t>
            </a:r>
            <a:endParaRPr lang="en-US" sz="3000"/>
          </a:p>
        </p:txBody>
      </p:sp>
      <p:sp>
        <p:nvSpPr>
          <p:cNvPr id="4" name="Slide Number Placeholder 3"/>
          <p:cNvSpPr>
            <a:spLocks noGrp="1"/>
          </p:cNvSpPr>
          <p:nvPr>
            <p:ph type="sldNum" sz="quarter" idx="10"/>
          </p:nvPr>
        </p:nvSpPr>
        <p:spPr/>
        <p:txBody>
          <a:bodyPr/>
          <a:lstStyle/>
          <a:p>
            <a:pPr>
              <a:defRPr/>
            </a:pPr>
            <a:fld id="{CD76352A-BC55-4668-820E-A99DA553ECE0}" type="slidenum">
              <a:rPr lang="en-US" smtClean="0"/>
              <a:pPr>
                <a:defRPr/>
              </a:pPr>
              <a:t>24</a:t>
            </a:fld>
            <a:endParaRPr lang="en-US"/>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l="4109" t="26907" r="13701" b="15572"/>
          <a:stretch>
            <a:fillRect/>
          </a:stretch>
        </p:blipFill>
        <p:spPr bwMode="auto">
          <a:xfrm>
            <a:off x="457200" y="3580031"/>
            <a:ext cx="8130153" cy="319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870488" y="5791200"/>
            <a:ext cx="6901912" cy="685800"/>
          </a:xfrm>
          <a:prstGeom prst="rect">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Black" pitchFamily="34" charset="0"/>
            </a:endParaRPr>
          </a:p>
        </p:txBody>
      </p:sp>
    </p:spTree>
    <p:extLst>
      <p:ext uri="{BB962C8B-B14F-4D97-AF65-F5344CB8AC3E}">
        <p14:creationId xmlns:p14="http://schemas.microsoft.com/office/powerpoint/2010/main" val="4066650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From 4CO to 6CO</a:t>
            </a:r>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D76352A-BC55-4668-820E-A99DA553ECE0}" type="slidenum">
              <a:rPr lang="en-US" smtClean="0"/>
              <a:pPr>
                <a:defRPr/>
              </a:pPr>
              <a:t>25</a:t>
            </a:fld>
            <a:endParaRPr lang="en-US"/>
          </a:p>
        </p:txBody>
      </p:sp>
    </p:spTree>
    <p:extLst>
      <p:ext uri="{BB962C8B-B14F-4D97-AF65-F5344CB8AC3E}">
        <p14:creationId xmlns:p14="http://schemas.microsoft.com/office/powerpoint/2010/main" val="21384329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r>
              <a:rPr lang="en-US" b="0" smtClean="0"/>
              <a:t>Three FOL ways of treating temporally indexed predication</a:t>
            </a:r>
          </a:p>
        </p:txBody>
      </p:sp>
      <p:sp>
        <p:nvSpPr>
          <p:cNvPr id="220163" name="Content Placeholder 2"/>
          <p:cNvSpPr>
            <a:spLocks noGrp="1"/>
          </p:cNvSpPr>
          <p:nvPr>
            <p:ph idx="1"/>
          </p:nvPr>
        </p:nvSpPr>
        <p:spPr>
          <a:xfrm>
            <a:off x="533400" y="1981200"/>
            <a:ext cx="7924800" cy="4114800"/>
          </a:xfrm>
        </p:spPr>
        <p:txBody>
          <a:bodyPr/>
          <a:lstStyle/>
          <a:p>
            <a:r>
              <a:rPr lang="en-US" smtClean="0"/>
              <a:t>‘F holds of </a:t>
            </a:r>
            <a:r>
              <a:rPr lang="en-US" i="1" smtClean="0"/>
              <a:t>a</a:t>
            </a:r>
            <a:r>
              <a:rPr lang="en-US" smtClean="0"/>
              <a:t> at </a:t>
            </a:r>
            <a:r>
              <a:rPr lang="en-US" i="1" smtClean="0"/>
              <a:t>t</a:t>
            </a:r>
            <a:r>
              <a:rPr lang="en-US" smtClean="0"/>
              <a:t>’:</a:t>
            </a:r>
          </a:p>
          <a:p>
            <a:endParaRPr lang="en-US" sz="600" smtClean="0"/>
          </a:p>
          <a:p>
            <a:r>
              <a:rPr lang="en-US" sz="3000" smtClean="0"/>
              <a:t>(1) F holds-at-</a:t>
            </a:r>
            <a:r>
              <a:rPr lang="en-US" sz="3000" i="1" smtClean="0"/>
              <a:t>t</a:t>
            </a:r>
            <a:r>
              <a:rPr lang="en-US" sz="3000" smtClean="0"/>
              <a:t> of object </a:t>
            </a:r>
            <a:r>
              <a:rPr lang="en-US" sz="3000" i="1" smtClean="0"/>
              <a:t>a</a:t>
            </a:r>
            <a:r>
              <a:rPr lang="en-US" sz="3000" smtClean="0"/>
              <a:t> (the copula is indexed by times; F holds t-ly) (adverbial view) </a:t>
            </a:r>
          </a:p>
          <a:p>
            <a:r>
              <a:rPr lang="en-US" sz="3000" smtClean="0"/>
              <a:t>(2) F is a relation between object </a:t>
            </a:r>
            <a:r>
              <a:rPr lang="en-US" sz="3000" i="1" smtClean="0"/>
              <a:t>a</a:t>
            </a:r>
            <a:r>
              <a:rPr lang="en-US" sz="3000" smtClean="0"/>
              <a:t> and time </a:t>
            </a:r>
            <a:r>
              <a:rPr lang="en-US" sz="3000" i="1" smtClean="0"/>
              <a:t>t</a:t>
            </a:r>
            <a:r>
              <a:rPr lang="en-US" sz="3000" smtClean="0"/>
              <a:t>; </a:t>
            </a:r>
          </a:p>
          <a:p>
            <a:r>
              <a:rPr lang="en-US" sz="3000" smtClean="0"/>
              <a:t>(3) F holds of a new special entity called ‘</a:t>
            </a:r>
            <a:r>
              <a:rPr lang="en-US" sz="3000" i="1" smtClean="0"/>
              <a:t>a</a:t>
            </a:r>
            <a:r>
              <a:rPr lang="en-US" sz="3000" i="1" baseline="-25000" smtClean="0"/>
              <a:t>t</a:t>
            </a:r>
            <a:r>
              <a:rPr lang="en-US" sz="3000" smtClean="0"/>
              <a:t>’or ‘</a:t>
            </a:r>
            <a:r>
              <a:rPr lang="en-US" sz="3000" i="1" smtClean="0"/>
              <a:t>a-</a:t>
            </a:r>
            <a:r>
              <a:rPr lang="en-US" sz="3000" smtClean="0"/>
              <a:t>at-</a:t>
            </a:r>
            <a:r>
              <a:rPr lang="en-US" sz="3000" i="1" smtClean="0"/>
              <a:t>t</a:t>
            </a:r>
            <a:r>
              <a:rPr lang="en-US" sz="3000" smtClean="0"/>
              <a:t>’ (an object </a:t>
            </a:r>
            <a:r>
              <a:rPr lang="en-US" sz="3000" i="1" smtClean="0"/>
              <a:t>stage</a:t>
            </a:r>
            <a:r>
              <a:rPr lang="en-US" sz="3000" smtClean="0"/>
              <a:t> or </a:t>
            </a:r>
            <a:r>
              <a:rPr lang="en-US" sz="3000" i="1" smtClean="0"/>
              <a:t>phase</a:t>
            </a:r>
            <a:r>
              <a:rPr lang="en-US" sz="3000" smtClean="0"/>
              <a:t> or </a:t>
            </a:r>
            <a:r>
              <a:rPr lang="en-US" sz="3000" i="1" smtClean="0"/>
              <a:t>slice</a:t>
            </a:r>
            <a:r>
              <a:rPr lang="en-US" sz="3000" smtClean="0"/>
              <a:t>) (four-dimensionalism) </a:t>
            </a:r>
          </a:p>
          <a:p>
            <a:r>
              <a:rPr lang="en-US" smtClean="0"/>
              <a:t> </a:t>
            </a:r>
          </a:p>
          <a:p>
            <a:endParaRPr lang="en-US" smtClean="0"/>
          </a:p>
        </p:txBody>
      </p:sp>
      <p:sp>
        <p:nvSpPr>
          <p:cNvPr id="2201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48C6CE-B7F4-4969-8686-BC69E7B98835}" type="slidenum">
              <a:rPr lang="en-US" smtClean="0">
                <a:solidFill>
                  <a:srgbClr val="000000"/>
                </a:solidFill>
                <a:latin typeface="Times New Roman" pitchFamily="18" charset="0"/>
              </a:rPr>
              <a:pPr eaLnBrk="1" hangingPunct="1"/>
              <a:t>26</a:t>
            </a:fld>
            <a:endParaRPr lang="en-US" smtClean="0">
              <a:solidFill>
                <a:srgbClr val="000000"/>
              </a:solidFill>
              <a:latin typeface="Times New Roman" pitchFamily="18" charset="0"/>
            </a:endParaRPr>
          </a:p>
        </p:txBody>
      </p:sp>
    </p:spTree>
    <p:extLst>
      <p:ext uri="{BB962C8B-B14F-4D97-AF65-F5344CB8AC3E}">
        <p14:creationId xmlns:p14="http://schemas.microsoft.com/office/powerpoint/2010/main" val="399822693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457200" y="381000"/>
            <a:ext cx="8077200" cy="1143000"/>
          </a:xfrm>
        </p:spPr>
        <p:txBody>
          <a:bodyPr/>
          <a:lstStyle/>
          <a:p>
            <a:r>
              <a:rPr lang="en-US" sz="3600" b="0" smtClean="0"/>
              <a:t>I agree with Jonathan in accepting the adverbial alternative (1)</a:t>
            </a:r>
            <a:endParaRPr lang="en-US" sz="3400" b="0" smtClean="0"/>
          </a:p>
        </p:txBody>
      </p:sp>
      <p:sp>
        <p:nvSpPr>
          <p:cNvPr id="223235" name="Content Placeholder 2"/>
          <p:cNvSpPr>
            <a:spLocks noGrp="1"/>
          </p:cNvSpPr>
          <p:nvPr>
            <p:ph idx="1"/>
          </p:nvPr>
        </p:nvSpPr>
        <p:spPr>
          <a:xfrm>
            <a:off x="457200" y="1981200"/>
            <a:ext cx="8229600" cy="4114800"/>
          </a:xfrm>
        </p:spPr>
        <p:txBody>
          <a:bodyPr/>
          <a:lstStyle/>
          <a:p>
            <a:r>
              <a:rPr lang="en-US" smtClean="0"/>
              <a:t>Lowe*: (1) has “been overlooked, at least by philosophers trained to think in terms of the categories of modern quantification or predicate logic, as it is called. For such logic simply has no place for adverbs.” </a:t>
            </a:r>
          </a:p>
          <a:p>
            <a:endParaRPr lang="en-US" smtClean="0"/>
          </a:p>
          <a:p>
            <a:r>
              <a:rPr lang="en-US" sz="2800" i="1" smtClean="0"/>
              <a:t>* A Survey of Metaphysics</a:t>
            </a:r>
            <a:r>
              <a:rPr lang="en-US" sz="2800" smtClean="0"/>
              <a:t>, 2002, p. 47</a:t>
            </a:r>
          </a:p>
          <a:p>
            <a:endParaRPr lang="en-US" smtClean="0"/>
          </a:p>
        </p:txBody>
      </p:sp>
      <p:sp>
        <p:nvSpPr>
          <p:cNvPr id="2232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261FB3-6400-4C0B-BEC4-1519F608FDE3}" type="slidenum">
              <a:rPr lang="en-US" smtClean="0">
                <a:solidFill>
                  <a:srgbClr val="000000"/>
                </a:solidFill>
                <a:latin typeface="Times New Roman" pitchFamily="18" charset="0"/>
              </a:rPr>
              <a:pPr eaLnBrk="1" hangingPunct="1"/>
              <a:t>27</a:t>
            </a:fld>
            <a:endParaRPr lang="en-US" smtClean="0">
              <a:solidFill>
                <a:srgbClr val="000000"/>
              </a:solidFill>
              <a:latin typeface="Times New Roman" pitchFamily="18" charset="0"/>
            </a:endParaRPr>
          </a:p>
        </p:txBody>
      </p:sp>
    </p:spTree>
    <p:extLst>
      <p:ext uri="{BB962C8B-B14F-4D97-AF65-F5344CB8AC3E}">
        <p14:creationId xmlns:p14="http://schemas.microsoft.com/office/powerpoint/2010/main" val="36957440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p:spPr>
        <p:txBody>
          <a:bodyPr/>
          <a:lstStyle/>
          <a:p>
            <a:r>
              <a:rPr lang="en-US" b="0" smtClean="0"/>
              <a:t>But now Jonathan himself seems to do too little justice to the ways adverbs, other than </a:t>
            </a:r>
            <a:r>
              <a:rPr lang="en-US" b="0" i="1" smtClean="0"/>
              <a:t>t</a:t>
            </a:r>
            <a:r>
              <a:rPr lang="en-US" b="0" smtClean="0"/>
              <a:t>-ly, are used in natural language</a:t>
            </a:r>
            <a:endParaRPr lang="en-US" b="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D76352A-BC55-4668-820E-A99DA553ECE0}" type="slidenum">
              <a:rPr lang="en-US" smtClean="0"/>
              <a:pPr>
                <a:defRPr/>
              </a:pPr>
              <a:t>28</a:t>
            </a:fld>
            <a:endParaRPr lang="en-US"/>
          </a:p>
        </p:txBody>
      </p:sp>
    </p:spTree>
    <p:extLst>
      <p:ext uri="{BB962C8B-B14F-4D97-AF65-F5344CB8AC3E}">
        <p14:creationId xmlns:p14="http://schemas.microsoft.com/office/powerpoint/2010/main" val="238826665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a:xfrm>
            <a:off x="685800" y="76200"/>
            <a:ext cx="7772400" cy="1143000"/>
          </a:xfrm>
        </p:spPr>
        <p:txBody>
          <a:bodyPr/>
          <a:lstStyle/>
          <a:p>
            <a:r>
              <a:rPr lang="en-US" b="0" smtClean="0"/>
              <a:t>4CO plus temporal indexing still cannot deal with adverbs</a:t>
            </a:r>
          </a:p>
        </p:txBody>
      </p:sp>
      <p:sp>
        <p:nvSpPr>
          <p:cNvPr id="221187" name="Content Placeholder 2"/>
          <p:cNvSpPr>
            <a:spLocks noGrp="1"/>
          </p:cNvSpPr>
          <p:nvPr>
            <p:ph idx="1"/>
          </p:nvPr>
        </p:nvSpPr>
        <p:spPr>
          <a:xfrm>
            <a:off x="152400" y="1524000"/>
            <a:ext cx="8305800" cy="4114800"/>
          </a:xfrm>
        </p:spPr>
        <p:txBody>
          <a:bodyPr/>
          <a:lstStyle/>
          <a:p>
            <a:r>
              <a:rPr lang="en-GB" sz="3000" smtClean="0"/>
              <a:t>	Consider a simple change of property in an ordinary object: </a:t>
            </a:r>
          </a:p>
          <a:p>
            <a:endParaRPr lang="en-GB" sz="3000" smtClean="0"/>
          </a:p>
          <a:p>
            <a:pPr algn="ctr"/>
            <a:r>
              <a:rPr lang="en-GB" sz="3000" smtClean="0"/>
              <a:t>a ball undergoes a change of shape. </a:t>
            </a:r>
          </a:p>
          <a:p>
            <a:endParaRPr lang="en-GB" sz="3000" smtClean="0"/>
          </a:p>
          <a:p>
            <a:r>
              <a:rPr lang="en-GB" sz="3000" smtClean="0"/>
              <a:t>	At </a:t>
            </a:r>
            <a:r>
              <a:rPr lang="en-GB" sz="3000" i="1" smtClean="0"/>
              <a:t>t</a:t>
            </a:r>
            <a:r>
              <a:rPr lang="en-GB" sz="3000" baseline="-25000" smtClean="0"/>
              <a:t>1</a:t>
            </a:r>
            <a:r>
              <a:rPr lang="en-GB" sz="3000" i="1" smtClean="0"/>
              <a:t> </a:t>
            </a:r>
            <a:r>
              <a:rPr lang="en-GB" sz="3000" smtClean="0"/>
              <a:t>there is one shape-mode </a:t>
            </a:r>
          </a:p>
          <a:p>
            <a:r>
              <a:rPr lang="en-GB" sz="3000" smtClean="0"/>
              <a:t>	At </a:t>
            </a:r>
            <a:r>
              <a:rPr lang="en-GB" sz="3000" i="1" smtClean="0"/>
              <a:t>t</a:t>
            </a:r>
            <a:r>
              <a:rPr lang="en-GB" sz="3000" baseline="-25000" smtClean="0"/>
              <a:t>2</a:t>
            </a:r>
            <a:r>
              <a:rPr lang="en-US" sz="3000" i="1" smtClean="0"/>
              <a:t> </a:t>
            </a:r>
            <a:r>
              <a:rPr lang="en-GB" sz="3000" smtClean="0"/>
              <a:t>there is another shape-mode. </a:t>
            </a:r>
          </a:p>
          <a:p>
            <a:endParaRPr lang="en-GB" sz="2800" smtClean="0"/>
          </a:p>
          <a:p>
            <a:r>
              <a:rPr lang="en-GB" sz="2400" smtClean="0"/>
              <a:t>Cf. Johansson, Review of Lowe, </a:t>
            </a:r>
            <a:r>
              <a:rPr lang="en-US" sz="2400" i="1" smtClean="0"/>
              <a:t>Dialectica</a:t>
            </a:r>
            <a:r>
              <a:rPr lang="en-US" sz="2400" smtClean="0"/>
              <a:t> 60 (4)</a:t>
            </a:r>
          </a:p>
        </p:txBody>
      </p:sp>
      <p:sp>
        <p:nvSpPr>
          <p:cNvPr id="2211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36BDD3-A1ED-4CB9-99A9-F6F4EC96469E}" type="slidenum">
              <a:rPr lang="en-US" smtClean="0">
                <a:solidFill>
                  <a:srgbClr val="000000"/>
                </a:solidFill>
                <a:latin typeface="Times New Roman" pitchFamily="18" charset="0"/>
              </a:rPr>
              <a:pPr eaLnBrk="1" hangingPunct="1"/>
              <a:t>29</a:t>
            </a:fld>
            <a:endParaRPr lang="en-US" smtClean="0">
              <a:solidFill>
                <a:srgbClr val="000000"/>
              </a:solidFill>
              <a:latin typeface="Times New Roman" pitchFamily="18" charset="0"/>
            </a:endParaRPr>
          </a:p>
        </p:txBody>
      </p:sp>
    </p:spTree>
    <p:extLst>
      <p:ext uri="{BB962C8B-B14F-4D97-AF65-F5344CB8AC3E}">
        <p14:creationId xmlns:p14="http://schemas.microsoft.com/office/powerpoint/2010/main" val="3546489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685800" y="142875"/>
            <a:ext cx="7772400" cy="1143000"/>
          </a:xfrm>
        </p:spPr>
        <p:txBody>
          <a:bodyPr/>
          <a:lstStyle/>
          <a:p>
            <a:r>
              <a:rPr lang="en-US" smtClean="0"/>
              <a:t>Fantology</a:t>
            </a:r>
          </a:p>
        </p:txBody>
      </p:sp>
      <p:sp>
        <p:nvSpPr>
          <p:cNvPr id="195587" name="Content Placeholder 2"/>
          <p:cNvSpPr>
            <a:spLocks noGrp="1"/>
          </p:cNvSpPr>
          <p:nvPr>
            <p:ph idx="1"/>
          </p:nvPr>
        </p:nvSpPr>
        <p:spPr>
          <a:xfrm>
            <a:off x="533400" y="1500188"/>
            <a:ext cx="8077200" cy="4114800"/>
          </a:xfrm>
        </p:spPr>
        <p:txBody>
          <a:bodyPr/>
          <a:lstStyle/>
          <a:p>
            <a:pPr eaLnBrk="1" hangingPunct="1">
              <a:lnSpc>
                <a:spcPct val="90000"/>
              </a:lnSpc>
            </a:pPr>
            <a:r>
              <a:rPr lang="en-US" smtClean="0"/>
              <a:t>The doctrine, usually tacit, according to which ‘Fa’ (and ‘Rab’) is the key to the  ontological structure of reality</a:t>
            </a:r>
          </a:p>
          <a:p>
            <a:pPr eaLnBrk="1" hangingPunct="1">
              <a:lnSpc>
                <a:spcPct val="90000"/>
              </a:lnSpc>
            </a:pPr>
            <a:r>
              <a:rPr lang="en-US" smtClean="0"/>
              <a:t>The syntax of first-order predicate logic is a mirror of reality (a Leibnizian </a:t>
            </a:r>
            <a:r>
              <a:rPr lang="en-US" i="1" smtClean="0"/>
              <a:t>universal characteristic</a:t>
            </a:r>
            <a:r>
              <a:rPr lang="en-US" smtClean="0"/>
              <a:t>)</a:t>
            </a:r>
          </a:p>
          <a:p>
            <a:endParaRPr lang="en-US" smtClean="0"/>
          </a:p>
          <a:p>
            <a:r>
              <a:rPr lang="en-US" sz="2600" smtClean="0"/>
              <a:t>http://ontology.buffalo.edu/bfo/Against_Fantology.pdf</a:t>
            </a:r>
          </a:p>
        </p:txBody>
      </p:sp>
      <p:sp>
        <p:nvSpPr>
          <p:cNvPr id="1955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E08BA0-E418-4ACC-892B-1EC840B61D1A}" type="slidenum">
              <a:rPr lang="en-US" smtClean="0">
                <a:solidFill>
                  <a:srgbClr val="000000"/>
                </a:solidFill>
                <a:latin typeface="Times New Roman" pitchFamily="18" charset="0"/>
              </a:rPr>
              <a:pPr eaLnBrk="1" hangingPunct="1"/>
              <a:t>3</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a:xfrm>
            <a:off x="685800" y="76200"/>
            <a:ext cx="7772400" cy="1143000"/>
          </a:xfrm>
        </p:spPr>
        <p:txBody>
          <a:bodyPr/>
          <a:lstStyle/>
          <a:p>
            <a:r>
              <a:rPr lang="en-US" smtClean="0"/>
              <a:t>4CO cannot deal with change</a:t>
            </a:r>
          </a:p>
        </p:txBody>
      </p:sp>
      <p:sp>
        <p:nvSpPr>
          <p:cNvPr id="222211" name="Content Placeholder 2"/>
          <p:cNvSpPr>
            <a:spLocks noGrp="1"/>
          </p:cNvSpPr>
          <p:nvPr>
            <p:ph idx="1"/>
          </p:nvPr>
        </p:nvSpPr>
        <p:spPr>
          <a:xfrm>
            <a:off x="152400" y="1066800"/>
            <a:ext cx="8534400" cy="4114800"/>
          </a:xfrm>
        </p:spPr>
        <p:txBody>
          <a:bodyPr/>
          <a:lstStyle/>
          <a:p>
            <a:r>
              <a:rPr lang="en-GB" sz="2800" i="1" smtClean="0"/>
              <a:t>Lowe can assert: </a:t>
            </a:r>
            <a:r>
              <a:rPr lang="en-GB" sz="2800" smtClean="0"/>
              <a:t>both these modes instantiate shape universals and inhere in the same ball, and as a two-plurality the modes instantiate the temporal relation ‘coming after’. </a:t>
            </a:r>
          </a:p>
          <a:p>
            <a:r>
              <a:rPr lang="en-GB" sz="2800" i="1" smtClean="0"/>
              <a:t>But more must be said</a:t>
            </a:r>
            <a:r>
              <a:rPr lang="en-GB" sz="2800" smtClean="0"/>
              <a:t>: a simple sum of relations of instantiations of shapes, inherences of shape modes, and the external relation of coming-after </a:t>
            </a:r>
            <a:r>
              <a:rPr lang="en-GB" sz="2800" b="1" smtClean="0"/>
              <a:t>lacks the temporal unity characteristic of changes and other processes </a:t>
            </a:r>
            <a:r>
              <a:rPr lang="en-GB" sz="2800" smtClean="0"/>
              <a:t>(such as squeezings, surgical procedures, heart attacks, conversations, ontology lectures …).</a:t>
            </a:r>
          </a:p>
        </p:txBody>
      </p:sp>
      <p:sp>
        <p:nvSpPr>
          <p:cNvPr id="2222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62B364-6023-4A13-8959-9CD73A651E9D}" type="slidenum">
              <a:rPr lang="en-US" smtClean="0">
                <a:solidFill>
                  <a:srgbClr val="000000"/>
                </a:solidFill>
                <a:latin typeface="Times New Roman" pitchFamily="18" charset="0"/>
              </a:rPr>
              <a:pPr eaLnBrk="1" hangingPunct="1"/>
              <a:t>30</a:t>
            </a:fld>
            <a:endParaRPr lang="en-US" smtClean="0">
              <a:solidFill>
                <a:srgbClr val="000000"/>
              </a:solidFill>
              <a:latin typeface="Times New Roman" pitchFamily="18" charset="0"/>
            </a:endParaRPr>
          </a:p>
        </p:txBody>
      </p:sp>
    </p:spTree>
    <p:extLst>
      <p:ext uri="{BB962C8B-B14F-4D97-AF65-F5344CB8AC3E}">
        <p14:creationId xmlns:p14="http://schemas.microsoft.com/office/powerpoint/2010/main" val="393458978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685800" y="152400"/>
            <a:ext cx="7772400" cy="1143000"/>
          </a:xfrm>
        </p:spPr>
        <p:txBody>
          <a:bodyPr/>
          <a:lstStyle/>
          <a:p>
            <a:r>
              <a:rPr lang="en-US" smtClean="0"/>
              <a:t>4+2CO</a:t>
            </a:r>
          </a:p>
        </p:txBody>
      </p:sp>
      <p:sp>
        <p:nvSpPr>
          <p:cNvPr id="196611" name="Content Placeholder 2"/>
          <p:cNvSpPr>
            <a:spLocks noGrp="1"/>
          </p:cNvSpPr>
          <p:nvPr>
            <p:ph idx="1"/>
          </p:nvPr>
        </p:nvSpPr>
        <p:spPr>
          <a:xfrm>
            <a:off x="304800" y="1524000"/>
            <a:ext cx="8305800" cy="4114800"/>
          </a:xfrm>
        </p:spPr>
        <p:txBody>
          <a:bodyPr/>
          <a:lstStyle/>
          <a:p>
            <a:r>
              <a:rPr lang="en-US" smtClean="0"/>
              <a:t>Event talk is common in natural language</a:t>
            </a:r>
          </a:p>
          <a:p>
            <a:r>
              <a:rPr lang="en-US" smtClean="0"/>
              <a:t>… but there is </a:t>
            </a:r>
            <a:r>
              <a:rPr lang="en-US"/>
              <a:t>n</a:t>
            </a:r>
            <a:r>
              <a:rPr lang="en-US" smtClean="0"/>
              <a:t>o fundamental category of being called ‘event’</a:t>
            </a:r>
          </a:p>
          <a:p>
            <a:r>
              <a:rPr lang="en-US" smtClean="0"/>
              <a:t>… if events exist at all, then they supervene on talk about objects and modes changing</a:t>
            </a:r>
          </a:p>
          <a:p>
            <a:r>
              <a:rPr lang="en-US" smtClean="0"/>
              <a:t>The two extra categories in what follows should be interpreted by Lowe-ists in this spirit</a:t>
            </a:r>
            <a:endParaRPr lang="en-US"/>
          </a:p>
        </p:txBody>
      </p:sp>
      <p:sp>
        <p:nvSpPr>
          <p:cNvPr id="1966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37E525-F505-4B8F-BD87-76A1EC809BC3}" type="slidenum">
              <a:rPr lang="en-US" smtClean="0">
                <a:solidFill>
                  <a:srgbClr val="000000"/>
                </a:solidFill>
                <a:latin typeface="Times New Roman" pitchFamily="18" charset="0"/>
              </a:rPr>
              <a:pPr eaLnBrk="1" hangingPunct="1"/>
              <a:t>31</a:t>
            </a:fld>
            <a:endParaRPr lang="en-US" smtClean="0">
              <a:solidFill>
                <a:srgbClr val="000000"/>
              </a:solidFill>
              <a:latin typeface="Times New Roman" pitchFamily="18" charset="0"/>
            </a:endParaRPr>
          </a:p>
        </p:txBody>
      </p:sp>
    </p:spTree>
    <p:extLst>
      <p:ext uri="{BB962C8B-B14F-4D97-AF65-F5344CB8AC3E}">
        <p14:creationId xmlns:p14="http://schemas.microsoft.com/office/powerpoint/2010/main" val="39457524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AE3816-3C32-4F1E-9F8E-A12E336E4E79}" type="slidenum">
              <a:rPr lang="en-US" smtClean="0">
                <a:solidFill>
                  <a:srgbClr val="000000"/>
                </a:solidFill>
                <a:latin typeface="Times New Roman" pitchFamily="18" charset="0"/>
              </a:rPr>
              <a:pPr eaLnBrk="1" hangingPunct="1"/>
              <a:t>32</a:t>
            </a:fld>
            <a:endParaRPr lang="en-US" smtClean="0">
              <a:solidFill>
                <a:srgbClr val="000000"/>
              </a:solidFill>
              <a:latin typeface="Times New Roman" pitchFamily="18" charset="0"/>
            </a:endParaRPr>
          </a:p>
        </p:txBody>
      </p:sp>
      <p:sp>
        <p:nvSpPr>
          <p:cNvPr id="256003" name="Rectangle 2"/>
          <p:cNvSpPr>
            <a:spLocks noGrp="1" noChangeArrowheads="1"/>
          </p:cNvSpPr>
          <p:nvPr>
            <p:ph type="title"/>
          </p:nvPr>
        </p:nvSpPr>
        <p:spPr>
          <a:xfrm>
            <a:off x="685800" y="71438"/>
            <a:ext cx="7772400" cy="1143000"/>
          </a:xfrm>
        </p:spPr>
        <p:txBody>
          <a:bodyPr/>
          <a:lstStyle/>
          <a:p>
            <a:pPr eaLnBrk="1" hangingPunct="1"/>
            <a:r>
              <a:rPr lang="en-US" smtClean="0"/>
              <a:t>A better view</a:t>
            </a:r>
            <a:endParaRPr lang="de-DE" smtClean="0"/>
          </a:p>
        </p:txBody>
      </p:sp>
      <p:sp>
        <p:nvSpPr>
          <p:cNvPr id="1190915" name="Rectangle 3"/>
          <p:cNvSpPr>
            <a:spLocks noGrp="1" noChangeArrowheads="1"/>
          </p:cNvSpPr>
          <p:nvPr>
            <p:ph type="body" idx="1"/>
          </p:nvPr>
        </p:nvSpPr>
        <p:spPr>
          <a:xfrm>
            <a:off x="0" y="1357313"/>
            <a:ext cx="9144000" cy="4616450"/>
          </a:xfrm>
        </p:spPr>
        <p:txBody>
          <a:bodyPr/>
          <a:lstStyle/>
          <a:p>
            <a:pPr eaLnBrk="1" hangingPunct="1">
              <a:lnSpc>
                <a:spcPct val="90000"/>
              </a:lnSpc>
              <a:defRPr/>
            </a:pPr>
            <a:r>
              <a:rPr lang="en-US" smtClean="0"/>
              <a:t>	6CO = there are objects, qualities </a:t>
            </a:r>
            <a:r>
              <a:rPr lang="en-US" dirty="0" smtClean="0"/>
              <a:t>and processes at the level of both universals and instances</a:t>
            </a:r>
          </a:p>
          <a:p>
            <a:pPr eaLnBrk="1" hangingPunct="1">
              <a:lnSpc>
                <a:spcPct val="90000"/>
              </a:lnSpc>
              <a:defRPr/>
            </a:pPr>
            <a:r>
              <a:rPr lang="en-US" dirty="0" smtClean="0"/>
              <a:t>	Processes</a:t>
            </a:r>
            <a:r>
              <a:rPr lang="en-US" smtClean="0"/>
              <a:t>, like qualities, </a:t>
            </a:r>
            <a:r>
              <a:rPr lang="en-US" dirty="0" smtClean="0"/>
              <a:t>are dependent on substances</a:t>
            </a:r>
          </a:p>
          <a:p>
            <a:pPr marL="457200" indent="-287338" eaLnBrk="1" hangingPunct="1">
              <a:buFont typeface="Arial" pitchFamily="34" charset="0"/>
              <a:buChar char="•"/>
              <a:defRPr/>
            </a:pPr>
            <a:r>
              <a:rPr lang="en-US"/>
              <a:t>o</a:t>
            </a:r>
            <a:r>
              <a:rPr lang="en-US" smtClean="0"/>
              <a:t>ne-place </a:t>
            </a:r>
            <a:r>
              <a:rPr lang="en-US" dirty="0" smtClean="0"/>
              <a:t>processes:</a:t>
            </a:r>
          </a:p>
          <a:p>
            <a:pPr marL="457200" indent="-287338" eaLnBrk="1" hangingPunct="1">
              <a:defRPr/>
            </a:pPr>
            <a:r>
              <a:rPr lang="en-US" dirty="0" smtClean="0"/>
              <a:t>		getting warmer, getting hungrier</a:t>
            </a:r>
          </a:p>
          <a:p>
            <a:pPr marL="457200" indent="-287338" eaLnBrk="1" hangingPunct="1">
              <a:buFont typeface="Arial" pitchFamily="34" charset="0"/>
              <a:buChar char="•"/>
              <a:defRPr/>
            </a:pPr>
            <a:r>
              <a:rPr lang="en-US"/>
              <a:t>r</a:t>
            </a:r>
            <a:r>
              <a:rPr lang="en-US" smtClean="0"/>
              <a:t>elational </a:t>
            </a:r>
            <a:r>
              <a:rPr lang="en-US" dirty="0" smtClean="0"/>
              <a:t>processes:</a:t>
            </a:r>
          </a:p>
          <a:p>
            <a:pPr marL="1257300" eaLnBrk="1" hangingPunct="1">
              <a:defRPr/>
            </a:pPr>
            <a:r>
              <a:rPr lang="en-US" dirty="0" err="1" smtClean="0"/>
              <a:t>kissings</a:t>
            </a:r>
            <a:r>
              <a:rPr lang="en-US" dirty="0" smtClean="0"/>
              <a:t>, </a:t>
            </a:r>
            <a:r>
              <a:rPr lang="en-US" dirty="0" err="1" smtClean="0"/>
              <a:t>thumpings</a:t>
            </a:r>
            <a:r>
              <a:rPr lang="en-US" dirty="0" smtClean="0"/>
              <a:t>, conversations, dances </a:t>
            </a:r>
          </a:p>
          <a:p>
            <a:pPr eaLnBrk="1" hangingPunct="1">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p:txBody>
      </p:sp>
    </p:spTree>
    <p:extLst>
      <p:ext uri="{BB962C8B-B14F-4D97-AF65-F5344CB8AC3E}">
        <p14:creationId xmlns:p14="http://schemas.microsoft.com/office/powerpoint/2010/main" val="195074344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7296D2-FDD9-474B-8CE3-B62EDAD37E94}" type="slidenum">
              <a:rPr lang="en-US" smtClean="0">
                <a:solidFill>
                  <a:srgbClr val="000000"/>
                </a:solidFill>
                <a:latin typeface="Times New Roman" pitchFamily="18" charset="0"/>
              </a:rPr>
              <a:pPr eaLnBrk="1" hangingPunct="1"/>
              <a:t>33</a:t>
            </a:fld>
            <a:endParaRPr lang="en-US" smtClean="0">
              <a:solidFill>
                <a:srgbClr val="000000"/>
              </a:solidFill>
              <a:latin typeface="Times New Roman" pitchFamily="18" charset="0"/>
            </a:endParaRPr>
          </a:p>
        </p:txBody>
      </p:sp>
      <p:sp>
        <p:nvSpPr>
          <p:cNvPr id="212995" name="Rectangle 44"/>
          <p:cNvSpPr>
            <a:spLocks noGrp="1" noChangeArrowheads="1"/>
          </p:cNvSpPr>
          <p:nvPr>
            <p:ph type="title"/>
          </p:nvPr>
        </p:nvSpPr>
        <p:spPr/>
        <p:txBody>
          <a:bodyPr/>
          <a:lstStyle/>
          <a:p>
            <a:pPr eaLnBrk="1" hangingPunct="1"/>
            <a:r>
              <a:rPr lang="en-US" sz="3200" smtClean="0"/>
              <a:t>6CO (Ellis, BFO)</a:t>
            </a:r>
            <a:endParaRPr lang="de-DE" sz="3200" smtClean="0"/>
          </a:p>
        </p:txBody>
      </p:sp>
      <p:graphicFrame>
        <p:nvGraphicFramePr>
          <p:cNvPr id="1402995" name="Group 115"/>
          <p:cNvGraphicFramePr>
            <a:graphicFrameLocks noGrp="1"/>
          </p:cNvGraphicFramePr>
          <p:nvPr>
            <p:ph idx="1"/>
            <p:extLst>
              <p:ext uri="{D42A27DB-BD31-4B8C-83A1-F6EECF244321}">
                <p14:modId xmlns:p14="http://schemas.microsoft.com/office/powerpoint/2010/main" val="1579152812"/>
              </p:ext>
            </p:extLst>
          </p:nvPr>
        </p:nvGraphicFramePr>
        <p:xfrm>
          <a:off x="685800" y="1841500"/>
          <a:ext cx="7772400" cy="3263900"/>
        </p:xfrm>
        <a:graphic>
          <a:graphicData uri="http://schemas.openxmlformats.org/drawingml/2006/table">
            <a:tbl>
              <a:tblPr/>
              <a:tblGrid>
                <a:gridCol w="1438275">
                  <a:extLst>
                    <a:ext uri="{9D8B030D-6E8A-4147-A177-3AD203B41FA5}">
                      <a16:colId xmlns:a16="http://schemas.microsoft.com/office/drawing/2014/main" val="20000"/>
                    </a:ext>
                  </a:extLst>
                </a:gridCol>
                <a:gridCol w="2087563">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230437">
                  <a:extLst>
                    <a:ext uri="{9D8B030D-6E8A-4147-A177-3AD203B41FA5}">
                      <a16:colId xmlns:a16="http://schemas.microsoft.com/office/drawing/2014/main" val="20003"/>
                    </a:ext>
                  </a:extLst>
                </a:gridCol>
              </a:tblGrid>
              <a:tr h="518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Substances</a:t>
                      </a:r>
                      <a:endParaRPr kumimoji="0" lang="de-DE" sz="2000" b="0" i="0" u="none" strike="noStrike" cap="none" normalizeH="0" baseline="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Quality entities</a:t>
                      </a:r>
                      <a:endParaRPr kumimoji="0" lang="de-DE" sz="20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Processes</a:t>
                      </a:r>
                      <a:endParaRPr kumimoji="0" lang="de-DE" sz="2000" b="0" i="0" u="none" strike="noStrike" cap="none" normalizeH="0" baseline="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Universals</a:t>
                      </a:r>
                      <a:endParaRPr kumimoji="0" lang="de-DE" sz="2000" b="0" i="0" u="none" strike="noStrike" cap="none" normalizeH="0" baseline="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Substance-universals</a:t>
                      </a:r>
                      <a:endParaRPr kumimoji="0" lang="de-DE" sz="2800" b="0" i="0" u="none" strike="noStrike" cap="none" normalizeH="0" baseline="0" smtClean="0">
                        <a:ln>
                          <a:noFill/>
                        </a:ln>
                        <a:solidFill>
                          <a:schemeClr val="tx1"/>
                        </a:solidFill>
                        <a:effectLst/>
                        <a:latin typeface="Arial" charset="0"/>
                      </a:endParaRP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Quality-universals </a:t>
                      </a:r>
                      <a:endParaRPr kumimoji="0" lang="de-DE" sz="28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Process-universals</a:t>
                      </a:r>
                      <a:endParaRPr kumimoji="0" lang="de-DE" sz="28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3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Particulars</a:t>
                      </a:r>
                      <a:endParaRPr kumimoji="0" lang="de-DE" sz="2000" b="0" i="0" u="none" strike="noStrike" cap="none" normalizeH="0" baseline="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Individual Substances</a:t>
                      </a:r>
                      <a:endParaRPr kumimoji="0" lang="de-DE" sz="2800" b="0" i="0" u="none" strike="noStrike" cap="none" normalizeH="0" baseline="0" smtClean="0">
                        <a:ln>
                          <a:noFill/>
                        </a:ln>
                        <a:solidFill>
                          <a:schemeClr val="tx1"/>
                        </a:solidFill>
                        <a:effectLst/>
                        <a:latin typeface="Arial" charset="0"/>
                      </a:endParaRPr>
                    </a:p>
                  </a:txBody>
                  <a:tcPr marL="90000" marR="90000"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Quality-instances (Tropes…)</a:t>
                      </a:r>
                      <a:endParaRPr kumimoji="0" lang="de-DE" sz="28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Process-instances</a:t>
                      </a:r>
                      <a:endParaRPr kumimoji="0" lang="de-DE" sz="2800" b="0" i="0" u="none" strike="noStrike" cap="none" normalizeH="0" baseline="0" dirty="0" smtClean="0">
                        <a:ln>
                          <a:noFill/>
                        </a:ln>
                        <a:solidFill>
                          <a:schemeClr val="tx1"/>
                        </a:solidFill>
                        <a:effectLst/>
                        <a:latin typeface="Arial" charset="0"/>
                      </a:endParaRP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Rectangle 1"/>
          <p:cNvSpPr/>
          <p:nvPr/>
        </p:nvSpPr>
        <p:spPr>
          <a:xfrm>
            <a:off x="1447800" y="5498068"/>
            <a:ext cx="6553200" cy="1077218"/>
          </a:xfrm>
          <a:prstGeom prst="rect">
            <a:avLst/>
          </a:prstGeom>
        </p:spPr>
        <p:txBody>
          <a:bodyPr wrap="square">
            <a:spAutoFit/>
          </a:bodyPr>
          <a:lstStyle/>
          <a:p>
            <a:r>
              <a:rPr lang="en-US" sz="3200" smtClean="0"/>
              <a:t>provides resources to understand important ontological alternatives </a:t>
            </a:r>
          </a:p>
        </p:txBody>
      </p:sp>
    </p:spTree>
    <p:extLst>
      <p:ext uri="{BB962C8B-B14F-4D97-AF65-F5344CB8AC3E}">
        <p14:creationId xmlns:p14="http://schemas.microsoft.com/office/powerpoint/2010/main" val="26227871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54BDF8-3FD3-4AA2-80FD-AFE3D71E8E96}" type="slidenum">
              <a:rPr lang="en-US" smtClean="0">
                <a:solidFill>
                  <a:srgbClr val="000000"/>
                </a:solidFill>
                <a:latin typeface="Times New Roman" pitchFamily="18" charset="0"/>
              </a:rPr>
              <a:pPr eaLnBrk="1" hangingPunct="1"/>
              <a:t>34</a:t>
            </a:fld>
            <a:endParaRPr lang="en-US" smtClean="0">
              <a:solidFill>
                <a:srgbClr val="000000"/>
              </a:solidFill>
              <a:latin typeface="Times New Roman" pitchFamily="18" charset="0"/>
            </a:endParaRPr>
          </a:p>
        </p:txBody>
      </p:sp>
      <p:sp>
        <p:nvSpPr>
          <p:cNvPr id="215043" name="Rectangle 2"/>
          <p:cNvSpPr>
            <a:spLocks noGrp="1" noChangeArrowheads="1"/>
          </p:cNvSpPr>
          <p:nvPr>
            <p:ph type="title"/>
          </p:nvPr>
        </p:nvSpPr>
        <p:spPr/>
        <p:txBody>
          <a:bodyPr/>
          <a:lstStyle/>
          <a:p>
            <a:pPr eaLnBrk="1" hangingPunct="1"/>
            <a:r>
              <a:rPr lang="en-US" sz="3200" smtClean="0"/>
              <a:t>Process nominalism</a:t>
            </a:r>
            <a:br>
              <a:rPr lang="en-US" sz="3200" smtClean="0"/>
            </a:br>
            <a:r>
              <a:rPr lang="en-US" sz="3200" smtClean="0"/>
              <a:t>(Heraclitus, Whitehead, …)</a:t>
            </a:r>
            <a:endParaRPr lang="de-DE" sz="3200" smtClean="0"/>
          </a:p>
        </p:txBody>
      </p:sp>
      <p:graphicFrame>
        <p:nvGraphicFramePr>
          <p:cNvPr id="1433634" name="Group 34"/>
          <p:cNvGraphicFramePr>
            <a:graphicFrameLocks noGrp="1"/>
          </p:cNvGraphicFramePr>
          <p:nvPr>
            <p:ph idx="1"/>
          </p:nvPr>
        </p:nvGraphicFramePr>
        <p:xfrm>
          <a:off x="685800" y="1981200"/>
          <a:ext cx="7967662" cy="3260736"/>
        </p:xfrm>
        <a:graphic>
          <a:graphicData uri="http://schemas.openxmlformats.org/drawingml/2006/table">
            <a:tbl>
              <a:tblPr/>
              <a:tblGrid>
                <a:gridCol w="1438307">
                  <a:extLst>
                    <a:ext uri="{9D8B030D-6E8A-4147-A177-3AD203B41FA5}">
                      <a16:colId xmlns:a16="http://schemas.microsoft.com/office/drawing/2014/main" val="20000"/>
                    </a:ext>
                  </a:extLst>
                </a:gridCol>
                <a:gridCol w="2087610">
                  <a:extLst>
                    <a:ext uri="{9D8B030D-6E8A-4147-A177-3AD203B41FA5}">
                      <a16:colId xmlns:a16="http://schemas.microsoft.com/office/drawing/2014/main" val="20001"/>
                    </a:ext>
                  </a:extLst>
                </a:gridCol>
                <a:gridCol w="1823654">
                  <a:extLst>
                    <a:ext uri="{9D8B030D-6E8A-4147-A177-3AD203B41FA5}">
                      <a16:colId xmlns:a16="http://schemas.microsoft.com/office/drawing/2014/main" val="20002"/>
                    </a:ext>
                  </a:extLst>
                </a:gridCol>
                <a:gridCol w="2618091">
                  <a:extLst>
                    <a:ext uri="{9D8B030D-6E8A-4147-A177-3AD203B41FA5}">
                      <a16:colId xmlns:a16="http://schemas.microsoft.com/office/drawing/2014/main" val="20003"/>
                    </a:ext>
                  </a:extLst>
                </a:gridCol>
              </a:tblGrid>
              <a:tr h="5181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L="91442" marR="9144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Substances</a:t>
                      </a:r>
                      <a:endParaRPr kumimoji="0" lang="de-DE" sz="2000" b="0" i="0" u="none" strike="noStrike" cap="none" normalizeH="0" baseline="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Qualities</a:t>
                      </a:r>
                      <a:endParaRPr kumimoji="0" lang="de-DE" sz="2000" b="0" i="0" u="none" strike="noStrike" cap="none" normalizeH="0" baseline="0" dirty="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Processes</a:t>
                      </a:r>
                      <a:endParaRPr kumimoji="0" lang="de-DE" sz="2000" b="0" i="0" u="none" strike="noStrike" cap="none" normalizeH="0" baseline="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Universals</a:t>
                      </a:r>
                      <a:endParaRPr kumimoji="0" lang="de-DE" sz="2000" b="0" i="0" u="none" strike="noStrike" cap="none" normalizeH="0" baseline="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2" marR="90002" marT="46790" marB="467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90002" marR="90002" marT="46790" marB="467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Particulars</a:t>
                      </a:r>
                      <a:endParaRPr kumimoji="0" lang="de-DE" sz="2000" b="0" i="0" u="none" strike="noStrike" cap="none" normalizeH="0" baseline="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2" marR="90002" marT="46790" marB="467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charset="0"/>
                        </a:rPr>
                        <a:t>Flux</a:t>
                      </a:r>
                      <a:endParaRPr kumimoji="0" lang="de-DE" sz="2800" b="0" i="0" u="none" strike="noStrike" cap="none" normalizeH="0" baseline="0" dirty="0" smtClean="0">
                        <a:ln>
                          <a:noFill/>
                        </a:ln>
                        <a:solidFill>
                          <a:schemeClr val="tx1"/>
                        </a:solidFill>
                        <a:effectLst/>
                        <a:latin typeface="Arial" charset="0"/>
                      </a:endParaRPr>
                    </a:p>
                  </a:txBody>
                  <a:tcPr marL="90002" marR="90002" marT="46790" marB="467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479776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E7E5267-41CB-4DDF-B763-14C7B46EF525}" type="slidenum">
              <a:rPr lang="en-US" smtClean="0">
                <a:solidFill>
                  <a:srgbClr val="000000"/>
                </a:solidFill>
                <a:latin typeface="Times New Roman" pitchFamily="18" charset="0"/>
              </a:rPr>
              <a:pPr eaLnBrk="1" hangingPunct="1"/>
              <a:t>35</a:t>
            </a:fld>
            <a:endParaRPr lang="en-US" smtClean="0">
              <a:solidFill>
                <a:srgbClr val="000000"/>
              </a:solidFill>
              <a:latin typeface="Times New Roman" pitchFamily="18" charset="0"/>
            </a:endParaRPr>
          </a:p>
        </p:txBody>
      </p:sp>
      <p:sp>
        <p:nvSpPr>
          <p:cNvPr id="214019" name="Rectangle 2"/>
          <p:cNvSpPr>
            <a:spLocks noGrp="1" noChangeArrowheads="1"/>
          </p:cNvSpPr>
          <p:nvPr>
            <p:ph type="title"/>
          </p:nvPr>
        </p:nvSpPr>
        <p:spPr/>
        <p:txBody>
          <a:bodyPr/>
          <a:lstStyle/>
          <a:p>
            <a:pPr eaLnBrk="1" hangingPunct="1"/>
            <a:r>
              <a:rPr lang="en-US" sz="3200" smtClean="0"/>
              <a:t>Trope nominalism</a:t>
            </a:r>
            <a:br>
              <a:rPr lang="en-US" sz="3200" smtClean="0"/>
            </a:br>
            <a:r>
              <a:rPr lang="en-US" sz="3200" smtClean="0"/>
              <a:t>(Simons, again)</a:t>
            </a:r>
            <a:endParaRPr lang="de-DE" sz="3200" smtClean="0"/>
          </a:p>
        </p:txBody>
      </p:sp>
      <p:graphicFrame>
        <p:nvGraphicFramePr>
          <p:cNvPr id="1433634" name="Group 34"/>
          <p:cNvGraphicFramePr>
            <a:graphicFrameLocks noGrp="1"/>
          </p:cNvGraphicFramePr>
          <p:nvPr>
            <p:ph idx="1"/>
            <p:extLst>
              <p:ext uri="{D42A27DB-BD31-4B8C-83A1-F6EECF244321}">
                <p14:modId xmlns:p14="http://schemas.microsoft.com/office/powerpoint/2010/main" val="2653080960"/>
              </p:ext>
            </p:extLst>
          </p:nvPr>
        </p:nvGraphicFramePr>
        <p:xfrm>
          <a:off x="685800" y="1981200"/>
          <a:ext cx="7772400" cy="3260736"/>
        </p:xfrm>
        <a:graphic>
          <a:graphicData uri="http://schemas.openxmlformats.org/drawingml/2006/table">
            <a:tbl>
              <a:tblPr/>
              <a:tblGrid>
                <a:gridCol w="1438275">
                  <a:extLst>
                    <a:ext uri="{9D8B030D-6E8A-4147-A177-3AD203B41FA5}">
                      <a16:colId xmlns:a16="http://schemas.microsoft.com/office/drawing/2014/main" val="20000"/>
                    </a:ext>
                  </a:extLst>
                </a:gridCol>
                <a:gridCol w="2087563">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230437">
                  <a:extLst>
                    <a:ext uri="{9D8B030D-6E8A-4147-A177-3AD203B41FA5}">
                      <a16:colId xmlns:a16="http://schemas.microsoft.com/office/drawing/2014/main" val="20003"/>
                    </a:ext>
                  </a:extLst>
                </a:gridCol>
              </a:tblGrid>
              <a:tr h="5181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Substances</a:t>
                      </a:r>
                      <a:endParaRPr kumimoji="0" lang="de-DE" sz="2000" b="0" i="0" u="none" strike="noStrike" cap="none" normalizeH="0" baseline="0" smtClean="0">
                        <a:ln>
                          <a:noFill/>
                        </a:ln>
                        <a:solidFill>
                          <a:schemeClr val="tx1"/>
                        </a:solidFill>
                        <a:effectLst/>
                        <a:latin typeface="Arial" charset="0"/>
                      </a:endParaRPr>
                    </a:p>
                  </a:txBody>
                  <a:tcPr marL="90000" marR="90000" marT="46790" marB="4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Qualities</a:t>
                      </a:r>
                      <a:endParaRPr kumimoji="0" lang="de-DE" sz="2000" b="0" i="0" u="none" strike="noStrike" cap="none" normalizeH="0" baseline="0" dirty="0" smtClean="0">
                        <a:ln>
                          <a:noFill/>
                        </a:ln>
                        <a:solidFill>
                          <a:schemeClr val="tx1"/>
                        </a:solidFill>
                        <a:effectLst/>
                        <a:latin typeface="Arial" charset="0"/>
                      </a:endParaRPr>
                    </a:p>
                  </a:txBody>
                  <a:tcPr marL="90000" marR="90000" marT="46790" marB="4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Processes</a:t>
                      </a:r>
                      <a:endParaRPr kumimoji="0" lang="de-DE" sz="2000" b="0" i="0" u="none" strike="noStrike" cap="none" normalizeH="0" baseline="0" smtClean="0">
                        <a:ln>
                          <a:noFill/>
                        </a:ln>
                        <a:solidFill>
                          <a:schemeClr val="tx1"/>
                        </a:solidFill>
                        <a:effectLst/>
                        <a:latin typeface="Arial" charset="0"/>
                      </a:endParaRPr>
                    </a:p>
                  </a:txBody>
                  <a:tcPr marL="90000" marR="90000"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Universals</a:t>
                      </a:r>
                      <a:endParaRPr kumimoji="0" lang="de-DE" sz="2000" b="0" i="0" u="none" strike="noStrike" cap="none" normalizeH="0" baseline="0" smtClean="0">
                        <a:ln>
                          <a:noFill/>
                        </a:ln>
                        <a:solidFill>
                          <a:schemeClr val="tx1"/>
                        </a:solidFill>
                        <a:effectLst/>
                        <a:latin typeface="Arial" charset="0"/>
                      </a:endParaRPr>
                    </a:p>
                  </a:txBody>
                  <a:tcPr marL="90000" marR="90000"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0" marR="90000" marT="46790" marB="467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0" marR="90000" marT="46790" marB="4679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0" marR="90000" marT="46790" marB="46790"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Particulars</a:t>
                      </a:r>
                      <a:endParaRPr kumimoji="0" lang="de-DE" sz="2000" b="0" i="0" u="none" strike="noStrike" cap="none" normalizeH="0" baseline="0" smtClean="0">
                        <a:ln>
                          <a:noFill/>
                        </a:ln>
                        <a:solidFill>
                          <a:schemeClr val="tx1"/>
                        </a:solidFill>
                        <a:effectLst/>
                        <a:latin typeface="Arial" charset="0"/>
                      </a:endParaRPr>
                    </a:p>
                  </a:txBody>
                  <a:tcPr marL="90000" marR="90000"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0" marR="90000" marT="46790" marB="467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rPr>
                        <a:t>Tropes, bundles</a:t>
                      </a:r>
                    </a:p>
                  </a:txBody>
                  <a:tcPr marL="90000" marR="90000"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L="90000" marR="90000" marT="46800" marB="4680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92127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0"/>
          </p:nvPr>
        </p:nvSpPr>
        <p:spPr>
          <a:xfrm>
            <a:off x="7010400" y="6477000"/>
            <a:ext cx="2133600" cy="381000"/>
          </a:xfrm>
        </p:spPr>
        <p:txBody>
          <a:bodyPr/>
          <a:lstStyle/>
          <a:p>
            <a:pPr>
              <a:defRPr/>
            </a:pPr>
            <a:fld id="{C8079841-E624-4731-BF35-C05D3BCF2DCC}" type="slidenum">
              <a:rPr lang="en-US"/>
              <a:pPr>
                <a:defRPr/>
              </a:pPr>
              <a:t>36</a:t>
            </a:fld>
            <a:endParaRPr lang="en-US"/>
          </a:p>
        </p:txBody>
      </p:sp>
      <p:sp>
        <p:nvSpPr>
          <p:cNvPr id="208899" name="Rectangle 2"/>
          <p:cNvSpPr>
            <a:spLocks noGrp="1" noChangeArrowheads="1"/>
          </p:cNvSpPr>
          <p:nvPr>
            <p:ph type="title"/>
          </p:nvPr>
        </p:nvSpPr>
        <p:spPr>
          <a:xfrm>
            <a:off x="457200" y="304800"/>
            <a:ext cx="8229600" cy="533400"/>
          </a:xfrm>
        </p:spPr>
        <p:txBody>
          <a:bodyPr/>
          <a:lstStyle/>
          <a:p>
            <a:r>
              <a:rPr lang="en-US" smtClean="0"/>
              <a:t>Quine</a:t>
            </a:r>
          </a:p>
        </p:txBody>
      </p:sp>
      <p:graphicFrame>
        <p:nvGraphicFramePr>
          <p:cNvPr id="454659" name="Group 3"/>
          <p:cNvGraphicFramePr>
            <a:graphicFrameLocks noGrp="1"/>
          </p:cNvGraphicFramePr>
          <p:nvPr>
            <p:extLst>
              <p:ext uri="{D42A27DB-BD31-4B8C-83A1-F6EECF244321}">
                <p14:modId xmlns:p14="http://schemas.microsoft.com/office/powerpoint/2010/main" val="3537866610"/>
              </p:ext>
            </p:extLst>
          </p:nvPr>
        </p:nvGraphicFramePr>
        <p:xfrm>
          <a:off x="1219200" y="1447800"/>
          <a:ext cx="7239000" cy="4672013"/>
        </p:xfrm>
        <a:graphic>
          <a:graphicData uri="http://schemas.openxmlformats.org/drawingml/2006/table">
            <a:tbl>
              <a:tblPr/>
              <a:tblGrid>
                <a:gridCol w="1011238">
                  <a:extLst>
                    <a:ext uri="{9D8B030D-6E8A-4147-A177-3AD203B41FA5}">
                      <a16:colId xmlns:a16="http://schemas.microsoft.com/office/drawing/2014/main" val="20000"/>
                    </a:ext>
                  </a:extLst>
                </a:gridCol>
                <a:gridCol w="3281362">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33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Individuals</a:t>
                      </a:r>
                      <a:endParaRPr kumimoji="0" lang="en-US" sz="24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pitchFamily="34" charset="0"/>
                        </a:rPr>
                        <a:t>Attributes</a:t>
                      </a:r>
                      <a:endParaRPr kumimoji="0" lang="en-US" sz="24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09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Predicates</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F( ), G( ), </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R( , ... ,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1929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Individuals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a, b,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   </a:t>
                      </a:r>
                      <a:r>
                        <a:rPr kumimoji="0" lang="de-DE" sz="2800" b="0" i="1" u="none" strike="noStrike" cap="none" normalizeH="0" baseline="0" smtClean="0">
                          <a:ln>
                            <a:noFill/>
                          </a:ln>
                          <a:solidFill>
                            <a:schemeClr val="tx1"/>
                          </a:solidFill>
                          <a:effectLst/>
                          <a:latin typeface="Arial" pitchFamily="34" charset="0"/>
                        </a:rPr>
                        <a:t>this, that</a:t>
                      </a:r>
                      <a:endParaRPr kumimoji="0" lang="en-US" sz="2800" b="0" i="1"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8918" name="Text Box 21"/>
          <p:cNvSpPr txBox="1">
            <a:spLocks noChangeArrowheads="1"/>
          </p:cNvSpPr>
          <p:nvPr/>
        </p:nvSpPr>
        <p:spPr bwMode="auto">
          <a:xfrm rot="-5400000">
            <a:off x="905669" y="2658269"/>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solidFill>
                  <a:srgbClr val="000000"/>
                </a:solidFill>
              </a:rPr>
              <a:t>Universal</a:t>
            </a:r>
            <a:endParaRPr lang="en-US" sz="2400">
              <a:solidFill>
                <a:srgbClr val="000000"/>
              </a:solidFill>
            </a:endParaRPr>
          </a:p>
        </p:txBody>
      </p:sp>
      <p:sp>
        <p:nvSpPr>
          <p:cNvPr id="208919" name="Text Box 22"/>
          <p:cNvSpPr txBox="1">
            <a:spLocks noChangeArrowheads="1"/>
          </p:cNvSpPr>
          <p:nvPr/>
        </p:nvSpPr>
        <p:spPr bwMode="auto">
          <a:xfrm rot="-5400000">
            <a:off x="905669" y="5020469"/>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2400">
                <a:solidFill>
                  <a:srgbClr val="000000"/>
                </a:solidFill>
              </a:rPr>
              <a:t>Particular</a:t>
            </a:r>
            <a:endParaRPr lang="en-US" sz="2400">
              <a:solidFill>
                <a:srgbClr val="000000"/>
              </a:solidFill>
            </a:endParaRPr>
          </a:p>
        </p:txBody>
      </p:sp>
      <p:sp>
        <p:nvSpPr>
          <p:cNvPr id="208920" name="Rectangle 23"/>
          <p:cNvSpPr>
            <a:spLocks noChangeArrowheads="1"/>
          </p:cNvSpPr>
          <p:nvPr/>
        </p:nvSpPr>
        <p:spPr bwMode="auto">
          <a:xfrm>
            <a:off x="0" y="6477000"/>
            <a:ext cx="2133600" cy="381000"/>
          </a:xfrm>
          <a:prstGeom prst="rect">
            <a:avLst/>
          </a:prstGeom>
          <a:solidFill>
            <a:schemeClr val="bg1"/>
          </a:solidFill>
          <a:ln>
            <a:noFill/>
          </a:ln>
          <a:effectLst/>
          <a:extLst>
            <a:ext uri="{91240B29-F687-4F45-9708-019B960494DF}">
              <a14:hiddenLine xmlns:a14="http://schemas.microsoft.com/office/drawing/2010/main" w="76200">
                <a:solidFill>
                  <a:srgbClr val="FF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spTree>
    <p:extLst>
      <p:ext uri="{BB962C8B-B14F-4D97-AF65-F5344CB8AC3E}">
        <p14:creationId xmlns:p14="http://schemas.microsoft.com/office/powerpoint/2010/main" val="25119965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54BDF8-3FD3-4AA2-80FD-AFE3D71E8E96}" type="slidenum">
              <a:rPr lang="en-US" smtClean="0">
                <a:solidFill>
                  <a:srgbClr val="000000"/>
                </a:solidFill>
                <a:latin typeface="Times New Roman" pitchFamily="18" charset="0"/>
              </a:rPr>
              <a:pPr eaLnBrk="1" hangingPunct="1"/>
              <a:t>37</a:t>
            </a:fld>
            <a:endParaRPr lang="en-US" smtClean="0">
              <a:solidFill>
                <a:srgbClr val="000000"/>
              </a:solidFill>
              <a:latin typeface="Times New Roman" pitchFamily="18" charset="0"/>
            </a:endParaRPr>
          </a:p>
        </p:txBody>
      </p:sp>
      <p:sp>
        <p:nvSpPr>
          <p:cNvPr id="215043" name="Rectangle 2"/>
          <p:cNvSpPr>
            <a:spLocks noGrp="1" noChangeArrowheads="1"/>
          </p:cNvSpPr>
          <p:nvPr>
            <p:ph type="title"/>
          </p:nvPr>
        </p:nvSpPr>
        <p:spPr>
          <a:xfrm>
            <a:off x="685800" y="152400"/>
            <a:ext cx="7772400" cy="1143000"/>
          </a:xfrm>
        </p:spPr>
        <p:txBody>
          <a:bodyPr/>
          <a:lstStyle/>
          <a:p>
            <a:pPr eaLnBrk="1" hangingPunct="1"/>
            <a:r>
              <a:rPr lang="en-US" sz="3200" smtClean="0"/>
              <a:t>Davidson</a:t>
            </a:r>
            <a:endParaRPr lang="de-DE" sz="3200" smtClean="0"/>
          </a:p>
        </p:txBody>
      </p:sp>
      <p:graphicFrame>
        <p:nvGraphicFramePr>
          <p:cNvPr id="1433634" name="Group 34"/>
          <p:cNvGraphicFramePr>
            <a:graphicFrameLocks noGrp="1"/>
          </p:cNvGraphicFramePr>
          <p:nvPr>
            <p:ph idx="1"/>
            <p:extLst>
              <p:ext uri="{D42A27DB-BD31-4B8C-83A1-F6EECF244321}">
                <p14:modId xmlns:p14="http://schemas.microsoft.com/office/powerpoint/2010/main" val="1455029907"/>
              </p:ext>
            </p:extLst>
          </p:nvPr>
        </p:nvGraphicFramePr>
        <p:xfrm>
          <a:off x="685800" y="1488575"/>
          <a:ext cx="7967662" cy="4302625"/>
        </p:xfrm>
        <a:graphic>
          <a:graphicData uri="http://schemas.openxmlformats.org/drawingml/2006/table">
            <a:tbl>
              <a:tblPr/>
              <a:tblGrid>
                <a:gridCol w="1438307">
                  <a:extLst>
                    <a:ext uri="{9D8B030D-6E8A-4147-A177-3AD203B41FA5}">
                      <a16:colId xmlns:a16="http://schemas.microsoft.com/office/drawing/2014/main" val="20000"/>
                    </a:ext>
                  </a:extLst>
                </a:gridCol>
                <a:gridCol w="2087610">
                  <a:extLst>
                    <a:ext uri="{9D8B030D-6E8A-4147-A177-3AD203B41FA5}">
                      <a16:colId xmlns:a16="http://schemas.microsoft.com/office/drawing/2014/main" val="20001"/>
                    </a:ext>
                  </a:extLst>
                </a:gridCol>
                <a:gridCol w="1823654">
                  <a:extLst>
                    <a:ext uri="{9D8B030D-6E8A-4147-A177-3AD203B41FA5}">
                      <a16:colId xmlns:a16="http://schemas.microsoft.com/office/drawing/2014/main" val="20002"/>
                    </a:ext>
                  </a:extLst>
                </a:gridCol>
                <a:gridCol w="2618091">
                  <a:extLst>
                    <a:ext uri="{9D8B030D-6E8A-4147-A177-3AD203B41FA5}">
                      <a16:colId xmlns:a16="http://schemas.microsoft.com/office/drawing/2014/main" val="20003"/>
                    </a:ext>
                  </a:extLst>
                </a:gridCol>
              </a:tblGrid>
              <a:tr h="675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L="91442" marR="9144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Substances</a:t>
                      </a:r>
                      <a:endParaRPr kumimoji="0" lang="de-DE" sz="2000" b="0" i="0" u="none" strike="noStrike" cap="none" normalizeH="0" baseline="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Qualities</a:t>
                      </a:r>
                      <a:endParaRPr kumimoji="0" lang="de-DE" sz="2000" b="0" i="0" u="none" strike="noStrike" cap="none" normalizeH="0" baseline="0" dirty="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Processes</a:t>
                      </a:r>
                      <a:endParaRPr kumimoji="0" lang="de-DE" sz="2000" b="0" i="0" u="none" strike="noStrike" cap="none" normalizeH="0" baseline="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39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Universals</a:t>
                      </a:r>
                      <a:endParaRPr kumimoji="0" lang="de-DE" sz="2000" b="0" i="0" u="none" strike="noStrike" cap="none" normalizeH="0" baseline="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L="90002" marR="90002" marT="46790" marB="467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Predicates  (including adverbial predicates):</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pitchFamily="34" charset="0"/>
                        </a:rPr>
                        <a:t>F( ), G( ), R( , ... , )</a:t>
                      </a: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sz="1800"/>
                    </a:p>
                  </a:txBody>
                  <a:tcPr marL="90002" marR="90002" marT="46790" marB="467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8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Particulars</a:t>
                      </a:r>
                      <a:endParaRPr kumimoji="0" lang="de-DE" sz="2000" b="0" i="0" u="none" strike="noStrike" cap="none" normalizeH="0" baseline="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charset="0"/>
                        </a:rPr>
                        <a:t>Objects</a:t>
                      </a:r>
                    </a:p>
                  </a:txBody>
                  <a:tcPr marL="90002" marR="90002" marT="46790" marB="467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endParaRPr>
                    </a:p>
                  </a:txBody>
                  <a:tcPr marL="90002" marR="90002"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smtClean="0">
                          <a:ln>
                            <a:noFill/>
                          </a:ln>
                          <a:solidFill>
                            <a:schemeClr val="tx1"/>
                          </a:solidFill>
                          <a:effectLst/>
                          <a:latin typeface="Arial" charset="0"/>
                        </a:rPr>
                        <a:t>Events</a:t>
                      </a:r>
                      <a:endParaRPr kumimoji="0" lang="de-DE" sz="2800" b="0" i="0" u="none" strike="noStrike" cap="none" normalizeH="0" baseline="0" dirty="0" smtClean="0">
                        <a:ln>
                          <a:noFill/>
                        </a:ln>
                        <a:solidFill>
                          <a:schemeClr val="tx1"/>
                        </a:solidFill>
                        <a:effectLst/>
                        <a:latin typeface="Arial" charset="0"/>
                      </a:endParaRPr>
                    </a:p>
                  </a:txBody>
                  <a:tcPr marL="90002" marR="90002" marT="46790" marB="467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5009639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US" smtClean="0"/>
              <a:t>Lowe: Two different kinds of change</a:t>
            </a:r>
          </a:p>
        </p:txBody>
      </p:sp>
      <p:sp>
        <p:nvSpPr>
          <p:cNvPr id="197635" name="Content Placeholder 2"/>
          <p:cNvSpPr>
            <a:spLocks noGrp="1"/>
          </p:cNvSpPr>
          <p:nvPr>
            <p:ph idx="1"/>
          </p:nvPr>
        </p:nvSpPr>
        <p:spPr/>
        <p:txBody>
          <a:bodyPr/>
          <a:lstStyle/>
          <a:p>
            <a:r>
              <a:rPr lang="en-US" smtClean="0"/>
              <a:t>Substantial change (=object coming into and going out of existence)</a:t>
            </a:r>
            <a:br>
              <a:rPr lang="en-US" smtClean="0"/>
            </a:br>
            <a:endParaRPr lang="en-US" smtClean="0"/>
          </a:p>
          <a:p>
            <a:r>
              <a:rPr lang="en-US" smtClean="0"/>
              <a:t>Qualitative change (=mode coming into and going out of existence)</a:t>
            </a:r>
          </a:p>
          <a:p>
            <a:endParaRPr lang="en-US" smtClean="0"/>
          </a:p>
          <a:p>
            <a:r>
              <a:rPr lang="en-US" smtClean="0"/>
              <a:t>“Once you’ve got modes, I don’t think you need events”</a:t>
            </a:r>
          </a:p>
        </p:txBody>
      </p:sp>
      <p:sp>
        <p:nvSpPr>
          <p:cNvPr id="1976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BEDEA9-7EE2-4AB6-A6D2-3B713DB6D45A}" type="slidenum">
              <a:rPr lang="en-US" smtClean="0">
                <a:solidFill>
                  <a:srgbClr val="000000"/>
                </a:solidFill>
                <a:latin typeface="Times New Roman" pitchFamily="18" charset="0"/>
              </a:rPr>
              <a:pPr eaLnBrk="1" hangingPunct="1"/>
              <a:t>38</a:t>
            </a:fld>
            <a:endParaRPr lang="en-US" smtClean="0">
              <a:solidFill>
                <a:srgbClr val="000000"/>
              </a:solidFill>
              <a:latin typeface="Times New Roman" pitchFamily="18" charset="0"/>
            </a:endParaRPr>
          </a:p>
        </p:txBody>
      </p:sp>
    </p:spTree>
    <p:extLst>
      <p:ext uri="{BB962C8B-B14F-4D97-AF65-F5344CB8AC3E}">
        <p14:creationId xmlns:p14="http://schemas.microsoft.com/office/powerpoint/2010/main" val="408577331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r>
              <a:rPr lang="en-US" smtClean="0"/>
              <a:t>Lowe on Dispositions</a:t>
            </a:r>
          </a:p>
        </p:txBody>
      </p:sp>
      <p:sp>
        <p:nvSpPr>
          <p:cNvPr id="224259" name="Content Placeholder 2"/>
          <p:cNvSpPr>
            <a:spLocks noGrp="1"/>
          </p:cNvSpPr>
          <p:nvPr>
            <p:ph idx="1"/>
          </p:nvPr>
        </p:nvSpPr>
        <p:spPr/>
        <p:txBody>
          <a:bodyPr/>
          <a:lstStyle/>
          <a:p>
            <a:r>
              <a:rPr lang="en-US" smtClean="0"/>
              <a:t>Lowe: An object possesses a disposition to F just in case it instantiates a kind which is characterized by the property of being F.</a:t>
            </a:r>
          </a:p>
          <a:p>
            <a:r>
              <a:rPr lang="en-US" smtClean="0"/>
              <a:t>An object is occurrently F just in case it possesses a mode which is an instance of the property of being F (a mode of the universal F-ness).</a:t>
            </a:r>
          </a:p>
        </p:txBody>
      </p:sp>
      <p:sp>
        <p:nvSpPr>
          <p:cNvPr id="2242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76786-F9A3-4277-9A84-FD05ACDBC2CD}" type="slidenum">
              <a:rPr lang="en-US" smtClean="0">
                <a:solidFill>
                  <a:srgbClr val="000000"/>
                </a:solidFill>
                <a:latin typeface="Times New Roman" pitchFamily="18" charset="0"/>
              </a:rPr>
              <a:pPr eaLnBrk="1" hangingPunct="1"/>
              <a:t>39</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554417-1D69-4E92-970F-A0554F2CA864}" type="slidenum">
              <a:rPr lang="en-US" smtClean="0">
                <a:solidFill>
                  <a:srgbClr val="000000"/>
                </a:solidFill>
                <a:latin typeface="Times New Roman" pitchFamily="18" charset="0"/>
              </a:rPr>
              <a:pPr eaLnBrk="1" hangingPunct="1"/>
              <a:t>4</a:t>
            </a:fld>
            <a:endParaRPr lang="en-US" smtClean="0">
              <a:solidFill>
                <a:srgbClr val="000000"/>
              </a:solidFill>
              <a:latin typeface="Times New Roman" pitchFamily="18" charset="0"/>
            </a:endParaRPr>
          </a:p>
        </p:txBody>
      </p:sp>
      <p:sp>
        <p:nvSpPr>
          <p:cNvPr id="199683" name="Rectangle 2"/>
          <p:cNvSpPr>
            <a:spLocks noGrp="1" noChangeArrowheads="1"/>
          </p:cNvSpPr>
          <p:nvPr>
            <p:ph type="title"/>
          </p:nvPr>
        </p:nvSpPr>
        <p:spPr>
          <a:xfrm>
            <a:off x="381000" y="0"/>
            <a:ext cx="8229600" cy="1143000"/>
          </a:xfrm>
        </p:spPr>
        <p:txBody>
          <a:bodyPr/>
          <a:lstStyle/>
          <a:p>
            <a:pPr eaLnBrk="1" hangingPunct="1"/>
            <a:r>
              <a:rPr lang="en-US" smtClean="0"/>
              <a:t>For the fantologist </a:t>
            </a:r>
          </a:p>
        </p:txBody>
      </p:sp>
      <p:sp>
        <p:nvSpPr>
          <p:cNvPr id="199684" name="Rectangle 3"/>
          <p:cNvSpPr>
            <a:spLocks noGrp="1" noChangeArrowheads="1"/>
          </p:cNvSpPr>
          <p:nvPr>
            <p:ph type="body" idx="1"/>
          </p:nvPr>
        </p:nvSpPr>
        <p:spPr>
          <a:xfrm>
            <a:off x="381000" y="1447800"/>
            <a:ext cx="8229600" cy="4800600"/>
          </a:xfrm>
        </p:spPr>
        <p:txBody>
          <a:bodyPr/>
          <a:lstStyle/>
          <a:p>
            <a:pPr eaLnBrk="1" hangingPunct="1"/>
            <a:r>
              <a:rPr lang="en-US" smtClean="0"/>
              <a:t>	“F(a)”, “R(a, … , b)” is </a:t>
            </a:r>
            <a:r>
              <a:rPr lang="en-US" i="1" smtClean="0"/>
              <a:t>the</a:t>
            </a:r>
            <a:r>
              <a:rPr lang="en-US" smtClean="0"/>
              <a:t> language for ontology </a:t>
            </a:r>
          </a:p>
          <a:p>
            <a:pPr eaLnBrk="1" hangingPunct="1"/>
            <a:r>
              <a:rPr lang="en-US" smtClean="0"/>
              <a:t>   This language reflects the structure of reality</a:t>
            </a:r>
          </a:p>
          <a:p>
            <a:pPr eaLnBrk="1" hangingPunct="1"/>
            <a:r>
              <a:rPr lang="en-US" smtClean="0"/>
              <a:t>	The fantologist sees reality as being made up of individuals (a, b, c, …) plus abstract (1- and </a:t>
            </a:r>
            <a:r>
              <a:rPr lang="en-US" i="1" smtClean="0"/>
              <a:t>n</a:t>
            </a:r>
            <a:r>
              <a:rPr lang="en-US" smtClean="0"/>
              <a:t>-place) ‘properties’ or ‘attributes’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EFA98FD-BBC3-4CF3-9553-836049245DFD}" type="slidenum">
              <a:rPr lang="en-US" smtClean="0">
                <a:solidFill>
                  <a:srgbClr val="000000"/>
                </a:solidFill>
                <a:latin typeface="Times New Roman" pitchFamily="18" charset="0"/>
              </a:rPr>
              <a:pPr eaLnBrk="1" hangingPunct="1"/>
              <a:t>40</a:t>
            </a:fld>
            <a:endParaRPr lang="en-US" smtClean="0">
              <a:solidFill>
                <a:srgbClr val="000000"/>
              </a:solidFill>
              <a:latin typeface="Times New Roman" pitchFamily="18" charset="0"/>
            </a:endParaRPr>
          </a:p>
        </p:txBody>
      </p:sp>
      <p:sp>
        <p:nvSpPr>
          <p:cNvPr id="227331" name="Rectangle 2"/>
          <p:cNvSpPr>
            <a:spLocks noGrp="1" noChangeArrowheads="1"/>
          </p:cNvSpPr>
          <p:nvPr>
            <p:ph type="title"/>
          </p:nvPr>
        </p:nvSpPr>
        <p:spPr>
          <a:xfrm>
            <a:off x="685800" y="214313"/>
            <a:ext cx="7772400" cy="1143000"/>
          </a:xfrm>
        </p:spPr>
        <p:txBody>
          <a:bodyPr/>
          <a:lstStyle/>
          <a:p>
            <a:pPr eaLnBrk="1" hangingPunct="1"/>
            <a:r>
              <a:rPr lang="de-DE" smtClean="0"/>
              <a:t>Fantology</a:t>
            </a:r>
          </a:p>
        </p:txBody>
      </p:sp>
      <p:sp>
        <p:nvSpPr>
          <p:cNvPr id="227332" name="Rectangle 3"/>
          <p:cNvSpPr>
            <a:spLocks noGrp="1" noChangeArrowheads="1"/>
          </p:cNvSpPr>
          <p:nvPr>
            <p:ph type="body" idx="1"/>
          </p:nvPr>
        </p:nvSpPr>
        <p:spPr>
          <a:xfrm>
            <a:off x="685800" y="1528763"/>
            <a:ext cx="7918450" cy="4543425"/>
          </a:xfrm>
        </p:spPr>
        <p:txBody>
          <a:bodyPr/>
          <a:lstStyle/>
          <a:p>
            <a:pPr eaLnBrk="1" hangingPunct="1">
              <a:lnSpc>
                <a:spcPct val="90000"/>
              </a:lnSpc>
            </a:pPr>
            <a:r>
              <a:rPr lang="de-DE" sz="2800" smtClean="0"/>
              <a:t>When we regiment language by using the forms ‘F(a)</a:t>
            </a:r>
            <a:r>
              <a:rPr lang="de-DE" sz="2800" smtClean="0">
                <a:cs typeface="Arial" pitchFamily="34" charset="0"/>
              </a:rPr>
              <a:t>’</a:t>
            </a:r>
            <a:r>
              <a:rPr lang="de-DE" sz="2800" smtClean="0"/>
              <a:t> and ‘R(a, ... , b)</a:t>
            </a:r>
            <a:r>
              <a:rPr lang="de-DE" sz="2800" smtClean="0">
                <a:cs typeface="Arial" pitchFamily="34" charset="0"/>
              </a:rPr>
              <a:t>’</a:t>
            </a:r>
            <a:r>
              <a:rPr lang="de-DE" sz="2800" smtClean="0"/>
              <a:t> then all generality belongs to the predicate ‘F</a:t>
            </a:r>
            <a:r>
              <a:rPr lang="de-DE" sz="2800" smtClean="0">
                <a:cs typeface="Arial" pitchFamily="34" charset="0"/>
              </a:rPr>
              <a:t>’</a:t>
            </a:r>
            <a:r>
              <a:rPr lang="de-DE" sz="2800" smtClean="0"/>
              <a:t> </a:t>
            </a:r>
          </a:p>
          <a:p>
            <a:pPr eaLnBrk="1" hangingPunct="1">
              <a:lnSpc>
                <a:spcPct val="90000"/>
              </a:lnSpc>
            </a:pPr>
            <a:endParaRPr lang="de-DE" sz="2800" smtClean="0"/>
          </a:p>
          <a:p>
            <a:pPr eaLnBrk="1" hangingPunct="1">
              <a:lnSpc>
                <a:spcPct val="90000"/>
              </a:lnSpc>
            </a:pPr>
            <a:r>
              <a:rPr lang="de-DE" sz="2800" smtClean="0"/>
              <a:t>‘a</a:t>
            </a:r>
            <a:r>
              <a:rPr lang="de-DE" sz="2800" smtClean="0">
                <a:cs typeface="Arial" pitchFamily="34" charset="0"/>
              </a:rPr>
              <a:t>’</a:t>
            </a:r>
            <a:r>
              <a:rPr lang="de-DE" sz="2800" smtClean="0"/>
              <a:t> is a mere name (a mere identifier) </a:t>
            </a:r>
          </a:p>
          <a:p>
            <a:pPr eaLnBrk="1" hangingPunct="1">
              <a:lnSpc>
                <a:spcPct val="90000"/>
              </a:lnSpc>
            </a:pPr>
            <a:r>
              <a:rPr lang="de-DE" sz="2800" smtClean="0">
                <a:sym typeface="Wingdings 3" pitchFamily="18" charset="2"/>
              </a:rPr>
              <a:t>	 a is a bare particular (</a:t>
            </a:r>
            <a:r>
              <a:rPr lang="de-DE" sz="2800" i="1" smtClean="0">
                <a:sym typeface="Wingdings 3" pitchFamily="18" charset="2"/>
              </a:rPr>
              <a:t>Tractatus</a:t>
            </a:r>
            <a:r>
              <a:rPr lang="de-DE" sz="2800" smtClean="0">
                <a:sym typeface="Wingdings 3" pitchFamily="18" charset="2"/>
              </a:rPr>
              <a:t>: an atom) </a:t>
            </a:r>
            <a:endParaRPr lang="de-DE" sz="2800" smtClean="0"/>
          </a:p>
          <a:p>
            <a:pPr eaLnBrk="1" hangingPunct="1">
              <a:lnSpc>
                <a:spcPct val="90000"/>
              </a:lnSpc>
            </a:pPr>
            <a:endParaRPr lang="de-DE" sz="2800" smtClean="0"/>
          </a:p>
          <a:p>
            <a:pPr eaLnBrk="1" hangingPunct="1">
              <a:lnSpc>
                <a:spcPct val="90000"/>
              </a:lnSpc>
            </a:pPr>
            <a:r>
              <a:rPr lang="de-DE" sz="2800" smtClean="0"/>
              <a:t>Contrast this with the way </a:t>
            </a:r>
            <a:r>
              <a:rPr lang="de-DE" sz="2800" i="1" smtClean="0"/>
              <a:t>scientists</a:t>
            </a:r>
            <a:r>
              <a:rPr lang="de-DE" sz="2800" smtClean="0"/>
              <a:t> use names:</a:t>
            </a:r>
          </a:p>
          <a:p>
            <a:pPr eaLnBrk="1" hangingPunct="1">
              <a:lnSpc>
                <a:spcPct val="90000"/>
              </a:lnSpc>
            </a:pPr>
            <a:endParaRPr lang="de-DE" sz="1400" smtClean="0"/>
          </a:p>
          <a:p>
            <a:pPr eaLnBrk="1" hangingPunct="1">
              <a:lnSpc>
                <a:spcPct val="90000"/>
              </a:lnSpc>
            </a:pPr>
            <a:r>
              <a:rPr lang="de-DE" sz="2800" smtClean="0"/>
              <a:t>	the </a:t>
            </a:r>
            <a:r>
              <a:rPr lang="en-US" sz="2800" smtClean="0"/>
              <a:t>DNA-binding requirement of the yeast protein Rap1p as selected </a:t>
            </a:r>
            <a:r>
              <a:rPr lang="en-US" sz="2800" i="1" smtClean="0"/>
              <a:t>in silico </a:t>
            </a:r>
            <a:r>
              <a:rPr lang="en-US" sz="2800" smtClean="0"/>
              <a:t>from ribosomal protein gene promoter sequences </a:t>
            </a:r>
            <a:endParaRPr lang="de-DE" sz="280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lstStyle/>
          <a:p>
            <a:r>
              <a:rPr lang="en-US" smtClean="0"/>
              <a:t>names used by scientists</a:t>
            </a:r>
          </a:p>
        </p:txBody>
      </p:sp>
      <p:sp>
        <p:nvSpPr>
          <p:cNvPr id="228355" name="Content Placeholder 2"/>
          <p:cNvSpPr>
            <a:spLocks noGrp="1"/>
          </p:cNvSpPr>
          <p:nvPr>
            <p:ph idx="1"/>
          </p:nvPr>
        </p:nvSpPr>
        <p:spPr/>
        <p:txBody>
          <a:bodyPr/>
          <a:lstStyle/>
          <a:p>
            <a:pPr eaLnBrk="1" hangingPunct="1">
              <a:lnSpc>
                <a:spcPct val="90000"/>
              </a:lnSpc>
            </a:pPr>
            <a:endParaRPr lang="de-DE" sz="1600" smtClean="0"/>
          </a:p>
          <a:p>
            <a:pPr marL="914400" lvl="1" indent="-457200" eaLnBrk="1" hangingPunct="1">
              <a:lnSpc>
                <a:spcPct val="90000"/>
              </a:lnSpc>
              <a:buFont typeface="Arial" pitchFamily="34" charset="0"/>
              <a:buChar char="─"/>
            </a:pPr>
            <a:r>
              <a:rPr lang="en-US" smtClean="0"/>
              <a:t>DNA-binding</a:t>
            </a:r>
          </a:p>
          <a:p>
            <a:pPr marL="914400" lvl="1" indent="-457200" eaLnBrk="1" hangingPunct="1">
              <a:lnSpc>
                <a:spcPct val="90000"/>
              </a:lnSpc>
              <a:buFont typeface="Arial" pitchFamily="34" charset="0"/>
              <a:buChar char="─"/>
            </a:pPr>
            <a:r>
              <a:rPr lang="en-US" smtClean="0"/>
              <a:t>DNA-binding requirement </a:t>
            </a:r>
          </a:p>
          <a:p>
            <a:pPr marL="914400" lvl="1" indent="-457200" eaLnBrk="1" hangingPunct="1">
              <a:lnSpc>
                <a:spcPct val="90000"/>
              </a:lnSpc>
              <a:buFont typeface="Arial" pitchFamily="34" charset="0"/>
              <a:buChar char="─"/>
            </a:pPr>
            <a:r>
              <a:rPr lang="en-US" smtClean="0"/>
              <a:t>yeast protein Rap1p </a:t>
            </a:r>
          </a:p>
          <a:p>
            <a:pPr marL="914400" lvl="1" indent="-457200" eaLnBrk="1" hangingPunct="1">
              <a:lnSpc>
                <a:spcPct val="90000"/>
              </a:lnSpc>
              <a:buFont typeface="Arial" pitchFamily="34" charset="0"/>
              <a:buChar char="─"/>
            </a:pPr>
            <a:r>
              <a:rPr lang="en-US" smtClean="0"/>
              <a:t>ribosomal protein</a:t>
            </a:r>
          </a:p>
          <a:p>
            <a:pPr marL="914400" lvl="1" indent="-457200" eaLnBrk="1" hangingPunct="1">
              <a:lnSpc>
                <a:spcPct val="90000"/>
              </a:lnSpc>
              <a:buFont typeface="Arial" pitchFamily="34" charset="0"/>
              <a:buChar char="─"/>
            </a:pPr>
            <a:r>
              <a:rPr lang="en-US" smtClean="0"/>
              <a:t>gene promoter</a:t>
            </a:r>
          </a:p>
          <a:p>
            <a:pPr marL="914400" lvl="1" indent="-457200" eaLnBrk="1" hangingPunct="1">
              <a:lnSpc>
                <a:spcPct val="90000"/>
              </a:lnSpc>
              <a:buFont typeface="Arial" pitchFamily="34" charset="0"/>
              <a:buChar char="─"/>
            </a:pPr>
            <a:r>
              <a:rPr lang="en-US" smtClean="0"/>
              <a:t>gene promoter sequence</a:t>
            </a:r>
            <a:endParaRPr lang="de-DE" smtClean="0"/>
          </a:p>
          <a:p>
            <a:endParaRPr lang="en-US" smtClean="0"/>
          </a:p>
        </p:txBody>
      </p:sp>
      <p:sp>
        <p:nvSpPr>
          <p:cNvPr id="2283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2E9118-F6D9-45B7-BB9C-190BEE644648}" type="slidenum">
              <a:rPr lang="en-US" smtClean="0">
                <a:solidFill>
                  <a:srgbClr val="000000"/>
                </a:solidFill>
                <a:latin typeface="Times New Roman" pitchFamily="18" charset="0"/>
              </a:rPr>
              <a:pPr eaLnBrk="1" hangingPunct="1"/>
              <a:t>41</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A3B9CB-FE65-4C50-B833-763A18966EDB}" type="slidenum">
              <a:rPr lang="en-US" smtClean="0">
                <a:solidFill>
                  <a:srgbClr val="000000"/>
                </a:solidFill>
                <a:latin typeface="Times New Roman" pitchFamily="18" charset="0"/>
              </a:rPr>
              <a:pPr eaLnBrk="1" hangingPunct="1"/>
              <a:t>42</a:t>
            </a:fld>
            <a:endParaRPr lang="en-US" smtClean="0">
              <a:solidFill>
                <a:srgbClr val="000000"/>
              </a:solidFill>
              <a:latin typeface="Times New Roman" pitchFamily="18" charset="0"/>
            </a:endParaRPr>
          </a:p>
        </p:txBody>
      </p:sp>
      <p:sp>
        <p:nvSpPr>
          <p:cNvPr id="230403" name="Rectangle 2"/>
          <p:cNvSpPr>
            <a:spLocks noGrp="1" noChangeArrowheads="1"/>
          </p:cNvSpPr>
          <p:nvPr>
            <p:ph type="title"/>
          </p:nvPr>
        </p:nvSpPr>
        <p:spPr/>
        <p:txBody>
          <a:bodyPr/>
          <a:lstStyle/>
          <a:p>
            <a:pPr eaLnBrk="1" hangingPunct="1"/>
            <a:r>
              <a:rPr lang="en-US" sz="3200" smtClean="0"/>
              <a:t>For extreme fantologists ‘a’ leaves no room for ontological complexity</a:t>
            </a:r>
          </a:p>
        </p:txBody>
      </p:sp>
      <p:sp>
        <p:nvSpPr>
          <p:cNvPr id="230404" name="Rectangle 3"/>
          <p:cNvSpPr>
            <a:spLocks noGrp="1" noChangeArrowheads="1"/>
          </p:cNvSpPr>
          <p:nvPr>
            <p:ph type="body" idx="1"/>
          </p:nvPr>
        </p:nvSpPr>
        <p:spPr>
          <a:xfrm>
            <a:off x="684213" y="2276475"/>
            <a:ext cx="7772400" cy="4392613"/>
          </a:xfrm>
        </p:spPr>
        <p:txBody>
          <a:bodyPr/>
          <a:lstStyle/>
          <a:p>
            <a:pPr eaLnBrk="1" hangingPunct="1"/>
            <a:r>
              <a:rPr lang="en-US" sz="2800" smtClean="0"/>
              <a:t>From this it follows:</a:t>
            </a:r>
          </a:p>
          <a:p>
            <a:pPr eaLnBrk="1" hangingPunct="1"/>
            <a:r>
              <a:rPr lang="en-US" sz="2800" smtClean="0"/>
              <a:t>	that fantology cannot do justice to the existence of different levels of granularity of reality </a:t>
            </a:r>
          </a:p>
          <a:p>
            <a:pPr eaLnBrk="1" hangingPunct="1"/>
            <a:r>
              <a:rPr lang="en-US" sz="2800" smtClean="0"/>
              <a:t>	more generally, that fantology is conducive to and conduced by </a:t>
            </a:r>
            <a:r>
              <a:rPr lang="en-US" sz="2800" b="1" smtClean="0">
                <a:solidFill>
                  <a:srgbClr val="FF0000"/>
                </a:solidFill>
              </a:rPr>
              <a:t>reductionism</a:t>
            </a:r>
            <a:r>
              <a:rPr lang="en-US" sz="2800" smtClean="0">
                <a:solidFill>
                  <a:srgbClr val="FF0000"/>
                </a:solidFill>
              </a:rPr>
              <a:t> </a:t>
            </a:r>
            <a:r>
              <a:rPr lang="en-US" sz="2800" smtClean="0"/>
              <a:t>in philosophy</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7B6E96-9B05-4726-A7D6-A21FD87965AF}" type="slidenum">
              <a:rPr lang="en-US" smtClean="0">
                <a:solidFill>
                  <a:srgbClr val="000000"/>
                </a:solidFill>
                <a:latin typeface="Times New Roman" pitchFamily="18" charset="0"/>
              </a:rPr>
              <a:pPr eaLnBrk="1" hangingPunct="1"/>
              <a:t>43</a:t>
            </a:fld>
            <a:endParaRPr lang="en-US" smtClean="0">
              <a:solidFill>
                <a:srgbClr val="000000"/>
              </a:solidFill>
              <a:latin typeface="Times New Roman" pitchFamily="18" charset="0"/>
            </a:endParaRPr>
          </a:p>
        </p:txBody>
      </p:sp>
      <p:sp>
        <p:nvSpPr>
          <p:cNvPr id="245763" name="Rectangle 2"/>
          <p:cNvSpPr>
            <a:spLocks noGrp="1" noChangeArrowheads="1"/>
          </p:cNvSpPr>
          <p:nvPr>
            <p:ph type="title"/>
          </p:nvPr>
        </p:nvSpPr>
        <p:spPr/>
        <p:txBody>
          <a:bodyPr/>
          <a:lstStyle/>
          <a:p>
            <a:pPr eaLnBrk="1" hangingPunct="1"/>
            <a:r>
              <a:rPr lang="de-DE" smtClean="0"/>
              <a:t>Fantology</a:t>
            </a:r>
          </a:p>
        </p:txBody>
      </p:sp>
      <p:sp>
        <p:nvSpPr>
          <p:cNvPr id="245764" name="Rectangle 3"/>
          <p:cNvSpPr>
            <a:spLocks noGrp="1" noChangeArrowheads="1"/>
          </p:cNvSpPr>
          <p:nvPr>
            <p:ph type="body" idx="1"/>
          </p:nvPr>
        </p:nvSpPr>
        <p:spPr/>
        <p:txBody>
          <a:bodyPr/>
          <a:lstStyle/>
          <a:p>
            <a:pPr eaLnBrk="1" hangingPunct="1"/>
            <a:r>
              <a:rPr lang="de-DE" smtClean="0"/>
              <a:t>How, then, to deal with time?</a:t>
            </a:r>
          </a:p>
          <a:p>
            <a:pPr eaLnBrk="1" hangingPunct="1"/>
            <a:r>
              <a:rPr lang="de-DE" smtClean="0"/>
              <a:t>Can </a:t>
            </a:r>
            <a:r>
              <a:rPr lang="de-DE" i="1" smtClean="0"/>
              <a:t>simple </a:t>
            </a:r>
            <a:r>
              <a:rPr lang="de-DE" smtClean="0"/>
              <a:t>particulars gain and lose properties?</a:t>
            </a:r>
          </a:p>
          <a:p>
            <a:pPr eaLnBrk="1" hangingPunct="1"/>
            <a:r>
              <a:rPr lang="de-DE" smtClean="0"/>
              <a:t>If not, how is change possible?</a:t>
            </a:r>
          </a:p>
          <a:p>
            <a:pPr eaLnBrk="1" hangingPunct="1"/>
            <a:endParaRPr lang="de-DE" smtClean="0"/>
          </a:p>
        </p:txBody>
      </p:sp>
    </p:spTree>
    <p:extLst>
      <p:ext uri="{BB962C8B-B14F-4D97-AF65-F5344CB8AC3E}">
        <p14:creationId xmlns:p14="http://schemas.microsoft.com/office/powerpoint/2010/main" val="332944361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24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C0BF55-8CAF-43D1-AA3B-EB800CDE32FF}" type="slidenum">
              <a:rPr lang="en-US" smtClean="0">
                <a:solidFill>
                  <a:srgbClr val="000000"/>
                </a:solidFill>
                <a:latin typeface="Times New Roman" pitchFamily="18" charset="0"/>
              </a:rPr>
              <a:pPr eaLnBrk="1" hangingPunct="1"/>
              <a:t>44</a:t>
            </a:fld>
            <a:endParaRPr lang="en-US" smtClean="0">
              <a:solidFill>
                <a:srgbClr val="000000"/>
              </a:solidFill>
              <a:latin typeface="Times New Roman" pitchFamily="18" charset="0"/>
            </a:endParaRPr>
          </a:p>
        </p:txBody>
      </p:sp>
      <p:sp>
        <p:nvSpPr>
          <p:cNvPr id="232451" name="Rectangle 2"/>
          <p:cNvSpPr>
            <a:spLocks noGrp="1" noChangeArrowheads="1"/>
          </p:cNvSpPr>
          <p:nvPr>
            <p:ph type="title"/>
          </p:nvPr>
        </p:nvSpPr>
        <p:spPr/>
        <p:txBody>
          <a:bodyPr/>
          <a:lstStyle/>
          <a:p>
            <a:pPr eaLnBrk="1" hangingPunct="1"/>
            <a:r>
              <a:rPr lang="en-GB" smtClean="0"/>
              <a:t>The application of the fantological approach</a:t>
            </a:r>
            <a:endParaRPr lang="de-DE" smtClean="0"/>
          </a:p>
        </p:txBody>
      </p:sp>
      <p:sp>
        <p:nvSpPr>
          <p:cNvPr id="232452" name="Rectangle 3"/>
          <p:cNvSpPr>
            <a:spLocks noGrp="1" noChangeArrowheads="1"/>
          </p:cNvSpPr>
          <p:nvPr>
            <p:ph type="body" idx="1"/>
          </p:nvPr>
        </p:nvSpPr>
        <p:spPr/>
        <p:txBody>
          <a:bodyPr/>
          <a:lstStyle/>
          <a:p>
            <a:pPr eaLnBrk="1" hangingPunct="1"/>
            <a:r>
              <a:rPr lang="en-GB" smtClean="0"/>
              <a:t>	to a subject-domain thus presupposes the isolation of some basic level of atoms </a:t>
            </a:r>
          </a:p>
          <a:p>
            <a:pPr eaLnBrk="1" hangingPunct="1"/>
            <a:r>
              <a:rPr lang="en-GB" smtClean="0"/>
              <a:t>	but then brings the additional task of simulation of all structures appearing on higher levels by means of logical constructions. (Cf. Carnap’s </a:t>
            </a:r>
            <a:r>
              <a:rPr lang="en-GB" i="1" smtClean="0"/>
              <a:t>Aufbau</a:t>
            </a:r>
            <a:r>
              <a:rPr lang="en-GB" smtClean="0"/>
              <a:t>)</a:t>
            </a:r>
            <a:endParaRPr lang="de-DE"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706530-6668-4513-98EF-305D19CE1C23}" type="slidenum">
              <a:rPr lang="en-US" smtClean="0">
                <a:solidFill>
                  <a:srgbClr val="000000"/>
                </a:solidFill>
                <a:latin typeface="Times New Roman" pitchFamily="18" charset="0"/>
              </a:rPr>
              <a:pPr eaLnBrk="1" hangingPunct="1"/>
              <a:t>45</a:t>
            </a:fld>
            <a:endParaRPr lang="en-US" smtClean="0">
              <a:solidFill>
                <a:srgbClr val="000000"/>
              </a:solidFill>
              <a:latin typeface="Times New Roman" pitchFamily="18" charset="0"/>
            </a:endParaRPr>
          </a:p>
        </p:txBody>
      </p:sp>
      <p:sp>
        <p:nvSpPr>
          <p:cNvPr id="233475" name="Rectangle 2"/>
          <p:cNvSpPr>
            <a:spLocks noGrp="1" noChangeArrowheads="1"/>
          </p:cNvSpPr>
          <p:nvPr>
            <p:ph type="title"/>
          </p:nvPr>
        </p:nvSpPr>
        <p:spPr/>
        <p:txBody>
          <a:bodyPr/>
          <a:lstStyle/>
          <a:p>
            <a:pPr eaLnBrk="1" hangingPunct="1"/>
            <a:r>
              <a:rPr lang="de-DE" smtClean="0"/>
              <a:t>Fantology</a:t>
            </a:r>
          </a:p>
        </p:txBody>
      </p:sp>
      <p:sp>
        <p:nvSpPr>
          <p:cNvPr id="233476" name="Rectangle 3"/>
          <p:cNvSpPr>
            <a:spLocks noGrp="1" noChangeArrowheads="1"/>
          </p:cNvSpPr>
          <p:nvPr>
            <p:ph type="body" idx="1"/>
          </p:nvPr>
        </p:nvSpPr>
        <p:spPr/>
        <p:txBody>
          <a:bodyPr/>
          <a:lstStyle/>
          <a:p>
            <a:pPr eaLnBrk="1" hangingPunct="1"/>
            <a:r>
              <a:rPr lang="en-US" sz="2800" smtClean="0"/>
              <a:t>Fa</a:t>
            </a:r>
          </a:p>
          <a:p>
            <a:pPr eaLnBrk="1" hangingPunct="1"/>
            <a:r>
              <a:rPr lang="en-US" sz="2800" smtClean="0"/>
              <a:t>	The particular corresponds to a ‘bare name’, leading to a noumenal view of ‘bare particulars’</a:t>
            </a:r>
          </a:p>
          <a:p>
            <a:pPr eaLnBrk="1" hangingPunct="1"/>
            <a:endParaRPr lang="en-US" sz="600" smtClean="0"/>
          </a:p>
          <a:p>
            <a:pPr eaLnBrk="1" hangingPunct="1"/>
            <a:r>
              <a:rPr lang="de-DE" sz="2800" smtClean="0"/>
              <a:t>	Cf. Wittgenstein</a:t>
            </a:r>
            <a:r>
              <a:rPr lang="de-DE" sz="2800" smtClean="0">
                <a:cs typeface="Arial" pitchFamily="34" charset="0"/>
              </a:rPr>
              <a:t>’</a:t>
            </a:r>
            <a:r>
              <a:rPr lang="de-DE" sz="2800" smtClean="0"/>
              <a:t>s </a:t>
            </a:r>
            <a:r>
              <a:rPr lang="de-DE" sz="2800" i="1" smtClean="0"/>
              <a:t>Tractatus</a:t>
            </a:r>
            <a:r>
              <a:rPr lang="de-DE" sz="2800" smtClean="0"/>
              <a:t> doctrine of simples – and his inability to name even one example</a:t>
            </a:r>
          </a:p>
          <a:p>
            <a:pPr eaLnBrk="1" hangingPunct="1"/>
            <a:endParaRPr lang="de-DE" sz="600" smtClean="0"/>
          </a:p>
          <a:p>
            <a:pPr eaLnBrk="1" hangingPunct="1"/>
            <a:r>
              <a:rPr lang="de-DE" sz="2800" smtClean="0"/>
              <a:t>	But then in virtue of what could it be the case that Fa, rather than </a:t>
            </a:r>
            <a:r>
              <a:rPr lang="de-DE" sz="2800" smtClean="0">
                <a:sym typeface="Symbol" pitchFamily="18" charset="2"/>
              </a:rPr>
              <a:t>Fa</a:t>
            </a:r>
            <a:endParaRPr lang="de-DE" sz="2800" smtClean="0"/>
          </a:p>
          <a:p>
            <a:pPr eaLnBrk="1" hangingPunct="1"/>
            <a:endParaRPr lang="en-US" sz="280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44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B5D9C12-335E-4BFD-BF64-65B81A6DDAA4}" type="slidenum">
              <a:rPr lang="en-US" smtClean="0">
                <a:solidFill>
                  <a:srgbClr val="000000"/>
                </a:solidFill>
                <a:latin typeface="Times New Roman" pitchFamily="18" charset="0"/>
              </a:rPr>
              <a:pPr eaLnBrk="1" hangingPunct="1"/>
              <a:t>46</a:t>
            </a:fld>
            <a:endParaRPr lang="en-US" smtClean="0">
              <a:solidFill>
                <a:srgbClr val="000000"/>
              </a:solidFill>
              <a:latin typeface="Times New Roman" pitchFamily="18" charset="0"/>
            </a:endParaRPr>
          </a:p>
        </p:txBody>
      </p:sp>
      <p:sp>
        <p:nvSpPr>
          <p:cNvPr id="234499" name="Rectangle 2"/>
          <p:cNvSpPr>
            <a:spLocks noGrp="1" noChangeArrowheads="1"/>
          </p:cNvSpPr>
          <p:nvPr>
            <p:ph type="title"/>
          </p:nvPr>
        </p:nvSpPr>
        <p:spPr/>
        <p:txBody>
          <a:bodyPr/>
          <a:lstStyle/>
          <a:p>
            <a:pPr eaLnBrk="1" hangingPunct="1"/>
            <a:r>
              <a:rPr lang="en-US" smtClean="0"/>
              <a:t>Properties are abstract entities</a:t>
            </a:r>
            <a:endParaRPr lang="de-DE" smtClean="0"/>
          </a:p>
        </p:txBody>
      </p:sp>
      <p:sp>
        <p:nvSpPr>
          <p:cNvPr id="234500" name="Rectangle 3"/>
          <p:cNvSpPr>
            <a:spLocks noGrp="1" noChangeArrowheads="1"/>
          </p:cNvSpPr>
          <p:nvPr>
            <p:ph type="body" idx="1"/>
          </p:nvPr>
        </p:nvSpPr>
        <p:spPr/>
        <p:txBody>
          <a:bodyPr/>
          <a:lstStyle/>
          <a:p>
            <a:pPr eaLnBrk="1" hangingPunct="1"/>
            <a:r>
              <a:rPr lang="de-DE" sz="2800" smtClean="0"/>
              <a:t>	</a:t>
            </a:r>
            <a:r>
              <a:rPr lang="en-US" sz="2800" smtClean="0"/>
              <a:t>They are timeless (they do not change)</a:t>
            </a:r>
          </a:p>
          <a:p>
            <a:pPr eaLnBrk="1" hangingPunct="1"/>
            <a:r>
              <a:rPr lang="de-DE" sz="2800" smtClean="0"/>
              <a:t>	</a:t>
            </a:r>
            <a:r>
              <a:rPr lang="en-US" sz="2800" smtClean="0"/>
              <a:t>How can they be connecting up with the real entities with which they are in different ways associated.</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985374-9592-4883-8F8A-9DDC920A13C7}" type="slidenum">
              <a:rPr lang="en-US" smtClean="0">
                <a:solidFill>
                  <a:srgbClr val="000000"/>
                </a:solidFill>
                <a:latin typeface="Times New Roman" pitchFamily="18" charset="0"/>
              </a:rPr>
              <a:pPr eaLnBrk="1" hangingPunct="1"/>
              <a:t>47</a:t>
            </a:fld>
            <a:endParaRPr lang="en-US" smtClean="0">
              <a:solidFill>
                <a:srgbClr val="000000"/>
              </a:solidFill>
              <a:latin typeface="Times New Roman" pitchFamily="18" charset="0"/>
            </a:endParaRPr>
          </a:p>
        </p:txBody>
      </p:sp>
      <p:sp>
        <p:nvSpPr>
          <p:cNvPr id="235523" name="Rectangle 2"/>
          <p:cNvSpPr>
            <a:spLocks noGrp="1" noChangeArrowheads="1"/>
          </p:cNvSpPr>
          <p:nvPr>
            <p:ph type="title"/>
          </p:nvPr>
        </p:nvSpPr>
        <p:spPr/>
        <p:txBody>
          <a:bodyPr/>
          <a:lstStyle/>
          <a:p>
            <a:pPr eaLnBrk="1" hangingPunct="1"/>
            <a:r>
              <a:rPr lang="de-DE" smtClean="0"/>
              <a:t>Fantology</a:t>
            </a:r>
          </a:p>
        </p:txBody>
      </p:sp>
      <p:sp>
        <p:nvSpPr>
          <p:cNvPr id="235524" name="Rectangle 3"/>
          <p:cNvSpPr>
            <a:spLocks noGrp="1" noChangeArrowheads="1"/>
          </p:cNvSpPr>
          <p:nvPr>
            <p:ph type="body" idx="1"/>
          </p:nvPr>
        </p:nvSpPr>
        <p:spPr/>
        <p:txBody>
          <a:bodyPr/>
          <a:lstStyle/>
          <a:p>
            <a:pPr eaLnBrk="1" hangingPunct="1"/>
            <a:r>
              <a:rPr lang="en-US" smtClean="0"/>
              <a:t>All form is logical form</a:t>
            </a:r>
          </a:p>
          <a:p>
            <a:pPr eaLnBrk="1" hangingPunct="1"/>
            <a:r>
              <a:rPr lang="en-US" smtClean="0"/>
              <a:t>All necessity is logical necessity</a:t>
            </a:r>
          </a:p>
          <a:p>
            <a:pPr eaLnBrk="1" hangingPunct="1"/>
            <a:r>
              <a:rPr lang="en-US" smtClean="0"/>
              <a:t>Cf. Wittgenstein’s doctrine of the independence of states of affairs</a:t>
            </a:r>
          </a:p>
          <a:p>
            <a:pPr eaLnBrk="1" hangingPunct="1"/>
            <a:r>
              <a:rPr lang="en-US" smtClean="0"/>
              <a:t>also the Wittgenstein/Armstrong view that all probability is combinatoric</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r>
              <a:rPr lang="en-US" smtClean="0"/>
              <a:t>the same form F(a)</a:t>
            </a:r>
          </a:p>
        </p:txBody>
      </p:sp>
      <p:sp>
        <p:nvSpPr>
          <p:cNvPr id="240643" name="Content Placeholder 2"/>
          <p:cNvSpPr>
            <a:spLocks noGrp="1"/>
          </p:cNvSpPr>
          <p:nvPr>
            <p:ph idx="1"/>
          </p:nvPr>
        </p:nvSpPr>
        <p:spPr/>
        <p:txBody>
          <a:bodyPr/>
          <a:lstStyle/>
          <a:p>
            <a:r>
              <a:rPr lang="en-US" smtClean="0"/>
              <a:t>	can be used to express more or less any kind of content</a:t>
            </a:r>
          </a:p>
          <a:p>
            <a:endParaRPr lang="en-US" sz="1400" smtClean="0"/>
          </a:p>
          <a:p>
            <a:pPr lvl="1"/>
            <a:r>
              <a:rPr lang="en-US" smtClean="0"/>
              <a:t>	a </a:t>
            </a:r>
            <a:r>
              <a:rPr lang="en-US" i="1" smtClean="0"/>
              <a:t>is a human being</a:t>
            </a:r>
          </a:p>
          <a:p>
            <a:pPr lvl="1"/>
            <a:r>
              <a:rPr lang="en-US" smtClean="0"/>
              <a:t>	a </a:t>
            </a:r>
            <a:r>
              <a:rPr lang="en-US" i="1" smtClean="0"/>
              <a:t>is negatively charged</a:t>
            </a:r>
          </a:p>
          <a:p>
            <a:pPr lvl="1"/>
            <a:r>
              <a:rPr lang="en-US" smtClean="0"/>
              <a:t>	a </a:t>
            </a:r>
            <a:r>
              <a:rPr lang="en-US" i="1" smtClean="0"/>
              <a:t>is remote from Witwatersrand</a:t>
            </a:r>
          </a:p>
          <a:p>
            <a:pPr lvl="1"/>
            <a:r>
              <a:rPr lang="en-US" smtClean="0"/>
              <a:t>	a </a:t>
            </a:r>
            <a:r>
              <a:rPr lang="en-US" i="1" smtClean="0"/>
              <a:t>swims regularly</a:t>
            </a:r>
          </a:p>
          <a:p>
            <a:pPr lvl="1"/>
            <a:r>
              <a:rPr lang="en-US" i="1" smtClean="0"/>
              <a:t>	</a:t>
            </a:r>
            <a:r>
              <a:rPr lang="en-US" smtClean="0"/>
              <a:t>a </a:t>
            </a:r>
            <a:r>
              <a:rPr lang="en-US" i="1" smtClean="0"/>
              <a:t>is distinct from </a:t>
            </a:r>
            <a:r>
              <a:rPr lang="en-US" smtClean="0"/>
              <a:t>b</a:t>
            </a:r>
          </a:p>
          <a:p>
            <a:pPr lvl="1"/>
            <a:r>
              <a:rPr lang="en-US" smtClean="0"/>
              <a:t>	</a:t>
            </a:r>
          </a:p>
        </p:txBody>
      </p:sp>
      <p:sp>
        <p:nvSpPr>
          <p:cNvPr id="2406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977092-86BC-45F7-ABAF-98B444A49110}" type="slidenum">
              <a:rPr lang="en-US" smtClean="0">
                <a:solidFill>
                  <a:srgbClr val="000000"/>
                </a:solidFill>
                <a:latin typeface="Times New Roman" pitchFamily="18" charset="0"/>
              </a:rPr>
              <a:pPr eaLnBrk="1" hangingPunct="1"/>
              <a:t>48</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26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C5A0D9-7AA2-46B3-BECB-39C50B3ADE08}" type="slidenum">
              <a:rPr lang="en-US" smtClean="0">
                <a:solidFill>
                  <a:srgbClr val="000000"/>
                </a:solidFill>
                <a:latin typeface="Times New Roman" pitchFamily="18" charset="0"/>
              </a:rPr>
              <a:pPr eaLnBrk="1" hangingPunct="1"/>
              <a:t>49</a:t>
            </a:fld>
            <a:endParaRPr lang="en-US" smtClean="0">
              <a:solidFill>
                <a:srgbClr val="000000"/>
              </a:solidFill>
              <a:latin typeface="Times New Roman" pitchFamily="18" charset="0"/>
            </a:endParaRPr>
          </a:p>
        </p:txBody>
      </p:sp>
      <p:sp>
        <p:nvSpPr>
          <p:cNvPr id="242691" name="Rectangle 2"/>
          <p:cNvSpPr>
            <a:spLocks noGrp="1" noChangeArrowheads="1"/>
          </p:cNvSpPr>
          <p:nvPr>
            <p:ph type="title"/>
          </p:nvPr>
        </p:nvSpPr>
        <p:spPr/>
        <p:txBody>
          <a:bodyPr/>
          <a:lstStyle/>
          <a:p>
            <a:pPr eaLnBrk="1" hangingPunct="1"/>
            <a:r>
              <a:rPr lang="en-US" sz="3200" smtClean="0"/>
              <a:t>There is only one form of states of affairs</a:t>
            </a:r>
            <a:endParaRPr lang="de-DE" sz="3200" smtClean="0"/>
          </a:p>
        </p:txBody>
      </p:sp>
      <p:sp>
        <p:nvSpPr>
          <p:cNvPr id="242692" name="Rectangle 3"/>
          <p:cNvSpPr>
            <a:spLocks noGrp="1" noChangeArrowheads="1"/>
          </p:cNvSpPr>
          <p:nvPr>
            <p:ph type="body" idx="1"/>
          </p:nvPr>
        </p:nvSpPr>
        <p:spPr/>
        <p:txBody>
          <a:bodyPr/>
          <a:lstStyle/>
          <a:p>
            <a:pPr eaLnBrk="1" hangingPunct="1"/>
            <a:r>
              <a:rPr lang="en-US" smtClean="0"/>
              <a:t>Fa</a:t>
            </a:r>
          </a:p>
          <a:p>
            <a:pPr eaLnBrk="1" hangingPunct="1"/>
            <a:r>
              <a:rPr lang="en-US" smtClean="0"/>
              <a:t>	thus no distinction between, for example, predication in the category of substance and predication in the category of accident</a:t>
            </a:r>
          </a:p>
          <a:p>
            <a:pPr eaLnBrk="1" hangingPunct="1"/>
            <a:endParaRPr lang="en-US" smtClean="0"/>
          </a:p>
          <a:p>
            <a:pPr eaLnBrk="1" hangingPunct="1"/>
            <a:r>
              <a:rPr lang="en-US" smtClean="0"/>
              <a:t>	John is human</a:t>
            </a:r>
          </a:p>
          <a:p>
            <a:pPr eaLnBrk="1" hangingPunct="1"/>
            <a:r>
              <a:rPr lang="en-US" smtClean="0"/>
              <a:t>	John is suntanned</a:t>
            </a:r>
          </a:p>
          <a:p>
            <a:pPr eaLnBrk="1" hangingPunct="1"/>
            <a:endParaRPr lang="en-US" smtClean="0"/>
          </a:p>
          <a:p>
            <a:pPr eaLnBrk="1" hangingPunct="1"/>
            <a:endParaRPr lang="de-DE"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685800" y="142875"/>
            <a:ext cx="7772400" cy="1143000"/>
          </a:xfrm>
        </p:spPr>
        <p:txBody>
          <a:bodyPr/>
          <a:lstStyle/>
          <a:p>
            <a:r>
              <a:rPr lang="en-US" smtClean="0"/>
              <a:t>Fantology</a:t>
            </a:r>
          </a:p>
        </p:txBody>
      </p:sp>
      <p:sp>
        <p:nvSpPr>
          <p:cNvPr id="200707" name="Content Placeholder 2"/>
          <p:cNvSpPr>
            <a:spLocks noGrp="1"/>
          </p:cNvSpPr>
          <p:nvPr>
            <p:ph idx="1"/>
          </p:nvPr>
        </p:nvSpPr>
        <p:spPr>
          <a:xfrm>
            <a:off x="533400" y="1500188"/>
            <a:ext cx="8077200" cy="4114800"/>
          </a:xfrm>
        </p:spPr>
        <p:txBody>
          <a:bodyPr/>
          <a:lstStyle/>
          <a:p>
            <a:endParaRPr lang="en-US" sz="700" smtClean="0"/>
          </a:p>
          <a:p>
            <a:r>
              <a:rPr lang="en-US" smtClean="0"/>
              <a:t>Wittgenstein: Propositions show the logical form of reality. They display it. (4.121)</a:t>
            </a:r>
          </a:p>
          <a:p>
            <a:r>
              <a:rPr lang="en-US" smtClean="0"/>
              <a:t>Russell: logic is concerned with the real world just as truly as zoology, though with its more abstract and general features. (1919)</a:t>
            </a:r>
          </a:p>
          <a:p>
            <a:r>
              <a:rPr lang="en-US" smtClean="0"/>
              <a:t>Armstrong: the spreadsheet ontology*</a:t>
            </a:r>
          </a:p>
          <a:p>
            <a:endParaRPr lang="en-US" sz="2800" smtClean="0"/>
          </a:p>
          <a:p>
            <a:r>
              <a:rPr lang="en-US" sz="2800" smtClean="0"/>
              <a:t>* “Vérités et vérifacteurs” (2004)</a:t>
            </a:r>
          </a:p>
          <a:p>
            <a:endParaRPr lang="en-US" smtClean="0"/>
          </a:p>
        </p:txBody>
      </p:sp>
      <p:sp>
        <p:nvSpPr>
          <p:cNvPr id="2007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E842B50-DF1F-4E1D-ADE9-41A576D2A963}" type="slidenum">
              <a:rPr lang="en-US" smtClean="0">
                <a:solidFill>
                  <a:srgbClr val="000000"/>
                </a:solidFill>
                <a:latin typeface="Times New Roman" pitchFamily="18" charset="0"/>
              </a:rPr>
              <a:pPr eaLnBrk="1" hangingPunct="1"/>
              <a:t>5</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37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BFE860-8567-4B80-A8A4-D8F84DE7132B}" type="slidenum">
              <a:rPr lang="en-US" smtClean="0">
                <a:solidFill>
                  <a:srgbClr val="000000"/>
                </a:solidFill>
                <a:latin typeface="Times New Roman" pitchFamily="18" charset="0"/>
              </a:rPr>
              <a:pPr eaLnBrk="1" hangingPunct="1"/>
              <a:t>50</a:t>
            </a:fld>
            <a:endParaRPr lang="en-US" smtClean="0">
              <a:solidFill>
                <a:srgbClr val="000000"/>
              </a:solidFill>
              <a:latin typeface="Times New Roman" pitchFamily="18" charset="0"/>
            </a:endParaRPr>
          </a:p>
        </p:txBody>
      </p:sp>
      <p:sp>
        <p:nvSpPr>
          <p:cNvPr id="243715" name="Rectangle 2"/>
          <p:cNvSpPr>
            <a:spLocks noGrp="1" noChangeArrowheads="1"/>
          </p:cNvSpPr>
          <p:nvPr>
            <p:ph type="title"/>
          </p:nvPr>
        </p:nvSpPr>
        <p:spPr/>
        <p:txBody>
          <a:bodyPr/>
          <a:lstStyle/>
          <a:p>
            <a:pPr eaLnBrk="1" hangingPunct="1"/>
            <a:r>
              <a:rPr lang="de-DE" smtClean="0"/>
              <a:t>Fantology</a:t>
            </a:r>
          </a:p>
        </p:txBody>
      </p:sp>
      <p:sp>
        <p:nvSpPr>
          <p:cNvPr id="243716" name="Rectangle 3"/>
          <p:cNvSpPr>
            <a:spLocks noGrp="1" noChangeArrowheads="1"/>
          </p:cNvSpPr>
          <p:nvPr>
            <p:ph type="body" idx="1"/>
          </p:nvPr>
        </p:nvSpPr>
        <p:spPr>
          <a:xfrm>
            <a:off x="685800" y="1981200"/>
            <a:ext cx="7772400" cy="4876800"/>
          </a:xfrm>
        </p:spPr>
        <p:txBody>
          <a:bodyPr/>
          <a:lstStyle/>
          <a:p>
            <a:pPr eaLnBrk="1" hangingPunct="1"/>
            <a:r>
              <a:rPr lang="de-DE" sz="2800" smtClean="0"/>
              <a:t>Fa:</a:t>
            </a:r>
          </a:p>
          <a:p>
            <a:pPr eaLnBrk="1" hangingPunct="1"/>
            <a:r>
              <a:rPr lang="de-DE" sz="2800" smtClean="0"/>
              <a:t>This should be the form of laws of nature (things + universal powers)</a:t>
            </a:r>
          </a:p>
          <a:p>
            <a:pPr eaLnBrk="1" hangingPunct="1"/>
            <a:r>
              <a:rPr lang="de-DE" sz="2800" smtClean="0"/>
              <a:t>(not, for instance, differential equations)</a:t>
            </a:r>
          </a:p>
          <a:p>
            <a:pPr eaLnBrk="1" hangingPunct="1"/>
            <a:r>
              <a:rPr lang="de-DE" sz="2800" smtClean="0"/>
              <a:t>Therefore, again, a noumenal view of science</a:t>
            </a:r>
          </a:p>
          <a:p>
            <a:pPr eaLnBrk="1" hangingPunct="1"/>
            <a:r>
              <a:rPr lang="de-DE" sz="2800" smtClean="0"/>
              <a:t>Armstrong not able to name even one example of a really existing univeral</a:t>
            </a:r>
          </a:p>
          <a:p>
            <a:pPr eaLnBrk="1" hangingPunct="1"/>
            <a:r>
              <a:rPr lang="en-US" sz="2800" smtClean="0"/>
              <a:t>or of a really existing particular</a:t>
            </a:r>
          </a:p>
          <a:p>
            <a:pPr eaLnBrk="1" hangingPunct="1"/>
            <a:r>
              <a:rPr lang="de-DE" sz="2800" smtClean="0"/>
              <a:t>				Compare again Wittgenstein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47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8186D5-42ED-4BD4-8A3F-C42D1D97683B}" type="slidenum">
              <a:rPr lang="en-US" smtClean="0">
                <a:solidFill>
                  <a:srgbClr val="000000"/>
                </a:solidFill>
                <a:latin typeface="Times New Roman" pitchFamily="18" charset="0"/>
              </a:rPr>
              <a:pPr eaLnBrk="1" hangingPunct="1"/>
              <a:t>51</a:t>
            </a:fld>
            <a:endParaRPr lang="en-US" smtClean="0">
              <a:solidFill>
                <a:srgbClr val="000000"/>
              </a:solidFill>
              <a:latin typeface="Times New Roman" pitchFamily="18" charset="0"/>
            </a:endParaRPr>
          </a:p>
        </p:txBody>
      </p:sp>
      <p:sp>
        <p:nvSpPr>
          <p:cNvPr id="244739" name="Rectangle 2"/>
          <p:cNvSpPr>
            <a:spLocks noGrp="1" noChangeArrowheads="1"/>
          </p:cNvSpPr>
          <p:nvPr>
            <p:ph type="title"/>
          </p:nvPr>
        </p:nvSpPr>
        <p:spPr/>
        <p:txBody>
          <a:bodyPr/>
          <a:lstStyle/>
          <a:p>
            <a:pPr eaLnBrk="1" hangingPunct="1"/>
            <a:r>
              <a:rPr lang="en-US" smtClean="0"/>
              <a:t>Fantology</a:t>
            </a:r>
            <a:endParaRPr lang="de-DE" smtClean="0"/>
          </a:p>
        </p:txBody>
      </p:sp>
      <p:sp>
        <p:nvSpPr>
          <p:cNvPr id="244740" name="Rectangle 3"/>
          <p:cNvSpPr>
            <a:spLocks noGrp="1" noChangeArrowheads="1"/>
          </p:cNvSpPr>
          <p:nvPr>
            <p:ph type="body" idx="1"/>
          </p:nvPr>
        </p:nvSpPr>
        <p:spPr/>
        <p:txBody>
          <a:bodyPr/>
          <a:lstStyle/>
          <a:p>
            <a:pPr eaLnBrk="1" hangingPunct="1">
              <a:lnSpc>
                <a:spcPct val="90000"/>
              </a:lnSpc>
            </a:pPr>
            <a:r>
              <a:rPr lang="en-US" smtClean="0"/>
              <a:t>leads not only to Armstrong’s atoms + properties view of the basic ingredients of reality</a:t>
            </a:r>
          </a:p>
          <a:p>
            <a:pPr eaLnBrk="1" hangingPunct="1">
              <a:lnSpc>
                <a:spcPct val="90000"/>
              </a:lnSpc>
            </a:pPr>
            <a:r>
              <a:rPr lang="en-US" smtClean="0"/>
              <a:t>but also to trope bundle views</a:t>
            </a:r>
          </a:p>
          <a:p>
            <a:pPr eaLnBrk="1" hangingPunct="1">
              <a:lnSpc>
                <a:spcPct val="90000"/>
              </a:lnSpc>
            </a:pPr>
            <a:r>
              <a:rPr lang="en-US" smtClean="0"/>
              <a:t>(where the a is deleted, and the F, G, H… are seen as having particularity)</a:t>
            </a:r>
          </a:p>
          <a:p>
            <a:pPr eaLnBrk="1" hangingPunct="1">
              <a:lnSpc>
                <a:spcPct val="90000"/>
              </a:lnSpc>
            </a:pPr>
            <a:r>
              <a:rPr lang="en-US" smtClean="0"/>
              <a:t>Compare: Leibniz’s monadology (each monad is a bundle of concepts)</a:t>
            </a:r>
            <a:endParaRPr lang="de-DE"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7810" name="Title 1"/>
          <p:cNvSpPr>
            <a:spLocks noGrp="1"/>
          </p:cNvSpPr>
          <p:nvPr>
            <p:ph type="title"/>
          </p:nvPr>
        </p:nvSpPr>
        <p:spPr/>
        <p:txBody>
          <a:bodyPr/>
          <a:lstStyle/>
          <a:p>
            <a:r>
              <a:rPr lang="en-US" smtClean="0"/>
              <a:t>For Aristotelians, universals are parts of reality</a:t>
            </a:r>
          </a:p>
        </p:txBody>
      </p:sp>
      <p:sp>
        <p:nvSpPr>
          <p:cNvPr id="3" name="Content Placeholder 2"/>
          <p:cNvSpPr>
            <a:spLocks noGrp="1"/>
          </p:cNvSpPr>
          <p:nvPr>
            <p:ph idx="1"/>
          </p:nvPr>
        </p:nvSpPr>
        <p:spPr/>
        <p:txBody>
          <a:bodyPr/>
          <a:lstStyle/>
          <a:p>
            <a:pPr>
              <a:defRPr/>
            </a:pPr>
            <a:r>
              <a:rPr lang="en-US" dirty="0" smtClean="0"/>
              <a:t>If redness is a universal, and </a:t>
            </a:r>
            <a:r>
              <a:rPr lang="en-US" dirty="0" err="1" smtClean="0"/>
              <a:t>squareness</a:t>
            </a:r>
            <a:r>
              <a:rPr lang="en-US" dirty="0" smtClean="0"/>
              <a:t> is a universal, this does not imply that there exist universals</a:t>
            </a:r>
          </a:p>
          <a:p>
            <a:pPr>
              <a:defRPr/>
            </a:pPr>
            <a:r>
              <a:rPr lang="en-US" dirty="0" smtClean="0"/>
              <a:t>		not-redness</a:t>
            </a:r>
          </a:p>
          <a:p>
            <a:pPr>
              <a:defRPr/>
            </a:pPr>
            <a:r>
              <a:rPr lang="en-US" dirty="0" smtClean="0"/>
              <a:t>		redness or </a:t>
            </a:r>
            <a:r>
              <a:rPr lang="en-US" dirty="0" err="1" smtClean="0"/>
              <a:t>squareness</a:t>
            </a:r>
            <a:endParaRPr lang="en-US" dirty="0" smtClean="0"/>
          </a:p>
          <a:p>
            <a:pPr>
              <a:defRPr/>
            </a:pPr>
            <a:r>
              <a:rPr lang="en-US" dirty="0" smtClean="0"/>
              <a:t>		redness and </a:t>
            </a:r>
            <a:r>
              <a:rPr lang="en-US" dirty="0" err="1" smtClean="0"/>
              <a:t>squareness</a:t>
            </a:r>
            <a:endParaRPr lang="en-US" dirty="0" smtClean="0"/>
          </a:p>
          <a:p>
            <a:pPr marL="914400" indent="0">
              <a:defRPr/>
            </a:pPr>
            <a:r>
              <a:rPr lang="en-US" dirty="0" smtClean="0"/>
              <a:t>if exemplifies redness, then exemplifies </a:t>
            </a:r>
            <a:r>
              <a:rPr lang="en-US" dirty="0" err="1" smtClean="0"/>
              <a:t>squareness</a:t>
            </a:r>
            <a:endParaRPr lang="en-US" dirty="0"/>
          </a:p>
        </p:txBody>
      </p:sp>
      <p:sp>
        <p:nvSpPr>
          <p:cNvPr id="2478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B3E470-D564-478A-81AB-93B3FF5A0907}" type="slidenum">
              <a:rPr lang="en-US" smtClean="0">
                <a:solidFill>
                  <a:srgbClr val="000000"/>
                </a:solidFill>
                <a:latin typeface="Times New Roman" pitchFamily="18" charset="0"/>
              </a:rPr>
              <a:pPr eaLnBrk="1" hangingPunct="1"/>
              <a:t>52</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88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0F4ADB-AF0A-40F2-BFA3-7676F98DAAE0}" type="slidenum">
              <a:rPr lang="en-US" smtClean="0">
                <a:solidFill>
                  <a:srgbClr val="000000"/>
                </a:solidFill>
                <a:latin typeface="Times New Roman" pitchFamily="18" charset="0"/>
              </a:rPr>
              <a:pPr eaLnBrk="1" hangingPunct="1"/>
              <a:t>53</a:t>
            </a:fld>
            <a:endParaRPr lang="en-US" smtClean="0">
              <a:solidFill>
                <a:srgbClr val="000000"/>
              </a:solidFill>
              <a:latin typeface="Times New Roman" pitchFamily="18" charset="0"/>
            </a:endParaRPr>
          </a:p>
        </p:txBody>
      </p:sp>
      <p:sp>
        <p:nvSpPr>
          <p:cNvPr id="248835" name="Rectangle 2"/>
          <p:cNvSpPr>
            <a:spLocks noGrp="1" noChangeArrowheads="1"/>
          </p:cNvSpPr>
          <p:nvPr>
            <p:ph type="title"/>
          </p:nvPr>
        </p:nvSpPr>
        <p:spPr>
          <a:xfrm>
            <a:off x="685800" y="381000"/>
            <a:ext cx="7772400" cy="1143000"/>
          </a:xfrm>
        </p:spPr>
        <p:txBody>
          <a:bodyPr/>
          <a:lstStyle/>
          <a:p>
            <a:pPr eaLnBrk="1" hangingPunct="1"/>
            <a:r>
              <a:rPr lang="en-US" smtClean="0"/>
              <a:t>Booleanism</a:t>
            </a:r>
            <a:endParaRPr lang="de-DE" smtClean="0"/>
          </a:p>
        </p:txBody>
      </p:sp>
      <p:sp>
        <p:nvSpPr>
          <p:cNvPr id="248836" name="Rectangle 3"/>
          <p:cNvSpPr>
            <a:spLocks noGrp="1" noChangeArrowheads="1"/>
          </p:cNvSpPr>
          <p:nvPr>
            <p:ph type="body" idx="1"/>
          </p:nvPr>
        </p:nvSpPr>
        <p:spPr>
          <a:xfrm>
            <a:off x="685800" y="1676400"/>
            <a:ext cx="7772400" cy="4687888"/>
          </a:xfrm>
        </p:spPr>
        <p:txBody>
          <a:bodyPr/>
          <a:lstStyle/>
          <a:p>
            <a:pPr eaLnBrk="1" hangingPunct="1"/>
            <a:r>
              <a:rPr lang="en-US" smtClean="0"/>
              <a:t>if F stands for a property and G stands for a property</a:t>
            </a:r>
          </a:p>
          <a:p>
            <a:pPr eaLnBrk="1" hangingPunct="1"/>
            <a:r>
              <a:rPr lang="en-US" smtClean="0"/>
              <a:t>then </a:t>
            </a:r>
          </a:p>
          <a:p>
            <a:pPr eaLnBrk="1" hangingPunct="1"/>
            <a:r>
              <a:rPr lang="en-US" smtClean="0"/>
              <a:t>F&amp;G stands for a property</a:t>
            </a:r>
          </a:p>
          <a:p>
            <a:pPr eaLnBrk="1" hangingPunct="1"/>
            <a:r>
              <a:rPr lang="en-US" smtClean="0"/>
              <a:t>FvG stands for a property</a:t>
            </a:r>
          </a:p>
          <a:p>
            <a:pPr eaLnBrk="1" hangingPunct="1"/>
            <a:r>
              <a:rPr lang="en-US" smtClean="0"/>
              <a:t>not-F stands for a property</a:t>
            </a:r>
          </a:p>
          <a:p>
            <a:pPr eaLnBrk="1" hangingPunct="1"/>
            <a:r>
              <a:rPr lang="en-US" smtClean="0"/>
              <a:t>F</a:t>
            </a:r>
            <a:r>
              <a:rPr lang="en-US" smtClean="0">
                <a:sym typeface="Wingdings" pitchFamily="2" charset="2"/>
              </a:rPr>
              <a:t>G stands for a property</a:t>
            </a:r>
          </a:p>
          <a:p>
            <a:pPr eaLnBrk="1" hangingPunct="1"/>
            <a:r>
              <a:rPr lang="en-US" smtClean="0">
                <a:sym typeface="Wingdings" pitchFamily="2" charset="2"/>
              </a:rPr>
              <a:t>and so on</a:t>
            </a:r>
            <a:endParaRPr lang="de-DE"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98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DEE888-2334-4DDD-91B4-851308806B82}" type="slidenum">
              <a:rPr lang="en-US" smtClean="0">
                <a:solidFill>
                  <a:srgbClr val="000000"/>
                </a:solidFill>
                <a:latin typeface="Times New Roman" pitchFamily="18" charset="0"/>
              </a:rPr>
              <a:pPr eaLnBrk="1" hangingPunct="1"/>
              <a:t>54</a:t>
            </a:fld>
            <a:endParaRPr lang="en-US" smtClean="0">
              <a:solidFill>
                <a:srgbClr val="000000"/>
              </a:solidFill>
              <a:latin typeface="Times New Roman" pitchFamily="18" charset="0"/>
            </a:endParaRPr>
          </a:p>
        </p:txBody>
      </p:sp>
      <p:sp>
        <p:nvSpPr>
          <p:cNvPr id="249859" name="Rectangle 2"/>
          <p:cNvSpPr>
            <a:spLocks noGrp="1" noChangeArrowheads="1"/>
          </p:cNvSpPr>
          <p:nvPr>
            <p:ph type="title"/>
          </p:nvPr>
        </p:nvSpPr>
        <p:spPr/>
        <p:txBody>
          <a:bodyPr/>
          <a:lstStyle/>
          <a:p>
            <a:pPr eaLnBrk="1" hangingPunct="1"/>
            <a:r>
              <a:rPr lang="en-US" smtClean="0"/>
              <a:t>Strong Booleanism</a:t>
            </a:r>
            <a:endParaRPr lang="de-DE" smtClean="0"/>
          </a:p>
        </p:txBody>
      </p:sp>
      <p:sp>
        <p:nvSpPr>
          <p:cNvPr id="249860" name="Rectangle 3"/>
          <p:cNvSpPr>
            <a:spLocks noGrp="1" noChangeArrowheads="1"/>
          </p:cNvSpPr>
          <p:nvPr>
            <p:ph type="body" idx="1"/>
          </p:nvPr>
        </p:nvSpPr>
        <p:spPr>
          <a:xfrm>
            <a:off x="685800" y="1981200"/>
            <a:ext cx="7772400" cy="4616450"/>
          </a:xfrm>
          <a:noFill/>
        </p:spPr>
        <p:txBody>
          <a:bodyPr/>
          <a:lstStyle/>
          <a:p>
            <a:pPr eaLnBrk="1" hangingPunct="1">
              <a:lnSpc>
                <a:spcPct val="90000"/>
              </a:lnSpc>
            </a:pPr>
            <a:r>
              <a:rPr lang="en-US" sz="2400" smtClean="0"/>
              <a:t>There is a complete lattice of properties:</a:t>
            </a:r>
          </a:p>
          <a:p>
            <a:pPr eaLnBrk="1" hangingPunct="1">
              <a:lnSpc>
                <a:spcPct val="90000"/>
              </a:lnSpc>
            </a:pPr>
            <a:endParaRPr lang="en-US" sz="2400" smtClean="0"/>
          </a:p>
          <a:p>
            <a:pPr eaLnBrk="1" hangingPunct="1">
              <a:lnSpc>
                <a:spcPct val="90000"/>
              </a:lnSpc>
            </a:pPr>
            <a:r>
              <a:rPr lang="en-US" sz="2400" smtClean="0"/>
              <a:t>				     self-identity</a:t>
            </a:r>
          </a:p>
          <a:p>
            <a:pPr eaLnBrk="1" hangingPunct="1">
              <a:lnSpc>
                <a:spcPct val="90000"/>
              </a:lnSpc>
            </a:pPr>
            <a:endParaRPr lang="en-US" sz="2400" smtClean="0"/>
          </a:p>
          <a:p>
            <a:pPr eaLnBrk="1" hangingPunct="1">
              <a:lnSpc>
                <a:spcPct val="90000"/>
              </a:lnSpc>
            </a:pPr>
            <a:r>
              <a:rPr lang="en-US" sz="2400" smtClean="0"/>
              <a:t>					FvG</a:t>
            </a:r>
          </a:p>
          <a:p>
            <a:pPr eaLnBrk="1" hangingPunct="1">
              <a:lnSpc>
                <a:spcPct val="90000"/>
              </a:lnSpc>
            </a:pPr>
            <a:endParaRPr lang="en-US" sz="2400" smtClean="0"/>
          </a:p>
          <a:p>
            <a:pPr eaLnBrk="1" hangingPunct="1">
              <a:lnSpc>
                <a:spcPct val="90000"/>
              </a:lnSpc>
            </a:pPr>
            <a:r>
              <a:rPr lang="en-US" sz="2400" smtClean="0"/>
              <a:t>                                    F                 G</a:t>
            </a:r>
          </a:p>
          <a:p>
            <a:pPr eaLnBrk="1" hangingPunct="1">
              <a:lnSpc>
                <a:spcPct val="90000"/>
              </a:lnSpc>
            </a:pPr>
            <a:endParaRPr lang="en-US" sz="2400" smtClean="0"/>
          </a:p>
          <a:p>
            <a:pPr eaLnBrk="1" hangingPunct="1">
              <a:lnSpc>
                <a:spcPct val="90000"/>
              </a:lnSpc>
            </a:pPr>
            <a:r>
              <a:rPr lang="en-US" sz="2400" smtClean="0"/>
              <a:t>					F&amp;G</a:t>
            </a:r>
          </a:p>
          <a:p>
            <a:pPr eaLnBrk="1" hangingPunct="1">
              <a:lnSpc>
                <a:spcPct val="90000"/>
              </a:lnSpc>
            </a:pPr>
            <a:endParaRPr lang="en-US" sz="2400" smtClean="0"/>
          </a:p>
          <a:p>
            <a:pPr eaLnBrk="1" hangingPunct="1">
              <a:lnSpc>
                <a:spcPct val="90000"/>
              </a:lnSpc>
            </a:pPr>
            <a:r>
              <a:rPr lang="en-US" sz="2400" smtClean="0"/>
              <a:t>				  non-self-identity	</a:t>
            </a:r>
            <a:endParaRPr lang="de-DE" sz="2400" smtClean="0"/>
          </a:p>
        </p:txBody>
      </p:sp>
      <p:sp>
        <p:nvSpPr>
          <p:cNvPr id="40965" name="Line 4"/>
          <p:cNvSpPr>
            <a:spLocks noChangeShapeType="1"/>
          </p:cNvSpPr>
          <p:nvPr/>
        </p:nvSpPr>
        <p:spPr bwMode="auto">
          <a:xfrm flipH="1">
            <a:off x="3995738" y="4149725"/>
            <a:ext cx="288925" cy="287338"/>
          </a:xfrm>
          <a:prstGeom prst="line">
            <a:avLst/>
          </a:prstGeom>
          <a:noFill/>
          <a:ln w="9525">
            <a:no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0966" name="Line 5"/>
          <p:cNvSpPr>
            <a:spLocks noChangeShapeType="1"/>
          </p:cNvSpPr>
          <p:nvPr/>
        </p:nvSpPr>
        <p:spPr bwMode="auto">
          <a:xfrm flipH="1">
            <a:off x="4067175" y="4005263"/>
            <a:ext cx="357188" cy="357187"/>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0967" name="Line 6"/>
          <p:cNvSpPr>
            <a:spLocks noChangeShapeType="1"/>
          </p:cNvSpPr>
          <p:nvPr/>
        </p:nvSpPr>
        <p:spPr bwMode="auto">
          <a:xfrm>
            <a:off x="3995738" y="4724400"/>
            <a:ext cx="509587" cy="431800"/>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0968" name="Line 7"/>
          <p:cNvSpPr>
            <a:spLocks noChangeShapeType="1"/>
          </p:cNvSpPr>
          <p:nvPr/>
        </p:nvSpPr>
        <p:spPr bwMode="auto">
          <a:xfrm>
            <a:off x="5076825" y="4005263"/>
            <a:ext cx="436563" cy="360362"/>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0969" name="Line 8"/>
          <p:cNvSpPr>
            <a:spLocks noChangeShapeType="1"/>
          </p:cNvSpPr>
          <p:nvPr/>
        </p:nvSpPr>
        <p:spPr bwMode="auto">
          <a:xfrm flipH="1">
            <a:off x="4932363" y="4724400"/>
            <a:ext cx="500062" cy="504825"/>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0970" name="Line 9"/>
          <p:cNvSpPr>
            <a:spLocks noChangeShapeType="1"/>
          </p:cNvSpPr>
          <p:nvPr/>
        </p:nvSpPr>
        <p:spPr bwMode="auto">
          <a:xfrm>
            <a:off x="4716463" y="3213100"/>
            <a:ext cx="0" cy="431800"/>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0971" name="Line 10"/>
          <p:cNvSpPr>
            <a:spLocks noChangeShapeType="1"/>
          </p:cNvSpPr>
          <p:nvPr/>
        </p:nvSpPr>
        <p:spPr bwMode="auto">
          <a:xfrm>
            <a:off x="4716463" y="5589588"/>
            <a:ext cx="0" cy="431800"/>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8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EAA050-B6B6-4015-B30B-D81E14FC4B82}" type="slidenum">
              <a:rPr lang="en-US" smtClean="0">
                <a:solidFill>
                  <a:srgbClr val="000000"/>
                </a:solidFill>
                <a:latin typeface="Times New Roman" pitchFamily="18" charset="0"/>
              </a:rPr>
              <a:pPr eaLnBrk="1" hangingPunct="1"/>
              <a:t>55</a:t>
            </a:fld>
            <a:endParaRPr lang="en-US" smtClean="0">
              <a:solidFill>
                <a:srgbClr val="000000"/>
              </a:solidFill>
              <a:latin typeface="Times New Roman" pitchFamily="18" charset="0"/>
            </a:endParaRPr>
          </a:p>
        </p:txBody>
      </p:sp>
      <p:sp>
        <p:nvSpPr>
          <p:cNvPr id="250883" name="Rectangle 2"/>
          <p:cNvSpPr>
            <a:spLocks noGrp="1" noChangeArrowheads="1"/>
          </p:cNvSpPr>
          <p:nvPr>
            <p:ph type="title"/>
          </p:nvPr>
        </p:nvSpPr>
        <p:spPr/>
        <p:txBody>
          <a:bodyPr/>
          <a:lstStyle/>
          <a:p>
            <a:pPr eaLnBrk="1" hangingPunct="1"/>
            <a:r>
              <a:rPr lang="en-US" smtClean="0"/>
              <a:t>Strong Booleanism</a:t>
            </a:r>
            <a:endParaRPr lang="de-DE" smtClean="0"/>
          </a:p>
        </p:txBody>
      </p:sp>
      <p:sp>
        <p:nvSpPr>
          <p:cNvPr id="250884" name="Rectangle 3"/>
          <p:cNvSpPr>
            <a:spLocks noGrp="1" noChangeArrowheads="1"/>
          </p:cNvSpPr>
          <p:nvPr>
            <p:ph type="body" idx="1"/>
          </p:nvPr>
        </p:nvSpPr>
        <p:spPr>
          <a:xfrm>
            <a:off x="685800" y="1500188"/>
            <a:ext cx="7772400" cy="5097462"/>
          </a:xfrm>
          <a:noFill/>
        </p:spPr>
        <p:txBody>
          <a:bodyPr/>
          <a:lstStyle/>
          <a:p>
            <a:pPr eaLnBrk="1" hangingPunct="1">
              <a:lnSpc>
                <a:spcPct val="90000"/>
              </a:lnSpc>
            </a:pPr>
            <a:r>
              <a:rPr lang="en-US" sz="2400" smtClean="0"/>
              <a:t>There is a complete lattice of properties, which exactly parallels the structure of the world of sets</a:t>
            </a:r>
          </a:p>
          <a:p>
            <a:pPr eaLnBrk="1" hangingPunct="1">
              <a:lnSpc>
                <a:spcPct val="90000"/>
              </a:lnSpc>
            </a:pPr>
            <a:endParaRPr lang="en-US" sz="3400" smtClean="0"/>
          </a:p>
          <a:p>
            <a:pPr eaLnBrk="1" hangingPunct="1">
              <a:lnSpc>
                <a:spcPct val="90000"/>
              </a:lnSpc>
            </a:pPr>
            <a:r>
              <a:rPr lang="en-US" sz="2400" smtClean="0"/>
              <a:t>				     self-identity</a:t>
            </a:r>
          </a:p>
          <a:p>
            <a:pPr eaLnBrk="1" hangingPunct="1">
              <a:lnSpc>
                <a:spcPct val="90000"/>
              </a:lnSpc>
            </a:pPr>
            <a:endParaRPr lang="en-US" sz="2400" smtClean="0"/>
          </a:p>
          <a:p>
            <a:pPr eaLnBrk="1" hangingPunct="1">
              <a:lnSpc>
                <a:spcPct val="90000"/>
              </a:lnSpc>
            </a:pPr>
            <a:r>
              <a:rPr lang="en-US" sz="2400" smtClean="0"/>
              <a:t>					FvG</a:t>
            </a:r>
          </a:p>
          <a:p>
            <a:pPr eaLnBrk="1" hangingPunct="1">
              <a:lnSpc>
                <a:spcPct val="90000"/>
              </a:lnSpc>
            </a:pPr>
            <a:endParaRPr lang="en-US" sz="2400" smtClean="0"/>
          </a:p>
          <a:p>
            <a:pPr eaLnBrk="1" hangingPunct="1">
              <a:lnSpc>
                <a:spcPct val="90000"/>
              </a:lnSpc>
            </a:pPr>
            <a:r>
              <a:rPr lang="en-US" sz="2400" smtClean="0"/>
              <a:t>                            not-F    F        G  not-G</a:t>
            </a:r>
          </a:p>
          <a:p>
            <a:pPr eaLnBrk="1" hangingPunct="1">
              <a:lnSpc>
                <a:spcPct val="90000"/>
              </a:lnSpc>
            </a:pPr>
            <a:endParaRPr lang="en-US" sz="2400" smtClean="0"/>
          </a:p>
          <a:p>
            <a:pPr eaLnBrk="1" hangingPunct="1">
              <a:lnSpc>
                <a:spcPct val="90000"/>
              </a:lnSpc>
            </a:pPr>
            <a:r>
              <a:rPr lang="en-US" sz="2400" smtClean="0"/>
              <a:t>					F&amp;G</a:t>
            </a:r>
          </a:p>
          <a:p>
            <a:pPr eaLnBrk="1" hangingPunct="1">
              <a:lnSpc>
                <a:spcPct val="90000"/>
              </a:lnSpc>
            </a:pPr>
            <a:endParaRPr lang="en-US" sz="2400" smtClean="0"/>
          </a:p>
          <a:p>
            <a:pPr eaLnBrk="1" hangingPunct="1">
              <a:lnSpc>
                <a:spcPct val="90000"/>
              </a:lnSpc>
            </a:pPr>
            <a:r>
              <a:rPr lang="en-US" sz="2400" smtClean="0"/>
              <a:t>				  non-self-identity	</a:t>
            </a:r>
            <a:endParaRPr lang="de-DE" sz="2400" smtClean="0"/>
          </a:p>
        </p:txBody>
      </p:sp>
      <p:sp>
        <p:nvSpPr>
          <p:cNvPr id="41989" name="Line 4"/>
          <p:cNvSpPr>
            <a:spLocks noChangeShapeType="1"/>
          </p:cNvSpPr>
          <p:nvPr/>
        </p:nvSpPr>
        <p:spPr bwMode="auto">
          <a:xfrm flipH="1">
            <a:off x="3995738" y="4149725"/>
            <a:ext cx="288925" cy="287338"/>
          </a:xfrm>
          <a:prstGeom prst="line">
            <a:avLst/>
          </a:prstGeom>
          <a:noFill/>
          <a:ln w="9525">
            <a:no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0" name="Line 5"/>
          <p:cNvSpPr>
            <a:spLocks noChangeShapeType="1"/>
          </p:cNvSpPr>
          <p:nvPr/>
        </p:nvSpPr>
        <p:spPr bwMode="auto">
          <a:xfrm flipH="1">
            <a:off x="4284663" y="4076700"/>
            <a:ext cx="357187" cy="357188"/>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1" name="Line 6"/>
          <p:cNvSpPr>
            <a:spLocks noChangeShapeType="1"/>
          </p:cNvSpPr>
          <p:nvPr/>
        </p:nvSpPr>
        <p:spPr bwMode="auto">
          <a:xfrm>
            <a:off x="4211638" y="4797425"/>
            <a:ext cx="431800" cy="431800"/>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2" name="Line 7"/>
          <p:cNvSpPr>
            <a:spLocks noChangeShapeType="1"/>
          </p:cNvSpPr>
          <p:nvPr/>
        </p:nvSpPr>
        <p:spPr bwMode="auto">
          <a:xfrm>
            <a:off x="4716463" y="4076700"/>
            <a:ext cx="436562" cy="360363"/>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3" name="Line 8"/>
          <p:cNvSpPr>
            <a:spLocks noChangeShapeType="1"/>
          </p:cNvSpPr>
          <p:nvPr/>
        </p:nvSpPr>
        <p:spPr bwMode="auto">
          <a:xfrm flipH="1">
            <a:off x="4787900" y="4797425"/>
            <a:ext cx="360363" cy="431800"/>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4" name="Line 9"/>
          <p:cNvSpPr>
            <a:spLocks noChangeShapeType="1"/>
          </p:cNvSpPr>
          <p:nvPr/>
        </p:nvSpPr>
        <p:spPr bwMode="auto">
          <a:xfrm>
            <a:off x="4716463" y="3213100"/>
            <a:ext cx="0" cy="431800"/>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5" name="Line 10"/>
          <p:cNvSpPr>
            <a:spLocks noChangeShapeType="1"/>
          </p:cNvSpPr>
          <p:nvPr/>
        </p:nvSpPr>
        <p:spPr bwMode="auto">
          <a:xfrm>
            <a:off x="4716463" y="5589588"/>
            <a:ext cx="0" cy="431800"/>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6" name="Line 11"/>
          <p:cNvSpPr>
            <a:spLocks noChangeShapeType="1"/>
          </p:cNvSpPr>
          <p:nvPr/>
        </p:nvSpPr>
        <p:spPr bwMode="auto">
          <a:xfrm flipH="1">
            <a:off x="3348038" y="3141663"/>
            <a:ext cx="1295400" cy="1295400"/>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7" name="Line 12"/>
          <p:cNvSpPr>
            <a:spLocks noChangeShapeType="1"/>
          </p:cNvSpPr>
          <p:nvPr/>
        </p:nvSpPr>
        <p:spPr bwMode="auto">
          <a:xfrm>
            <a:off x="3348038" y="4797425"/>
            <a:ext cx="1295400" cy="1223963"/>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8" name="Line 13"/>
          <p:cNvSpPr>
            <a:spLocks noChangeShapeType="1"/>
          </p:cNvSpPr>
          <p:nvPr/>
        </p:nvSpPr>
        <p:spPr bwMode="auto">
          <a:xfrm flipH="1">
            <a:off x="4787900" y="4797425"/>
            <a:ext cx="1152525" cy="1295400"/>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
        <p:nvSpPr>
          <p:cNvPr id="41999" name="Line 15"/>
          <p:cNvSpPr>
            <a:spLocks noChangeShapeType="1"/>
          </p:cNvSpPr>
          <p:nvPr/>
        </p:nvSpPr>
        <p:spPr bwMode="auto">
          <a:xfrm>
            <a:off x="4859338" y="3213100"/>
            <a:ext cx="1081087" cy="1223963"/>
          </a:xfrm>
          <a:prstGeom prst="line">
            <a:avLst/>
          </a:prstGeom>
          <a:noFill/>
          <a:ln w="19050">
            <a:solidFill>
              <a:schemeClr val="tx1"/>
            </a:solidFill>
            <a:round/>
            <a:headEnd/>
            <a:tailEnd/>
          </a:ln>
        </p:spPr>
        <p:txBody>
          <a:bodyPr anchor="ctr"/>
          <a:lstStyle/>
          <a:p>
            <a:pPr algn="ctr">
              <a:defRPr/>
            </a:pPr>
            <a:endParaRPr lang="en-US" sz="3200">
              <a:solidFill>
                <a:srgbClr val="000000"/>
              </a:solidFill>
              <a:latin typeface="Arial Black" pitchFamily="34" charset="0"/>
              <a:cs typeface="+mn-cs"/>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19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6865A3B-1E7A-40AC-8A4A-CF09771CB034}" type="slidenum">
              <a:rPr lang="en-US" smtClean="0">
                <a:solidFill>
                  <a:srgbClr val="000000"/>
                </a:solidFill>
                <a:latin typeface="Times New Roman" pitchFamily="18" charset="0"/>
              </a:rPr>
              <a:pPr eaLnBrk="1" hangingPunct="1"/>
              <a:t>56</a:t>
            </a:fld>
            <a:endParaRPr lang="en-US" smtClean="0">
              <a:solidFill>
                <a:srgbClr val="000000"/>
              </a:solidFill>
              <a:latin typeface="Times New Roman" pitchFamily="18" charset="0"/>
            </a:endParaRPr>
          </a:p>
        </p:txBody>
      </p:sp>
      <p:sp>
        <p:nvSpPr>
          <p:cNvPr id="251907" name="Rectangle 2"/>
          <p:cNvSpPr>
            <a:spLocks noGrp="1" noChangeArrowheads="1"/>
          </p:cNvSpPr>
          <p:nvPr>
            <p:ph type="title"/>
          </p:nvPr>
        </p:nvSpPr>
        <p:spPr/>
        <p:txBody>
          <a:bodyPr/>
          <a:lstStyle/>
          <a:p>
            <a:pPr eaLnBrk="1" hangingPunct="1"/>
            <a:r>
              <a:rPr lang="en-US" sz="3200" smtClean="0"/>
              <a:t>Fantology implies a poor treatment of relations</a:t>
            </a:r>
          </a:p>
        </p:txBody>
      </p:sp>
      <p:sp>
        <p:nvSpPr>
          <p:cNvPr id="251908" name="Rectangle 3"/>
          <p:cNvSpPr>
            <a:spLocks noGrp="1" noChangeArrowheads="1"/>
          </p:cNvSpPr>
          <p:nvPr>
            <p:ph type="body" idx="1"/>
          </p:nvPr>
        </p:nvSpPr>
        <p:spPr/>
        <p:txBody>
          <a:bodyPr/>
          <a:lstStyle/>
          <a:p>
            <a:pPr eaLnBrk="1" hangingPunct="1"/>
            <a:r>
              <a:rPr lang="en-US" smtClean="0"/>
              <a:t>R(a,b)</a:t>
            </a:r>
          </a:p>
          <a:p>
            <a:pPr eaLnBrk="1" hangingPunct="1"/>
            <a:r>
              <a:rPr lang="en-US" smtClean="0"/>
              <a:t>in terms of </a:t>
            </a:r>
            <a:r>
              <a:rPr lang="en-US" i="1" smtClean="0"/>
              <a:t>adicity</a:t>
            </a:r>
          </a:p>
          <a:p>
            <a:pPr eaLnBrk="1" hangingPunct="1"/>
            <a:endParaRPr lang="en-US" smtClean="0"/>
          </a:p>
          <a:p>
            <a:pPr eaLnBrk="1" hangingPunct="1"/>
            <a:r>
              <a:rPr lang="en-US" smtClean="0"/>
              <a:t>What is the adicity of your headache (A relation between your consciousness and various processes taking place in and around your brain) ?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29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9415285-5BB0-4769-8570-8418206FAAD4}" type="slidenum">
              <a:rPr lang="en-US" smtClean="0">
                <a:solidFill>
                  <a:srgbClr val="000000"/>
                </a:solidFill>
                <a:latin typeface="Times New Roman" pitchFamily="18" charset="0"/>
              </a:rPr>
              <a:pPr eaLnBrk="1" hangingPunct="1"/>
              <a:t>57</a:t>
            </a:fld>
            <a:endParaRPr lang="en-US" smtClean="0">
              <a:solidFill>
                <a:srgbClr val="000000"/>
              </a:solidFill>
              <a:latin typeface="Times New Roman" pitchFamily="18" charset="0"/>
            </a:endParaRPr>
          </a:p>
        </p:txBody>
      </p:sp>
      <p:sp>
        <p:nvSpPr>
          <p:cNvPr id="252931" name="Rectangle 2"/>
          <p:cNvSpPr>
            <a:spLocks noGrp="1" noChangeArrowheads="1"/>
          </p:cNvSpPr>
          <p:nvPr>
            <p:ph type="title"/>
          </p:nvPr>
        </p:nvSpPr>
        <p:spPr/>
        <p:txBody>
          <a:bodyPr/>
          <a:lstStyle/>
          <a:p>
            <a:pPr eaLnBrk="1" hangingPunct="1"/>
            <a:r>
              <a:rPr lang="en-US" sz="3200" smtClean="0"/>
              <a:t>Fantology implies a poor treatment of environments</a:t>
            </a:r>
          </a:p>
        </p:txBody>
      </p:sp>
      <p:sp>
        <p:nvSpPr>
          <p:cNvPr id="252932" name="Rectangle 3"/>
          <p:cNvSpPr>
            <a:spLocks noGrp="1" noChangeArrowheads="1"/>
          </p:cNvSpPr>
          <p:nvPr>
            <p:ph type="body" idx="1"/>
          </p:nvPr>
        </p:nvSpPr>
        <p:spPr/>
        <p:txBody>
          <a:bodyPr/>
          <a:lstStyle/>
          <a:p>
            <a:pPr eaLnBrk="1" hangingPunct="1"/>
            <a:r>
              <a:rPr lang="en-US" smtClean="0"/>
              <a:t>John kisses Mary </a:t>
            </a:r>
          </a:p>
          <a:p>
            <a:pPr eaLnBrk="1" hangingPunct="1"/>
            <a:r>
              <a:rPr lang="en-US" smtClean="0"/>
              <a:t>	always in some environment</a:t>
            </a:r>
          </a:p>
          <a:p>
            <a:pPr eaLnBrk="1" hangingPunct="1"/>
            <a:r>
              <a:rPr lang="en-US" smtClean="0"/>
              <a:t>	(= roughly, in some spatial region: a room, a car …)</a:t>
            </a:r>
          </a:p>
          <a:p>
            <a:pPr eaLnBrk="1" hangingPunct="1"/>
            <a:r>
              <a:rPr lang="en-US" smtClean="0"/>
              <a:t>Spatial regions are, like substances, three-dimensional continuants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39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4D3621-AB04-4349-8863-9BC305771115}" type="slidenum">
              <a:rPr lang="en-US" smtClean="0">
                <a:solidFill>
                  <a:srgbClr val="000000"/>
                </a:solidFill>
                <a:latin typeface="Times New Roman" pitchFamily="18" charset="0"/>
              </a:rPr>
              <a:pPr eaLnBrk="1" hangingPunct="1"/>
              <a:t>58</a:t>
            </a:fld>
            <a:endParaRPr lang="en-US" smtClean="0">
              <a:solidFill>
                <a:srgbClr val="000000"/>
              </a:solidFill>
              <a:latin typeface="Times New Roman" pitchFamily="18" charset="0"/>
            </a:endParaRPr>
          </a:p>
        </p:txBody>
      </p:sp>
      <p:sp>
        <p:nvSpPr>
          <p:cNvPr id="253955" name="Rectangle 2"/>
          <p:cNvSpPr>
            <a:spLocks noGrp="1" noChangeArrowheads="1"/>
          </p:cNvSpPr>
          <p:nvPr>
            <p:ph type="title"/>
          </p:nvPr>
        </p:nvSpPr>
        <p:spPr/>
        <p:txBody>
          <a:bodyPr/>
          <a:lstStyle/>
          <a:p>
            <a:pPr eaLnBrk="1" hangingPunct="1"/>
            <a:r>
              <a:rPr lang="en-US" sz="3200" smtClean="0"/>
              <a:t>Fantology leads you to talk nonsense about family resemblances</a:t>
            </a:r>
          </a:p>
        </p:txBody>
      </p:sp>
      <p:pic>
        <p:nvPicPr>
          <p:cNvPr id="253956" name="Picture 5" descr="queenm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060575"/>
            <a:ext cx="5256213"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9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F3B2F3-CA87-46A6-8ADF-0BE5F5F041FF}" type="slidenum">
              <a:rPr lang="en-US" smtClean="0">
                <a:solidFill>
                  <a:srgbClr val="000000"/>
                </a:solidFill>
                <a:latin typeface="Times New Roman" pitchFamily="18" charset="0"/>
              </a:rPr>
              <a:pPr eaLnBrk="1" hangingPunct="1"/>
              <a:t>59</a:t>
            </a:fld>
            <a:endParaRPr lang="en-US" smtClean="0">
              <a:solidFill>
                <a:srgbClr val="000000"/>
              </a:solidFill>
              <a:latin typeface="Times New Roman" pitchFamily="18" charset="0"/>
            </a:endParaRPr>
          </a:p>
        </p:txBody>
      </p:sp>
      <p:sp>
        <p:nvSpPr>
          <p:cNvPr id="254979" name="Rectangle 2"/>
          <p:cNvSpPr>
            <a:spLocks noGrp="1" noChangeArrowheads="1"/>
          </p:cNvSpPr>
          <p:nvPr>
            <p:ph type="title"/>
          </p:nvPr>
        </p:nvSpPr>
        <p:spPr/>
        <p:txBody>
          <a:bodyPr/>
          <a:lstStyle/>
          <a:p>
            <a:pPr eaLnBrk="1" hangingPunct="1"/>
            <a:r>
              <a:rPr lang="en-US" smtClean="0"/>
              <a:t>The limitations of fantology</a:t>
            </a:r>
          </a:p>
        </p:txBody>
      </p:sp>
      <p:sp>
        <p:nvSpPr>
          <p:cNvPr id="254980" name="Rectangle 3"/>
          <p:cNvSpPr>
            <a:spLocks noGrp="1" noChangeArrowheads="1"/>
          </p:cNvSpPr>
          <p:nvPr>
            <p:ph type="body" idx="1"/>
          </p:nvPr>
        </p:nvSpPr>
        <p:spPr/>
        <p:txBody>
          <a:bodyPr/>
          <a:lstStyle/>
          <a:p>
            <a:pPr eaLnBrk="1" hangingPunct="1"/>
            <a:r>
              <a:rPr lang="en-US" smtClean="0"/>
              <a:t>lead one into the temptations of possible world metaphysics</a:t>
            </a:r>
          </a:p>
          <a:p>
            <a:pPr eaLnBrk="1" hangingPunct="1"/>
            <a:endParaRPr lang="en-US" smtClean="0"/>
          </a:p>
          <a:p>
            <a:pPr eaLnBrk="1" hangingPunct="1"/>
            <a:r>
              <a:rPr lang="en-US" smtClean="0"/>
              <a:t>Definition:  A possible world W is a pair (L,D) consisting of a set of first-order propositions L and a set of ground-level assertions D. … (John Sowa)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6456BA-A03F-47DD-8441-5222B9408B28}" type="slidenum">
              <a:rPr lang="en-US" smtClean="0">
                <a:solidFill>
                  <a:srgbClr val="000000"/>
                </a:solidFill>
                <a:latin typeface="Times New Roman" pitchFamily="18" charset="0"/>
              </a:rPr>
              <a:pPr eaLnBrk="1" hangingPunct="1"/>
              <a:t>6</a:t>
            </a:fld>
            <a:endParaRPr lang="en-US" smtClean="0">
              <a:solidFill>
                <a:srgbClr val="000000"/>
              </a:solidFill>
              <a:latin typeface="Times New Roman" pitchFamily="18" charset="0"/>
            </a:endParaRPr>
          </a:p>
        </p:txBody>
      </p:sp>
      <p:sp>
        <p:nvSpPr>
          <p:cNvPr id="201731" name="Rectangle 482"/>
          <p:cNvSpPr>
            <a:spLocks noGrp="1" noChangeArrowheads="1"/>
          </p:cNvSpPr>
          <p:nvPr>
            <p:ph type="title"/>
          </p:nvPr>
        </p:nvSpPr>
        <p:spPr/>
        <p:txBody>
          <a:bodyPr/>
          <a:lstStyle/>
          <a:p>
            <a:pPr eaLnBrk="1" hangingPunct="1"/>
            <a:endParaRPr lang="en-US" smtClean="0"/>
          </a:p>
        </p:txBody>
      </p:sp>
      <p:graphicFrame>
        <p:nvGraphicFramePr>
          <p:cNvPr id="1559378" name="Group 850"/>
          <p:cNvGraphicFramePr>
            <a:graphicFrameLocks noGrp="1"/>
          </p:cNvGraphicFramePr>
          <p:nvPr>
            <p:ph type="tbl" idx="1"/>
          </p:nvPr>
        </p:nvGraphicFramePr>
        <p:xfrm>
          <a:off x="611188" y="647700"/>
          <a:ext cx="7772400" cy="6218244"/>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31800">
                  <a:extLst>
                    <a:ext uri="{9D8B030D-6E8A-4147-A177-3AD203B41FA5}">
                      <a16:colId xmlns:a16="http://schemas.microsoft.com/office/drawing/2014/main" val="20004"/>
                    </a:ext>
                  </a:extLst>
                </a:gridCol>
                <a:gridCol w="431800">
                  <a:extLst>
                    <a:ext uri="{9D8B030D-6E8A-4147-A177-3AD203B41FA5}">
                      <a16:colId xmlns:a16="http://schemas.microsoft.com/office/drawing/2014/main" val="20005"/>
                    </a:ext>
                  </a:extLst>
                </a:gridCol>
                <a:gridCol w="431800">
                  <a:extLst>
                    <a:ext uri="{9D8B030D-6E8A-4147-A177-3AD203B41FA5}">
                      <a16:colId xmlns:a16="http://schemas.microsoft.com/office/drawing/2014/main" val="20006"/>
                    </a:ext>
                  </a:extLst>
                </a:gridCol>
                <a:gridCol w="431800">
                  <a:extLst>
                    <a:ext uri="{9D8B030D-6E8A-4147-A177-3AD203B41FA5}">
                      <a16:colId xmlns:a16="http://schemas.microsoft.com/office/drawing/2014/main" val="20007"/>
                    </a:ext>
                  </a:extLst>
                </a:gridCol>
                <a:gridCol w="431800">
                  <a:extLst>
                    <a:ext uri="{9D8B030D-6E8A-4147-A177-3AD203B41FA5}">
                      <a16:colId xmlns:a16="http://schemas.microsoft.com/office/drawing/2014/main" val="20008"/>
                    </a:ext>
                  </a:extLst>
                </a:gridCol>
                <a:gridCol w="431800">
                  <a:extLst>
                    <a:ext uri="{9D8B030D-6E8A-4147-A177-3AD203B41FA5}">
                      <a16:colId xmlns:a16="http://schemas.microsoft.com/office/drawing/2014/main" val="20009"/>
                    </a:ext>
                  </a:extLst>
                </a:gridCol>
                <a:gridCol w="431800">
                  <a:extLst>
                    <a:ext uri="{9D8B030D-6E8A-4147-A177-3AD203B41FA5}">
                      <a16:colId xmlns:a16="http://schemas.microsoft.com/office/drawing/2014/main" val="20010"/>
                    </a:ext>
                  </a:extLst>
                </a:gridCol>
                <a:gridCol w="431800">
                  <a:extLst>
                    <a:ext uri="{9D8B030D-6E8A-4147-A177-3AD203B41FA5}">
                      <a16:colId xmlns:a16="http://schemas.microsoft.com/office/drawing/2014/main" val="20011"/>
                    </a:ext>
                  </a:extLst>
                </a:gridCol>
                <a:gridCol w="431800">
                  <a:extLst>
                    <a:ext uri="{9D8B030D-6E8A-4147-A177-3AD203B41FA5}">
                      <a16:colId xmlns:a16="http://schemas.microsoft.com/office/drawing/2014/main" val="20012"/>
                    </a:ext>
                  </a:extLst>
                </a:gridCol>
                <a:gridCol w="431800">
                  <a:extLst>
                    <a:ext uri="{9D8B030D-6E8A-4147-A177-3AD203B41FA5}">
                      <a16:colId xmlns:a16="http://schemas.microsoft.com/office/drawing/2014/main" val="20013"/>
                    </a:ext>
                  </a:extLst>
                </a:gridCol>
                <a:gridCol w="431800">
                  <a:extLst>
                    <a:ext uri="{9D8B030D-6E8A-4147-A177-3AD203B41FA5}">
                      <a16:colId xmlns:a16="http://schemas.microsoft.com/office/drawing/2014/main" val="20014"/>
                    </a:ext>
                  </a:extLst>
                </a:gridCol>
                <a:gridCol w="431800">
                  <a:extLst>
                    <a:ext uri="{9D8B030D-6E8A-4147-A177-3AD203B41FA5}">
                      <a16:colId xmlns:a16="http://schemas.microsoft.com/office/drawing/2014/main" val="20015"/>
                    </a:ext>
                  </a:extLst>
                </a:gridCol>
                <a:gridCol w="431800">
                  <a:extLst>
                    <a:ext uri="{9D8B030D-6E8A-4147-A177-3AD203B41FA5}">
                      <a16:colId xmlns:a16="http://schemas.microsoft.com/office/drawing/2014/main" val="20016"/>
                    </a:ext>
                  </a:extLst>
                </a:gridCol>
                <a:gridCol w="431800">
                  <a:extLst>
                    <a:ext uri="{9D8B030D-6E8A-4147-A177-3AD203B41FA5}">
                      <a16:colId xmlns:a16="http://schemas.microsoft.com/office/drawing/2014/main" val="20017"/>
                    </a:ext>
                  </a:extLst>
                </a:gridCol>
              </a:tblGrid>
              <a:tr h="518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a:xfrm>
            <a:off x="571500" y="5429250"/>
            <a:ext cx="7958138" cy="1143000"/>
          </a:xfrm>
        </p:spPr>
        <p:txBody>
          <a:bodyPr/>
          <a:lstStyle/>
          <a:p>
            <a:pPr algn="l"/>
            <a:r>
              <a:rPr lang="en-US" sz="2000" b="0" smtClean="0"/>
              <a:t>from “Against Fantology”, in: M. E. Reicher, J. C. Marek (Eds.), </a:t>
            </a:r>
            <a:r>
              <a:rPr lang="en-US" sz="2000" b="0" i="1" smtClean="0"/>
              <a:t>Experience and Analysis, </a:t>
            </a:r>
            <a:r>
              <a:rPr lang="en-US" sz="2000" b="0" smtClean="0"/>
              <a:t>2005, </a:t>
            </a:r>
            <a:r>
              <a:rPr lang="en-US" sz="2000" b="0" i="1" smtClean="0"/>
              <a:t>Vienna: ÖBV-HPT, 153-170</a:t>
            </a:r>
            <a:r>
              <a:rPr lang="en-US" i="1" smtClean="0"/>
              <a:t/>
            </a:r>
            <a:br>
              <a:rPr lang="en-US" i="1" smtClean="0"/>
            </a:br>
            <a:endParaRPr lang="en-US" smtClean="0"/>
          </a:p>
        </p:txBody>
      </p:sp>
      <p:sp>
        <p:nvSpPr>
          <p:cNvPr id="2652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D76216-B2CD-42A8-8E6B-7B6E4FF59F85}" type="slidenum">
              <a:rPr lang="en-US" smtClean="0">
                <a:solidFill>
                  <a:srgbClr val="000000"/>
                </a:solidFill>
                <a:latin typeface="Times New Roman" pitchFamily="18" charset="0"/>
              </a:rPr>
              <a:pPr eaLnBrk="1" hangingPunct="1"/>
              <a:t>60</a:t>
            </a:fld>
            <a:endParaRPr lang="en-US" smtClean="0">
              <a:solidFill>
                <a:srgbClr val="000000"/>
              </a:solidFill>
              <a:latin typeface="Times New Roman" pitchFamily="18" charset="0"/>
            </a:endParaRPr>
          </a:p>
        </p:txBody>
      </p:sp>
      <p:pic>
        <p:nvPicPr>
          <p:cNvPr id="265220" name="Picture 2"/>
          <p:cNvPicPr>
            <a:picLocks noChangeAspect="1" noChangeArrowheads="1"/>
          </p:cNvPicPr>
          <p:nvPr/>
        </p:nvPicPr>
        <p:blipFill>
          <a:blip r:embed="rId2">
            <a:extLst>
              <a:ext uri="{28A0092B-C50C-407E-A947-70E740481C1C}">
                <a14:useLocalDpi xmlns:a14="http://schemas.microsoft.com/office/drawing/2010/main" val="0"/>
              </a:ext>
            </a:extLst>
          </a:blip>
          <a:srcRect l="5127" t="23438" r="3320" b="26758"/>
          <a:stretch>
            <a:fillRect/>
          </a:stretch>
        </p:blipFill>
        <p:spPr bwMode="auto">
          <a:xfrm>
            <a:off x="0" y="500063"/>
            <a:ext cx="91440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smtClean="0"/>
              <a:t>one problem with 4CO</a:t>
            </a:r>
            <a:endParaRPr lang="en-US" b="0"/>
          </a:p>
        </p:txBody>
      </p:sp>
      <p:sp>
        <p:nvSpPr>
          <p:cNvPr id="3" name="Content Placeholder 2"/>
          <p:cNvSpPr>
            <a:spLocks noGrp="1"/>
          </p:cNvSpPr>
          <p:nvPr>
            <p:ph idx="1"/>
          </p:nvPr>
        </p:nvSpPr>
        <p:spPr>
          <a:xfrm>
            <a:off x="457200" y="1981200"/>
            <a:ext cx="8382000" cy="4114800"/>
          </a:xfrm>
        </p:spPr>
        <p:txBody>
          <a:bodyPr/>
          <a:lstStyle/>
          <a:p>
            <a:endParaRPr lang="en-US" sz="3000"/>
          </a:p>
        </p:txBody>
      </p:sp>
      <p:sp>
        <p:nvSpPr>
          <p:cNvPr id="4" name="Slide Number Placeholder 3"/>
          <p:cNvSpPr>
            <a:spLocks noGrp="1"/>
          </p:cNvSpPr>
          <p:nvPr>
            <p:ph type="sldNum" sz="quarter" idx="10"/>
          </p:nvPr>
        </p:nvSpPr>
        <p:spPr/>
        <p:txBody>
          <a:bodyPr/>
          <a:lstStyle/>
          <a:p>
            <a:pPr>
              <a:defRPr/>
            </a:pPr>
            <a:fld id="{CD76352A-BC55-4668-820E-A99DA553ECE0}" type="slidenum">
              <a:rPr lang="en-US" smtClean="0"/>
              <a:pPr>
                <a:defRPr/>
              </a:pPr>
              <a:t>61</a:t>
            </a:fld>
            <a:endParaRPr lang="en-US"/>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l="4109" t="26907" r="13701" b="15572"/>
          <a:stretch>
            <a:fillRect/>
          </a:stretch>
        </p:blipFill>
        <p:spPr bwMode="auto">
          <a:xfrm>
            <a:off x="457200" y="2057400"/>
            <a:ext cx="8130153" cy="319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3276600" y="2081939"/>
            <a:ext cx="1981200" cy="661261"/>
          </a:xfrm>
          <a:prstGeom prst="rect">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Black" pitchFamily="34" charset="0"/>
            </a:endParaRPr>
          </a:p>
        </p:txBody>
      </p:sp>
      <p:sp>
        <p:nvSpPr>
          <p:cNvPr id="7" name="Rectangle 6"/>
          <p:cNvSpPr/>
          <p:nvPr/>
        </p:nvSpPr>
        <p:spPr bwMode="auto">
          <a:xfrm>
            <a:off x="3302431" y="4191000"/>
            <a:ext cx="1981200" cy="661261"/>
          </a:xfrm>
          <a:prstGeom prst="rect">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Black" pitchFamily="34" charset="0"/>
            </a:endParaRPr>
          </a:p>
        </p:txBody>
      </p:sp>
    </p:spTree>
    <p:extLst>
      <p:ext uri="{BB962C8B-B14F-4D97-AF65-F5344CB8AC3E}">
        <p14:creationId xmlns:p14="http://schemas.microsoft.com/office/powerpoint/2010/main" val="243656417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a:xfrm>
            <a:off x="571500" y="5429250"/>
            <a:ext cx="7958138" cy="1143000"/>
          </a:xfrm>
        </p:spPr>
        <p:txBody>
          <a:bodyPr/>
          <a:lstStyle/>
          <a:p>
            <a:pPr algn="l"/>
            <a:r>
              <a:rPr lang="en-US" sz="2400" b="0" smtClean="0"/>
              <a:t>“Against Fantology”, in: M. E. Reicher, J. C. Marek (Eds.), </a:t>
            </a:r>
            <a:r>
              <a:rPr lang="en-US" sz="2400" b="0" i="1" smtClean="0"/>
              <a:t>Experience and Analysis, Vienna, </a:t>
            </a:r>
            <a:r>
              <a:rPr lang="en-US" sz="2400" b="0" smtClean="0"/>
              <a:t>2005</a:t>
            </a:r>
            <a:r>
              <a:rPr lang="en-US" sz="2400" b="0" i="1" smtClean="0"/>
              <a:t>, http://ontology.buffalo.edu/bfo/Against_Fantology.pdf</a:t>
            </a:r>
            <a:endParaRPr lang="en-US" sz="4400" smtClean="0"/>
          </a:p>
        </p:txBody>
      </p:sp>
      <p:sp>
        <p:nvSpPr>
          <p:cNvPr id="2652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D76216-B2CD-42A8-8E6B-7B6E4FF59F85}" type="slidenum">
              <a:rPr lang="en-US" smtClean="0">
                <a:solidFill>
                  <a:srgbClr val="000000"/>
                </a:solidFill>
                <a:latin typeface="Times New Roman" pitchFamily="18" charset="0"/>
              </a:rPr>
              <a:pPr eaLnBrk="1" hangingPunct="1"/>
              <a:t>62</a:t>
            </a:fld>
            <a:endParaRPr lang="en-US" smtClean="0">
              <a:solidFill>
                <a:srgbClr val="000000"/>
              </a:solidFill>
              <a:latin typeface="Times New Roman" pitchFamily="18" charset="0"/>
            </a:endParaRPr>
          </a:p>
        </p:txBody>
      </p:sp>
      <p:pic>
        <p:nvPicPr>
          <p:cNvPr id="265220" name="Picture 2"/>
          <p:cNvPicPr>
            <a:picLocks noChangeAspect="1" noChangeArrowheads="1"/>
          </p:cNvPicPr>
          <p:nvPr/>
        </p:nvPicPr>
        <p:blipFill>
          <a:blip r:embed="rId2">
            <a:extLst>
              <a:ext uri="{28A0092B-C50C-407E-A947-70E740481C1C}">
                <a14:useLocalDpi xmlns:a14="http://schemas.microsoft.com/office/drawing/2010/main" val="0"/>
              </a:ext>
            </a:extLst>
          </a:blip>
          <a:srcRect l="5127" t="23438" r="3320" b="26758"/>
          <a:stretch>
            <a:fillRect/>
          </a:stretch>
        </p:blipFill>
        <p:spPr bwMode="auto">
          <a:xfrm>
            <a:off x="0" y="500063"/>
            <a:ext cx="91440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Tree>
    <p:extLst>
      <p:ext uri="{BB962C8B-B14F-4D97-AF65-F5344CB8AC3E}">
        <p14:creationId xmlns:p14="http://schemas.microsoft.com/office/powerpoint/2010/main" val="276311502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C9ED71-7697-4AD3-99E9-3C21F61A30B5}" type="slidenum">
              <a:rPr lang="en-US" smtClean="0">
                <a:solidFill>
                  <a:srgbClr val="000000"/>
                </a:solidFill>
                <a:latin typeface="Times New Roman" pitchFamily="18" charset="0"/>
              </a:rPr>
              <a:pPr eaLnBrk="1" hangingPunct="1"/>
              <a:t>63</a:t>
            </a:fld>
            <a:endParaRPr lang="en-US" smtClean="0">
              <a:solidFill>
                <a:srgbClr val="000000"/>
              </a:solidFill>
              <a:latin typeface="Times New Roman" pitchFamily="18" charset="0"/>
            </a:endParaRPr>
          </a:p>
        </p:txBody>
      </p:sp>
      <p:sp>
        <p:nvSpPr>
          <p:cNvPr id="266243" name="Rectangle 2"/>
          <p:cNvSpPr>
            <a:spLocks noGrp="1" noChangeArrowheads="1"/>
          </p:cNvSpPr>
          <p:nvPr>
            <p:ph type="title"/>
          </p:nvPr>
        </p:nvSpPr>
        <p:spPr/>
        <p:txBody>
          <a:bodyPr/>
          <a:lstStyle/>
          <a:p>
            <a:pPr eaLnBrk="1" hangingPunct="1"/>
            <a:r>
              <a:rPr lang="en-US" sz="3200" smtClean="0"/>
              <a:t>The 6 categories of entity are related together</a:t>
            </a:r>
            <a:endParaRPr lang="de-DE" sz="3200" smtClean="0"/>
          </a:p>
        </p:txBody>
      </p:sp>
      <p:sp>
        <p:nvSpPr>
          <p:cNvPr id="266244" name="Rectangle 3"/>
          <p:cNvSpPr>
            <a:spLocks noGrp="1" noChangeArrowheads="1"/>
          </p:cNvSpPr>
          <p:nvPr>
            <p:ph type="body" idx="1"/>
          </p:nvPr>
        </p:nvSpPr>
        <p:spPr/>
        <p:txBody>
          <a:bodyPr/>
          <a:lstStyle/>
          <a:p>
            <a:pPr eaLnBrk="1" hangingPunct="1"/>
            <a:r>
              <a:rPr lang="en-US" smtClean="0"/>
              <a:t>via formal relations such as </a:t>
            </a:r>
          </a:p>
          <a:p>
            <a:pPr eaLnBrk="1" hangingPunct="1"/>
            <a:r>
              <a:rPr lang="en-US" smtClean="0"/>
              <a:t>		instantiation</a:t>
            </a:r>
          </a:p>
          <a:p>
            <a:pPr eaLnBrk="1" hangingPunct="1"/>
            <a:r>
              <a:rPr lang="en-US" smtClean="0"/>
              <a:t>		part-whole</a:t>
            </a:r>
          </a:p>
          <a:p>
            <a:pPr eaLnBrk="1" hangingPunct="1"/>
            <a:r>
              <a:rPr lang="en-US" smtClean="0"/>
              <a:t>		exemplification</a:t>
            </a:r>
          </a:p>
          <a:p>
            <a:pPr eaLnBrk="1" hangingPunct="1"/>
            <a:r>
              <a:rPr lang="en-US" smtClean="0"/>
              <a:t>		inherence</a:t>
            </a:r>
          </a:p>
          <a:p>
            <a:pPr eaLnBrk="1" hangingPunct="1"/>
            <a:r>
              <a:rPr lang="en-US" smtClean="0"/>
              <a:t>		participation</a:t>
            </a:r>
            <a:endParaRPr lang="de-DE" smtClean="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7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2DD752-17C9-4F67-B301-19610C88705A}" type="slidenum">
              <a:rPr lang="en-US" smtClean="0">
                <a:solidFill>
                  <a:srgbClr val="000000"/>
                </a:solidFill>
                <a:latin typeface="Times New Roman" pitchFamily="18" charset="0"/>
              </a:rPr>
              <a:pPr eaLnBrk="1" hangingPunct="1"/>
              <a:t>64</a:t>
            </a:fld>
            <a:endParaRPr lang="en-US" smtClean="0">
              <a:solidFill>
                <a:srgbClr val="000000"/>
              </a:solidFill>
              <a:latin typeface="Times New Roman" pitchFamily="18" charset="0"/>
            </a:endParaRPr>
          </a:p>
        </p:txBody>
      </p:sp>
      <p:sp>
        <p:nvSpPr>
          <p:cNvPr id="267267" name="Rectangle 2"/>
          <p:cNvSpPr>
            <a:spLocks noGrp="1" noChangeArrowheads="1"/>
          </p:cNvSpPr>
          <p:nvPr>
            <p:ph type="title"/>
          </p:nvPr>
        </p:nvSpPr>
        <p:spPr/>
        <p:txBody>
          <a:bodyPr/>
          <a:lstStyle/>
          <a:p>
            <a:pPr eaLnBrk="1" hangingPunct="1"/>
            <a:r>
              <a:rPr lang="en-US" smtClean="0"/>
              <a:t>A better syntax</a:t>
            </a:r>
            <a:endParaRPr lang="de-DE" smtClean="0"/>
          </a:p>
        </p:txBody>
      </p:sp>
      <p:sp>
        <p:nvSpPr>
          <p:cNvPr id="267268" name="Rectangle 3"/>
          <p:cNvSpPr>
            <a:spLocks noGrp="1" noChangeArrowheads="1"/>
          </p:cNvSpPr>
          <p:nvPr>
            <p:ph type="body" idx="1"/>
          </p:nvPr>
        </p:nvSpPr>
        <p:spPr>
          <a:xfrm>
            <a:off x="685800" y="1981200"/>
            <a:ext cx="7772400" cy="4543425"/>
          </a:xfrm>
        </p:spPr>
        <p:txBody>
          <a:bodyPr/>
          <a:lstStyle/>
          <a:p>
            <a:pPr eaLnBrk="1" hangingPunct="1"/>
            <a:r>
              <a:rPr lang="en-US" sz="2800" smtClean="0"/>
              <a:t>variables x, y, z … range over</a:t>
            </a:r>
          </a:p>
          <a:p>
            <a:pPr eaLnBrk="1" hangingPunct="1"/>
            <a:r>
              <a:rPr lang="en-US" sz="2800" smtClean="0"/>
              <a:t>universals and particulars in all 6 categories</a:t>
            </a:r>
          </a:p>
          <a:p>
            <a:pPr eaLnBrk="1" hangingPunct="1"/>
            <a:r>
              <a:rPr lang="en-US" sz="2800" smtClean="0"/>
              <a:t>predicates stand only for one or other of these relations such as instantiates, part-of, connected-to, is-a-boundary-of, is-a-niche-for, etc.</a:t>
            </a:r>
          </a:p>
          <a:p>
            <a:pPr eaLnBrk="1" hangingPunct="1"/>
            <a:r>
              <a:rPr lang="en-US" sz="2800" smtClean="0"/>
              <a:t>the formal relations are not extra ingredients of being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9DADD40-F45A-4379-88FC-C4D07159E812}" type="slidenum">
              <a:rPr lang="en-US" smtClean="0">
                <a:solidFill>
                  <a:srgbClr val="000000"/>
                </a:solidFill>
                <a:latin typeface="Times New Roman" pitchFamily="18" charset="0"/>
              </a:rPr>
              <a:pPr eaLnBrk="1" hangingPunct="1"/>
              <a:t>65</a:t>
            </a:fld>
            <a:endParaRPr lang="en-US" smtClean="0">
              <a:solidFill>
                <a:srgbClr val="000000"/>
              </a:solidFill>
              <a:latin typeface="Times New Roman" pitchFamily="18" charset="0"/>
            </a:endParaRPr>
          </a:p>
        </p:txBody>
      </p:sp>
      <p:sp>
        <p:nvSpPr>
          <p:cNvPr id="268291" name="Rectangle 2"/>
          <p:cNvSpPr>
            <a:spLocks noGrp="1" noChangeArrowheads="1"/>
          </p:cNvSpPr>
          <p:nvPr>
            <p:ph type="title"/>
          </p:nvPr>
        </p:nvSpPr>
        <p:spPr/>
        <p:txBody>
          <a:bodyPr/>
          <a:lstStyle/>
          <a:p>
            <a:pPr eaLnBrk="1" hangingPunct="1"/>
            <a:r>
              <a:rPr lang="en-US" smtClean="0"/>
              <a:t>This suggests a new syntax:</a:t>
            </a:r>
            <a:endParaRPr lang="de-DE" smtClean="0"/>
          </a:p>
        </p:txBody>
      </p:sp>
      <p:sp>
        <p:nvSpPr>
          <p:cNvPr id="268292" name="Rectangle 3"/>
          <p:cNvSpPr>
            <a:spLocks noGrp="1" noChangeArrowheads="1"/>
          </p:cNvSpPr>
          <p:nvPr>
            <p:ph type="body" idx="1"/>
          </p:nvPr>
        </p:nvSpPr>
        <p:spPr>
          <a:xfrm>
            <a:off x="642938" y="1785938"/>
            <a:ext cx="7929562" cy="4400550"/>
          </a:xfrm>
        </p:spPr>
        <p:txBody>
          <a:bodyPr/>
          <a:lstStyle/>
          <a:p>
            <a:pPr algn="ctr" eaLnBrk="1" hangingPunct="1">
              <a:lnSpc>
                <a:spcPct val="90000"/>
              </a:lnSpc>
            </a:pPr>
            <a:r>
              <a:rPr lang="en-US" sz="2800" smtClean="0"/>
              <a:t>=(x,y)</a:t>
            </a:r>
          </a:p>
          <a:p>
            <a:pPr algn="ctr" eaLnBrk="1" hangingPunct="1">
              <a:lnSpc>
                <a:spcPct val="90000"/>
              </a:lnSpc>
            </a:pPr>
            <a:r>
              <a:rPr lang="en-US" sz="2800" smtClean="0"/>
              <a:t>Part(x,y)</a:t>
            </a:r>
          </a:p>
          <a:p>
            <a:pPr algn="ctr" eaLnBrk="1" hangingPunct="1">
              <a:lnSpc>
                <a:spcPct val="90000"/>
              </a:lnSpc>
            </a:pPr>
            <a:r>
              <a:rPr lang="en-US" sz="2800" smtClean="0"/>
              <a:t>Inst(x,y)</a:t>
            </a:r>
          </a:p>
          <a:p>
            <a:pPr algn="ctr" eaLnBrk="1" hangingPunct="1">
              <a:lnSpc>
                <a:spcPct val="90000"/>
              </a:lnSpc>
            </a:pPr>
            <a:r>
              <a:rPr lang="en-US" sz="2800" smtClean="0"/>
              <a:t>Dep(x,y)</a:t>
            </a:r>
          </a:p>
          <a:p>
            <a:pPr algn="ctr" eaLnBrk="1" hangingPunct="1">
              <a:lnSpc>
                <a:spcPct val="90000"/>
              </a:lnSpc>
            </a:pPr>
            <a:r>
              <a:rPr lang="en-US" sz="2800" smtClean="0"/>
              <a:t>Isa(x,y)</a:t>
            </a:r>
          </a:p>
          <a:p>
            <a:pPr algn="ctr" eaLnBrk="1" hangingPunct="1">
              <a:lnSpc>
                <a:spcPct val="90000"/>
              </a:lnSpc>
            </a:pPr>
            <a:endParaRPr lang="en-US" sz="2800" smtClean="0"/>
          </a:p>
          <a:p>
            <a:pPr algn="ctr" eaLnBrk="1" hangingPunct="1">
              <a:lnSpc>
                <a:spcPct val="90000"/>
              </a:lnSpc>
            </a:pPr>
            <a:r>
              <a:rPr lang="en-US" sz="2800" smtClean="0"/>
              <a:t>John is wise: Inst(John, wisdom)</a:t>
            </a:r>
          </a:p>
          <a:p>
            <a:pPr algn="ctr" eaLnBrk="1" hangingPunct="1">
              <a:lnSpc>
                <a:spcPct val="90000"/>
              </a:lnSpc>
            </a:pPr>
            <a:r>
              <a:rPr lang="en-US" sz="2800" smtClean="0"/>
              <a:t>John is a man: Isa(John, man)</a:t>
            </a:r>
          </a:p>
          <a:p>
            <a:pPr algn="ctr" eaLnBrk="1" hangingPunct="1">
              <a:lnSpc>
                <a:spcPct val="90000"/>
              </a:lnSpc>
            </a:pPr>
            <a:endParaRPr lang="de-DE" sz="2800" smtClean="0"/>
          </a:p>
          <a:p>
            <a:pPr algn="ctr" eaLnBrk="1" hangingPunct="1">
              <a:lnSpc>
                <a:spcPct val="90000"/>
              </a:lnSpc>
            </a:pPr>
            <a:r>
              <a:rPr lang="de-DE" sz="2800" b="1" smtClean="0"/>
              <a:t>FOLWUT</a:t>
            </a:r>
            <a:r>
              <a:rPr lang="de-DE" sz="2800" smtClean="0"/>
              <a:t> (first order logic with universal terms)</a:t>
            </a:r>
            <a:endParaRPr lang="en-US" sz="280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r>
              <a:rPr lang="en-US" smtClean="0"/>
              <a:t>Compare the syntax of first order logic with identity</a:t>
            </a:r>
          </a:p>
        </p:txBody>
      </p:sp>
      <p:sp>
        <p:nvSpPr>
          <p:cNvPr id="269315" name="Content Placeholder 2"/>
          <p:cNvSpPr>
            <a:spLocks noGrp="1"/>
          </p:cNvSpPr>
          <p:nvPr>
            <p:ph idx="1"/>
          </p:nvPr>
        </p:nvSpPr>
        <p:spPr/>
        <p:txBody>
          <a:bodyPr/>
          <a:lstStyle/>
          <a:p>
            <a:pPr algn="ctr"/>
            <a:r>
              <a:rPr lang="da-DK" smtClean="0"/>
              <a:t>The interpretation of identity is fixed</a:t>
            </a:r>
          </a:p>
          <a:p>
            <a:pPr algn="ctr"/>
            <a:r>
              <a:rPr lang="da-DK" smtClean="0"/>
              <a:t>(does not vary with semantics) </a:t>
            </a:r>
          </a:p>
          <a:p>
            <a:endParaRPr lang="en-US" smtClean="0"/>
          </a:p>
        </p:txBody>
      </p:sp>
      <p:sp>
        <p:nvSpPr>
          <p:cNvPr id="269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58DB33-B052-41AA-88C6-722F357AAA30}" type="slidenum">
              <a:rPr lang="en-US" smtClean="0">
                <a:solidFill>
                  <a:srgbClr val="000000"/>
                </a:solidFill>
                <a:latin typeface="Times New Roman" pitchFamily="18" charset="0"/>
              </a:rPr>
              <a:pPr eaLnBrk="1" hangingPunct="1"/>
              <a:t>66</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5158E4-96E8-4EB3-A62D-C21C25E1C364}" type="slidenum">
              <a:rPr lang="en-US" smtClean="0">
                <a:solidFill>
                  <a:srgbClr val="000000"/>
                </a:solidFill>
                <a:latin typeface="Times New Roman" pitchFamily="18" charset="0"/>
              </a:rPr>
              <a:pPr eaLnBrk="1" hangingPunct="1"/>
              <a:t>67</a:t>
            </a:fld>
            <a:endParaRPr lang="en-US" smtClean="0">
              <a:solidFill>
                <a:srgbClr val="000000"/>
              </a:solidFill>
              <a:latin typeface="Times New Roman" pitchFamily="18" charset="0"/>
            </a:endParaRPr>
          </a:p>
        </p:txBody>
      </p:sp>
      <p:sp>
        <p:nvSpPr>
          <p:cNvPr id="270339" name="Rectangle 2"/>
          <p:cNvSpPr>
            <a:spLocks noGrp="1" noChangeArrowheads="1"/>
          </p:cNvSpPr>
          <p:nvPr>
            <p:ph type="title"/>
          </p:nvPr>
        </p:nvSpPr>
        <p:spPr/>
        <p:txBody>
          <a:bodyPr/>
          <a:lstStyle/>
          <a:p>
            <a:pPr eaLnBrk="1" hangingPunct="1"/>
            <a:r>
              <a:rPr lang="en-US" sz="3200" smtClean="0"/>
              <a:t>Compare the syntax of set theory</a:t>
            </a:r>
            <a:endParaRPr lang="de-DE" sz="3200" smtClean="0"/>
          </a:p>
        </p:txBody>
      </p:sp>
      <p:sp>
        <p:nvSpPr>
          <p:cNvPr id="270340" name="Rectangle 3"/>
          <p:cNvSpPr>
            <a:spLocks noGrp="1" noChangeArrowheads="1"/>
          </p:cNvSpPr>
          <p:nvPr>
            <p:ph type="body" idx="1"/>
          </p:nvPr>
        </p:nvSpPr>
        <p:spPr/>
        <p:txBody>
          <a:bodyPr/>
          <a:lstStyle/>
          <a:p>
            <a:pPr algn="ctr" eaLnBrk="1" hangingPunct="1"/>
            <a:r>
              <a:rPr lang="de-DE" smtClean="0">
                <a:sym typeface="Symbol" pitchFamily="18" charset="2"/>
              </a:rPr>
              <a:t>(x,y)</a:t>
            </a:r>
          </a:p>
          <a:p>
            <a:pPr algn="ctr" eaLnBrk="1" hangingPunct="1"/>
            <a:r>
              <a:rPr lang="de-DE" smtClean="0">
                <a:sym typeface="Symbol" pitchFamily="18" charset="2"/>
              </a:rPr>
              <a:t>=(x,y)</a:t>
            </a:r>
          </a:p>
          <a:p>
            <a:pPr eaLnBrk="1" hangingPunct="1"/>
            <a:endParaRPr lang="de-DE" smtClean="0">
              <a:sym typeface="Symbol" pitchFamily="18" charset="2"/>
            </a:endParaRPr>
          </a:p>
          <a:p>
            <a:pPr algn="ctr" eaLnBrk="1" hangingPunct="1"/>
            <a:r>
              <a:rPr lang="de-DE" smtClean="0">
                <a:sym typeface="Symbol" pitchFamily="18" charset="2"/>
              </a:rPr>
              <a:t>two (formal) primitive relational predicates</a:t>
            </a:r>
          </a:p>
          <a:p>
            <a:pPr algn="ctr" eaLnBrk="1" hangingPunct="1"/>
            <a:r>
              <a:rPr lang="de-DE" smtClean="0">
                <a:sym typeface="Symbol" pitchFamily="18" charset="2"/>
              </a:rPr>
              <a:t>plus further defined predicates such as</a:t>
            </a:r>
          </a:p>
          <a:p>
            <a:pPr algn="ctr" eaLnBrk="1" hangingPunct="1"/>
            <a:r>
              <a:rPr lang="de-DE" smtClean="0">
                <a:sym typeface="Symbol" pitchFamily="18" charset="2"/>
              </a:rPr>
              <a:t>(x,y) </a:t>
            </a:r>
          </a:p>
          <a:p>
            <a:pPr algn="ctr" eaLnBrk="1" hangingPunct="1"/>
            <a:r>
              <a:rPr lang="de-DE" smtClean="0">
                <a:sym typeface="Symbol" pitchFamily="18" charset="2"/>
              </a:rPr>
              <a:t>(x,y)</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39275C-F6EA-43A9-B642-6087B008C0BB}" type="slidenum">
              <a:rPr lang="en-US" smtClean="0">
                <a:solidFill>
                  <a:srgbClr val="000000"/>
                </a:solidFill>
                <a:latin typeface="Times New Roman" pitchFamily="18" charset="0"/>
              </a:rPr>
              <a:pPr eaLnBrk="1" hangingPunct="1"/>
              <a:t>68</a:t>
            </a:fld>
            <a:endParaRPr lang="en-US" smtClean="0">
              <a:solidFill>
                <a:srgbClr val="000000"/>
              </a:solidFill>
              <a:latin typeface="Times New Roman" pitchFamily="18" charset="0"/>
            </a:endParaRPr>
          </a:p>
        </p:txBody>
      </p:sp>
      <p:sp>
        <p:nvSpPr>
          <p:cNvPr id="271363" name="Rectangle 2"/>
          <p:cNvSpPr>
            <a:spLocks noGrp="1" noChangeArrowheads="1"/>
          </p:cNvSpPr>
          <p:nvPr>
            <p:ph type="title"/>
          </p:nvPr>
        </p:nvSpPr>
        <p:spPr/>
        <p:txBody>
          <a:bodyPr/>
          <a:lstStyle/>
          <a:p>
            <a:pPr eaLnBrk="1" hangingPunct="1"/>
            <a:r>
              <a:rPr lang="en-US" smtClean="0"/>
              <a:t>New syntax:</a:t>
            </a:r>
            <a:endParaRPr lang="de-DE" smtClean="0"/>
          </a:p>
        </p:txBody>
      </p:sp>
      <p:sp>
        <p:nvSpPr>
          <p:cNvPr id="271364" name="Rectangle 3"/>
          <p:cNvSpPr>
            <a:spLocks noGrp="1" noChangeArrowheads="1"/>
          </p:cNvSpPr>
          <p:nvPr>
            <p:ph type="body" idx="1"/>
          </p:nvPr>
        </p:nvSpPr>
        <p:spPr/>
        <p:txBody>
          <a:bodyPr/>
          <a:lstStyle/>
          <a:p>
            <a:pPr algn="ctr" eaLnBrk="1" hangingPunct="1"/>
            <a:r>
              <a:rPr lang="en-US" smtClean="0"/>
              <a:t>=(x,y)</a:t>
            </a:r>
          </a:p>
          <a:p>
            <a:pPr algn="ctr" eaLnBrk="1" hangingPunct="1"/>
            <a:r>
              <a:rPr lang="en-US" smtClean="0"/>
              <a:t>Part(x,y)</a:t>
            </a:r>
          </a:p>
          <a:p>
            <a:pPr algn="ctr" eaLnBrk="1" hangingPunct="1"/>
            <a:r>
              <a:rPr lang="en-US" smtClean="0"/>
              <a:t>Inst(x,y)</a:t>
            </a:r>
          </a:p>
          <a:p>
            <a:pPr algn="ctr" eaLnBrk="1" hangingPunct="1"/>
            <a:r>
              <a:rPr lang="en-US" smtClean="0"/>
              <a:t>Dep(x,y)</a:t>
            </a:r>
          </a:p>
          <a:p>
            <a:pPr algn="ctr" eaLnBrk="1" hangingPunct="1"/>
            <a:endParaRPr lang="en-US" smtClean="0"/>
          </a:p>
          <a:p>
            <a:pPr algn="ctr" eaLnBrk="1" hangingPunct="1"/>
            <a:r>
              <a:rPr lang="en-US" smtClean="0"/>
              <a:t>Compare Davidson’s treatment of events</a:t>
            </a:r>
          </a:p>
          <a:p>
            <a:pPr algn="ctr" eaLnBrk="1" hangingPunct="1"/>
            <a:r>
              <a:rPr lang="en-US" smtClean="0"/>
              <a:t>Did(John,e)</a:t>
            </a:r>
            <a:endParaRPr lang="de-DE"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71791B-856F-4BAB-9A39-8CE6A8F295C5}" type="slidenum">
              <a:rPr lang="en-US" smtClean="0">
                <a:solidFill>
                  <a:srgbClr val="000000"/>
                </a:solidFill>
                <a:latin typeface="Times New Roman" pitchFamily="18" charset="0"/>
              </a:rPr>
              <a:pPr eaLnBrk="1" hangingPunct="1"/>
              <a:t>69</a:t>
            </a:fld>
            <a:endParaRPr lang="en-US" smtClean="0">
              <a:solidFill>
                <a:srgbClr val="000000"/>
              </a:solidFill>
              <a:latin typeface="Times New Roman" pitchFamily="18" charset="0"/>
            </a:endParaRPr>
          </a:p>
        </p:txBody>
      </p:sp>
      <p:sp>
        <p:nvSpPr>
          <p:cNvPr id="272387" name="Rectangle 2"/>
          <p:cNvSpPr>
            <a:spLocks noGrp="1" noChangeArrowheads="1"/>
          </p:cNvSpPr>
          <p:nvPr>
            <p:ph type="title"/>
          </p:nvPr>
        </p:nvSpPr>
        <p:spPr>
          <a:xfrm>
            <a:off x="685800" y="71438"/>
            <a:ext cx="7772400" cy="1143000"/>
          </a:xfrm>
        </p:spPr>
        <p:txBody>
          <a:bodyPr/>
          <a:lstStyle/>
          <a:p>
            <a:pPr eaLnBrk="1" hangingPunct="1"/>
            <a:r>
              <a:rPr lang="it-IT" smtClean="0"/>
              <a:t>Types of Formal Relation</a:t>
            </a:r>
          </a:p>
        </p:txBody>
      </p:sp>
      <p:sp>
        <p:nvSpPr>
          <p:cNvPr id="222212" name="Rectangle 3"/>
          <p:cNvSpPr>
            <a:spLocks noGrp="1" noChangeArrowheads="1"/>
          </p:cNvSpPr>
          <p:nvPr>
            <p:ph type="body" idx="1"/>
          </p:nvPr>
        </p:nvSpPr>
        <p:spPr>
          <a:xfrm>
            <a:off x="685800" y="1214438"/>
            <a:ext cx="8172450" cy="4114800"/>
          </a:xfrm>
        </p:spPr>
        <p:txBody>
          <a:bodyPr/>
          <a:lstStyle/>
          <a:p>
            <a:pPr eaLnBrk="1" hangingPunct="1">
              <a:lnSpc>
                <a:spcPct val="90000"/>
              </a:lnSpc>
              <a:defRPr/>
            </a:pPr>
            <a:r>
              <a:rPr lang="it-IT" sz="2800" dirty="0" smtClean="0"/>
              <a:t>Intracategorial</a:t>
            </a:r>
          </a:p>
          <a:p>
            <a:pPr lvl="1" eaLnBrk="1" hangingPunct="1">
              <a:lnSpc>
                <a:spcPct val="90000"/>
              </a:lnSpc>
              <a:defRPr/>
            </a:pPr>
            <a:r>
              <a:rPr lang="it-IT" sz="2400" dirty="0" smtClean="0"/>
              <a:t>Part_of</a:t>
            </a:r>
          </a:p>
          <a:p>
            <a:pPr lvl="1" eaLnBrk="1" hangingPunct="1">
              <a:lnSpc>
                <a:spcPct val="90000"/>
              </a:lnSpc>
              <a:defRPr/>
            </a:pPr>
            <a:r>
              <a:rPr lang="it-IT" sz="2400" dirty="0" smtClean="0"/>
              <a:t>Boundary_of </a:t>
            </a:r>
          </a:p>
          <a:p>
            <a:pPr lvl="1" eaLnBrk="1" hangingPunct="1">
              <a:lnSpc>
                <a:spcPct val="90000"/>
              </a:lnSpc>
              <a:defRPr/>
            </a:pPr>
            <a:r>
              <a:rPr lang="it-IT" sz="2400" dirty="0" smtClean="0"/>
              <a:t>Dependent_on </a:t>
            </a:r>
          </a:p>
          <a:p>
            <a:pPr eaLnBrk="1" hangingPunct="1">
              <a:lnSpc>
                <a:spcPct val="90000"/>
              </a:lnSpc>
              <a:defRPr/>
            </a:pPr>
            <a:r>
              <a:rPr lang="it-IT" sz="2800" dirty="0" smtClean="0"/>
              <a:t>Intercategorial</a:t>
            </a:r>
          </a:p>
          <a:p>
            <a:pPr lvl="1" eaLnBrk="1" hangingPunct="1">
              <a:lnSpc>
                <a:spcPct val="90000"/>
              </a:lnSpc>
              <a:defRPr/>
            </a:pPr>
            <a:r>
              <a:rPr lang="it-IT" sz="2400" dirty="0" smtClean="0"/>
              <a:t>Inheres_in </a:t>
            </a:r>
          </a:p>
          <a:p>
            <a:pPr lvl="1" eaLnBrk="1" hangingPunct="1">
              <a:lnSpc>
                <a:spcPct val="90000"/>
              </a:lnSpc>
              <a:defRPr/>
            </a:pPr>
            <a:r>
              <a:rPr lang="it-IT" sz="2400" dirty="0" smtClean="0"/>
              <a:t>Located_in</a:t>
            </a:r>
          </a:p>
          <a:p>
            <a:pPr lvl="1" eaLnBrk="1" hangingPunct="1">
              <a:lnSpc>
                <a:spcPct val="90000"/>
              </a:lnSpc>
              <a:defRPr/>
            </a:pPr>
            <a:r>
              <a:rPr lang="it-IT" sz="2400" dirty="0" smtClean="0"/>
              <a:t>Participates_in</a:t>
            </a:r>
          </a:p>
          <a:p>
            <a:pPr lvl="1" indent="-742950" eaLnBrk="1" hangingPunct="1">
              <a:lnSpc>
                <a:spcPct val="90000"/>
              </a:lnSpc>
              <a:defRPr/>
            </a:pPr>
            <a:r>
              <a:rPr lang="it-IT" dirty="0" smtClean="0"/>
              <a:t>Transcendental</a:t>
            </a:r>
          </a:p>
          <a:p>
            <a:pPr marL="457200" eaLnBrk="1" hangingPunct="1">
              <a:lnSpc>
                <a:spcPct val="90000"/>
              </a:lnSpc>
              <a:defRPr/>
            </a:pPr>
            <a:r>
              <a:rPr lang="it-IT" sz="2800" dirty="0" smtClean="0"/>
              <a:t>	</a:t>
            </a:r>
            <a:r>
              <a:rPr lang="it-IT" sz="2400" dirty="0" smtClean="0"/>
              <a:t>Identity</a:t>
            </a:r>
          </a:p>
          <a:p>
            <a:pPr marL="457200" eaLnBrk="1" hangingPunct="1">
              <a:lnSpc>
                <a:spcPct val="90000"/>
              </a:lnSpc>
              <a:defRPr/>
            </a:pPr>
            <a:endParaRPr lang="it-IT" sz="2400" dirty="0" smtClean="0"/>
          </a:p>
          <a:p>
            <a:pPr eaLnBrk="1" hangingPunct="1">
              <a:lnSpc>
                <a:spcPct val="90000"/>
              </a:lnSpc>
              <a:defRPr/>
            </a:pPr>
            <a:r>
              <a:rPr lang="it-IT" sz="2000" dirty="0" smtClean="0"/>
              <a:t>Barry Smith, </a:t>
            </a:r>
            <a:r>
              <a:rPr lang="it-IT" sz="2000" i="1" dirty="0" smtClean="0"/>
              <a:t>et al.</a:t>
            </a:r>
            <a:r>
              <a:rPr lang="it-IT" sz="2000" dirty="0" smtClean="0"/>
              <a:t>, “Relations in Biomedical Ontologies”, </a:t>
            </a:r>
            <a:r>
              <a:rPr lang="it-IT" sz="2000" i="1" dirty="0" smtClean="0"/>
              <a:t>Genome Biology </a:t>
            </a:r>
            <a:r>
              <a:rPr lang="it-IT" sz="2000" dirty="0" smtClean="0"/>
              <a:t>(2005), 6 (5), R46.</a:t>
            </a:r>
            <a:endParaRPr lang="it-IT" sz="28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8F31C3-B91E-4BEB-B77B-F0D951B658EF}" type="slidenum">
              <a:rPr lang="en-US" smtClean="0">
                <a:solidFill>
                  <a:srgbClr val="000000"/>
                </a:solidFill>
                <a:latin typeface="Times New Roman" pitchFamily="18" charset="0"/>
              </a:rPr>
              <a:pPr eaLnBrk="1" hangingPunct="1"/>
              <a:t>7</a:t>
            </a:fld>
            <a:endParaRPr lang="en-US" smtClean="0">
              <a:solidFill>
                <a:srgbClr val="000000"/>
              </a:solidFill>
              <a:latin typeface="Times New Roman" pitchFamily="18" charset="0"/>
            </a:endParaRPr>
          </a:p>
        </p:txBody>
      </p:sp>
      <p:sp>
        <p:nvSpPr>
          <p:cNvPr id="202755" name="Rectangle 2"/>
          <p:cNvSpPr>
            <a:spLocks noGrp="1" noChangeArrowheads="1"/>
          </p:cNvSpPr>
          <p:nvPr>
            <p:ph type="title"/>
          </p:nvPr>
        </p:nvSpPr>
        <p:spPr/>
        <p:txBody>
          <a:bodyPr/>
          <a:lstStyle/>
          <a:p>
            <a:pPr eaLnBrk="1" hangingPunct="1"/>
            <a:endParaRPr lang="en-US" smtClean="0"/>
          </a:p>
        </p:txBody>
      </p:sp>
      <p:graphicFrame>
        <p:nvGraphicFramePr>
          <p:cNvPr id="1560579" name="Group 3"/>
          <p:cNvGraphicFramePr>
            <a:graphicFrameLocks noGrp="1"/>
          </p:cNvGraphicFramePr>
          <p:nvPr>
            <p:ph type="tbl" idx="1"/>
          </p:nvPr>
        </p:nvGraphicFramePr>
        <p:xfrm>
          <a:off x="611188" y="647700"/>
          <a:ext cx="7772400" cy="6218244"/>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31800">
                  <a:extLst>
                    <a:ext uri="{9D8B030D-6E8A-4147-A177-3AD203B41FA5}">
                      <a16:colId xmlns:a16="http://schemas.microsoft.com/office/drawing/2014/main" val="20004"/>
                    </a:ext>
                  </a:extLst>
                </a:gridCol>
                <a:gridCol w="431800">
                  <a:extLst>
                    <a:ext uri="{9D8B030D-6E8A-4147-A177-3AD203B41FA5}">
                      <a16:colId xmlns:a16="http://schemas.microsoft.com/office/drawing/2014/main" val="20005"/>
                    </a:ext>
                  </a:extLst>
                </a:gridCol>
                <a:gridCol w="431800">
                  <a:extLst>
                    <a:ext uri="{9D8B030D-6E8A-4147-A177-3AD203B41FA5}">
                      <a16:colId xmlns:a16="http://schemas.microsoft.com/office/drawing/2014/main" val="20006"/>
                    </a:ext>
                  </a:extLst>
                </a:gridCol>
                <a:gridCol w="431800">
                  <a:extLst>
                    <a:ext uri="{9D8B030D-6E8A-4147-A177-3AD203B41FA5}">
                      <a16:colId xmlns:a16="http://schemas.microsoft.com/office/drawing/2014/main" val="20007"/>
                    </a:ext>
                  </a:extLst>
                </a:gridCol>
                <a:gridCol w="431800">
                  <a:extLst>
                    <a:ext uri="{9D8B030D-6E8A-4147-A177-3AD203B41FA5}">
                      <a16:colId xmlns:a16="http://schemas.microsoft.com/office/drawing/2014/main" val="20008"/>
                    </a:ext>
                  </a:extLst>
                </a:gridCol>
                <a:gridCol w="431800">
                  <a:extLst>
                    <a:ext uri="{9D8B030D-6E8A-4147-A177-3AD203B41FA5}">
                      <a16:colId xmlns:a16="http://schemas.microsoft.com/office/drawing/2014/main" val="20009"/>
                    </a:ext>
                  </a:extLst>
                </a:gridCol>
                <a:gridCol w="431800">
                  <a:extLst>
                    <a:ext uri="{9D8B030D-6E8A-4147-A177-3AD203B41FA5}">
                      <a16:colId xmlns:a16="http://schemas.microsoft.com/office/drawing/2014/main" val="20010"/>
                    </a:ext>
                  </a:extLst>
                </a:gridCol>
                <a:gridCol w="431800">
                  <a:extLst>
                    <a:ext uri="{9D8B030D-6E8A-4147-A177-3AD203B41FA5}">
                      <a16:colId xmlns:a16="http://schemas.microsoft.com/office/drawing/2014/main" val="20011"/>
                    </a:ext>
                  </a:extLst>
                </a:gridCol>
                <a:gridCol w="431800">
                  <a:extLst>
                    <a:ext uri="{9D8B030D-6E8A-4147-A177-3AD203B41FA5}">
                      <a16:colId xmlns:a16="http://schemas.microsoft.com/office/drawing/2014/main" val="20012"/>
                    </a:ext>
                  </a:extLst>
                </a:gridCol>
                <a:gridCol w="431800">
                  <a:extLst>
                    <a:ext uri="{9D8B030D-6E8A-4147-A177-3AD203B41FA5}">
                      <a16:colId xmlns:a16="http://schemas.microsoft.com/office/drawing/2014/main" val="20013"/>
                    </a:ext>
                  </a:extLst>
                </a:gridCol>
                <a:gridCol w="431800">
                  <a:extLst>
                    <a:ext uri="{9D8B030D-6E8A-4147-A177-3AD203B41FA5}">
                      <a16:colId xmlns:a16="http://schemas.microsoft.com/office/drawing/2014/main" val="20014"/>
                    </a:ext>
                  </a:extLst>
                </a:gridCol>
                <a:gridCol w="431800">
                  <a:extLst>
                    <a:ext uri="{9D8B030D-6E8A-4147-A177-3AD203B41FA5}">
                      <a16:colId xmlns:a16="http://schemas.microsoft.com/office/drawing/2014/main" val="20015"/>
                    </a:ext>
                  </a:extLst>
                </a:gridCol>
                <a:gridCol w="431800">
                  <a:extLst>
                    <a:ext uri="{9D8B030D-6E8A-4147-A177-3AD203B41FA5}">
                      <a16:colId xmlns:a16="http://schemas.microsoft.com/office/drawing/2014/main" val="20016"/>
                    </a:ext>
                  </a:extLst>
                </a:gridCol>
                <a:gridCol w="431800">
                  <a:extLst>
                    <a:ext uri="{9D8B030D-6E8A-4147-A177-3AD203B41FA5}">
                      <a16:colId xmlns:a16="http://schemas.microsoft.com/office/drawing/2014/main" val="20017"/>
                    </a:ext>
                  </a:extLst>
                </a:gridCol>
              </a:tblGrid>
              <a:tr h="518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smtClean="0"/>
              <a:t>FOLWUT</a:t>
            </a:r>
          </a:p>
        </p:txBody>
      </p:sp>
      <p:sp>
        <p:nvSpPr>
          <p:cNvPr id="273411" name="Content Placeholder 2"/>
          <p:cNvSpPr>
            <a:spLocks noGrp="1"/>
          </p:cNvSpPr>
          <p:nvPr>
            <p:ph idx="1"/>
          </p:nvPr>
        </p:nvSpPr>
        <p:spPr/>
        <p:txBody>
          <a:bodyPr/>
          <a:lstStyle/>
          <a:p>
            <a:r>
              <a:rPr lang="en-US" smtClean="0"/>
              <a:t>is still first order logic</a:t>
            </a:r>
          </a:p>
          <a:p>
            <a:r>
              <a:rPr lang="en-US" smtClean="0"/>
              <a:t>but it allows quantification over universals exactly analogous to traditional quantification over individuals (and to Davidsonian quantification over events)</a:t>
            </a:r>
          </a:p>
          <a:p>
            <a:r>
              <a:rPr lang="en-US" smtClean="0"/>
              <a:t>in this way it can simulate some of the expressive power of second order logic</a:t>
            </a:r>
          </a:p>
        </p:txBody>
      </p:sp>
      <p:sp>
        <p:nvSpPr>
          <p:cNvPr id="273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73561EB-A185-4DA1-BD14-500E6051B359}" type="slidenum">
              <a:rPr lang="en-US" smtClean="0">
                <a:solidFill>
                  <a:srgbClr val="000000"/>
                </a:solidFill>
                <a:latin typeface="Times New Roman" pitchFamily="18" charset="0"/>
              </a:rPr>
              <a:pPr eaLnBrk="1" hangingPunct="1"/>
              <a:t>70</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smtClean="0"/>
              <a:t>For BFO </a:t>
            </a:r>
          </a:p>
        </p:txBody>
      </p:sp>
      <p:sp>
        <p:nvSpPr>
          <p:cNvPr id="274435" name="Content Placeholder 2"/>
          <p:cNvSpPr>
            <a:spLocks noGrp="1"/>
          </p:cNvSpPr>
          <p:nvPr>
            <p:ph idx="1"/>
          </p:nvPr>
        </p:nvSpPr>
        <p:spPr/>
        <p:txBody>
          <a:bodyPr/>
          <a:lstStyle/>
          <a:p>
            <a:r>
              <a:rPr lang="en-US" smtClean="0"/>
              <a:t>three kinds of attributes</a:t>
            </a:r>
          </a:p>
          <a:p>
            <a:endParaRPr lang="en-US" smtClean="0"/>
          </a:p>
          <a:p>
            <a:r>
              <a:rPr lang="en-US" smtClean="0"/>
              <a:t>qualities</a:t>
            </a:r>
          </a:p>
          <a:p>
            <a:r>
              <a:rPr lang="en-US" smtClean="0"/>
              <a:t>dispositions</a:t>
            </a:r>
          </a:p>
          <a:p>
            <a:r>
              <a:rPr lang="en-US" smtClean="0"/>
              <a:t>roles</a:t>
            </a:r>
          </a:p>
        </p:txBody>
      </p:sp>
      <p:sp>
        <p:nvSpPr>
          <p:cNvPr id="274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29BAD83-87FE-47CB-B99A-0B772C16FE8D}" type="slidenum">
              <a:rPr lang="en-US" smtClean="0">
                <a:solidFill>
                  <a:srgbClr val="000000"/>
                </a:solidFill>
                <a:latin typeface="Times New Roman" pitchFamily="18" charset="0"/>
              </a:rPr>
              <a:pPr eaLnBrk="1" hangingPunct="1"/>
              <a:t>71</a:t>
            </a:fld>
            <a:endParaRPr lang="en-US" smtClean="0">
              <a:solidFill>
                <a:srgbClr val="000000"/>
              </a:solidFill>
              <a:latin typeface="Times New Roman" pitchFamily="18"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5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FB15AC-0B07-4C5E-99A5-BE2276A97667}" type="slidenum">
              <a:rPr lang="en-US" smtClean="0">
                <a:solidFill>
                  <a:srgbClr val="000000"/>
                </a:solidFill>
                <a:latin typeface="Times New Roman" pitchFamily="18" charset="0"/>
              </a:rPr>
              <a:pPr eaLnBrk="1" hangingPunct="1"/>
              <a:t>72</a:t>
            </a:fld>
            <a:endParaRPr lang="en-US" smtClean="0">
              <a:solidFill>
                <a:srgbClr val="000000"/>
              </a:solidFill>
              <a:latin typeface="Times New Roman" pitchFamily="18" charset="0"/>
            </a:endParaRPr>
          </a:p>
        </p:txBody>
      </p:sp>
      <p:sp>
        <p:nvSpPr>
          <p:cNvPr id="12" name="Rectangle 9"/>
          <p:cNvSpPr>
            <a:spLocks noChangeArrowheads="1"/>
          </p:cNvSpPr>
          <p:nvPr/>
        </p:nvSpPr>
        <p:spPr bwMode="auto">
          <a:xfrm>
            <a:off x="0" y="45720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0" hangingPunct="0">
              <a:defRPr/>
            </a:pPr>
            <a:endParaRPr lang="en-US"/>
          </a:p>
        </p:txBody>
      </p:sp>
      <p:pic>
        <p:nvPicPr>
          <p:cNvPr id="275460" name="Picture 10"/>
          <p:cNvPicPr>
            <a:picLocks noChangeAspect="1" noChangeArrowheads="1"/>
          </p:cNvPicPr>
          <p:nvPr/>
        </p:nvPicPr>
        <p:blipFill>
          <a:blip r:embed="rId2">
            <a:extLst>
              <a:ext uri="{28A0092B-C50C-407E-A947-70E740481C1C}">
                <a14:useLocalDpi xmlns:a14="http://schemas.microsoft.com/office/drawing/2010/main" val="0"/>
              </a:ext>
            </a:extLst>
          </a:blip>
          <a:srcRect l="4109" t="26907" r="13701" b="15572"/>
          <a:stretch>
            <a:fillRect/>
          </a:stretch>
        </p:blipFill>
        <p:spPr bwMode="auto">
          <a:xfrm>
            <a:off x="-30163" y="1673225"/>
            <a:ext cx="9301163" cy="366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5461" name="Rectangle 2"/>
          <p:cNvSpPr>
            <a:spLocks noGrp="1" noChangeArrowheads="1"/>
          </p:cNvSpPr>
          <p:nvPr>
            <p:ph type="title"/>
          </p:nvPr>
        </p:nvSpPr>
        <p:spPr>
          <a:xfrm>
            <a:off x="457200" y="228600"/>
            <a:ext cx="8229600" cy="1143000"/>
          </a:xfrm>
        </p:spPr>
        <p:txBody>
          <a:bodyPr/>
          <a:lstStyle/>
          <a:p>
            <a:pPr eaLnBrk="1" hangingPunct="1"/>
            <a:r>
              <a:rPr lang="en-US" sz="3600" smtClean="0"/>
              <a:t>For 4CO dispositions like occurrences are treated adverbially on ‘characterized by’</a:t>
            </a:r>
          </a:p>
        </p:txBody>
      </p:sp>
      <p:sp>
        <p:nvSpPr>
          <p:cNvPr id="275462" name="Rectangle 1"/>
          <p:cNvSpPr>
            <a:spLocks noChangeArrowheads="1"/>
          </p:cNvSpPr>
          <p:nvPr/>
        </p:nvSpPr>
        <p:spPr bwMode="auto">
          <a:xfrm>
            <a:off x="3429000" y="1828800"/>
            <a:ext cx="1828800" cy="533400"/>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3200">
              <a:solidFill>
                <a:schemeClr val="tx2"/>
              </a:solidFill>
              <a:latin typeface="Arial Black" pitchFamily="34" charset="0"/>
            </a:endParaRPr>
          </a:p>
        </p:txBody>
      </p:sp>
      <p:sp>
        <p:nvSpPr>
          <p:cNvPr id="275463" name="Rectangle 6"/>
          <p:cNvSpPr>
            <a:spLocks noChangeArrowheads="1"/>
          </p:cNvSpPr>
          <p:nvPr/>
        </p:nvSpPr>
        <p:spPr bwMode="auto">
          <a:xfrm>
            <a:off x="3454400" y="4267200"/>
            <a:ext cx="1828800" cy="533400"/>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sz="3200">
              <a:solidFill>
                <a:schemeClr val="tx2"/>
              </a:solidFill>
              <a:latin typeface="Arial Black"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6</a:t>
            </a:r>
            <a:r>
              <a:rPr lang="en-US" smtClean="0"/>
              <a:t>CO Applied</a:t>
            </a:r>
            <a:endParaRPr lang="en-US"/>
          </a:p>
        </p:txBody>
      </p:sp>
      <p:sp>
        <p:nvSpPr>
          <p:cNvPr id="3" name="Content Placeholder 2"/>
          <p:cNvSpPr>
            <a:spLocks noGrp="1"/>
          </p:cNvSpPr>
          <p:nvPr>
            <p:ph idx="1"/>
          </p:nvPr>
        </p:nvSpPr>
        <p:spPr/>
        <p:txBody>
          <a:bodyPr/>
          <a:lstStyle/>
          <a:p>
            <a:pPr algn="ctr"/>
            <a:r>
              <a:rPr lang="en-US" sz="4400" smtClean="0"/>
              <a:t>Basic Formal Ontology</a:t>
            </a:r>
            <a:endParaRPr lang="en-US" sz="4400"/>
          </a:p>
        </p:txBody>
      </p:sp>
      <p:sp>
        <p:nvSpPr>
          <p:cNvPr id="4" name="Slide Number Placeholder 3"/>
          <p:cNvSpPr>
            <a:spLocks noGrp="1"/>
          </p:cNvSpPr>
          <p:nvPr>
            <p:ph type="sldNum" sz="quarter" idx="10"/>
          </p:nvPr>
        </p:nvSpPr>
        <p:spPr/>
        <p:txBody>
          <a:bodyPr/>
          <a:lstStyle/>
          <a:p>
            <a:pPr>
              <a:defRPr/>
            </a:pPr>
            <a:fld id="{CD76352A-BC55-4668-820E-A99DA553ECE0}" type="slidenum">
              <a:rPr lang="en-US" smtClean="0"/>
              <a:pPr>
                <a:defRPr/>
              </a:pPr>
              <a:t>73</a:t>
            </a:fld>
            <a:endParaRPr lang="en-US"/>
          </a:p>
        </p:txBody>
      </p:sp>
    </p:spTree>
    <p:extLst>
      <p:ext uri="{BB962C8B-B14F-4D97-AF65-F5344CB8AC3E}">
        <p14:creationId xmlns:p14="http://schemas.microsoft.com/office/powerpoint/2010/main" val="48145954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a:xfrm>
            <a:off x="685800" y="304800"/>
            <a:ext cx="7772400" cy="1143000"/>
          </a:xfrm>
        </p:spPr>
        <p:txBody>
          <a:bodyPr/>
          <a:lstStyle/>
          <a:p>
            <a:r>
              <a:rPr lang="en-US" smtClean="0"/>
              <a:t>Applied Ontology 1. Biology</a:t>
            </a:r>
          </a:p>
        </p:txBody>
      </p:sp>
      <p:sp>
        <p:nvSpPr>
          <p:cNvPr id="276483" name="Content Placeholder 2"/>
          <p:cNvSpPr>
            <a:spLocks noGrp="1"/>
          </p:cNvSpPr>
          <p:nvPr>
            <p:ph idx="1"/>
          </p:nvPr>
        </p:nvSpPr>
        <p:spPr>
          <a:xfrm>
            <a:off x="685800" y="1447800"/>
            <a:ext cx="7772400" cy="4114800"/>
          </a:xfrm>
        </p:spPr>
        <p:txBody>
          <a:bodyPr/>
          <a:lstStyle/>
          <a:p>
            <a:r>
              <a:rPr lang="en-US" smtClean="0"/>
              <a:t>Plant Ontology</a:t>
            </a:r>
          </a:p>
          <a:p>
            <a:r>
              <a:rPr lang="en-US" sz="2600" smtClean="0"/>
              <a:t>“Ontologies as Integrative Tools for Plant Science”, </a:t>
            </a:r>
            <a:r>
              <a:rPr lang="en-US" sz="2600" i="1" smtClean="0"/>
              <a:t>American Journal of Botany</a:t>
            </a:r>
            <a:r>
              <a:rPr lang="en-US" sz="2600" smtClean="0"/>
              <a:t>, 99(8): 2012. </a:t>
            </a:r>
          </a:p>
          <a:p>
            <a:r>
              <a:rPr lang="en-US" smtClean="0"/>
              <a:t>Protein Ontology</a:t>
            </a:r>
          </a:p>
          <a:p>
            <a:r>
              <a:rPr lang="en-US" sz="2600" smtClean="0"/>
              <a:t>“The Protein Ontology: A Structured Representation of Protein Forms and Complexes”, </a:t>
            </a:r>
            <a:r>
              <a:rPr lang="en-US" sz="2600" i="1" smtClean="0"/>
              <a:t>Nucleic Acids Research</a:t>
            </a:r>
            <a:r>
              <a:rPr lang="en-US" sz="2600" smtClean="0"/>
              <a:t>, 39: 2011.</a:t>
            </a:r>
            <a:endParaRPr lang="en-US" smtClean="0"/>
          </a:p>
          <a:p>
            <a:r>
              <a:rPr lang="en-US" smtClean="0"/>
              <a:t>Cell Ontology</a:t>
            </a:r>
          </a:p>
          <a:p>
            <a:r>
              <a:rPr lang="en-US" sz="2600" smtClean="0"/>
              <a:t>“Logical development of the Cell Ontology”, </a:t>
            </a:r>
            <a:r>
              <a:rPr lang="en-US" sz="2600" i="1" smtClean="0"/>
              <a:t>BMC Bioinformatics</a:t>
            </a:r>
            <a:r>
              <a:rPr lang="en-US" sz="2600" smtClean="0"/>
              <a:t> 12(6): 2011.</a:t>
            </a:r>
          </a:p>
          <a:p>
            <a:endParaRPr lang="en-US" sz="2600" smtClean="0"/>
          </a:p>
          <a:p>
            <a:endParaRPr lang="en-US" sz="2600" smtClean="0"/>
          </a:p>
        </p:txBody>
      </p:sp>
      <p:sp>
        <p:nvSpPr>
          <p:cNvPr id="276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97D2E7-A6DB-4191-AA7A-4171D41ED4AA}" type="slidenum">
              <a:rPr lang="en-US" smtClean="0">
                <a:solidFill>
                  <a:srgbClr val="000000"/>
                </a:solidFill>
                <a:latin typeface="Times New Roman" pitchFamily="18" charset="0"/>
              </a:rPr>
              <a:pPr eaLnBrk="1" hangingPunct="1"/>
              <a:t>74</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5867400"/>
            <a:ext cx="3581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r>
              <a:rPr lang="en-US">
                <a:solidFill>
                  <a:prstClr val="black"/>
                </a:solidFill>
                <a:latin typeface="Calibri"/>
                <a:cs typeface="+mn-cs"/>
              </a:rPr>
              <a:t>FMA</a:t>
            </a:r>
          </a:p>
        </p:txBody>
      </p:sp>
      <p:sp>
        <p:nvSpPr>
          <p:cNvPr id="32771" name="AutoShape 3"/>
          <p:cNvSpPr>
            <a:spLocks noChangeArrowheads="1"/>
          </p:cNvSpPr>
          <p:nvPr/>
        </p:nvSpPr>
        <p:spPr bwMode="auto">
          <a:xfrm>
            <a:off x="304800" y="3124200"/>
            <a:ext cx="8458200" cy="3352800"/>
          </a:xfrm>
          <a:prstGeom prst="parallelogram">
            <a:avLst>
              <a:gd name="adj" fmla="val 68990"/>
            </a:avLst>
          </a:prstGeom>
          <a:solidFill>
            <a:srgbClr val="EAEAEA"/>
          </a:solidFill>
          <a:ln w="25400">
            <a:solidFill>
              <a:schemeClr val="tx1"/>
            </a:solidFill>
            <a:miter lim="800000"/>
            <a:headEnd/>
            <a:tailEnd/>
          </a:ln>
          <a:effectLst>
            <a:outerShdw dist="107763" dir="2700000" algn="ctr" rotWithShape="0">
              <a:schemeClr val="tx1"/>
            </a:outerShdw>
          </a:effec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295940" name="AutoShape 4"/>
          <p:cNvSpPr>
            <a:spLocks noChangeArrowheads="1"/>
          </p:cNvSpPr>
          <p:nvPr/>
        </p:nvSpPr>
        <p:spPr bwMode="auto">
          <a:xfrm>
            <a:off x="2133600" y="3810000"/>
            <a:ext cx="1600200" cy="533400"/>
          </a:xfrm>
          <a:prstGeom prst="parallelogram">
            <a:avLst>
              <a:gd name="adj" fmla="val 76486"/>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pPr algn="ctr"/>
            <a:r>
              <a:rPr lang="en-US" sz="1600" i="1">
                <a:solidFill>
                  <a:srgbClr val="000000"/>
                </a:solidFill>
                <a:latin typeface="Times New Roman" pitchFamily="18" charset="0"/>
              </a:rPr>
              <a:t>Pleural </a:t>
            </a:r>
          </a:p>
          <a:p>
            <a:pPr algn="ctr"/>
            <a:r>
              <a:rPr lang="en-US" sz="1600" i="1">
                <a:solidFill>
                  <a:srgbClr val="000000"/>
                </a:solidFill>
                <a:latin typeface="Times New Roman" pitchFamily="18" charset="0"/>
              </a:rPr>
              <a:t>Cavity</a:t>
            </a:r>
            <a:endParaRPr lang="en-US">
              <a:solidFill>
                <a:srgbClr val="000000"/>
              </a:solidFill>
              <a:latin typeface="Times New Roman" pitchFamily="18" charset="0"/>
            </a:endParaRPr>
          </a:p>
        </p:txBody>
      </p:sp>
      <p:sp>
        <p:nvSpPr>
          <p:cNvPr id="295941" name="AutoShape 5"/>
          <p:cNvSpPr>
            <a:spLocks noChangeArrowheads="1"/>
          </p:cNvSpPr>
          <p:nvPr/>
        </p:nvSpPr>
        <p:spPr bwMode="auto">
          <a:xfrm>
            <a:off x="1219200" y="5029200"/>
            <a:ext cx="1981200" cy="609600"/>
          </a:xfrm>
          <a:prstGeom prst="parallelogram">
            <a:avLst>
              <a:gd name="adj" fmla="val 73441"/>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pPr algn="ctr"/>
            <a:r>
              <a:rPr lang="en-US" sz="1600" i="1">
                <a:solidFill>
                  <a:srgbClr val="000000"/>
                </a:solidFill>
                <a:latin typeface="Times New Roman" pitchFamily="18" charset="0"/>
              </a:rPr>
              <a:t>Interlobar </a:t>
            </a:r>
          </a:p>
          <a:p>
            <a:pPr algn="ctr"/>
            <a:r>
              <a:rPr lang="en-US" sz="1600" i="1">
                <a:solidFill>
                  <a:srgbClr val="000000"/>
                </a:solidFill>
                <a:latin typeface="Times New Roman" pitchFamily="18" charset="0"/>
              </a:rPr>
              <a:t>recess</a:t>
            </a:r>
          </a:p>
        </p:txBody>
      </p:sp>
      <p:sp>
        <p:nvSpPr>
          <p:cNvPr id="295942" name="AutoShape 6"/>
          <p:cNvSpPr>
            <a:spLocks noChangeArrowheads="1"/>
          </p:cNvSpPr>
          <p:nvPr/>
        </p:nvSpPr>
        <p:spPr bwMode="auto">
          <a:xfrm>
            <a:off x="4786313" y="5591175"/>
            <a:ext cx="1965325" cy="660400"/>
          </a:xfrm>
          <a:prstGeom prst="parallelogram">
            <a:avLst>
              <a:gd name="adj" fmla="val 70417"/>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pPr algn="ctr"/>
            <a:r>
              <a:rPr lang="en-US" sz="1600" i="1">
                <a:solidFill>
                  <a:srgbClr val="000000"/>
                </a:solidFill>
                <a:latin typeface="Times New Roman" pitchFamily="18" charset="0"/>
              </a:rPr>
              <a:t>Mesothelium </a:t>
            </a:r>
          </a:p>
          <a:p>
            <a:pPr algn="ctr"/>
            <a:r>
              <a:rPr lang="en-US" sz="1600" i="1">
                <a:solidFill>
                  <a:srgbClr val="000000"/>
                </a:solidFill>
                <a:latin typeface="Times New Roman" pitchFamily="18" charset="0"/>
              </a:rPr>
              <a:t>of Pleura</a:t>
            </a:r>
            <a:endParaRPr lang="en-US">
              <a:solidFill>
                <a:srgbClr val="000000"/>
              </a:solidFill>
              <a:latin typeface="Times New Roman" pitchFamily="18" charset="0"/>
            </a:endParaRPr>
          </a:p>
        </p:txBody>
      </p:sp>
      <p:sp>
        <p:nvSpPr>
          <p:cNvPr id="295943" name="AutoShape 7"/>
          <p:cNvSpPr>
            <a:spLocks noChangeArrowheads="1"/>
          </p:cNvSpPr>
          <p:nvPr/>
        </p:nvSpPr>
        <p:spPr bwMode="auto">
          <a:xfrm>
            <a:off x="6153150" y="3619500"/>
            <a:ext cx="1819275" cy="623888"/>
          </a:xfrm>
          <a:prstGeom prst="parallelogram">
            <a:avLst>
              <a:gd name="adj" fmla="val 67690"/>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pPr algn="ctr"/>
            <a:r>
              <a:rPr lang="en-US" sz="1600" i="1">
                <a:solidFill>
                  <a:srgbClr val="000000"/>
                </a:solidFill>
                <a:latin typeface="Times New Roman" pitchFamily="18" charset="0"/>
              </a:rPr>
              <a:t>Pleura(Wall </a:t>
            </a:r>
          </a:p>
          <a:p>
            <a:pPr algn="ctr"/>
            <a:r>
              <a:rPr lang="en-US" sz="1600" i="1">
                <a:solidFill>
                  <a:srgbClr val="000000"/>
                </a:solidFill>
                <a:latin typeface="Times New Roman" pitchFamily="18" charset="0"/>
              </a:rPr>
              <a:t>of Sac)</a:t>
            </a:r>
            <a:endParaRPr lang="en-US" i="1">
              <a:solidFill>
                <a:srgbClr val="000000"/>
              </a:solidFill>
              <a:latin typeface="Times New Roman" pitchFamily="18" charset="0"/>
            </a:endParaRPr>
          </a:p>
        </p:txBody>
      </p:sp>
      <p:sp>
        <p:nvSpPr>
          <p:cNvPr id="295944" name="AutoShape 8"/>
          <p:cNvSpPr>
            <a:spLocks noChangeArrowheads="1"/>
          </p:cNvSpPr>
          <p:nvPr/>
        </p:nvSpPr>
        <p:spPr bwMode="auto">
          <a:xfrm>
            <a:off x="5791200" y="4722813"/>
            <a:ext cx="1600200" cy="533400"/>
          </a:xfrm>
          <a:prstGeom prst="parallelogram">
            <a:avLst>
              <a:gd name="adj" fmla="val 67264"/>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pPr algn="ctr"/>
            <a:r>
              <a:rPr lang="en-US" sz="1600" i="1">
                <a:solidFill>
                  <a:srgbClr val="000000"/>
                </a:solidFill>
                <a:latin typeface="Times New Roman" pitchFamily="18" charset="0"/>
              </a:rPr>
              <a:t>Visceral</a:t>
            </a:r>
          </a:p>
          <a:p>
            <a:pPr algn="ctr"/>
            <a:r>
              <a:rPr lang="en-US" sz="1600" i="1">
                <a:solidFill>
                  <a:srgbClr val="000000"/>
                </a:solidFill>
                <a:latin typeface="Times New Roman" pitchFamily="18" charset="0"/>
              </a:rPr>
              <a:t>Pleura</a:t>
            </a:r>
            <a:endParaRPr lang="en-US">
              <a:solidFill>
                <a:srgbClr val="000000"/>
              </a:solidFill>
              <a:latin typeface="Times New Roman" pitchFamily="18" charset="0"/>
            </a:endParaRPr>
          </a:p>
        </p:txBody>
      </p:sp>
      <p:sp>
        <p:nvSpPr>
          <p:cNvPr id="295945" name="AutoShape 9"/>
          <p:cNvSpPr>
            <a:spLocks noChangeArrowheads="1"/>
          </p:cNvSpPr>
          <p:nvPr/>
        </p:nvSpPr>
        <p:spPr bwMode="auto">
          <a:xfrm>
            <a:off x="4114800" y="3429000"/>
            <a:ext cx="1792288" cy="660400"/>
          </a:xfrm>
          <a:prstGeom prst="parallelogram">
            <a:avLst>
              <a:gd name="adj" fmla="val 69645"/>
            </a:avLst>
          </a:prstGeom>
          <a:solidFill>
            <a:srgbClr val="DDDDDD"/>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pPr algn="ctr"/>
            <a:r>
              <a:rPr lang="en-US" i="1">
                <a:solidFill>
                  <a:srgbClr val="000000"/>
                </a:solidFill>
                <a:latin typeface="Times New Roman" pitchFamily="18" charset="0"/>
              </a:rPr>
              <a:t>Pleural Sac</a:t>
            </a:r>
          </a:p>
        </p:txBody>
      </p:sp>
      <p:sp>
        <p:nvSpPr>
          <p:cNvPr id="295946" name="AutoShape 10"/>
          <p:cNvSpPr>
            <a:spLocks noChangeArrowheads="1"/>
          </p:cNvSpPr>
          <p:nvPr/>
        </p:nvSpPr>
        <p:spPr bwMode="auto">
          <a:xfrm>
            <a:off x="3641725" y="4381500"/>
            <a:ext cx="1600200" cy="533400"/>
          </a:xfrm>
          <a:prstGeom prst="parallelogram">
            <a:avLst>
              <a:gd name="adj" fmla="val 68458"/>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pPr algn="ctr"/>
            <a:r>
              <a:rPr lang="en-US" sz="1600" i="1">
                <a:solidFill>
                  <a:srgbClr val="000000"/>
                </a:solidFill>
                <a:latin typeface="Times New Roman" pitchFamily="18" charset="0"/>
              </a:rPr>
              <a:t>Parietal </a:t>
            </a:r>
          </a:p>
          <a:p>
            <a:pPr algn="ctr"/>
            <a:r>
              <a:rPr lang="en-US" sz="1600" i="1">
                <a:solidFill>
                  <a:srgbClr val="000000"/>
                </a:solidFill>
                <a:latin typeface="Times New Roman" pitchFamily="18" charset="0"/>
              </a:rPr>
              <a:t>Pleura</a:t>
            </a:r>
            <a:endParaRPr lang="en-US">
              <a:solidFill>
                <a:srgbClr val="000000"/>
              </a:solidFill>
              <a:latin typeface="Times New Roman" pitchFamily="18" charset="0"/>
            </a:endParaRPr>
          </a:p>
        </p:txBody>
      </p:sp>
      <p:sp>
        <p:nvSpPr>
          <p:cNvPr id="32779" name="Line 11"/>
          <p:cNvSpPr>
            <a:spLocks noChangeShapeType="1"/>
          </p:cNvSpPr>
          <p:nvPr/>
        </p:nvSpPr>
        <p:spPr bwMode="auto">
          <a:xfrm flipH="1" flipV="1">
            <a:off x="5653088" y="3824288"/>
            <a:ext cx="681037" cy="188912"/>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80" name="Line 12"/>
          <p:cNvSpPr>
            <a:spLocks noChangeShapeType="1"/>
          </p:cNvSpPr>
          <p:nvPr/>
        </p:nvSpPr>
        <p:spPr bwMode="auto">
          <a:xfrm flipV="1">
            <a:off x="3581400" y="3657600"/>
            <a:ext cx="838200" cy="3810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81" name="Line 13"/>
          <p:cNvSpPr>
            <a:spLocks noChangeShapeType="1"/>
          </p:cNvSpPr>
          <p:nvPr/>
        </p:nvSpPr>
        <p:spPr bwMode="auto">
          <a:xfrm flipV="1">
            <a:off x="4999038" y="4241800"/>
            <a:ext cx="1143000" cy="4445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82" name="Line 14"/>
          <p:cNvSpPr>
            <a:spLocks noChangeShapeType="1"/>
          </p:cNvSpPr>
          <p:nvPr/>
        </p:nvSpPr>
        <p:spPr bwMode="auto">
          <a:xfrm flipV="1">
            <a:off x="6745288" y="4243388"/>
            <a:ext cx="339725" cy="46672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83" name="Line 15"/>
          <p:cNvSpPr>
            <a:spLocks noChangeShapeType="1"/>
          </p:cNvSpPr>
          <p:nvPr/>
        </p:nvSpPr>
        <p:spPr bwMode="auto">
          <a:xfrm flipV="1">
            <a:off x="3840163" y="4959350"/>
            <a:ext cx="381000" cy="3810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84" name="Line 16"/>
          <p:cNvSpPr>
            <a:spLocks noChangeShapeType="1"/>
          </p:cNvSpPr>
          <p:nvPr/>
        </p:nvSpPr>
        <p:spPr bwMode="auto">
          <a:xfrm flipV="1">
            <a:off x="2362200" y="4343400"/>
            <a:ext cx="609600" cy="6858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295953" name="Rectangle 17"/>
          <p:cNvSpPr>
            <a:spLocks noChangeArrowheads="1"/>
          </p:cNvSpPr>
          <p:nvPr/>
        </p:nvSpPr>
        <p:spPr bwMode="auto">
          <a:xfrm>
            <a:off x="1003300" y="190500"/>
            <a:ext cx="1828800" cy="6096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Anatomical Space</a:t>
            </a:r>
            <a:endParaRPr lang="en-US">
              <a:solidFill>
                <a:srgbClr val="000000"/>
              </a:solidFill>
              <a:latin typeface="Times New Roman" pitchFamily="18" charset="0"/>
            </a:endParaRPr>
          </a:p>
        </p:txBody>
      </p:sp>
      <p:sp>
        <p:nvSpPr>
          <p:cNvPr id="295954" name="Rectangle 18"/>
          <p:cNvSpPr>
            <a:spLocks noChangeArrowheads="1"/>
          </p:cNvSpPr>
          <p:nvPr/>
        </p:nvSpPr>
        <p:spPr bwMode="auto">
          <a:xfrm>
            <a:off x="2082800" y="1114425"/>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Organ</a:t>
            </a:r>
          </a:p>
          <a:p>
            <a:pPr algn="ctr"/>
            <a:r>
              <a:rPr lang="en-US" sz="1400">
                <a:solidFill>
                  <a:srgbClr val="000000"/>
                </a:solidFill>
                <a:latin typeface="Times New Roman" pitchFamily="18" charset="0"/>
              </a:rPr>
              <a:t>Cavity</a:t>
            </a:r>
          </a:p>
        </p:txBody>
      </p:sp>
      <p:sp>
        <p:nvSpPr>
          <p:cNvPr id="295955" name="Rectangle 19"/>
          <p:cNvSpPr>
            <a:spLocks noChangeArrowheads="1"/>
          </p:cNvSpPr>
          <p:nvPr/>
        </p:nvSpPr>
        <p:spPr bwMode="auto">
          <a:xfrm>
            <a:off x="2135188" y="1963738"/>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Serous Sac</a:t>
            </a:r>
          </a:p>
          <a:p>
            <a:pPr algn="ctr"/>
            <a:r>
              <a:rPr lang="en-US" sz="1400">
                <a:solidFill>
                  <a:srgbClr val="000000"/>
                </a:solidFill>
                <a:latin typeface="Times New Roman" pitchFamily="18" charset="0"/>
              </a:rPr>
              <a:t>Cavity</a:t>
            </a:r>
            <a:endParaRPr lang="en-US">
              <a:solidFill>
                <a:srgbClr val="000000"/>
              </a:solidFill>
              <a:latin typeface="Times New Roman" pitchFamily="18" charset="0"/>
            </a:endParaRPr>
          </a:p>
        </p:txBody>
      </p:sp>
      <p:sp>
        <p:nvSpPr>
          <p:cNvPr id="32788" name="Line 20"/>
          <p:cNvSpPr>
            <a:spLocks noChangeShapeType="1"/>
          </p:cNvSpPr>
          <p:nvPr/>
        </p:nvSpPr>
        <p:spPr bwMode="auto">
          <a:xfrm flipH="1" flipV="1">
            <a:off x="2809875" y="2498725"/>
            <a:ext cx="542925" cy="13874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89" name="Line 21"/>
          <p:cNvSpPr>
            <a:spLocks noChangeShapeType="1"/>
          </p:cNvSpPr>
          <p:nvPr/>
        </p:nvSpPr>
        <p:spPr bwMode="auto">
          <a:xfrm flipH="1" flipV="1">
            <a:off x="2184400" y="785813"/>
            <a:ext cx="508000" cy="3254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90" name="Line 22"/>
          <p:cNvSpPr>
            <a:spLocks noChangeShapeType="1"/>
          </p:cNvSpPr>
          <p:nvPr/>
        </p:nvSpPr>
        <p:spPr bwMode="auto">
          <a:xfrm flipH="1" flipV="1">
            <a:off x="2693988" y="1660525"/>
            <a:ext cx="25400" cy="3032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295959" name="Rectangle 23"/>
          <p:cNvSpPr>
            <a:spLocks noChangeArrowheads="1"/>
          </p:cNvSpPr>
          <p:nvPr/>
        </p:nvSpPr>
        <p:spPr bwMode="auto">
          <a:xfrm>
            <a:off x="4803775" y="190500"/>
            <a:ext cx="1828800" cy="6096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Anatomical</a:t>
            </a:r>
          </a:p>
          <a:p>
            <a:pPr algn="ctr"/>
            <a:r>
              <a:rPr lang="en-US" sz="1400">
                <a:solidFill>
                  <a:srgbClr val="000000"/>
                </a:solidFill>
                <a:latin typeface="Times New Roman" pitchFamily="18" charset="0"/>
              </a:rPr>
              <a:t>Structure</a:t>
            </a:r>
            <a:endParaRPr lang="en-US">
              <a:solidFill>
                <a:srgbClr val="000000"/>
              </a:solidFill>
              <a:latin typeface="Times New Roman" pitchFamily="18" charset="0"/>
            </a:endParaRPr>
          </a:p>
        </p:txBody>
      </p:sp>
      <p:sp>
        <p:nvSpPr>
          <p:cNvPr id="295960" name="Rectangle 24"/>
          <p:cNvSpPr>
            <a:spLocks noChangeArrowheads="1"/>
          </p:cNvSpPr>
          <p:nvPr/>
        </p:nvSpPr>
        <p:spPr bwMode="auto">
          <a:xfrm>
            <a:off x="3717925" y="1114425"/>
            <a:ext cx="1216025"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Organ</a:t>
            </a:r>
          </a:p>
        </p:txBody>
      </p:sp>
      <p:sp>
        <p:nvSpPr>
          <p:cNvPr id="295961" name="Rectangle 25"/>
          <p:cNvSpPr>
            <a:spLocks noChangeArrowheads="1"/>
          </p:cNvSpPr>
          <p:nvPr/>
        </p:nvSpPr>
        <p:spPr bwMode="auto">
          <a:xfrm>
            <a:off x="3722688" y="1952625"/>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i="1">
                <a:solidFill>
                  <a:srgbClr val="000000"/>
                </a:solidFill>
                <a:latin typeface="Times New Roman" pitchFamily="18" charset="0"/>
              </a:rPr>
              <a:t>Serous Sac</a:t>
            </a:r>
            <a:endParaRPr lang="en-US" sz="1600" i="1">
              <a:solidFill>
                <a:srgbClr val="000000"/>
              </a:solidFill>
              <a:latin typeface="Times New Roman" pitchFamily="18" charset="0"/>
            </a:endParaRPr>
          </a:p>
        </p:txBody>
      </p:sp>
      <p:sp>
        <p:nvSpPr>
          <p:cNvPr id="32794" name="Line 26"/>
          <p:cNvSpPr>
            <a:spLocks noChangeShapeType="1"/>
          </p:cNvSpPr>
          <p:nvPr/>
        </p:nvSpPr>
        <p:spPr bwMode="auto">
          <a:xfrm flipH="1" flipV="1">
            <a:off x="4410075" y="2471738"/>
            <a:ext cx="231775" cy="10604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95" name="Line 27"/>
          <p:cNvSpPr>
            <a:spLocks noChangeShapeType="1"/>
          </p:cNvSpPr>
          <p:nvPr/>
        </p:nvSpPr>
        <p:spPr bwMode="auto">
          <a:xfrm flipV="1">
            <a:off x="4368800" y="1635125"/>
            <a:ext cx="12700" cy="3175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96" name="Line 28"/>
          <p:cNvSpPr>
            <a:spLocks noChangeShapeType="1"/>
          </p:cNvSpPr>
          <p:nvPr/>
        </p:nvSpPr>
        <p:spPr bwMode="auto">
          <a:xfrm flipV="1">
            <a:off x="4368800" y="785813"/>
            <a:ext cx="712788" cy="3000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295965" name="AutoShape 29"/>
          <p:cNvSpPr>
            <a:spLocks noChangeArrowheads="1"/>
          </p:cNvSpPr>
          <p:nvPr/>
        </p:nvSpPr>
        <p:spPr bwMode="auto">
          <a:xfrm>
            <a:off x="2940050" y="5348288"/>
            <a:ext cx="1730375" cy="623887"/>
          </a:xfrm>
          <a:prstGeom prst="parallelogram">
            <a:avLst>
              <a:gd name="adj" fmla="val 63291"/>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anchor="ctr"/>
          <a:lstStyle/>
          <a:p>
            <a:pPr algn="ctr"/>
            <a:r>
              <a:rPr lang="en-US" sz="1600" i="1">
                <a:solidFill>
                  <a:srgbClr val="000000"/>
                </a:solidFill>
                <a:latin typeface="Times New Roman" pitchFamily="18" charset="0"/>
              </a:rPr>
              <a:t>Mediastinal</a:t>
            </a:r>
          </a:p>
          <a:p>
            <a:pPr algn="ctr"/>
            <a:r>
              <a:rPr lang="en-US" sz="1600" i="1">
                <a:solidFill>
                  <a:srgbClr val="000000"/>
                </a:solidFill>
                <a:latin typeface="Times New Roman" pitchFamily="18" charset="0"/>
              </a:rPr>
              <a:t>Pleura</a:t>
            </a:r>
            <a:endParaRPr lang="en-US">
              <a:solidFill>
                <a:srgbClr val="000000"/>
              </a:solidFill>
              <a:latin typeface="Times New Roman" pitchFamily="18" charset="0"/>
            </a:endParaRPr>
          </a:p>
        </p:txBody>
      </p:sp>
      <p:sp>
        <p:nvSpPr>
          <p:cNvPr id="32798" name="Line 30"/>
          <p:cNvSpPr>
            <a:spLocks noChangeShapeType="1"/>
          </p:cNvSpPr>
          <p:nvPr/>
        </p:nvSpPr>
        <p:spPr bwMode="auto">
          <a:xfrm flipV="1">
            <a:off x="4610100" y="5253038"/>
            <a:ext cx="1208088" cy="18732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799" name="Line 31"/>
          <p:cNvSpPr>
            <a:spLocks noChangeShapeType="1"/>
          </p:cNvSpPr>
          <p:nvPr/>
        </p:nvSpPr>
        <p:spPr bwMode="auto">
          <a:xfrm flipH="1" flipV="1">
            <a:off x="4410075" y="5743575"/>
            <a:ext cx="598488" cy="211138"/>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800" name="Line 32"/>
          <p:cNvSpPr>
            <a:spLocks noChangeShapeType="1"/>
          </p:cNvSpPr>
          <p:nvPr/>
        </p:nvSpPr>
        <p:spPr bwMode="auto">
          <a:xfrm flipV="1">
            <a:off x="6189663" y="5270500"/>
            <a:ext cx="212725" cy="31432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295969" name="Rectangle 33"/>
          <p:cNvSpPr>
            <a:spLocks noChangeArrowheads="1"/>
          </p:cNvSpPr>
          <p:nvPr/>
        </p:nvSpPr>
        <p:spPr bwMode="auto">
          <a:xfrm>
            <a:off x="7731125" y="1958975"/>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Tissue</a:t>
            </a:r>
          </a:p>
        </p:txBody>
      </p:sp>
      <p:sp>
        <p:nvSpPr>
          <p:cNvPr id="32802" name="Line 34"/>
          <p:cNvSpPr>
            <a:spLocks noChangeShapeType="1"/>
          </p:cNvSpPr>
          <p:nvPr/>
        </p:nvSpPr>
        <p:spPr bwMode="auto">
          <a:xfrm flipV="1">
            <a:off x="6537325" y="2493963"/>
            <a:ext cx="1782763" cy="32416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803" name="Line 35"/>
          <p:cNvSpPr>
            <a:spLocks noChangeShapeType="1"/>
          </p:cNvSpPr>
          <p:nvPr/>
        </p:nvSpPr>
        <p:spPr bwMode="auto">
          <a:xfrm flipH="1" flipV="1">
            <a:off x="7577138" y="1652588"/>
            <a:ext cx="723900" cy="279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804" name="Line 36"/>
          <p:cNvSpPr>
            <a:spLocks noChangeShapeType="1"/>
          </p:cNvSpPr>
          <p:nvPr/>
        </p:nvSpPr>
        <p:spPr bwMode="auto">
          <a:xfrm flipH="1" flipV="1">
            <a:off x="6267450" y="801688"/>
            <a:ext cx="752475" cy="3111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grpSp>
        <p:nvGrpSpPr>
          <p:cNvPr id="295973" name="Group 37"/>
          <p:cNvGrpSpPr>
            <a:grpSpLocks/>
          </p:cNvGrpSpPr>
          <p:nvPr/>
        </p:nvGrpSpPr>
        <p:grpSpPr bwMode="auto">
          <a:xfrm>
            <a:off x="5014913" y="1139825"/>
            <a:ext cx="2616200" cy="3806825"/>
            <a:chOff x="3159" y="718"/>
            <a:chExt cx="1648" cy="2398"/>
          </a:xfrm>
        </p:grpSpPr>
        <p:sp>
          <p:nvSpPr>
            <p:cNvPr id="295987" name="Rectangle 38"/>
            <p:cNvSpPr>
              <a:spLocks noChangeArrowheads="1"/>
            </p:cNvSpPr>
            <p:nvPr/>
          </p:nvSpPr>
          <p:spPr bwMode="auto">
            <a:xfrm>
              <a:off x="4038" y="718"/>
              <a:ext cx="768" cy="336"/>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Organ Part</a:t>
              </a:r>
            </a:p>
          </p:txBody>
        </p:sp>
        <p:sp>
          <p:nvSpPr>
            <p:cNvPr id="32820" name="Line 39"/>
            <p:cNvSpPr>
              <a:spLocks noChangeShapeType="1"/>
            </p:cNvSpPr>
            <p:nvPr/>
          </p:nvSpPr>
          <p:spPr bwMode="auto">
            <a:xfrm flipV="1">
              <a:off x="3840" y="1590"/>
              <a:ext cx="485" cy="1526"/>
            </a:xfrm>
            <a:prstGeom prst="line">
              <a:avLst/>
            </a:prstGeom>
            <a:noFill/>
            <a:ln w="25400">
              <a:solidFill>
                <a:schemeClr val="tx1"/>
              </a:solidFill>
              <a:round/>
              <a:headEnd/>
              <a:tailEnd type="triangle" w="med" len="me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821" name="Line 40"/>
            <p:cNvSpPr>
              <a:spLocks noChangeShapeType="1"/>
            </p:cNvSpPr>
            <p:nvPr/>
          </p:nvSpPr>
          <p:spPr bwMode="auto">
            <a:xfrm flipH="1" flipV="1">
              <a:off x="4476" y="1597"/>
              <a:ext cx="27" cy="710"/>
            </a:xfrm>
            <a:prstGeom prst="line">
              <a:avLst/>
            </a:prstGeom>
            <a:noFill/>
            <a:ln w="25400">
              <a:solidFill>
                <a:schemeClr val="tx1"/>
              </a:solidFill>
              <a:round/>
              <a:headEnd/>
              <a:tailEnd type="triangle" w="med" len="me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822" name="Line 41"/>
            <p:cNvSpPr>
              <a:spLocks noChangeShapeType="1"/>
            </p:cNvSpPr>
            <p:nvPr/>
          </p:nvSpPr>
          <p:spPr bwMode="auto">
            <a:xfrm flipV="1">
              <a:off x="3159" y="1581"/>
              <a:ext cx="941" cy="1246"/>
            </a:xfrm>
            <a:prstGeom prst="line">
              <a:avLst/>
            </a:prstGeom>
            <a:noFill/>
            <a:ln w="25400">
              <a:solidFill>
                <a:schemeClr val="tx1"/>
              </a:solidFill>
              <a:round/>
              <a:headEnd/>
              <a:tailEnd type="triangle" w="med" len="me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295991" name="Rectangle 42"/>
            <p:cNvSpPr>
              <a:spLocks noChangeArrowheads="1"/>
            </p:cNvSpPr>
            <p:nvPr/>
          </p:nvSpPr>
          <p:spPr bwMode="auto">
            <a:xfrm>
              <a:off x="4039" y="1236"/>
              <a:ext cx="768" cy="336"/>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Organ </a:t>
              </a:r>
            </a:p>
            <a:p>
              <a:pPr algn="ctr"/>
              <a:r>
                <a:rPr lang="en-US" sz="1400">
                  <a:solidFill>
                    <a:srgbClr val="000000"/>
                  </a:solidFill>
                  <a:latin typeface="Times New Roman" pitchFamily="18" charset="0"/>
                </a:rPr>
                <a:t>Subdivision</a:t>
              </a:r>
            </a:p>
          </p:txBody>
        </p:sp>
        <p:sp>
          <p:nvSpPr>
            <p:cNvPr id="32824" name="Line 43"/>
            <p:cNvSpPr>
              <a:spLocks noChangeShapeType="1"/>
            </p:cNvSpPr>
            <p:nvPr/>
          </p:nvSpPr>
          <p:spPr bwMode="auto">
            <a:xfrm flipH="1" flipV="1">
              <a:off x="4409" y="1051"/>
              <a:ext cx="16" cy="176"/>
            </a:xfrm>
            <a:prstGeom prst="line">
              <a:avLst/>
            </a:prstGeom>
            <a:noFill/>
            <a:ln w="25400">
              <a:solidFill>
                <a:schemeClr val="tx1"/>
              </a:solidFill>
              <a:round/>
              <a:headEnd/>
              <a:tailEnd type="triangle" w="med" len="me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grpSp>
      <p:sp>
        <p:nvSpPr>
          <p:cNvPr id="295974" name="Rectangle 44"/>
          <p:cNvSpPr>
            <a:spLocks noChangeArrowheads="1"/>
          </p:cNvSpPr>
          <p:nvPr/>
        </p:nvSpPr>
        <p:spPr bwMode="auto">
          <a:xfrm>
            <a:off x="5075238" y="1951038"/>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Organ </a:t>
            </a:r>
          </a:p>
          <a:p>
            <a:pPr algn="ctr"/>
            <a:r>
              <a:rPr lang="en-US" sz="1400">
                <a:solidFill>
                  <a:srgbClr val="000000"/>
                </a:solidFill>
                <a:latin typeface="Times New Roman" pitchFamily="18" charset="0"/>
              </a:rPr>
              <a:t>Component</a:t>
            </a:r>
          </a:p>
        </p:txBody>
      </p:sp>
      <p:sp>
        <p:nvSpPr>
          <p:cNvPr id="32807" name="Line 45"/>
          <p:cNvSpPr>
            <a:spLocks noChangeShapeType="1"/>
          </p:cNvSpPr>
          <p:nvPr/>
        </p:nvSpPr>
        <p:spPr bwMode="auto">
          <a:xfrm flipV="1">
            <a:off x="5683250" y="1673225"/>
            <a:ext cx="723900" cy="2651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808" name="Line 46"/>
          <p:cNvSpPr>
            <a:spLocks noChangeShapeType="1"/>
          </p:cNvSpPr>
          <p:nvPr/>
        </p:nvSpPr>
        <p:spPr bwMode="auto">
          <a:xfrm flipV="1">
            <a:off x="4422775" y="2482850"/>
            <a:ext cx="1336675" cy="30162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295977" name="Rectangle 47"/>
          <p:cNvSpPr>
            <a:spLocks noChangeArrowheads="1"/>
          </p:cNvSpPr>
          <p:nvPr/>
        </p:nvSpPr>
        <p:spPr bwMode="auto">
          <a:xfrm>
            <a:off x="433388" y="1100138"/>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Organ Cavity</a:t>
            </a:r>
          </a:p>
          <a:p>
            <a:pPr algn="ctr"/>
            <a:r>
              <a:rPr lang="en-US" sz="1400">
                <a:solidFill>
                  <a:srgbClr val="000000"/>
                </a:solidFill>
                <a:latin typeface="Times New Roman" pitchFamily="18" charset="0"/>
              </a:rPr>
              <a:t>Subdivision</a:t>
            </a:r>
            <a:endParaRPr lang="en-US">
              <a:solidFill>
                <a:srgbClr val="000000"/>
              </a:solidFill>
              <a:latin typeface="Times New Roman" pitchFamily="18" charset="0"/>
            </a:endParaRPr>
          </a:p>
        </p:txBody>
      </p:sp>
      <p:sp>
        <p:nvSpPr>
          <p:cNvPr id="295978" name="Rectangle 48"/>
          <p:cNvSpPr>
            <a:spLocks noChangeArrowheads="1"/>
          </p:cNvSpPr>
          <p:nvPr/>
        </p:nvSpPr>
        <p:spPr bwMode="auto">
          <a:xfrm>
            <a:off x="471488" y="1963738"/>
            <a:ext cx="1219200" cy="712787"/>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p>
            <a:pPr algn="ctr"/>
            <a:r>
              <a:rPr lang="en-US" sz="1400">
                <a:solidFill>
                  <a:srgbClr val="000000"/>
                </a:solidFill>
                <a:latin typeface="Times New Roman" pitchFamily="18" charset="0"/>
              </a:rPr>
              <a:t>Serous Sac</a:t>
            </a:r>
          </a:p>
          <a:p>
            <a:pPr algn="ctr"/>
            <a:r>
              <a:rPr lang="en-US" sz="1400">
                <a:solidFill>
                  <a:srgbClr val="000000"/>
                </a:solidFill>
                <a:latin typeface="Times New Roman" pitchFamily="18" charset="0"/>
              </a:rPr>
              <a:t>Cavity</a:t>
            </a:r>
          </a:p>
          <a:p>
            <a:pPr algn="ctr"/>
            <a:r>
              <a:rPr lang="en-US" sz="1400">
                <a:solidFill>
                  <a:srgbClr val="000000"/>
                </a:solidFill>
                <a:latin typeface="Times New Roman" pitchFamily="18" charset="0"/>
              </a:rPr>
              <a:t>Subdivision</a:t>
            </a:r>
            <a:endParaRPr lang="en-US">
              <a:solidFill>
                <a:srgbClr val="000000"/>
              </a:solidFill>
              <a:latin typeface="Times New Roman" pitchFamily="18" charset="0"/>
            </a:endParaRPr>
          </a:p>
        </p:txBody>
      </p:sp>
      <p:sp>
        <p:nvSpPr>
          <p:cNvPr id="32811" name="Line 49"/>
          <p:cNvSpPr>
            <a:spLocks noChangeShapeType="1"/>
          </p:cNvSpPr>
          <p:nvPr/>
        </p:nvSpPr>
        <p:spPr bwMode="auto">
          <a:xfrm flipH="1" flipV="1">
            <a:off x="1044575" y="2689225"/>
            <a:ext cx="784225" cy="2416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812" name="Line 50"/>
          <p:cNvSpPr>
            <a:spLocks noChangeShapeType="1"/>
          </p:cNvSpPr>
          <p:nvPr/>
        </p:nvSpPr>
        <p:spPr bwMode="auto">
          <a:xfrm flipH="1" flipV="1">
            <a:off x="1055688" y="1608138"/>
            <a:ext cx="25400" cy="355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2813" name="Line 51"/>
          <p:cNvSpPr>
            <a:spLocks noChangeShapeType="1"/>
          </p:cNvSpPr>
          <p:nvPr/>
        </p:nvSpPr>
        <p:spPr bwMode="auto">
          <a:xfrm flipV="1">
            <a:off x="989013" y="784225"/>
            <a:ext cx="454025" cy="2889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295982" name="Text Box 52"/>
          <p:cNvSpPr txBox="1">
            <a:spLocks noChangeArrowheads="1"/>
          </p:cNvSpPr>
          <p:nvPr/>
        </p:nvSpPr>
        <p:spPr bwMode="auto">
          <a:xfrm>
            <a:off x="3352800" y="48006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solidFill>
                <a:srgbClr val="000000"/>
              </a:solidFill>
            </a:endParaRPr>
          </a:p>
        </p:txBody>
      </p:sp>
      <p:sp>
        <p:nvSpPr>
          <p:cNvPr id="295983" name="Text Box 53"/>
          <p:cNvSpPr txBox="1">
            <a:spLocks noChangeArrowheads="1"/>
          </p:cNvSpPr>
          <p:nvPr/>
        </p:nvSpPr>
        <p:spPr bwMode="auto">
          <a:xfrm rot="-3328191">
            <a:off x="6608763" y="4329112"/>
            <a:ext cx="3429000" cy="100647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6000" i="1">
                <a:solidFill>
                  <a:srgbClr val="CC3300"/>
                </a:solidFill>
              </a:rPr>
              <a:t>part_of </a:t>
            </a:r>
          </a:p>
        </p:txBody>
      </p:sp>
      <p:sp>
        <p:nvSpPr>
          <p:cNvPr id="295984" name="Text Box 54"/>
          <p:cNvSpPr txBox="1">
            <a:spLocks noChangeArrowheads="1"/>
          </p:cNvSpPr>
          <p:nvPr/>
        </p:nvSpPr>
        <p:spPr bwMode="auto">
          <a:xfrm rot="4198275">
            <a:off x="159544" y="3275806"/>
            <a:ext cx="1754188" cy="100647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6000" i="1">
                <a:solidFill>
                  <a:srgbClr val="CC3300"/>
                </a:solidFill>
              </a:rPr>
              <a:t>is_a </a:t>
            </a:r>
          </a:p>
        </p:txBody>
      </p:sp>
      <p:sp>
        <p:nvSpPr>
          <p:cNvPr id="32817" name="Text Box 55"/>
          <p:cNvSpPr txBox="1">
            <a:spLocks noChangeArrowheads="1"/>
          </p:cNvSpPr>
          <p:nvPr/>
        </p:nvSpPr>
        <p:spPr bwMode="auto">
          <a:xfrm>
            <a:off x="762000" y="60960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ct val="50000"/>
              </a:spcBef>
              <a:spcAft>
                <a:spcPts val="0"/>
              </a:spcAft>
              <a:defRPr/>
            </a:pPr>
            <a:r>
              <a:rPr lang="en-US">
                <a:solidFill>
                  <a:prstClr val="black"/>
                </a:solidFill>
                <a:cs typeface="+mn-cs"/>
              </a:rPr>
              <a:t>Foundational Model of Anatomy</a:t>
            </a:r>
          </a:p>
        </p:txBody>
      </p:sp>
      <p:sp>
        <p:nvSpPr>
          <p:cNvPr id="295986"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D54A91-4209-43FE-B08B-B14BD277B059}" type="slidenum">
              <a:rPr lang="en-US">
                <a:solidFill>
                  <a:srgbClr val="898989"/>
                </a:solidFill>
              </a:rPr>
              <a:pPr eaLnBrk="1" hangingPunct="1"/>
              <a:t>75</a:t>
            </a:fld>
            <a:endParaRPr lang="en-US">
              <a:solidFill>
                <a:srgbClr val="898989"/>
              </a:solidFill>
            </a:endParaRPr>
          </a:p>
        </p:txBody>
      </p:sp>
    </p:spTree>
    <p:extLst>
      <p:ext uri="{BB962C8B-B14F-4D97-AF65-F5344CB8AC3E}">
        <p14:creationId xmlns:p14="http://schemas.microsoft.com/office/powerpoint/2010/main" val="174767764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a:xfrm>
            <a:off x="685800" y="304800"/>
            <a:ext cx="7772400" cy="1143000"/>
          </a:xfrm>
        </p:spPr>
        <p:txBody>
          <a:bodyPr/>
          <a:lstStyle/>
          <a:p>
            <a:r>
              <a:rPr lang="en-US" smtClean="0"/>
              <a:t>Applied Ontology 2. Medicine</a:t>
            </a:r>
          </a:p>
        </p:txBody>
      </p:sp>
      <p:sp>
        <p:nvSpPr>
          <p:cNvPr id="277507" name="Content Placeholder 2"/>
          <p:cNvSpPr>
            <a:spLocks noGrp="1"/>
          </p:cNvSpPr>
          <p:nvPr>
            <p:ph idx="1"/>
          </p:nvPr>
        </p:nvSpPr>
        <p:spPr>
          <a:xfrm>
            <a:off x="228600" y="1447800"/>
            <a:ext cx="8763000" cy="4114800"/>
          </a:xfrm>
        </p:spPr>
        <p:txBody>
          <a:bodyPr/>
          <a:lstStyle/>
          <a:p>
            <a:r>
              <a:rPr lang="en-US" smtClean="0"/>
              <a:t>Infectious Disease Ontology</a:t>
            </a:r>
          </a:p>
          <a:p>
            <a:r>
              <a:rPr lang="en-US" sz="2600" smtClean="0"/>
              <a:t>	“Infectious Disease Ontology”, in Sintchenko (ed.), </a:t>
            </a:r>
            <a:r>
              <a:rPr lang="en-US" sz="2600" i="1" smtClean="0"/>
              <a:t>Infectious Disease Informatics</a:t>
            </a:r>
            <a:r>
              <a:rPr lang="en-US" sz="2600" smtClean="0"/>
              <a:t>, Springer, 2009.</a:t>
            </a:r>
          </a:p>
          <a:p>
            <a:r>
              <a:rPr lang="en-US" smtClean="0"/>
              <a:t>Foundational Model of Anatomy</a:t>
            </a:r>
          </a:p>
          <a:p>
            <a:r>
              <a:rPr lang="en-GB" smtClean="0"/>
              <a:t>	</a:t>
            </a:r>
            <a:r>
              <a:rPr lang="en-GB" sz="2600" smtClean="0"/>
              <a:t>“A Reference Ontology for Bioinformatics: The Foundational Model of Anatomy”, </a:t>
            </a:r>
            <a:r>
              <a:rPr lang="en-GB" sz="2600" i="1" smtClean="0"/>
              <a:t>Journal of Biomedical Informatics</a:t>
            </a:r>
            <a:r>
              <a:rPr lang="en-GB" sz="2600" smtClean="0"/>
              <a:t>, 36, 2003.</a:t>
            </a:r>
          </a:p>
          <a:p>
            <a:r>
              <a:rPr lang="en-GB" smtClean="0"/>
              <a:t>Mental Disease Ontology</a:t>
            </a:r>
            <a:endParaRPr lang="en-GB" sz="2600" smtClean="0"/>
          </a:p>
          <a:p>
            <a:r>
              <a:rPr lang="en-US" sz="2600" smtClean="0"/>
              <a:t>	“Foundations for a Realist Ontology of Mental Disease”, </a:t>
            </a:r>
            <a:r>
              <a:rPr lang="en-US" sz="2600" i="1" smtClean="0"/>
              <a:t>Journal of Biomedical Semantics</a:t>
            </a:r>
            <a:r>
              <a:rPr lang="en-US" sz="2600" smtClean="0"/>
              <a:t>, 1(10), 2010</a:t>
            </a:r>
            <a:endParaRPr lang="en-US" smtClean="0"/>
          </a:p>
        </p:txBody>
      </p:sp>
      <p:sp>
        <p:nvSpPr>
          <p:cNvPr id="277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17DB78-41BF-4F58-9E7F-84BBDBE60B7E}" type="slidenum">
              <a:rPr lang="en-US" smtClean="0">
                <a:solidFill>
                  <a:srgbClr val="000000"/>
                </a:solidFill>
                <a:latin typeface="Times New Roman" pitchFamily="18" charset="0"/>
              </a:rPr>
              <a:pPr eaLnBrk="1" hangingPunct="1"/>
              <a:t>76</a:t>
            </a:fld>
            <a:endParaRPr lang="en-US"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Applied Ontology 3. Finance</a:t>
            </a:r>
            <a:endParaRPr lang="en-US"/>
          </a:p>
        </p:txBody>
      </p:sp>
      <p:sp>
        <p:nvSpPr>
          <p:cNvPr id="3" name="Content Placeholder 2"/>
          <p:cNvSpPr>
            <a:spLocks noGrp="1"/>
          </p:cNvSpPr>
          <p:nvPr>
            <p:ph idx="1"/>
          </p:nvPr>
        </p:nvSpPr>
        <p:spPr/>
        <p:txBody>
          <a:bodyPr/>
          <a:lstStyle/>
          <a:p>
            <a:r>
              <a:rPr lang="en-US" smtClean="0"/>
              <a:t>XBRL = eXtensible Business Reporting Language</a:t>
            </a:r>
          </a:p>
          <a:p>
            <a:endParaRPr lang="en-US"/>
          </a:p>
          <a:p>
            <a:r>
              <a:rPr lang="en-US" smtClean="0"/>
              <a:t>government mandated syntax for all reports to SEC </a:t>
            </a:r>
          </a:p>
          <a:p>
            <a:endParaRPr lang="en-US"/>
          </a:p>
          <a:p>
            <a:r>
              <a:rPr lang="en-US" smtClean="0"/>
              <a:t>extensibility defeats comparability of data</a:t>
            </a:r>
            <a:endParaRPr lang="en-US"/>
          </a:p>
        </p:txBody>
      </p:sp>
      <p:sp>
        <p:nvSpPr>
          <p:cNvPr id="4" name="Slide Number Placeholder 3"/>
          <p:cNvSpPr>
            <a:spLocks noGrp="1"/>
          </p:cNvSpPr>
          <p:nvPr>
            <p:ph type="sldNum" sz="quarter" idx="10"/>
          </p:nvPr>
        </p:nvSpPr>
        <p:spPr/>
        <p:txBody>
          <a:bodyPr/>
          <a:lstStyle/>
          <a:p>
            <a:pPr>
              <a:defRPr/>
            </a:pPr>
            <a:fld id="{CD76352A-BC55-4668-820E-A99DA553ECE0}" type="slidenum">
              <a:rPr lang="en-US" smtClean="0"/>
              <a:pPr>
                <a:defRPr/>
              </a:pPr>
              <a:t>77</a:t>
            </a:fld>
            <a:endParaRPr lang="en-US"/>
          </a:p>
        </p:txBody>
      </p:sp>
      <p:sp>
        <p:nvSpPr>
          <p:cNvPr id="6" name="Rectangle 5"/>
          <p:cNvSpPr/>
          <p:nvPr/>
        </p:nvSpPr>
        <p:spPr>
          <a:xfrm>
            <a:off x="1981200" y="6183868"/>
            <a:ext cx="5105400" cy="369332"/>
          </a:xfrm>
          <a:prstGeom prst="rect">
            <a:avLst/>
          </a:prstGeom>
        </p:spPr>
        <p:txBody>
          <a:bodyPr wrap="square">
            <a:spAutoFit/>
          </a:bodyPr>
          <a:lstStyle/>
          <a:p>
            <a:r>
              <a:rPr lang="en-US" smtClean="0"/>
              <a:t>http://financialreportontology.wikispaces.com/</a:t>
            </a:r>
            <a:endParaRPr lang="en-US"/>
          </a:p>
        </p:txBody>
      </p:sp>
    </p:spTree>
    <p:extLst>
      <p:ext uri="{BB962C8B-B14F-4D97-AF65-F5344CB8AC3E}">
        <p14:creationId xmlns:p14="http://schemas.microsoft.com/office/powerpoint/2010/main" val="339243626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a:xfrm>
            <a:off x="533400" y="76200"/>
            <a:ext cx="8229600" cy="1143000"/>
          </a:xfrm>
        </p:spPr>
        <p:txBody>
          <a:bodyPr/>
          <a:lstStyle/>
          <a:p>
            <a:r>
              <a:rPr lang="en-US" smtClean="0"/>
              <a:t>Financial Report Ontology (FRO)</a:t>
            </a:r>
          </a:p>
        </p:txBody>
      </p:sp>
      <p:sp>
        <p:nvSpPr>
          <p:cNvPr id="278531"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0"/>
          </p:nvPr>
        </p:nvSpPr>
        <p:spPr>
          <a:xfrm>
            <a:off x="6553200" y="6356350"/>
            <a:ext cx="2133600" cy="365125"/>
          </a:xfrm>
        </p:spPr>
        <p:txBody>
          <a:bodyPr/>
          <a:lstStyle/>
          <a:p>
            <a:pPr>
              <a:defRPr/>
            </a:pPr>
            <a:fld id="{BCB84F06-BAF1-4769-B190-AB9E49078169}" type="slidenum">
              <a:rPr lang="en-US" smtClean="0">
                <a:solidFill>
                  <a:prstClr val="black">
                    <a:tint val="75000"/>
                  </a:prstClr>
                </a:solidFill>
                <a:cs typeface="+mn-cs"/>
              </a:rPr>
              <a:pPr>
                <a:defRPr/>
              </a:pPr>
              <a:t>78</a:t>
            </a:fld>
            <a:endParaRPr lang="en-US">
              <a:solidFill>
                <a:prstClr val="black">
                  <a:tint val="75000"/>
                </a:prstClr>
              </a:solidFill>
              <a:cs typeface="+mn-cs"/>
            </a:endParaRPr>
          </a:p>
        </p:txBody>
      </p:sp>
      <p:pic>
        <p:nvPicPr>
          <p:cNvPr id="278533" name="Picture 2"/>
          <p:cNvPicPr>
            <a:picLocks noChangeAspect="1" noChangeArrowheads="1"/>
          </p:cNvPicPr>
          <p:nvPr/>
        </p:nvPicPr>
        <p:blipFill>
          <a:blip r:embed="rId2">
            <a:extLst>
              <a:ext uri="{28A0092B-C50C-407E-A947-70E740481C1C}">
                <a14:useLocalDpi xmlns:a14="http://schemas.microsoft.com/office/drawing/2010/main" val="0"/>
              </a:ext>
            </a:extLst>
          </a:blip>
          <a:srcRect l="38387" t="21954" r="3725" b="18925"/>
          <a:stretch>
            <a:fillRect/>
          </a:stretch>
        </p:blipFill>
        <p:spPr bwMode="auto">
          <a:xfrm>
            <a:off x="41275" y="1403350"/>
            <a:ext cx="9102725" cy="522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r>
              <a:rPr lang="en-US" b="1" smtClean="0"/>
              <a:t>Applied Ontology 4. Defense</a:t>
            </a:r>
          </a:p>
        </p:txBody>
      </p:sp>
      <p:sp>
        <p:nvSpPr>
          <p:cNvPr id="3" name="Content Placeholder 2"/>
          <p:cNvSpPr>
            <a:spLocks noGrp="1"/>
          </p:cNvSpPr>
          <p:nvPr>
            <p:ph idx="1"/>
          </p:nvPr>
        </p:nvSpPr>
        <p:spPr>
          <a:xfrm>
            <a:off x="381000" y="1524000"/>
            <a:ext cx="8229600" cy="4724400"/>
          </a:xfrm>
        </p:spPr>
        <p:txBody>
          <a:bodyPr rtlCol="0">
            <a:noAutofit/>
          </a:bodyPr>
          <a:lstStyle/>
          <a:p>
            <a:pPr marL="0" lvl="1" indent="0" fontAlgn="auto">
              <a:spcAft>
                <a:spcPts val="0"/>
              </a:spcAft>
              <a:buFont typeface="Arial" pitchFamily="34" charset="0"/>
              <a:buNone/>
              <a:defRPr/>
            </a:pPr>
            <a:r>
              <a:rPr lang="en-US" sz="3600" smtClean="0"/>
              <a:t>US Army </a:t>
            </a:r>
            <a:r>
              <a:rPr lang="en-US" sz="3600"/>
              <a:t>Intelligence and Information Warfare Directorate </a:t>
            </a:r>
            <a:r>
              <a:rPr lang="en-US" sz="3600" smtClean="0"/>
              <a:t>(I2WD)</a:t>
            </a:r>
          </a:p>
          <a:p>
            <a:pPr marL="0" lvl="1" indent="0" fontAlgn="auto">
              <a:spcAft>
                <a:spcPts val="0"/>
              </a:spcAft>
              <a:buFont typeface="Arial" pitchFamily="34" charset="0"/>
              <a:buNone/>
              <a:defRPr/>
            </a:pPr>
            <a:endParaRPr lang="en-US" smtClean="0"/>
          </a:p>
          <a:p>
            <a:pPr marL="400050" lvl="2" indent="0" fontAlgn="auto">
              <a:spcAft>
                <a:spcPts val="0"/>
              </a:spcAft>
              <a:buFont typeface="Arial" pitchFamily="34" charset="0"/>
              <a:buNone/>
              <a:defRPr/>
            </a:pPr>
            <a:r>
              <a:rPr lang="en-US" sz="2800"/>
              <a:t>“</a:t>
            </a:r>
            <a:r>
              <a:rPr lang="en-US" sz="2800" u="sng">
                <a:hlinkClick r:id="rId2"/>
              </a:rPr>
              <a:t>Ontology for the Intelligence Analyst</a:t>
            </a:r>
            <a:r>
              <a:rPr lang="en-US" sz="2800"/>
              <a:t>”, </a:t>
            </a:r>
            <a:r>
              <a:rPr lang="en-US" sz="2800" i="1"/>
              <a:t>CrossTalk: The Journal of Defense Software Engineering</a:t>
            </a:r>
            <a:r>
              <a:rPr lang="en-US" sz="2800"/>
              <a:t>, </a:t>
            </a:r>
            <a:r>
              <a:rPr lang="en-US" sz="2800" smtClean="0"/>
              <a:t>November/December, </a:t>
            </a:r>
            <a:r>
              <a:rPr lang="en-US" sz="2800"/>
              <a:t>2012, 18-25.</a:t>
            </a:r>
            <a:endParaRPr lang="en-US" sz="2800" smtClean="0"/>
          </a:p>
          <a:p>
            <a:pPr marL="400050" lvl="1" indent="0" fontAlgn="auto">
              <a:spcAft>
                <a:spcPts val="0"/>
              </a:spcAft>
              <a:buFont typeface="Arial" pitchFamily="34" charset="0"/>
              <a:buNone/>
              <a:defRPr/>
            </a:pPr>
            <a:endParaRPr lang="en-US" sz="3200" dirty="0"/>
          </a:p>
        </p:txBody>
      </p:sp>
      <p:sp>
        <p:nvSpPr>
          <p:cNvPr id="279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77B75B-A671-4F82-8152-DC718F8631A9}" type="slidenum">
              <a:rPr lang="en-US">
                <a:solidFill>
                  <a:srgbClr val="898989"/>
                </a:solidFill>
              </a:rPr>
              <a:pPr eaLnBrk="1" hangingPunct="1"/>
              <a:t>79</a:t>
            </a:fld>
            <a:endParaRPr lang="en-US">
              <a:solidFill>
                <a:srgbClr val="898989"/>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0DBAF83-A9C7-484D-8499-D41177E6845A}" type="slidenum">
              <a:rPr lang="en-US" smtClean="0">
                <a:solidFill>
                  <a:srgbClr val="000000"/>
                </a:solidFill>
                <a:latin typeface="Times New Roman" pitchFamily="18" charset="0"/>
              </a:rPr>
              <a:pPr eaLnBrk="1" hangingPunct="1"/>
              <a:t>8</a:t>
            </a:fld>
            <a:endParaRPr lang="en-US" smtClean="0">
              <a:solidFill>
                <a:srgbClr val="000000"/>
              </a:solidFill>
              <a:latin typeface="Times New Roman" pitchFamily="18" charset="0"/>
            </a:endParaRPr>
          </a:p>
        </p:txBody>
      </p:sp>
      <p:sp>
        <p:nvSpPr>
          <p:cNvPr id="203779" name="Rectangle 2"/>
          <p:cNvSpPr>
            <a:spLocks noGrp="1" noChangeArrowheads="1"/>
          </p:cNvSpPr>
          <p:nvPr>
            <p:ph type="title"/>
          </p:nvPr>
        </p:nvSpPr>
        <p:spPr/>
        <p:txBody>
          <a:bodyPr/>
          <a:lstStyle/>
          <a:p>
            <a:pPr eaLnBrk="1" hangingPunct="1"/>
            <a:endParaRPr lang="en-US" smtClean="0"/>
          </a:p>
        </p:txBody>
      </p:sp>
      <p:graphicFrame>
        <p:nvGraphicFramePr>
          <p:cNvPr id="1561883" name="Group 283"/>
          <p:cNvGraphicFramePr>
            <a:graphicFrameLocks noGrp="1"/>
          </p:cNvGraphicFramePr>
          <p:nvPr>
            <p:ph type="tbl" idx="1"/>
          </p:nvPr>
        </p:nvGraphicFramePr>
        <p:xfrm>
          <a:off x="611188" y="647700"/>
          <a:ext cx="7772400" cy="6218244"/>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31800">
                  <a:extLst>
                    <a:ext uri="{9D8B030D-6E8A-4147-A177-3AD203B41FA5}">
                      <a16:colId xmlns:a16="http://schemas.microsoft.com/office/drawing/2014/main" val="20004"/>
                    </a:ext>
                  </a:extLst>
                </a:gridCol>
                <a:gridCol w="431800">
                  <a:extLst>
                    <a:ext uri="{9D8B030D-6E8A-4147-A177-3AD203B41FA5}">
                      <a16:colId xmlns:a16="http://schemas.microsoft.com/office/drawing/2014/main" val="20005"/>
                    </a:ext>
                  </a:extLst>
                </a:gridCol>
                <a:gridCol w="431800">
                  <a:extLst>
                    <a:ext uri="{9D8B030D-6E8A-4147-A177-3AD203B41FA5}">
                      <a16:colId xmlns:a16="http://schemas.microsoft.com/office/drawing/2014/main" val="20006"/>
                    </a:ext>
                  </a:extLst>
                </a:gridCol>
                <a:gridCol w="431800">
                  <a:extLst>
                    <a:ext uri="{9D8B030D-6E8A-4147-A177-3AD203B41FA5}">
                      <a16:colId xmlns:a16="http://schemas.microsoft.com/office/drawing/2014/main" val="20007"/>
                    </a:ext>
                  </a:extLst>
                </a:gridCol>
                <a:gridCol w="431800">
                  <a:extLst>
                    <a:ext uri="{9D8B030D-6E8A-4147-A177-3AD203B41FA5}">
                      <a16:colId xmlns:a16="http://schemas.microsoft.com/office/drawing/2014/main" val="20008"/>
                    </a:ext>
                  </a:extLst>
                </a:gridCol>
                <a:gridCol w="431800">
                  <a:extLst>
                    <a:ext uri="{9D8B030D-6E8A-4147-A177-3AD203B41FA5}">
                      <a16:colId xmlns:a16="http://schemas.microsoft.com/office/drawing/2014/main" val="20009"/>
                    </a:ext>
                  </a:extLst>
                </a:gridCol>
                <a:gridCol w="431800">
                  <a:extLst>
                    <a:ext uri="{9D8B030D-6E8A-4147-A177-3AD203B41FA5}">
                      <a16:colId xmlns:a16="http://schemas.microsoft.com/office/drawing/2014/main" val="20010"/>
                    </a:ext>
                  </a:extLst>
                </a:gridCol>
                <a:gridCol w="431800">
                  <a:extLst>
                    <a:ext uri="{9D8B030D-6E8A-4147-A177-3AD203B41FA5}">
                      <a16:colId xmlns:a16="http://schemas.microsoft.com/office/drawing/2014/main" val="20011"/>
                    </a:ext>
                  </a:extLst>
                </a:gridCol>
                <a:gridCol w="431800">
                  <a:extLst>
                    <a:ext uri="{9D8B030D-6E8A-4147-A177-3AD203B41FA5}">
                      <a16:colId xmlns:a16="http://schemas.microsoft.com/office/drawing/2014/main" val="20012"/>
                    </a:ext>
                  </a:extLst>
                </a:gridCol>
                <a:gridCol w="431800">
                  <a:extLst>
                    <a:ext uri="{9D8B030D-6E8A-4147-A177-3AD203B41FA5}">
                      <a16:colId xmlns:a16="http://schemas.microsoft.com/office/drawing/2014/main" val="20013"/>
                    </a:ext>
                  </a:extLst>
                </a:gridCol>
                <a:gridCol w="431800">
                  <a:extLst>
                    <a:ext uri="{9D8B030D-6E8A-4147-A177-3AD203B41FA5}">
                      <a16:colId xmlns:a16="http://schemas.microsoft.com/office/drawing/2014/main" val="20014"/>
                    </a:ext>
                  </a:extLst>
                </a:gridCol>
                <a:gridCol w="431800">
                  <a:extLst>
                    <a:ext uri="{9D8B030D-6E8A-4147-A177-3AD203B41FA5}">
                      <a16:colId xmlns:a16="http://schemas.microsoft.com/office/drawing/2014/main" val="20015"/>
                    </a:ext>
                  </a:extLst>
                </a:gridCol>
                <a:gridCol w="431800">
                  <a:extLst>
                    <a:ext uri="{9D8B030D-6E8A-4147-A177-3AD203B41FA5}">
                      <a16:colId xmlns:a16="http://schemas.microsoft.com/office/drawing/2014/main" val="20016"/>
                    </a:ext>
                  </a:extLst>
                </a:gridCol>
                <a:gridCol w="431800">
                  <a:extLst>
                    <a:ext uri="{9D8B030D-6E8A-4147-A177-3AD203B41FA5}">
                      <a16:colId xmlns:a16="http://schemas.microsoft.com/office/drawing/2014/main" val="20017"/>
                    </a:ext>
                  </a:extLst>
                </a:gridCol>
              </a:tblGrid>
              <a:tr h="518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endParaRPr lang="en-US" smtClean="0"/>
          </a:p>
        </p:txBody>
      </p:sp>
      <p:sp>
        <p:nvSpPr>
          <p:cNvPr id="280579" name="Content Placeholder 2"/>
          <p:cNvSpPr>
            <a:spLocks noGrp="1"/>
          </p:cNvSpPr>
          <p:nvPr>
            <p:ph idx="1"/>
          </p:nvPr>
        </p:nvSpPr>
        <p:spPr/>
        <p:txBody>
          <a:bodyPr/>
          <a:lstStyle/>
          <a:p>
            <a:endParaRPr lang="en-US" smtClean="0"/>
          </a:p>
        </p:txBody>
      </p:sp>
      <p:sp>
        <p:nvSpPr>
          <p:cNvPr id="280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C63928-D12B-40E6-A6A8-6DAEC5420C10}" type="slidenum">
              <a:rPr lang="en-US">
                <a:solidFill>
                  <a:srgbClr val="898989"/>
                </a:solidFill>
              </a:rPr>
              <a:pPr eaLnBrk="1" hangingPunct="1"/>
              <a:t>80</a:t>
            </a:fld>
            <a:endParaRPr lang="en-US">
              <a:solidFill>
                <a:srgbClr val="898989"/>
              </a:solidFill>
            </a:endParaRPr>
          </a:p>
        </p:txBody>
      </p:sp>
      <p:pic>
        <p:nvPicPr>
          <p:cNvPr id="280581" name="Picture 2"/>
          <p:cNvPicPr>
            <a:picLocks noChangeAspect="1" noChangeArrowheads="1"/>
          </p:cNvPicPr>
          <p:nvPr/>
        </p:nvPicPr>
        <p:blipFill>
          <a:blip r:embed="rId2">
            <a:extLst>
              <a:ext uri="{28A0092B-C50C-407E-A947-70E740481C1C}">
                <a14:useLocalDpi xmlns:a14="http://schemas.microsoft.com/office/drawing/2010/main" val="0"/>
              </a:ext>
            </a:extLst>
          </a:blip>
          <a:srcRect l="26880" t="10796" r="28436" b="5469"/>
          <a:stretch>
            <a:fillRect/>
          </a:stretch>
        </p:blipFill>
        <p:spPr bwMode="auto">
          <a:xfrm>
            <a:off x="1219200" y="0"/>
            <a:ext cx="6553200" cy="690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p:txBody>
          <a:bodyPr/>
          <a:lstStyle/>
          <a:p>
            <a:endParaRPr lang="en-US" smtClean="0"/>
          </a:p>
        </p:txBody>
      </p:sp>
      <p:sp>
        <p:nvSpPr>
          <p:cNvPr id="281603" name="Content Placeholder 2"/>
          <p:cNvSpPr>
            <a:spLocks noGrp="1"/>
          </p:cNvSpPr>
          <p:nvPr>
            <p:ph idx="1"/>
          </p:nvPr>
        </p:nvSpPr>
        <p:spPr/>
        <p:txBody>
          <a:bodyPr/>
          <a:lstStyle/>
          <a:p>
            <a:endParaRPr lang="en-US" smtClean="0"/>
          </a:p>
        </p:txBody>
      </p:sp>
      <p:sp>
        <p:nvSpPr>
          <p:cNvPr id="281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EF3232-577A-4A2C-B8C0-1E5F553CEDF9}" type="slidenum">
              <a:rPr lang="en-US">
                <a:solidFill>
                  <a:srgbClr val="898989"/>
                </a:solidFill>
              </a:rPr>
              <a:pPr eaLnBrk="1" hangingPunct="1"/>
              <a:t>81</a:t>
            </a:fld>
            <a:endParaRPr lang="en-US">
              <a:solidFill>
                <a:srgbClr val="898989"/>
              </a:solidFill>
            </a:endParaRPr>
          </a:p>
        </p:txBody>
      </p:sp>
      <p:pic>
        <p:nvPicPr>
          <p:cNvPr id="281605" name="Picture 2"/>
          <p:cNvPicPr>
            <a:picLocks noChangeAspect="1" noChangeArrowheads="1"/>
          </p:cNvPicPr>
          <p:nvPr/>
        </p:nvPicPr>
        <p:blipFill>
          <a:blip r:embed="rId2">
            <a:extLst>
              <a:ext uri="{28A0092B-C50C-407E-A947-70E740481C1C}">
                <a14:useLocalDpi xmlns:a14="http://schemas.microsoft.com/office/drawing/2010/main" val="0"/>
              </a:ext>
            </a:extLst>
          </a:blip>
          <a:srcRect l="25403" t="11874" r="24348" b="21562"/>
          <a:stretch>
            <a:fillRect/>
          </a:stretch>
        </p:blipFill>
        <p:spPr bwMode="auto">
          <a:xfrm>
            <a:off x="0" y="49213"/>
            <a:ext cx="9145588" cy="6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40738" cy="1143000"/>
          </a:xfrm>
        </p:spPr>
        <p:txBody>
          <a:bodyPr rtlCol="0">
            <a:normAutofit fontScale="90000"/>
          </a:bodyPr>
          <a:lstStyle/>
          <a:p>
            <a:pPr fontAlgn="auto">
              <a:spcAft>
                <a:spcPts val="0"/>
              </a:spcAft>
              <a:defRPr/>
            </a:pPr>
            <a:r>
              <a:rPr lang="en-US" smtClean="0"/>
              <a:t>Why do people in the military think they need lexicons</a:t>
            </a:r>
            <a:endParaRPr lang="en-US"/>
          </a:p>
        </p:txBody>
      </p:sp>
      <p:sp>
        <p:nvSpPr>
          <p:cNvPr id="3" name="Content Placeholder 2"/>
          <p:cNvSpPr>
            <a:spLocks noGrp="1"/>
          </p:cNvSpPr>
          <p:nvPr>
            <p:ph idx="1"/>
          </p:nvPr>
        </p:nvSpPr>
        <p:spPr>
          <a:xfrm>
            <a:off x="457200" y="1600200"/>
            <a:ext cx="8229600" cy="4876800"/>
          </a:xfrm>
        </p:spPr>
        <p:txBody>
          <a:bodyPr rtlCol="0">
            <a:normAutofit fontScale="85000" lnSpcReduction="20000"/>
          </a:bodyPr>
          <a:lstStyle/>
          <a:p>
            <a:pPr fontAlgn="auto">
              <a:spcAft>
                <a:spcPts val="0"/>
              </a:spcAft>
              <a:defRPr/>
            </a:pPr>
            <a:r>
              <a:rPr lang="en-US" smtClean="0"/>
              <a:t>Training</a:t>
            </a:r>
          </a:p>
          <a:p>
            <a:pPr fontAlgn="auto">
              <a:spcAft>
                <a:spcPts val="0"/>
              </a:spcAft>
              <a:defRPr/>
            </a:pPr>
            <a:r>
              <a:rPr lang="en-US" smtClean="0"/>
              <a:t>Compiling lessons learned from former engagements</a:t>
            </a:r>
          </a:p>
          <a:p>
            <a:pPr fontAlgn="auto">
              <a:spcAft>
                <a:spcPts val="0"/>
              </a:spcAft>
              <a:defRPr/>
            </a:pPr>
            <a:r>
              <a:rPr lang="en-US" smtClean="0"/>
              <a:t>Compiling results of testing, e.g. of proposed new doctrine</a:t>
            </a:r>
          </a:p>
          <a:p>
            <a:pPr fontAlgn="auto">
              <a:spcAft>
                <a:spcPts val="0"/>
              </a:spcAft>
              <a:defRPr/>
            </a:pPr>
            <a:r>
              <a:rPr lang="en-US" smtClean="0"/>
              <a:t>Collective inferencing</a:t>
            </a:r>
          </a:p>
          <a:p>
            <a:pPr fontAlgn="auto">
              <a:spcAft>
                <a:spcPts val="0"/>
              </a:spcAft>
              <a:defRPr/>
            </a:pPr>
            <a:r>
              <a:rPr lang="en-US" smtClean="0"/>
              <a:t>Official reporting</a:t>
            </a:r>
          </a:p>
          <a:p>
            <a:pPr fontAlgn="auto">
              <a:spcAft>
                <a:spcPts val="0"/>
              </a:spcAft>
              <a:defRPr/>
            </a:pPr>
            <a:r>
              <a:rPr lang="en-US" smtClean="0"/>
              <a:t>Doctrinal development</a:t>
            </a:r>
          </a:p>
          <a:p>
            <a:pPr fontAlgn="auto">
              <a:spcAft>
                <a:spcPts val="0"/>
              </a:spcAft>
              <a:defRPr/>
            </a:pPr>
            <a:r>
              <a:rPr lang="en-US" smtClean="0"/>
              <a:t>Joint operations</a:t>
            </a:r>
          </a:p>
          <a:p>
            <a:pPr fontAlgn="auto">
              <a:spcAft>
                <a:spcPts val="0"/>
              </a:spcAft>
              <a:defRPr/>
            </a:pPr>
            <a:r>
              <a:rPr lang="en-US" smtClean="0"/>
              <a:t>Standard operating procedures</a:t>
            </a:r>
          </a:p>
          <a:p>
            <a:pPr fontAlgn="auto">
              <a:spcAft>
                <a:spcPts val="0"/>
              </a:spcAft>
              <a:defRPr/>
            </a:pPr>
            <a:r>
              <a:rPr lang="en-US" smtClean="0"/>
              <a:t>People need to share data</a:t>
            </a:r>
          </a:p>
          <a:p>
            <a:pPr fontAlgn="auto">
              <a:spcAft>
                <a:spcPts val="0"/>
              </a:spcAft>
              <a:defRPr/>
            </a:pPr>
            <a:r>
              <a:rPr lang="en-US" smtClean="0"/>
              <a:t>People need to (ensure that they) understand each other</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3"/>
          <p:cNvSpPr txBox="1">
            <a:spLocks noChangeArrowheads="1"/>
          </p:cNvSpPr>
          <p:nvPr/>
        </p:nvSpPr>
        <p:spPr bwMode="auto">
          <a:xfrm>
            <a:off x="992188" y="74613"/>
            <a:ext cx="7351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solidFill>
                  <a:srgbClr val="000000"/>
                </a:solidFill>
                <a:ea typeface="ヒラギノ角ゴ ProN W3"/>
                <a:cs typeface="ヒラギノ角ゴ ProN W3"/>
                <a:sym typeface="Gill Sans"/>
              </a:rPr>
              <a:t>But each community produces its own ontology, </a:t>
            </a:r>
          </a:p>
          <a:p>
            <a:pPr algn="ctr" eaLnBrk="1" hangingPunct="1"/>
            <a:r>
              <a:rPr lang="en-US" sz="2400" b="1">
                <a:solidFill>
                  <a:srgbClr val="000000"/>
                </a:solidFill>
                <a:ea typeface="ヒラギノ角ゴ ProN W3"/>
                <a:cs typeface="ヒラギノ角ゴ ProN W3"/>
                <a:sym typeface="Gill Sans"/>
              </a:rPr>
              <a:t>this will merely create new, semantic siloes</a:t>
            </a:r>
          </a:p>
        </p:txBody>
      </p:sp>
      <p:pic>
        <p:nvPicPr>
          <p:cNvPr id="282627" name="Picture 5"/>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24000" y="2041525"/>
            <a:ext cx="6248400" cy="3433763"/>
          </a:xfrm>
        </p:spPr>
      </p:pic>
      <p:sp>
        <p:nvSpPr>
          <p:cNvPr id="282628" name="TextBox 5"/>
          <p:cNvSpPr txBox="1">
            <a:spLocks noChangeArrowheads="1"/>
          </p:cNvSpPr>
          <p:nvPr/>
        </p:nvSpPr>
        <p:spPr bwMode="auto">
          <a:xfrm>
            <a:off x="4114800" y="1203325"/>
            <a:ext cx="108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rgbClr val="000000"/>
                </a:solidFill>
                <a:latin typeface="Gill Sans"/>
                <a:ea typeface="ヒラギノ角ゴ ProN W3"/>
                <a:cs typeface="ヒラギノ角ゴ ProN W3"/>
                <a:sym typeface="Gill Sans"/>
              </a:rPr>
              <a:t>Fire Support</a:t>
            </a:r>
          </a:p>
        </p:txBody>
      </p:sp>
      <p:sp>
        <p:nvSpPr>
          <p:cNvPr id="282629" name="TextBox 6"/>
          <p:cNvSpPr txBox="1">
            <a:spLocks noChangeArrowheads="1"/>
          </p:cNvSpPr>
          <p:nvPr/>
        </p:nvSpPr>
        <p:spPr bwMode="auto">
          <a:xfrm>
            <a:off x="6705600" y="6232525"/>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rgbClr val="000000"/>
                </a:solidFill>
                <a:latin typeface="Gill Sans"/>
                <a:ea typeface="ヒラギノ角ゴ ProN W3"/>
                <a:cs typeface="ヒラギノ角ゴ ProN W3"/>
                <a:sym typeface="Gill Sans"/>
              </a:rPr>
              <a:t>Logistics</a:t>
            </a:r>
          </a:p>
        </p:txBody>
      </p:sp>
      <p:sp>
        <p:nvSpPr>
          <p:cNvPr id="282630" name="TextBox 7"/>
          <p:cNvSpPr txBox="1">
            <a:spLocks noChangeArrowheads="1"/>
          </p:cNvSpPr>
          <p:nvPr/>
        </p:nvSpPr>
        <p:spPr bwMode="auto">
          <a:xfrm>
            <a:off x="609600" y="6232525"/>
            <a:ext cx="1260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rgbClr val="000000"/>
                </a:solidFill>
                <a:latin typeface="Gill Sans"/>
                <a:ea typeface="ヒラギノ角ゴ ProN W3"/>
                <a:cs typeface="ヒラギノ角ゴ ProN W3"/>
                <a:sym typeface="Gill Sans"/>
              </a:rPr>
              <a:t>Air Operations</a:t>
            </a:r>
          </a:p>
        </p:txBody>
      </p:sp>
      <p:sp>
        <p:nvSpPr>
          <p:cNvPr id="282631" name="TextBox 8"/>
          <p:cNvSpPr txBox="1">
            <a:spLocks noChangeArrowheads="1"/>
          </p:cNvSpPr>
          <p:nvPr/>
        </p:nvSpPr>
        <p:spPr bwMode="auto">
          <a:xfrm>
            <a:off x="1143000" y="1203325"/>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rgbClr val="000000"/>
                </a:solidFill>
                <a:latin typeface="Gill Sans"/>
                <a:ea typeface="ヒラギノ角ゴ ProN W3"/>
                <a:cs typeface="ヒラギノ角ゴ ProN W3"/>
                <a:sym typeface="Gill Sans"/>
              </a:rPr>
              <a:t>Intelligence</a:t>
            </a:r>
          </a:p>
        </p:txBody>
      </p:sp>
      <p:sp>
        <p:nvSpPr>
          <p:cNvPr id="282632" name="TextBox 9"/>
          <p:cNvSpPr txBox="1">
            <a:spLocks noChangeArrowheads="1"/>
          </p:cNvSpPr>
          <p:nvPr/>
        </p:nvSpPr>
        <p:spPr bwMode="auto">
          <a:xfrm>
            <a:off x="4114800" y="61563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rgbClr val="000000"/>
                </a:solidFill>
                <a:latin typeface="Gill Sans"/>
                <a:ea typeface="ヒラギノ角ゴ ProN W3"/>
                <a:cs typeface="ヒラギノ角ゴ ProN W3"/>
                <a:sym typeface="Gill Sans"/>
              </a:rPr>
              <a:t>Civil-Military Operations</a:t>
            </a:r>
          </a:p>
        </p:txBody>
      </p:sp>
      <p:sp>
        <p:nvSpPr>
          <p:cNvPr id="282633" name="TextBox 10"/>
          <p:cNvSpPr txBox="1">
            <a:spLocks noChangeArrowheads="1"/>
          </p:cNvSpPr>
          <p:nvPr/>
        </p:nvSpPr>
        <p:spPr bwMode="auto">
          <a:xfrm>
            <a:off x="6553200" y="1279525"/>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rgbClr val="000000"/>
                </a:solidFill>
                <a:latin typeface="Gill Sans"/>
                <a:ea typeface="ヒラギノ角ゴ ProN W3"/>
                <a:cs typeface="ヒラギノ角ゴ ProN W3"/>
                <a:sym typeface="Gill Sans"/>
              </a:rPr>
              <a:t>Targeting</a:t>
            </a:r>
          </a:p>
        </p:txBody>
      </p:sp>
      <p:sp>
        <p:nvSpPr>
          <p:cNvPr id="282634" name="TextBox 11"/>
          <p:cNvSpPr txBox="1">
            <a:spLocks noChangeArrowheads="1"/>
          </p:cNvSpPr>
          <p:nvPr/>
        </p:nvSpPr>
        <p:spPr bwMode="auto">
          <a:xfrm>
            <a:off x="8001000" y="2270125"/>
            <a:ext cx="91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a:solidFill>
                  <a:srgbClr val="000000"/>
                </a:solidFill>
                <a:latin typeface="Gill Sans"/>
                <a:ea typeface="ヒラギノ角ゴ ProN W3"/>
                <a:cs typeface="ヒラギノ角ゴ ProN W3"/>
                <a:sym typeface="Gill Sans"/>
              </a:rPr>
              <a:t>Maneuver &amp;</a:t>
            </a:r>
          </a:p>
          <a:p>
            <a:pPr algn="ctr" eaLnBrk="1" hangingPunct="1"/>
            <a:r>
              <a:rPr lang="en-US" sz="1200" b="1">
                <a:solidFill>
                  <a:srgbClr val="000000"/>
                </a:solidFill>
                <a:latin typeface="Gill Sans"/>
                <a:ea typeface="ヒラギノ角ゴ ProN W3"/>
                <a:cs typeface="ヒラギノ角ゴ ProN W3"/>
                <a:sym typeface="Gill Sans"/>
              </a:rPr>
              <a:t>Blue Force Tracking</a:t>
            </a:r>
          </a:p>
        </p:txBody>
      </p:sp>
      <p:cxnSp>
        <p:nvCxnSpPr>
          <p:cNvPr id="282635" name="Straight Arrow Connector 13"/>
          <p:cNvCxnSpPr>
            <a:cxnSpLocks noChangeShapeType="1"/>
          </p:cNvCxnSpPr>
          <p:nvPr/>
        </p:nvCxnSpPr>
        <p:spPr bwMode="auto">
          <a:xfrm rot="5400000" flipH="1" flipV="1">
            <a:off x="1143000" y="4708525"/>
            <a:ext cx="1676400" cy="1371600"/>
          </a:xfrm>
          <a:prstGeom prst="straightConnector1">
            <a:avLst/>
          </a:prstGeom>
          <a:noFill/>
          <a:ln w="349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636" name="Straight Arrow Connector 15"/>
          <p:cNvCxnSpPr>
            <a:cxnSpLocks noChangeShapeType="1"/>
            <a:stCxn id="282632" idx="0"/>
          </p:cNvCxnSpPr>
          <p:nvPr/>
        </p:nvCxnSpPr>
        <p:spPr bwMode="auto">
          <a:xfrm flipV="1">
            <a:off x="4762500" y="5394325"/>
            <a:ext cx="190500" cy="762000"/>
          </a:xfrm>
          <a:prstGeom prst="straightConnector1">
            <a:avLst/>
          </a:prstGeom>
          <a:noFill/>
          <a:ln w="349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637" name="Straight Arrow Connector 18"/>
          <p:cNvCxnSpPr>
            <a:cxnSpLocks noChangeShapeType="1"/>
          </p:cNvCxnSpPr>
          <p:nvPr/>
        </p:nvCxnSpPr>
        <p:spPr bwMode="auto">
          <a:xfrm rot="16200000" flipV="1">
            <a:off x="5562600" y="4556125"/>
            <a:ext cx="2133600" cy="1219200"/>
          </a:xfrm>
          <a:prstGeom prst="straightConnector1">
            <a:avLst/>
          </a:prstGeom>
          <a:noFill/>
          <a:ln w="349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638" name="Straight Arrow Connector 20"/>
          <p:cNvCxnSpPr>
            <a:cxnSpLocks noChangeShapeType="1"/>
          </p:cNvCxnSpPr>
          <p:nvPr/>
        </p:nvCxnSpPr>
        <p:spPr bwMode="auto">
          <a:xfrm rot="10800000" flipV="1">
            <a:off x="7315200" y="3260725"/>
            <a:ext cx="914400" cy="685800"/>
          </a:xfrm>
          <a:prstGeom prst="straightConnector1">
            <a:avLst/>
          </a:prstGeom>
          <a:noFill/>
          <a:ln w="349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639" name="Straight Arrow Connector 22"/>
          <p:cNvCxnSpPr>
            <a:cxnSpLocks noChangeShapeType="1"/>
            <a:stCxn id="282631" idx="2"/>
          </p:cNvCxnSpPr>
          <p:nvPr/>
        </p:nvCxnSpPr>
        <p:spPr bwMode="auto">
          <a:xfrm>
            <a:off x="1752600" y="1511300"/>
            <a:ext cx="685800" cy="2054225"/>
          </a:xfrm>
          <a:prstGeom prst="straightConnector1">
            <a:avLst/>
          </a:prstGeom>
          <a:noFill/>
          <a:ln w="349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640" name="Straight Arrow Connector 24"/>
          <p:cNvCxnSpPr>
            <a:cxnSpLocks noChangeShapeType="1"/>
          </p:cNvCxnSpPr>
          <p:nvPr/>
        </p:nvCxnSpPr>
        <p:spPr bwMode="auto">
          <a:xfrm rot="5400000">
            <a:off x="3200400" y="2422525"/>
            <a:ext cx="2057400" cy="533400"/>
          </a:xfrm>
          <a:prstGeom prst="straightConnector1">
            <a:avLst/>
          </a:prstGeom>
          <a:noFill/>
          <a:ln w="349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641" name="Straight Arrow Connector 26"/>
          <p:cNvCxnSpPr>
            <a:cxnSpLocks noChangeShapeType="1"/>
          </p:cNvCxnSpPr>
          <p:nvPr/>
        </p:nvCxnSpPr>
        <p:spPr bwMode="auto">
          <a:xfrm rot="5400000">
            <a:off x="5829300" y="2384425"/>
            <a:ext cx="2057400" cy="304800"/>
          </a:xfrm>
          <a:prstGeom prst="straightConnector1">
            <a:avLst/>
          </a:prstGeom>
          <a:noFill/>
          <a:ln w="349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42" name="Slide Number Placeholder 1"/>
          <p:cNvSpPr>
            <a:spLocks noGrp="1"/>
          </p:cNvSpPr>
          <p:nvPr>
            <p:ph type="sldNum" sz="quarter" idx="12"/>
          </p:nvPr>
        </p:nvSpPr>
        <p:spPr bwMode="auto">
          <a:xfrm>
            <a:off x="6553200" y="65690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1F38F8-874C-463B-8816-83CA0BE217A3}" type="slidenum">
              <a:rPr lang="en-US" smtClean="0">
                <a:solidFill>
                  <a:srgbClr val="898989"/>
                </a:solidFill>
              </a:rPr>
              <a:pPr eaLnBrk="1" hangingPunct="1"/>
              <a:t>83</a:t>
            </a:fld>
            <a:endParaRPr lang="en-US" smtClean="0">
              <a:solidFill>
                <a:srgbClr val="898989"/>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mtClean="0"/>
              <a:t>The problem with (actually existing) lexicons</a:t>
            </a:r>
            <a:endParaRPr lang="en-US"/>
          </a:p>
        </p:txBody>
      </p:sp>
      <p:sp>
        <p:nvSpPr>
          <p:cNvPr id="284675" name="Content Placeholder 2"/>
          <p:cNvSpPr>
            <a:spLocks noGrp="1"/>
          </p:cNvSpPr>
          <p:nvPr>
            <p:ph idx="1"/>
          </p:nvPr>
        </p:nvSpPr>
        <p:spPr/>
        <p:txBody>
          <a:bodyPr/>
          <a:lstStyle/>
          <a:p>
            <a:r>
              <a:rPr lang="en-US" smtClean="0"/>
              <a:t>They promote the development of silos (roach motels for data)</a:t>
            </a:r>
          </a:p>
          <a:p>
            <a:r>
              <a:rPr lang="en-US" smtClean="0"/>
              <a:t>They do not allow us to exploit today’s technologies </a:t>
            </a:r>
          </a:p>
          <a:p>
            <a:r>
              <a:rPr lang="en-US" smtClean="0"/>
              <a:t>They do not combine natural language understandability with computational adequacy</a:t>
            </a:r>
          </a:p>
          <a:p>
            <a:r>
              <a:rPr lang="en-US" smtClean="0"/>
              <a:t>They do not scale</a:t>
            </a:r>
          </a:p>
        </p:txBody>
      </p:sp>
      <p:sp>
        <p:nvSpPr>
          <p:cNvPr id="284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1FAD99-6AFE-411D-A2E5-CE4FB219B680}" type="slidenum">
              <a:rPr lang="en-US">
                <a:solidFill>
                  <a:srgbClr val="898989"/>
                </a:solidFill>
              </a:rPr>
              <a:pPr eaLnBrk="1" hangingPunct="1"/>
              <a:t>84</a:t>
            </a:fld>
            <a:endParaRPr lang="en-US">
              <a:solidFill>
                <a:srgbClr val="898989"/>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Content Placeholder 1"/>
          <p:cNvSpPr>
            <a:spLocks noGrp="1"/>
          </p:cNvSpPr>
          <p:nvPr>
            <p:ph/>
          </p:nvPr>
        </p:nvSpPr>
        <p:spPr/>
        <p:txBody>
          <a:bodyPr/>
          <a:lstStyle/>
          <a:p>
            <a:endParaRPr lang="en-US" smtClean="0"/>
          </a:p>
        </p:txBody>
      </p:sp>
      <p:sp>
        <p:nvSpPr>
          <p:cNvPr id="28569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2FA37E-3E72-402F-85BF-3639281431FD}" type="slidenum">
              <a:rPr lang="en-US" smtClean="0">
                <a:solidFill>
                  <a:srgbClr val="898989"/>
                </a:solidFill>
              </a:rPr>
              <a:pPr eaLnBrk="1" hangingPunct="1"/>
              <a:t>85</a:t>
            </a:fld>
            <a:endParaRPr lang="en-US" smtClean="0">
              <a:solidFill>
                <a:srgbClr val="898989"/>
              </a:solidFill>
            </a:endParaRPr>
          </a:p>
        </p:txBody>
      </p:sp>
      <p:pic>
        <p:nvPicPr>
          <p:cNvPr id="285700" name="Picture 2"/>
          <p:cNvPicPr>
            <a:picLocks noChangeAspect="1" noChangeArrowheads="1"/>
          </p:cNvPicPr>
          <p:nvPr/>
        </p:nvPicPr>
        <p:blipFill>
          <a:blip r:embed="rId2">
            <a:extLst>
              <a:ext uri="{28A0092B-C50C-407E-A947-70E740481C1C}">
                <a14:useLocalDpi xmlns:a14="http://schemas.microsoft.com/office/drawing/2010/main" val="0"/>
              </a:ext>
            </a:extLst>
          </a:blip>
          <a:srcRect l="14510" t="12236" r="15388" b="5624"/>
          <a:stretch>
            <a:fillRect/>
          </a:stretch>
        </p:blipFill>
        <p:spPr bwMode="auto">
          <a:xfrm>
            <a:off x="9525" y="77788"/>
            <a:ext cx="9136063" cy="601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Content Placeholder 1"/>
          <p:cNvSpPr>
            <a:spLocks noGrp="1"/>
          </p:cNvSpPr>
          <p:nvPr>
            <p:ph/>
          </p:nvPr>
        </p:nvSpPr>
        <p:spPr/>
        <p:txBody>
          <a:bodyPr/>
          <a:lstStyle/>
          <a:p>
            <a:endParaRPr lang="en-US" smtClean="0"/>
          </a:p>
        </p:txBody>
      </p:sp>
      <p:sp>
        <p:nvSpPr>
          <p:cNvPr id="2867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87205A-7391-4093-A9A6-413B198B9D65}" type="slidenum">
              <a:rPr lang="en-US" smtClean="0">
                <a:solidFill>
                  <a:srgbClr val="898989"/>
                </a:solidFill>
              </a:rPr>
              <a:pPr eaLnBrk="1" hangingPunct="1"/>
              <a:t>86</a:t>
            </a:fld>
            <a:endParaRPr lang="en-US" smtClean="0">
              <a:solidFill>
                <a:srgbClr val="898989"/>
              </a:solidFill>
            </a:endParaRPr>
          </a:p>
        </p:txBody>
      </p:sp>
      <p:pic>
        <p:nvPicPr>
          <p:cNvPr id="286724" name="Picture 2"/>
          <p:cNvPicPr>
            <a:picLocks noChangeAspect="1" noChangeArrowheads="1"/>
          </p:cNvPicPr>
          <p:nvPr/>
        </p:nvPicPr>
        <p:blipFill>
          <a:blip r:embed="rId2">
            <a:extLst>
              <a:ext uri="{28A0092B-C50C-407E-A947-70E740481C1C}">
                <a14:useLocalDpi xmlns:a14="http://schemas.microsoft.com/office/drawing/2010/main" val="0"/>
              </a:ext>
            </a:extLst>
          </a:blip>
          <a:srcRect l="14861" t="11249" r="16090" b="5000"/>
          <a:stretch>
            <a:fillRect/>
          </a:stretch>
        </p:blipFill>
        <p:spPr bwMode="auto">
          <a:xfrm>
            <a:off x="26988" y="228600"/>
            <a:ext cx="916305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Content Placeholder 1"/>
          <p:cNvSpPr>
            <a:spLocks noGrp="1"/>
          </p:cNvSpPr>
          <p:nvPr>
            <p:ph/>
          </p:nvPr>
        </p:nvSpPr>
        <p:spPr>
          <a:xfrm>
            <a:off x="0" y="304800"/>
            <a:ext cx="8924925" cy="5486400"/>
          </a:xfrm>
        </p:spPr>
        <p:txBody>
          <a:bodyPr/>
          <a:lstStyle/>
          <a:p>
            <a:pPr marL="0" indent="0" algn="ctr">
              <a:buFont typeface="Arial" pitchFamily="34" charset="0"/>
              <a:buNone/>
            </a:pPr>
            <a:r>
              <a:rPr lang="en-US" smtClean="0"/>
              <a:t>US DoD Civil Affairs strategy for non-classified information sharing </a:t>
            </a:r>
          </a:p>
        </p:txBody>
      </p:sp>
      <p:sp>
        <p:nvSpPr>
          <p:cNvPr id="2877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D93F06-E736-4874-A3E7-9C181E10BFD9}" type="slidenum">
              <a:rPr lang="en-US" smtClean="0">
                <a:solidFill>
                  <a:srgbClr val="898989"/>
                </a:solidFill>
              </a:rPr>
              <a:pPr eaLnBrk="1" hangingPunct="1"/>
              <a:t>87</a:t>
            </a:fld>
            <a:endParaRPr lang="en-US" smtClean="0">
              <a:solidFill>
                <a:srgbClr val="898989"/>
              </a:solidFill>
            </a:endParaRPr>
          </a:p>
        </p:txBody>
      </p:sp>
      <p:pic>
        <p:nvPicPr>
          <p:cNvPr id="287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07732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rtlCol="0">
            <a:normAutofit/>
          </a:bodyPr>
          <a:lstStyle/>
          <a:p>
            <a:pPr marL="0" indent="0" fontAlgn="auto">
              <a:spcAft>
                <a:spcPts val="0"/>
              </a:spcAft>
              <a:buFont typeface="Arial" pitchFamily="34" charset="0"/>
              <a:buNone/>
              <a:defRPr/>
            </a:pPr>
            <a:r>
              <a:rPr lang="en-US" smtClean="0"/>
              <a:t>Military is 10 years behind the times when it comes to resolving data interoperability problems</a:t>
            </a:r>
          </a:p>
          <a:p>
            <a:pPr fontAlgn="auto">
              <a:spcAft>
                <a:spcPts val="0"/>
              </a:spcAft>
              <a:defRPr/>
            </a:pPr>
            <a:endParaRPr lang="en-US"/>
          </a:p>
          <a:p>
            <a:pPr marL="0" indent="0" fontAlgn="auto">
              <a:spcAft>
                <a:spcPts val="0"/>
              </a:spcAft>
              <a:buFont typeface="Arial" pitchFamily="34" charset="0"/>
              <a:buNone/>
              <a:defRPr/>
            </a:pPr>
            <a:r>
              <a:rPr lang="en-US" smtClean="0"/>
              <a:t>– where the problems </a:t>
            </a:r>
            <a:r>
              <a:rPr lang="en-US"/>
              <a:t>of Big Data in </a:t>
            </a:r>
            <a:r>
              <a:rPr lang="en-US" smtClean="0"/>
              <a:t>biomedicine were recognized already in 1998 </a:t>
            </a:r>
            <a:endParaRPr lang="en-US"/>
          </a:p>
        </p:txBody>
      </p:sp>
      <p:sp>
        <p:nvSpPr>
          <p:cNvPr id="28877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E235C41-9C1F-4BF9-8D01-91DD7BAF915B}" type="slidenum">
              <a:rPr lang="en-US" smtClean="0">
                <a:solidFill>
                  <a:srgbClr val="898989"/>
                </a:solidFill>
              </a:rPr>
              <a:pPr eaLnBrk="1" hangingPunct="1"/>
              <a:t>88</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p:nvPr>
        </p:nvSpPr>
        <p:spPr>
          <a:xfrm>
            <a:off x="457200" y="76200"/>
            <a:ext cx="8534400" cy="1143000"/>
          </a:xfrm>
        </p:spPr>
        <p:txBody>
          <a:bodyPr/>
          <a:lstStyle/>
          <a:p>
            <a:r>
              <a:rPr lang="en-US" sz="3600" smtClean="0"/>
              <a:t>The Gene Ontology (1999)</a:t>
            </a:r>
          </a:p>
        </p:txBody>
      </p:sp>
      <p:sp>
        <p:nvSpPr>
          <p:cNvPr id="24579" name="Content Placeholder 2"/>
          <p:cNvSpPr>
            <a:spLocks noGrp="1"/>
          </p:cNvSpPr>
          <p:nvPr>
            <p:ph idx="1"/>
          </p:nvPr>
        </p:nvSpPr>
        <p:spPr>
          <a:xfrm>
            <a:off x="685800" y="1371600"/>
            <a:ext cx="7467600" cy="5257800"/>
          </a:xfrm>
        </p:spPr>
        <p:txBody>
          <a:bodyPr rtlCol="0">
            <a:normAutofit/>
          </a:bodyPr>
          <a:lstStyle/>
          <a:p>
            <a:pPr marL="3175" indent="-3175" fontAlgn="auto">
              <a:spcAft>
                <a:spcPts val="0"/>
              </a:spcAft>
              <a:buFontTx/>
              <a:buNone/>
              <a:defRPr/>
            </a:pPr>
            <a:r>
              <a:rPr lang="en-US" smtClean="0"/>
              <a:t>response to the massive opportunities created by the success of the Human Genome Project</a:t>
            </a:r>
          </a:p>
          <a:p>
            <a:pPr marL="3175" indent="-3175" fontAlgn="auto">
              <a:spcAft>
                <a:spcPts val="0"/>
              </a:spcAft>
              <a:buFontTx/>
              <a:buNone/>
              <a:defRPr/>
            </a:pPr>
            <a:endParaRPr lang="en-US" smtClean="0"/>
          </a:p>
          <a:p>
            <a:pPr marL="403225" lvl="1" indent="-3175" fontAlgn="auto">
              <a:spcAft>
                <a:spcPts val="0"/>
              </a:spcAft>
              <a:buFontTx/>
              <a:buNone/>
              <a:defRPr/>
            </a:pPr>
            <a:r>
              <a:rPr lang="en-US" sz="3200" smtClean="0"/>
              <a:t>for cross-organism biology</a:t>
            </a:r>
          </a:p>
          <a:p>
            <a:pPr marL="403225" lvl="1" indent="-3175" fontAlgn="auto">
              <a:spcAft>
                <a:spcPts val="0"/>
              </a:spcAft>
              <a:buFontTx/>
              <a:buNone/>
              <a:defRPr/>
            </a:pPr>
            <a:r>
              <a:rPr lang="en-US" sz="3200" smtClean="0"/>
              <a:t>for intra-organism biology</a:t>
            </a:r>
          </a:p>
          <a:p>
            <a:pPr marL="403225" lvl="1" indent="-3175" fontAlgn="auto">
              <a:spcAft>
                <a:spcPts val="0"/>
              </a:spcAft>
              <a:buFontTx/>
              <a:buNone/>
              <a:defRPr/>
            </a:pPr>
            <a:r>
              <a:rPr lang="en-US" sz="3200" smtClean="0"/>
              <a:t>for the biology of environments</a:t>
            </a:r>
          </a:p>
          <a:p>
            <a:pPr fontAlgn="auto">
              <a:spcAft>
                <a:spcPts val="0"/>
              </a:spcAft>
              <a:buFontTx/>
              <a:buNone/>
              <a:defRPr/>
            </a:pPr>
            <a:endParaRPr lang="en-US" smtClean="0"/>
          </a:p>
        </p:txBody>
      </p:sp>
      <p:sp>
        <p:nvSpPr>
          <p:cNvPr id="2897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9F2747-73A1-4C66-92E2-F15F52C40379}" type="slidenum">
              <a:rPr lang="en-US">
                <a:solidFill>
                  <a:srgbClr val="898989"/>
                </a:solidFill>
              </a:rPr>
              <a:pPr eaLnBrk="1" hangingPunct="1"/>
              <a:t>89</a:t>
            </a:fld>
            <a:endParaRPr lang="en-US">
              <a:solidFill>
                <a:srgbClr val="898989"/>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57BDAF8-5D9F-4A62-B1F0-D7F9FFD761BB}" type="slidenum">
              <a:rPr lang="en-US" smtClean="0">
                <a:solidFill>
                  <a:srgbClr val="000000"/>
                </a:solidFill>
                <a:latin typeface="Times New Roman" pitchFamily="18" charset="0"/>
              </a:rPr>
              <a:pPr eaLnBrk="1" hangingPunct="1"/>
              <a:t>9</a:t>
            </a:fld>
            <a:endParaRPr lang="en-US" smtClean="0">
              <a:solidFill>
                <a:srgbClr val="000000"/>
              </a:solidFill>
              <a:latin typeface="Times New Roman" pitchFamily="18" charset="0"/>
            </a:endParaRPr>
          </a:p>
        </p:txBody>
      </p:sp>
      <p:sp>
        <p:nvSpPr>
          <p:cNvPr id="204803" name="Rectangle 2"/>
          <p:cNvSpPr>
            <a:spLocks noGrp="1" noChangeArrowheads="1"/>
          </p:cNvSpPr>
          <p:nvPr>
            <p:ph type="title"/>
          </p:nvPr>
        </p:nvSpPr>
        <p:spPr/>
        <p:txBody>
          <a:bodyPr/>
          <a:lstStyle/>
          <a:p>
            <a:pPr eaLnBrk="1" hangingPunct="1"/>
            <a:endParaRPr lang="en-US" smtClean="0"/>
          </a:p>
        </p:txBody>
      </p:sp>
      <p:graphicFrame>
        <p:nvGraphicFramePr>
          <p:cNvPr id="1563651" name="Group 3"/>
          <p:cNvGraphicFramePr>
            <a:graphicFrameLocks noGrp="1"/>
          </p:cNvGraphicFramePr>
          <p:nvPr>
            <p:ph type="tbl" idx="1"/>
          </p:nvPr>
        </p:nvGraphicFramePr>
        <p:xfrm>
          <a:off x="611188" y="647700"/>
          <a:ext cx="7772400" cy="6218244"/>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31800">
                  <a:extLst>
                    <a:ext uri="{9D8B030D-6E8A-4147-A177-3AD203B41FA5}">
                      <a16:colId xmlns:a16="http://schemas.microsoft.com/office/drawing/2014/main" val="20004"/>
                    </a:ext>
                  </a:extLst>
                </a:gridCol>
                <a:gridCol w="431800">
                  <a:extLst>
                    <a:ext uri="{9D8B030D-6E8A-4147-A177-3AD203B41FA5}">
                      <a16:colId xmlns:a16="http://schemas.microsoft.com/office/drawing/2014/main" val="20005"/>
                    </a:ext>
                  </a:extLst>
                </a:gridCol>
                <a:gridCol w="431800">
                  <a:extLst>
                    <a:ext uri="{9D8B030D-6E8A-4147-A177-3AD203B41FA5}">
                      <a16:colId xmlns:a16="http://schemas.microsoft.com/office/drawing/2014/main" val="20006"/>
                    </a:ext>
                  </a:extLst>
                </a:gridCol>
                <a:gridCol w="431800">
                  <a:extLst>
                    <a:ext uri="{9D8B030D-6E8A-4147-A177-3AD203B41FA5}">
                      <a16:colId xmlns:a16="http://schemas.microsoft.com/office/drawing/2014/main" val="20007"/>
                    </a:ext>
                  </a:extLst>
                </a:gridCol>
                <a:gridCol w="431800">
                  <a:extLst>
                    <a:ext uri="{9D8B030D-6E8A-4147-A177-3AD203B41FA5}">
                      <a16:colId xmlns:a16="http://schemas.microsoft.com/office/drawing/2014/main" val="20008"/>
                    </a:ext>
                  </a:extLst>
                </a:gridCol>
                <a:gridCol w="431800">
                  <a:extLst>
                    <a:ext uri="{9D8B030D-6E8A-4147-A177-3AD203B41FA5}">
                      <a16:colId xmlns:a16="http://schemas.microsoft.com/office/drawing/2014/main" val="20009"/>
                    </a:ext>
                  </a:extLst>
                </a:gridCol>
                <a:gridCol w="431800">
                  <a:extLst>
                    <a:ext uri="{9D8B030D-6E8A-4147-A177-3AD203B41FA5}">
                      <a16:colId xmlns:a16="http://schemas.microsoft.com/office/drawing/2014/main" val="20010"/>
                    </a:ext>
                  </a:extLst>
                </a:gridCol>
                <a:gridCol w="431800">
                  <a:extLst>
                    <a:ext uri="{9D8B030D-6E8A-4147-A177-3AD203B41FA5}">
                      <a16:colId xmlns:a16="http://schemas.microsoft.com/office/drawing/2014/main" val="20011"/>
                    </a:ext>
                  </a:extLst>
                </a:gridCol>
                <a:gridCol w="431800">
                  <a:extLst>
                    <a:ext uri="{9D8B030D-6E8A-4147-A177-3AD203B41FA5}">
                      <a16:colId xmlns:a16="http://schemas.microsoft.com/office/drawing/2014/main" val="20012"/>
                    </a:ext>
                  </a:extLst>
                </a:gridCol>
                <a:gridCol w="431800">
                  <a:extLst>
                    <a:ext uri="{9D8B030D-6E8A-4147-A177-3AD203B41FA5}">
                      <a16:colId xmlns:a16="http://schemas.microsoft.com/office/drawing/2014/main" val="20013"/>
                    </a:ext>
                  </a:extLst>
                </a:gridCol>
                <a:gridCol w="431800">
                  <a:extLst>
                    <a:ext uri="{9D8B030D-6E8A-4147-A177-3AD203B41FA5}">
                      <a16:colId xmlns:a16="http://schemas.microsoft.com/office/drawing/2014/main" val="20014"/>
                    </a:ext>
                  </a:extLst>
                </a:gridCol>
                <a:gridCol w="431800">
                  <a:extLst>
                    <a:ext uri="{9D8B030D-6E8A-4147-A177-3AD203B41FA5}">
                      <a16:colId xmlns:a16="http://schemas.microsoft.com/office/drawing/2014/main" val="20015"/>
                    </a:ext>
                  </a:extLst>
                </a:gridCol>
                <a:gridCol w="431800">
                  <a:extLst>
                    <a:ext uri="{9D8B030D-6E8A-4147-A177-3AD203B41FA5}">
                      <a16:colId xmlns:a16="http://schemas.microsoft.com/office/drawing/2014/main" val="20016"/>
                    </a:ext>
                  </a:extLst>
                </a:gridCol>
                <a:gridCol w="431800">
                  <a:extLst>
                    <a:ext uri="{9D8B030D-6E8A-4147-A177-3AD203B41FA5}">
                      <a16:colId xmlns:a16="http://schemas.microsoft.com/office/drawing/2014/main" val="20017"/>
                    </a:ext>
                  </a:extLst>
                </a:gridCol>
              </a:tblGrid>
              <a:tr h="518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j</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k</a:t>
                      </a:r>
                      <a:endParaRPr kumimoji="0" lang="de-DE" sz="2800" b="0" i="0" u="none" strike="noStrike" cap="none" normalizeH="0" baseline="0" smtClean="0">
                        <a:ln>
                          <a:noFill/>
                        </a:ln>
                        <a:solidFill>
                          <a:schemeClr val="tx1"/>
                        </a:solidFill>
                        <a:effectLst/>
                        <a:latin typeface="Arial" charset="0"/>
                      </a:endParaRPr>
                    </a:p>
                  </a:txBody>
                  <a:tcPr marT="45722" marB="4572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2539" name="Text Box 282"/>
          <p:cNvSpPr txBox="1">
            <a:spLocks noChangeArrowheads="1"/>
          </p:cNvSpPr>
          <p:nvPr/>
        </p:nvSpPr>
        <p:spPr bwMode="auto">
          <a:xfrm>
            <a:off x="3851275" y="3357563"/>
            <a:ext cx="3313113" cy="519112"/>
          </a:xfrm>
          <a:prstGeom prst="rect">
            <a:avLst/>
          </a:prstGeom>
          <a:solidFill>
            <a:schemeClr val="bg1"/>
          </a:solidFill>
          <a:ln w="9525" algn="ctr">
            <a:noFill/>
            <a:miter lim="800000"/>
            <a:headEnd/>
            <a:tailEnd/>
          </a:ln>
        </p:spPr>
        <p:txBody>
          <a:bodyPr>
            <a:spAutoFit/>
          </a:bodyPr>
          <a:lstStyle/>
          <a:p>
            <a:pPr algn="ctr">
              <a:spcBef>
                <a:spcPct val="50000"/>
              </a:spcBef>
              <a:defRPr/>
            </a:pPr>
            <a:r>
              <a:rPr lang="en-US" sz="2800">
                <a:solidFill>
                  <a:srgbClr val="000000"/>
                </a:solidFill>
                <a:latin typeface="Arial Black" pitchFamily="34" charset="0"/>
                <a:cs typeface="+mn-cs"/>
              </a:rPr>
              <a:t>and so on …</a:t>
            </a:r>
            <a:endParaRPr lang="de-DE" sz="2800">
              <a:solidFill>
                <a:srgbClr val="000000"/>
              </a:solidFill>
              <a:latin typeface="Arial Black" pitchFamily="34" charset="0"/>
              <a:cs typeface="+mn-cs"/>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l="5556" t="6195" r="5556" b="10164"/>
          <a:stretch>
            <a:fillRect/>
          </a:stretch>
        </p:blipFill>
        <p:spPr>
          <a:xfrm>
            <a:off x="0" y="1536700"/>
            <a:ext cx="3352800" cy="2514600"/>
          </a:xfrm>
        </p:spPr>
      </p:pic>
      <p:pic>
        <p:nvPicPr>
          <p:cNvPr id="335875" name="Picture 3" descr="clust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58746" t="19022" r="14099" b="2174"/>
          <a:stretch>
            <a:fillRect/>
          </a:stretch>
        </p:blipFill>
        <p:spPr>
          <a:xfrm>
            <a:off x="7507288" y="1477963"/>
            <a:ext cx="1016000" cy="4800600"/>
          </a:xfrm>
        </p:spPr>
      </p:pic>
      <p:sp>
        <p:nvSpPr>
          <p:cNvPr id="292868" name="Rectangle 4"/>
          <p:cNvSpPr>
            <a:spLocks noChangeArrowheads="1"/>
          </p:cNvSpPr>
          <p:nvPr/>
        </p:nvSpPr>
        <p:spPr bwMode="auto">
          <a:xfrm>
            <a:off x="0" y="0"/>
            <a:ext cx="9144000" cy="1143000"/>
          </a:xfrm>
          <a:prstGeom prst="rect">
            <a:avLst/>
          </a:prstGeom>
          <a:gradFill rotWithShape="0">
            <a:gsLst>
              <a:gs pos="0">
                <a:schemeClr val="tx1">
                  <a:alpha val="78999"/>
                </a:schemeClr>
              </a:gs>
              <a:gs pos="50000">
                <a:schemeClr val="accent2"/>
              </a:gs>
              <a:gs pos="100000">
                <a:schemeClr val="tx1">
                  <a:alpha val="78999"/>
                </a:schemeClr>
              </a:gs>
            </a:gsLst>
            <a:lin ang="5400000" scaled="1"/>
          </a:gradFill>
          <a:ln w="9525">
            <a:noFill/>
            <a:miter lim="800000"/>
            <a:headEnd/>
            <a:tailEnd/>
          </a:ln>
          <a:effectLst/>
        </p:spPr>
        <p:txBody>
          <a:bodyPr anchor="ctr"/>
          <a:lstStyle/>
          <a:p>
            <a:pPr algn="ctr" fontAlgn="auto">
              <a:spcBef>
                <a:spcPts val="0"/>
              </a:spcBef>
              <a:spcAft>
                <a:spcPts val="0"/>
              </a:spcAft>
              <a:defRPr/>
            </a:pPr>
            <a:r>
              <a:rPr lang="en-US" sz="3200" b="1" dirty="0">
                <a:solidFill>
                  <a:prstClr val="white"/>
                </a:solidFill>
                <a:latin typeface="Calibri"/>
                <a:cs typeface="+mn-cs"/>
              </a:rPr>
              <a:t>The Gene Ontology</a:t>
            </a:r>
          </a:p>
        </p:txBody>
      </p:sp>
      <p:sp>
        <p:nvSpPr>
          <p:cNvPr id="113669" name="Text Box 5"/>
          <p:cNvSpPr txBox="1">
            <a:spLocks noChangeArrowheads="1"/>
          </p:cNvSpPr>
          <p:nvPr/>
        </p:nvSpPr>
        <p:spPr bwMode="auto">
          <a:xfrm>
            <a:off x="381000" y="1157288"/>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MouseEcotope</a:t>
            </a:r>
          </a:p>
        </p:txBody>
      </p:sp>
      <p:sp>
        <p:nvSpPr>
          <p:cNvPr id="113670" name="Text Box 6"/>
          <p:cNvSpPr txBox="1">
            <a:spLocks noChangeArrowheads="1"/>
          </p:cNvSpPr>
          <p:nvPr/>
        </p:nvSpPr>
        <p:spPr bwMode="auto">
          <a:xfrm>
            <a:off x="7350125" y="110172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GlyProt</a:t>
            </a:r>
          </a:p>
        </p:txBody>
      </p:sp>
      <p:pic>
        <p:nvPicPr>
          <p:cNvPr id="335880" name="Picture 9" descr="cluste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r="40619" b="81522"/>
          <a:stretch>
            <a:fillRect/>
          </a:stretch>
        </p:blipFill>
        <p:spPr>
          <a:xfrm>
            <a:off x="1239838" y="4084638"/>
            <a:ext cx="4152900" cy="2773362"/>
          </a:xfrm>
        </p:spPr>
      </p:pic>
      <p:sp>
        <p:nvSpPr>
          <p:cNvPr id="113673" name="Text Box 10"/>
          <p:cNvSpPr txBox="1">
            <a:spLocks noChangeArrowheads="1"/>
          </p:cNvSpPr>
          <p:nvPr/>
        </p:nvSpPr>
        <p:spPr bwMode="auto">
          <a:xfrm>
            <a:off x="771525" y="4494213"/>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DiabetInGene</a:t>
            </a:r>
          </a:p>
        </p:txBody>
      </p:sp>
      <p:sp>
        <p:nvSpPr>
          <p:cNvPr id="113674" name="Text Box 11"/>
          <p:cNvSpPr txBox="1">
            <a:spLocks noChangeArrowheads="1"/>
          </p:cNvSpPr>
          <p:nvPr/>
        </p:nvSpPr>
        <p:spPr bwMode="auto">
          <a:xfrm>
            <a:off x="1371600" y="5667375"/>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GluChem</a:t>
            </a:r>
          </a:p>
        </p:txBody>
      </p:sp>
      <p:pic>
        <p:nvPicPr>
          <p:cNvPr id="335890"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35814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91"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48006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92"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15240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9BBE39-0A93-4D98-85BE-AE7830410403}" type="slidenum">
              <a:rPr lang="en-US" smtClean="0">
                <a:solidFill>
                  <a:srgbClr val="898989"/>
                </a:solidFill>
              </a:rPr>
              <a:pPr eaLnBrk="1" hangingPunct="1"/>
              <a:t>90</a:t>
            </a:fld>
            <a:endParaRPr lang="en-US" smtClean="0">
              <a:solidFill>
                <a:srgbClr val="898989"/>
              </a:solidFill>
            </a:endParaRPr>
          </a:p>
        </p:txBody>
      </p:sp>
      <p:pic>
        <p:nvPicPr>
          <p:cNvPr id="25" name="Picture 9" descr="cluster"/>
          <p:cNvPicPr>
            <a:picLocks noChangeAspect="1" noChangeArrowheads="1"/>
          </p:cNvPicPr>
          <p:nvPr/>
        </p:nvPicPr>
        <p:blipFill rotWithShape="1">
          <a:blip r:embed="rId4">
            <a:extLst>
              <a:ext uri="{28A0092B-C50C-407E-A947-70E740481C1C}">
                <a14:useLocalDpi xmlns:a14="http://schemas.microsoft.com/office/drawing/2010/main" val="0"/>
              </a:ext>
            </a:extLst>
          </a:blip>
          <a:srcRect l="22597" t="14149" r="37544" b="79885"/>
          <a:stretch/>
        </p:blipFill>
        <p:spPr bwMode="auto">
          <a:xfrm>
            <a:off x="4572000" y="3239145"/>
            <a:ext cx="2787596" cy="89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cluster"/>
          <p:cNvPicPr>
            <a:picLocks noChangeAspect="1" noChangeArrowheads="1"/>
          </p:cNvPicPr>
          <p:nvPr/>
        </p:nvPicPr>
        <p:blipFill rotWithShape="1">
          <a:blip r:embed="rId4">
            <a:extLst>
              <a:ext uri="{28A0092B-C50C-407E-A947-70E740481C1C}">
                <a14:useLocalDpi xmlns:a14="http://schemas.microsoft.com/office/drawing/2010/main" val="0"/>
              </a:ext>
            </a:extLst>
          </a:blip>
          <a:srcRect l="22597" t="14149" r="37544" b="79885"/>
          <a:stretch/>
        </p:blipFill>
        <p:spPr bwMode="auto">
          <a:xfrm>
            <a:off x="4572000" y="2431562"/>
            <a:ext cx="2787596" cy="89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cluster"/>
          <p:cNvPicPr>
            <a:picLocks noChangeAspect="1" noChangeArrowheads="1"/>
          </p:cNvPicPr>
          <p:nvPr/>
        </p:nvPicPr>
        <p:blipFill rotWithShape="1">
          <a:blip r:embed="rId4">
            <a:extLst>
              <a:ext uri="{28A0092B-C50C-407E-A947-70E740481C1C}">
                <a14:useLocalDpi xmlns:a14="http://schemas.microsoft.com/office/drawing/2010/main" val="0"/>
              </a:ext>
            </a:extLst>
          </a:blip>
          <a:srcRect l="22597" t="14149" r="37544" b="79885"/>
          <a:stretch/>
        </p:blipFill>
        <p:spPr bwMode="auto">
          <a:xfrm>
            <a:off x="4724400" y="3391545"/>
            <a:ext cx="2787596" cy="89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60003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l="5556" t="6195" r="5556" b="10164"/>
          <a:stretch>
            <a:fillRect/>
          </a:stretch>
        </p:blipFill>
        <p:spPr>
          <a:xfrm>
            <a:off x="0" y="1536700"/>
            <a:ext cx="3352800" cy="2514600"/>
          </a:xfrm>
        </p:spPr>
      </p:pic>
      <p:pic>
        <p:nvPicPr>
          <p:cNvPr id="335875" name="Picture 3" descr="clust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58746" t="19022" r="14099" b="2174"/>
          <a:stretch>
            <a:fillRect/>
          </a:stretch>
        </p:blipFill>
        <p:spPr>
          <a:xfrm>
            <a:off x="7507288" y="1477963"/>
            <a:ext cx="1016000" cy="4800600"/>
          </a:xfrm>
        </p:spPr>
      </p:pic>
      <p:sp>
        <p:nvSpPr>
          <p:cNvPr id="292868" name="Rectangle 4"/>
          <p:cNvSpPr>
            <a:spLocks noChangeArrowheads="1"/>
          </p:cNvSpPr>
          <p:nvPr/>
        </p:nvSpPr>
        <p:spPr bwMode="auto">
          <a:xfrm>
            <a:off x="0" y="0"/>
            <a:ext cx="9144000" cy="1143000"/>
          </a:xfrm>
          <a:prstGeom prst="rect">
            <a:avLst/>
          </a:prstGeom>
          <a:gradFill rotWithShape="0">
            <a:gsLst>
              <a:gs pos="0">
                <a:schemeClr val="tx1">
                  <a:alpha val="78999"/>
                </a:schemeClr>
              </a:gs>
              <a:gs pos="50000">
                <a:schemeClr val="accent2"/>
              </a:gs>
              <a:gs pos="100000">
                <a:schemeClr val="tx1">
                  <a:alpha val="78999"/>
                </a:schemeClr>
              </a:gs>
            </a:gsLst>
            <a:lin ang="5400000" scaled="1"/>
          </a:gradFill>
          <a:ln w="9525">
            <a:noFill/>
            <a:miter lim="800000"/>
            <a:headEnd/>
            <a:tailEnd/>
          </a:ln>
          <a:effectLst/>
        </p:spPr>
        <p:txBody>
          <a:bodyPr anchor="ctr"/>
          <a:lstStyle/>
          <a:p>
            <a:pPr algn="ctr" fontAlgn="auto">
              <a:spcBef>
                <a:spcPts val="0"/>
              </a:spcBef>
              <a:spcAft>
                <a:spcPts val="0"/>
              </a:spcAft>
              <a:defRPr/>
            </a:pPr>
            <a:r>
              <a:rPr lang="en-US" sz="3200" b="1" dirty="0">
                <a:solidFill>
                  <a:prstClr val="white"/>
                </a:solidFill>
                <a:latin typeface="Calibri"/>
                <a:cs typeface="+mn-cs"/>
              </a:rPr>
              <a:t>The Gene Ontology</a:t>
            </a:r>
          </a:p>
        </p:txBody>
      </p:sp>
      <p:sp>
        <p:nvSpPr>
          <p:cNvPr id="113669" name="Text Box 5"/>
          <p:cNvSpPr txBox="1">
            <a:spLocks noChangeArrowheads="1"/>
          </p:cNvSpPr>
          <p:nvPr/>
        </p:nvSpPr>
        <p:spPr bwMode="auto">
          <a:xfrm>
            <a:off x="381000" y="1157288"/>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MouseEcotope</a:t>
            </a:r>
          </a:p>
        </p:txBody>
      </p:sp>
      <p:sp>
        <p:nvSpPr>
          <p:cNvPr id="113670" name="Text Box 6"/>
          <p:cNvSpPr txBox="1">
            <a:spLocks noChangeArrowheads="1"/>
          </p:cNvSpPr>
          <p:nvPr/>
        </p:nvSpPr>
        <p:spPr bwMode="auto">
          <a:xfrm>
            <a:off x="7350125" y="110172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GlyProt</a:t>
            </a:r>
          </a:p>
        </p:txBody>
      </p:sp>
      <p:sp>
        <p:nvSpPr>
          <p:cNvPr id="113671" name="Rectangle 7"/>
          <p:cNvSpPr>
            <a:spLocks noChangeArrowheads="1"/>
          </p:cNvSpPr>
          <p:nvPr/>
        </p:nvSpPr>
        <p:spPr bwMode="auto">
          <a:xfrm>
            <a:off x="71438" y="3430588"/>
            <a:ext cx="3048000" cy="3032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pic>
        <p:nvPicPr>
          <p:cNvPr id="335880" name="Picture 9" descr="cluste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r="40619" b="81522"/>
          <a:stretch>
            <a:fillRect/>
          </a:stretch>
        </p:blipFill>
        <p:spPr>
          <a:xfrm>
            <a:off x="1239838" y="4084638"/>
            <a:ext cx="4152900" cy="2773362"/>
          </a:xfrm>
        </p:spPr>
      </p:pic>
      <p:sp>
        <p:nvSpPr>
          <p:cNvPr id="113673" name="Text Box 10"/>
          <p:cNvSpPr txBox="1">
            <a:spLocks noChangeArrowheads="1"/>
          </p:cNvSpPr>
          <p:nvPr/>
        </p:nvSpPr>
        <p:spPr bwMode="auto">
          <a:xfrm>
            <a:off x="771525" y="4494213"/>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DiabetInGene</a:t>
            </a:r>
          </a:p>
        </p:txBody>
      </p:sp>
      <p:sp>
        <p:nvSpPr>
          <p:cNvPr id="113674" name="Text Box 11"/>
          <p:cNvSpPr txBox="1">
            <a:spLocks noChangeArrowheads="1"/>
          </p:cNvSpPr>
          <p:nvPr/>
        </p:nvSpPr>
        <p:spPr bwMode="auto">
          <a:xfrm>
            <a:off x="1371600" y="5667375"/>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GluChem</a:t>
            </a:r>
          </a:p>
        </p:txBody>
      </p:sp>
      <p:sp>
        <p:nvSpPr>
          <p:cNvPr id="113675" name="Rectangle 12"/>
          <p:cNvSpPr>
            <a:spLocks noChangeArrowheads="1"/>
          </p:cNvSpPr>
          <p:nvPr/>
        </p:nvSpPr>
        <p:spPr bwMode="auto">
          <a:xfrm flipH="1" flipV="1">
            <a:off x="2584450" y="4719638"/>
            <a:ext cx="127000" cy="7667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fontAlgn="auto">
              <a:spcBef>
                <a:spcPts val="0"/>
              </a:spcBef>
              <a:spcAft>
                <a:spcPts val="0"/>
              </a:spcAft>
              <a:defRPr/>
            </a:pPr>
            <a:endParaRPr lang="en-US">
              <a:solidFill>
                <a:prstClr val="black"/>
              </a:solidFill>
              <a:latin typeface="Calibri"/>
              <a:cs typeface="+mn-cs"/>
            </a:endParaRPr>
          </a:p>
        </p:txBody>
      </p:sp>
      <p:sp>
        <p:nvSpPr>
          <p:cNvPr id="113676" name="Rectangle 13"/>
          <p:cNvSpPr>
            <a:spLocks noChangeArrowheads="1"/>
          </p:cNvSpPr>
          <p:nvPr/>
        </p:nvSpPr>
        <p:spPr bwMode="auto">
          <a:xfrm flipH="1" flipV="1">
            <a:off x="3322638" y="6091238"/>
            <a:ext cx="127000" cy="7667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fontAlgn="auto">
              <a:spcBef>
                <a:spcPts val="0"/>
              </a:spcBef>
              <a:spcAft>
                <a:spcPts val="0"/>
              </a:spcAft>
              <a:defRPr/>
            </a:pPr>
            <a:endParaRPr lang="en-US">
              <a:solidFill>
                <a:prstClr val="black"/>
              </a:solidFill>
              <a:latin typeface="Calibri"/>
              <a:cs typeface="+mn-cs"/>
            </a:endParaRPr>
          </a:p>
        </p:txBody>
      </p:sp>
      <p:sp>
        <p:nvSpPr>
          <p:cNvPr id="113677" name="Rectangle 14"/>
          <p:cNvSpPr>
            <a:spLocks noChangeArrowheads="1"/>
          </p:cNvSpPr>
          <p:nvPr/>
        </p:nvSpPr>
        <p:spPr bwMode="auto">
          <a:xfrm>
            <a:off x="4038600" y="1752600"/>
            <a:ext cx="1981200" cy="1143000"/>
          </a:xfrm>
          <a:prstGeom prst="rect">
            <a:avLst/>
          </a:prstGeom>
          <a:solidFill>
            <a:schemeClr val="accent1"/>
          </a:solidFill>
          <a:ln w="9525">
            <a:solidFill>
              <a:schemeClr val="tx1"/>
            </a:solidFill>
            <a:miter lim="800000"/>
            <a:headEnd/>
            <a:tailEnd/>
          </a:ln>
        </p:spPr>
        <p:txBody>
          <a:bodyPr wrap="none" anchor="ctr"/>
          <a:lstStyle/>
          <a:p>
            <a:pPr algn="ctr" fontAlgn="auto">
              <a:spcBef>
                <a:spcPts val="0"/>
              </a:spcBef>
              <a:spcAft>
                <a:spcPts val="0"/>
              </a:spcAft>
              <a:defRPr/>
            </a:pPr>
            <a:r>
              <a:rPr lang="en-US" sz="2000" b="1" i="1">
                <a:solidFill>
                  <a:prstClr val="black"/>
                </a:solidFill>
                <a:latin typeface="Calibri"/>
                <a:cs typeface="+mn-cs"/>
              </a:rPr>
              <a:t>sphingolipid </a:t>
            </a:r>
          </a:p>
          <a:p>
            <a:pPr algn="ctr" fontAlgn="auto">
              <a:spcBef>
                <a:spcPts val="0"/>
              </a:spcBef>
              <a:spcAft>
                <a:spcPts val="0"/>
              </a:spcAft>
              <a:defRPr/>
            </a:pPr>
            <a:r>
              <a:rPr lang="en-US" sz="2000" b="1" i="1">
                <a:solidFill>
                  <a:prstClr val="black"/>
                </a:solidFill>
                <a:latin typeface="Calibri"/>
                <a:cs typeface="+mn-cs"/>
              </a:rPr>
              <a:t>transporter </a:t>
            </a:r>
          </a:p>
          <a:p>
            <a:pPr algn="ctr" fontAlgn="auto">
              <a:spcBef>
                <a:spcPts val="0"/>
              </a:spcBef>
              <a:spcAft>
                <a:spcPts val="0"/>
              </a:spcAft>
              <a:defRPr/>
            </a:pPr>
            <a:r>
              <a:rPr lang="en-US" sz="2000" b="1" i="1">
                <a:solidFill>
                  <a:prstClr val="black"/>
                </a:solidFill>
                <a:latin typeface="Calibri"/>
                <a:cs typeface="+mn-cs"/>
              </a:rPr>
              <a:t>activity</a:t>
            </a:r>
          </a:p>
        </p:txBody>
      </p:sp>
      <p:cxnSp>
        <p:nvCxnSpPr>
          <p:cNvPr id="335886" name="AutoShape 15"/>
          <p:cNvCxnSpPr>
            <a:cxnSpLocks noChangeShapeType="1"/>
            <a:stCxn id="113671" idx="3"/>
            <a:endCxn id="113677" idx="1"/>
          </p:cNvCxnSpPr>
          <p:nvPr/>
        </p:nvCxnSpPr>
        <p:spPr bwMode="auto">
          <a:xfrm flipV="1">
            <a:off x="3133725" y="2324100"/>
            <a:ext cx="904875" cy="12588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5887" name="AutoShape 16"/>
          <p:cNvCxnSpPr>
            <a:cxnSpLocks noChangeShapeType="1"/>
            <a:stCxn id="113677" idx="2"/>
            <a:endCxn id="113676" idx="1"/>
          </p:cNvCxnSpPr>
          <p:nvPr/>
        </p:nvCxnSpPr>
        <p:spPr bwMode="auto">
          <a:xfrm flipH="1">
            <a:off x="3468688" y="2895600"/>
            <a:ext cx="1560512" cy="35798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5888" name="AutoShape 17"/>
          <p:cNvCxnSpPr>
            <a:cxnSpLocks noChangeShapeType="1"/>
            <a:stCxn id="113677" idx="3"/>
          </p:cNvCxnSpPr>
          <p:nvPr/>
        </p:nvCxnSpPr>
        <p:spPr bwMode="auto">
          <a:xfrm>
            <a:off x="6019800" y="2324100"/>
            <a:ext cx="1522413" cy="7604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5889" name="AutoShape 18"/>
          <p:cNvCxnSpPr>
            <a:cxnSpLocks noChangeShapeType="1"/>
            <a:stCxn id="113675" idx="1"/>
            <a:endCxn id="113677" idx="2"/>
          </p:cNvCxnSpPr>
          <p:nvPr/>
        </p:nvCxnSpPr>
        <p:spPr bwMode="auto">
          <a:xfrm flipV="1">
            <a:off x="2730500" y="2895600"/>
            <a:ext cx="2298700" cy="22082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pic>
        <p:nvPicPr>
          <p:cNvPr id="335890"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35814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91"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48006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92"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15240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5" name="Rectangle 8"/>
          <p:cNvSpPr>
            <a:spLocks noChangeArrowheads="1"/>
          </p:cNvSpPr>
          <p:nvPr/>
        </p:nvSpPr>
        <p:spPr bwMode="auto">
          <a:xfrm flipV="1">
            <a:off x="7467600" y="2667000"/>
            <a:ext cx="1143000" cy="855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358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9BBE39-0A93-4D98-85BE-AE7830410403}" type="slidenum">
              <a:rPr lang="en-US" smtClean="0">
                <a:solidFill>
                  <a:srgbClr val="898989"/>
                </a:solidFill>
              </a:rPr>
              <a:pPr eaLnBrk="1" hangingPunct="1"/>
              <a:t>91</a:t>
            </a:fld>
            <a:endParaRPr lang="en-US" smtClean="0">
              <a:solidFill>
                <a:srgbClr val="898989"/>
              </a:solidFill>
            </a:endParaRPr>
          </a:p>
        </p:txBody>
      </p:sp>
    </p:spTree>
    <p:extLst>
      <p:ext uri="{BB962C8B-B14F-4D97-AF65-F5344CB8AC3E}">
        <p14:creationId xmlns:p14="http://schemas.microsoft.com/office/powerpoint/2010/main" val="3627928917"/>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l="5556" t="6195" r="5556" b="10164"/>
          <a:stretch>
            <a:fillRect/>
          </a:stretch>
        </p:blipFill>
        <p:spPr>
          <a:xfrm>
            <a:off x="0" y="1536700"/>
            <a:ext cx="3352800" cy="2514600"/>
          </a:xfrm>
        </p:spPr>
      </p:pic>
      <p:pic>
        <p:nvPicPr>
          <p:cNvPr id="336899" name="Picture 3" descr="clust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58746" t="19022" r="14099" b="2174"/>
          <a:stretch>
            <a:fillRect/>
          </a:stretch>
        </p:blipFill>
        <p:spPr>
          <a:xfrm>
            <a:off x="7507288" y="1477963"/>
            <a:ext cx="1016000" cy="4800600"/>
          </a:xfrm>
        </p:spPr>
      </p:pic>
      <p:sp>
        <p:nvSpPr>
          <p:cNvPr id="263172" name="Rectangle 4"/>
          <p:cNvSpPr>
            <a:spLocks noChangeArrowheads="1"/>
          </p:cNvSpPr>
          <p:nvPr/>
        </p:nvSpPr>
        <p:spPr bwMode="auto">
          <a:xfrm>
            <a:off x="0" y="0"/>
            <a:ext cx="9144000" cy="1143000"/>
          </a:xfrm>
          <a:prstGeom prst="rect">
            <a:avLst/>
          </a:prstGeom>
          <a:gradFill rotWithShape="0">
            <a:gsLst>
              <a:gs pos="0">
                <a:schemeClr val="tx1">
                  <a:alpha val="78999"/>
                </a:schemeClr>
              </a:gs>
              <a:gs pos="50000">
                <a:schemeClr val="accent2"/>
              </a:gs>
              <a:gs pos="100000">
                <a:schemeClr val="tx1">
                  <a:alpha val="78999"/>
                </a:schemeClr>
              </a:gs>
            </a:gsLst>
            <a:lin ang="5400000" scaled="1"/>
          </a:gradFill>
          <a:ln w="9525">
            <a:noFill/>
            <a:miter lim="800000"/>
            <a:headEnd/>
            <a:tailEnd/>
          </a:ln>
          <a:effectLst/>
        </p:spPr>
        <p:txBody>
          <a:bodyPr anchor="ctr"/>
          <a:lstStyle/>
          <a:p>
            <a:pPr algn="ctr" fontAlgn="auto">
              <a:spcBef>
                <a:spcPts val="0"/>
              </a:spcBef>
              <a:spcAft>
                <a:spcPts val="0"/>
              </a:spcAft>
              <a:defRPr/>
            </a:pPr>
            <a:r>
              <a:rPr lang="en-US" sz="3200" b="1" dirty="0">
                <a:solidFill>
                  <a:prstClr val="white"/>
                </a:solidFill>
                <a:latin typeface="Calibri"/>
                <a:cs typeface="+mn-cs"/>
              </a:rPr>
              <a:t>The Gene Ontology</a:t>
            </a:r>
          </a:p>
        </p:txBody>
      </p:sp>
      <p:sp>
        <p:nvSpPr>
          <p:cNvPr id="114693" name="Text Box 5"/>
          <p:cNvSpPr txBox="1">
            <a:spLocks noChangeArrowheads="1"/>
          </p:cNvSpPr>
          <p:nvPr/>
        </p:nvSpPr>
        <p:spPr bwMode="auto">
          <a:xfrm>
            <a:off x="381000" y="1157288"/>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MouseEcotope</a:t>
            </a:r>
          </a:p>
        </p:txBody>
      </p:sp>
      <p:sp>
        <p:nvSpPr>
          <p:cNvPr id="114694" name="Text Box 6"/>
          <p:cNvSpPr txBox="1">
            <a:spLocks noChangeArrowheads="1"/>
          </p:cNvSpPr>
          <p:nvPr/>
        </p:nvSpPr>
        <p:spPr bwMode="auto">
          <a:xfrm>
            <a:off x="7350125" y="110172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GlyProt</a:t>
            </a:r>
          </a:p>
        </p:txBody>
      </p:sp>
      <p:sp>
        <p:nvSpPr>
          <p:cNvPr id="114695" name="Rectangle 7"/>
          <p:cNvSpPr>
            <a:spLocks noChangeArrowheads="1"/>
          </p:cNvSpPr>
          <p:nvPr/>
        </p:nvSpPr>
        <p:spPr bwMode="auto">
          <a:xfrm>
            <a:off x="71438" y="2333625"/>
            <a:ext cx="3048000" cy="3032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pic>
        <p:nvPicPr>
          <p:cNvPr id="336904" name="Picture 9" descr="cluste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r="40619" b="81522"/>
          <a:stretch>
            <a:fillRect/>
          </a:stretch>
        </p:blipFill>
        <p:spPr>
          <a:xfrm>
            <a:off x="1257300" y="4084638"/>
            <a:ext cx="4152900" cy="2773362"/>
          </a:xfrm>
        </p:spPr>
      </p:pic>
      <p:sp>
        <p:nvSpPr>
          <p:cNvPr id="114697" name="Text Box 10"/>
          <p:cNvSpPr txBox="1">
            <a:spLocks noChangeArrowheads="1"/>
          </p:cNvSpPr>
          <p:nvPr/>
        </p:nvSpPr>
        <p:spPr bwMode="auto">
          <a:xfrm>
            <a:off x="771525" y="4494213"/>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DiabetInGene</a:t>
            </a:r>
          </a:p>
        </p:txBody>
      </p:sp>
      <p:sp>
        <p:nvSpPr>
          <p:cNvPr id="114698" name="Text Box 11"/>
          <p:cNvSpPr txBox="1">
            <a:spLocks noChangeArrowheads="1"/>
          </p:cNvSpPr>
          <p:nvPr/>
        </p:nvSpPr>
        <p:spPr bwMode="auto">
          <a:xfrm>
            <a:off x="1371600" y="5667375"/>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GluChem</a:t>
            </a:r>
          </a:p>
        </p:txBody>
      </p:sp>
      <p:sp>
        <p:nvSpPr>
          <p:cNvPr id="114699" name="Rectangle 12"/>
          <p:cNvSpPr>
            <a:spLocks noChangeArrowheads="1"/>
          </p:cNvSpPr>
          <p:nvPr/>
        </p:nvSpPr>
        <p:spPr bwMode="auto">
          <a:xfrm flipH="1" flipV="1">
            <a:off x="3335338" y="4719638"/>
            <a:ext cx="127000" cy="7667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fontAlgn="auto">
              <a:spcBef>
                <a:spcPts val="0"/>
              </a:spcBef>
              <a:spcAft>
                <a:spcPts val="0"/>
              </a:spcAft>
              <a:defRPr/>
            </a:pPr>
            <a:endParaRPr lang="en-US">
              <a:solidFill>
                <a:prstClr val="black"/>
              </a:solidFill>
              <a:latin typeface="Calibri"/>
              <a:cs typeface="+mn-cs"/>
            </a:endParaRPr>
          </a:p>
        </p:txBody>
      </p:sp>
      <p:sp>
        <p:nvSpPr>
          <p:cNvPr id="114700" name="Rectangle 13"/>
          <p:cNvSpPr>
            <a:spLocks noChangeArrowheads="1"/>
          </p:cNvSpPr>
          <p:nvPr/>
        </p:nvSpPr>
        <p:spPr bwMode="auto">
          <a:xfrm flipH="1" flipV="1">
            <a:off x="2362200" y="6091238"/>
            <a:ext cx="127000" cy="7667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fontAlgn="auto">
              <a:spcBef>
                <a:spcPts val="0"/>
              </a:spcBef>
              <a:spcAft>
                <a:spcPts val="0"/>
              </a:spcAft>
              <a:defRPr/>
            </a:pPr>
            <a:endParaRPr lang="en-US">
              <a:solidFill>
                <a:prstClr val="black"/>
              </a:solidFill>
              <a:latin typeface="Calibri"/>
              <a:cs typeface="+mn-cs"/>
            </a:endParaRPr>
          </a:p>
        </p:txBody>
      </p:sp>
      <p:sp>
        <p:nvSpPr>
          <p:cNvPr id="114701" name="Rectangle 14"/>
          <p:cNvSpPr>
            <a:spLocks noChangeArrowheads="1"/>
          </p:cNvSpPr>
          <p:nvPr/>
        </p:nvSpPr>
        <p:spPr bwMode="auto">
          <a:xfrm>
            <a:off x="4038600" y="3365500"/>
            <a:ext cx="2286000" cy="10668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r>
              <a:rPr lang="en-US" sz="2000" b="1" i="1">
                <a:solidFill>
                  <a:prstClr val="black"/>
                </a:solidFill>
                <a:latin typeface="Calibri"/>
                <a:cs typeface="+mn-cs"/>
              </a:rPr>
              <a:t>Holliday junction </a:t>
            </a:r>
          </a:p>
          <a:p>
            <a:pPr fontAlgn="auto">
              <a:spcBef>
                <a:spcPts val="0"/>
              </a:spcBef>
              <a:spcAft>
                <a:spcPts val="0"/>
              </a:spcAft>
              <a:defRPr/>
            </a:pPr>
            <a:r>
              <a:rPr lang="en-US" sz="2000" b="1" i="1">
                <a:solidFill>
                  <a:prstClr val="black"/>
                </a:solidFill>
                <a:latin typeface="Calibri"/>
                <a:cs typeface="+mn-cs"/>
              </a:rPr>
              <a:t>helicase complex</a:t>
            </a:r>
            <a:r>
              <a:rPr lang="en-US">
                <a:solidFill>
                  <a:prstClr val="black"/>
                </a:solidFill>
                <a:latin typeface="Calibri"/>
                <a:cs typeface="+mn-cs"/>
              </a:rPr>
              <a:t> </a:t>
            </a:r>
          </a:p>
        </p:txBody>
      </p:sp>
      <p:cxnSp>
        <p:nvCxnSpPr>
          <p:cNvPr id="336910" name="AutoShape 15"/>
          <p:cNvCxnSpPr>
            <a:cxnSpLocks noChangeShapeType="1"/>
            <a:stCxn id="114695" idx="3"/>
            <a:endCxn id="114701" idx="1"/>
          </p:cNvCxnSpPr>
          <p:nvPr/>
        </p:nvCxnSpPr>
        <p:spPr bwMode="auto">
          <a:xfrm>
            <a:off x="3133725" y="2486025"/>
            <a:ext cx="904875" cy="141287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6911" name="AutoShape 16"/>
          <p:cNvCxnSpPr>
            <a:cxnSpLocks noChangeShapeType="1"/>
            <a:stCxn id="114701" idx="2"/>
            <a:endCxn id="114700" idx="1"/>
          </p:cNvCxnSpPr>
          <p:nvPr/>
        </p:nvCxnSpPr>
        <p:spPr bwMode="auto">
          <a:xfrm flipH="1">
            <a:off x="2508250" y="4432300"/>
            <a:ext cx="2673350" cy="20431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6912" name="AutoShape 17"/>
          <p:cNvCxnSpPr>
            <a:cxnSpLocks noChangeShapeType="1"/>
            <a:stCxn id="114699" idx="1"/>
            <a:endCxn id="114701" idx="1"/>
          </p:cNvCxnSpPr>
          <p:nvPr/>
        </p:nvCxnSpPr>
        <p:spPr bwMode="auto">
          <a:xfrm flipV="1">
            <a:off x="3481388" y="3898900"/>
            <a:ext cx="557212" cy="12049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6913" name="AutoShape 18"/>
          <p:cNvCxnSpPr>
            <a:cxnSpLocks noChangeShapeType="1"/>
            <a:stCxn id="114701" idx="3"/>
            <a:endCxn id="114711" idx="1"/>
          </p:cNvCxnSpPr>
          <p:nvPr/>
        </p:nvCxnSpPr>
        <p:spPr bwMode="auto">
          <a:xfrm>
            <a:off x="6324600" y="3898900"/>
            <a:ext cx="1084263" cy="2921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pic>
        <p:nvPicPr>
          <p:cNvPr id="336914" name="Picture 3" descr="cluster"/>
          <p:cNvPicPr>
            <a:picLocks noChangeAspect="1" noChangeArrowheads="1"/>
          </p:cNvPicPr>
          <p:nvPr/>
        </p:nvPicPr>
        <p:blipFill>
          <a:blip r:embed="rId4">
            <a:extLst>
              <a:ext uri="{28A0092B-C50C-407E-A947-70E740481C1C}">
                <a14:useLocalDpi xmlns:a14="http://schemas.microsoft.com/office/drawing/2010/main" val="0"/>
              </a:ext>
            </a:extLst>
          </a:blip>
          <a:srcRect l="58746" t="19022" r="14099" b="2174"/>
          <a:stretch>
            <a:fillRect/>
          </a:stretch>
        </p:blipFill>
        <p:spPr bwMode="auto">
          <a:xfrm>
            <a:off x="7507288" y="1477963"/>
            <a:ext cx="1016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7" name="Rectangle 8"/>
          <p:cNvSpPr>
            <a:spLocks noChangeArrowheads="1"/>
          </p:cNvSpPr>
          <p:nvPr/>
        </p:nvSpPr>
        <p:spPr bwMode="auto">
          <a:xfrm flipV="1">
            <a:off x="7408863" y="3341688"/>
            <a:ext cx="990600" cy="1698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pic>
        <p:nvPicPr>
          <p:cNvPr id="336916"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15240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17"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35814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18"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48006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11" name="Rectangle 8"/>
          <p:cNvSpPr>
            <a:spLocks noChangeArrowheads="1"/>
          </p:cNvSpPr>
          <p:nvPr/>
        </p:nvSpPr>
        <p:spPr bwMode="auto">
          <a:xfrm flipV="1">
            <a:off x="7408863" y="3581400"/>
            <a:ext cx="990600" cy="1219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3692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C4C0C0-C236-4E25-83AD-D608171DA247}" type="slidenum">
              <a:rPr lang="en-US" smtClean="0">
                <a:solidFill>
                  <a:srgbClr val="898989"/>
                </a:solidFill>
              </a:rPr>
              <a:pPr eaLnBrk="1" hangingPunct="1"/>
              <a:t>92</a:t>
            </a:fld>
            <a:endParaRPr lang="en-US" smtClean="0">
              <a:solidFill>
                <a:srgbClr val="898989"/>
              </a:solidFill>
            </a:endParaRPr>
          </a:p>
        </p:txBody>
      </p:sp>
    </p:spTree>
    <p:extLst>
      <p:ext uri="{BB962C8B-B14F-4D97-AF65-F5344CB8AC3E}">
        <p14:creationId xmlns:p14="http://schemas.microsoft.com/office/powerpoint/2010/main" val="410640234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l="5556" t="6195" r="5556" b="10164"/>
          <a:stretch>
            <a:fillRect/>
          </a:stretch>
        </p:blipFill>
        <p:spPr>
          <a:xfrm>
            <a:off x="0" y="1536700"/>
            <a:ext cx="3352800" cy="2514600"/>
          </a:xfrm>
        </p:spPr>
      </p:pic>
      <p:pic>
        <p:nvPicPr>
          <p:cNvPr id="337923" name="Picture 3" descr="clust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58746" t="19022" r="14099" b="2174"/>
          <a:stretch>
            <a:fillRect/>
          </a:stretch>
        </p:blipFill>
        <p:spPr>
          <a:xfrm>
            <a:off x="7507288" y="1477963"/>
            <a:ext cx="1016000" cy="4800600"/>
          </a:xfrm>
        </p:spPr>
      </p:pic>
      <p:sp>
        <p:nvSpPr>
          <p:cNvPr id="292868" name="Rectangle 4"/>
          <p:cNvSpPr>
            <a:spLocks noChangeArrowheads="1"/>
          </p:cNvSpPr>
          <p:nvPr/>
        </p:nvSpPr>
        <p:spPr bwMode="auto">
          <a:xfrm>
            <a:off x="0" y="0"/>
            <a:ext cx="9144000" cy="1143000"/>
          </a:xfrm>
          <a:prstGeom prst="rect">
            <a:avLst/>
          </a:prstGeom>
          <a:gradFill rotWithShape="0">
            <a:gsLst>
              <a:gs pos="0">
                <a:schemeClr val="tx1">
                  <a:alpha val="78999"/>
                </a:schemeClr>
              </a:gs>
              <a:gs pos="50000">
                <a:schemeClr val="accent2"/>
              </a:gs>
              <a:gs pos="100000">
                <a:schemeClr val="tx1">
                  <a:alpha val="78999"/>
                </a:schemeClr>
              </a:gs>
            </a:gsLst>
            <a:lin ang="5400000" scaled="1"/>
          </a:gradFill>
          <a:ln w="9525">
            <a:noFill/>
            <a:miter lim="800000"/>
            <a:headEnd/>
            <a:tailEnd/>
          </a:ln>
          <a:effectLst/>
        </p:spPr>
        <p:txBody>
          <a:bodyPr anchor="ctr"/>
          <a:lstStyle/>
          <a:p>
            <a:pPr algn="ctr" fontAlgn="auto">
              <a:spcBef>
                <a:spcPts val="0"/>
              </a:spcBef>
              <a:spcAft>
                <a:spcPts val="0"/>
              </a:spcAft>
              <a:defRPr/>
            </a:pPr>
            <a:r>
              <a:rPr lang="en-US" sz="3200" b="1" dirty="0">
                <a:solidFill>
                  <a:prstClr val="white"/>
                </a:solidFill>
                <a:latin typeface="Calibri"/>
                <a:cs typeface="+mn-cs"/>
              </a:rPr>
              <a:t>The Gene Ontology</a:t>
            </a:r>
          </a:p>
        </p:txBody>
      </p:sp>
      <p:sp>
        <p:nvSpPr>
          <p:cNvPr id="115717" name="Text Box 5"/>
          <p:cNvSpPr txBox="1">
            <a:spLocks noChangeArrowheads="1"/>
          </p:cNvSpPr>
          <p:nvPr/>
        </p:nvSpPr>
        <p:spPr bwMode="auto">
          <a:xfrm>
            <a:off x="381000" y="1157288"/>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MouseEcotope</a:t>
            </a:r>
          </a:p>
        </p:txBody>
      </p:sp>
      <p:sp>
        <p:nvSpPr>
          <p:cNvPr id="115718" name="Text Box 6"/>
          <p:cNvSpPr txBox="1">
            <a:spLocks noChangeArrowheads="1"/>
          </p:cNvSpPr>
          <p:nvPr/>
        </p:nvSpPr>
        <p:spPr bwMode="auto">
          <a:xfrm>
            <a:off x="7350125" y="110172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GlyProt</a:t>
            </a:r>
          </a:p>
        </p:txBody>
      </p:sp>
      <p:sp>
        <p:nvSpPr>
          <p:cNvPr id="115719" name="Rectangle 7"/>
          <p:cNvSpPr>
            <a:spLocks noChangeArrowheads="1"/>
          </p:cNvSpPr>
          <p:nvPr/>
        </p:nvSpPr>
        <p:spPr bwMode="auto">
          <a:xfrm>
            <a:off x="71438" y="3430588"/>
            <a:ext cx="3048000" cy="3032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pic>
        <p:nvPicPr>
          <p:cNvPr id="337928" name="Picture 9" descr="cluste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r="40619" b="81522"/>
          <a:stretch>
            <a:fillRect/>
          </a:stretch>
        </p:blipFill>
        <p:spPr>
          <a:xfrm>
            <a:off x="1239838" y="4084638"/>
            <a:ext cx="4152900" cy="2773362"/>
          </a:xfrm>
        </p:spPr>
      </p:pic>
      <p:sp>
        <p:nvSpPr>
          <p:cNvPr id="115721" name="Text Box 10"/>
          <p:cNvSpPr txBox="1">
            <a:spLocks noChangeArrowheads="1"/>
          </p:cNvSpPr>
          <p:nvPr/>
        </p:nvSpPr>
        <p:spPr bwMode="auto">
          <a:xfrm>
            <a:off x="771525" y="4494213"/>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DiabetInGene</a:t>
            </a:r>
          </a:p>
        </p:txBody>
      </p:sp>
      <p:sp>
        <p:nvSpPr>
          <p:cNvPr id="115722" name="Text Box 11"/>
          <p:cNvSpPr txBox="1">
            <a:spLocks noChangeArrowheads="1"/>
          </p:cNvSpPr>
          <p:nvPr/>
        </p:nvSpPr>
        <p:spPr bwMode="auto">
          <a:xfrm>
            <a:off x="1371600" y="5667375"/>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b="1">
                <a:solidFill>
                  <a:prstClr val="black"/>
                </a:solidFill>
                <a:latin typeface="Arial Black" pitchFamily="34" charset="0"/>
                <a:cs typeface="+mn-cs"/>
              </a:rPr>
              <a:t>GluChem</a:t>
            </a:r>
          </a:p>
        </p:txBody>
      </p:sp>
      <p:sp>
        <p:nvSpPr>
          <p:cNvPr id="115723" name="Rectangle 12"/>
          <p:cNvSpPr>
            <a:spLocks noChangeArrowheads="1"/>
          </p:cNvSpPr>
          <p:nvPr/>
        </p:nvSpPr>
        <p:spPr bwMode="auto">
          <a:xfrm flipH="1" flipV="1">
            <a:off x="2584450" y="4719638"/>
            <a:ext cx="127000" cy="7667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fontAlgn="auto">
              <a:spcBef>
                <a:spcPts val="0"/>
              </a:spcBef>
              <a:spcAft>
                <a:spcPts val="0"/>
              </a:spcAft>
              <a:defRPr/>
            </a:pPr>
            <a:endParaRPr lang="en-US">
              <a:solidFill>
                <a:prstClr val="black"/>
              </a:solidFill>
              <a:latin typeface="Calibri"/>
              <a:cs typeface="+mn-cs"/>
            </a:endParaRPr>
          </a:p>
        </p:txBody>
      </p:sp>
      <p:sp>
        <p:nvSpPr>
          <p:cNvPr id="115724" name="Rectangle 13"/>
          <p:cNvSpPr>
            <a:spLocks noChangeArrowheads="1"/>
          </p:cNvSpPr>
          <p:nvPr/>
        </p:nvSpPr>
        <p:spPr bwMode="auto">
          <a:xfrm flipH="1" flipV="1">
            <a:off x="3322638" y="6091238"/>
            <a:ext cx="127000" cy="7667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fontAlgn="auto">
              <a:spcBef>
                <a:spcPts val="0"/>
              </a:spcBef>
              <a:spcAft>
                <a:spcPts val="0"/>
              </a:spcAft>
              <a:defRPr/>
            </a:pPr>
            <a:endParaRPr lang="en-US">
              <a:solidFill>
                <a:prstClr val="black"/>
              </a:solidFill>
              <a:latin typeface="Calibri"/>
              <a:cs typeface="+mn-cs"/>
            </a:endParaRPr>
          </a:p>
        </p:txBody>
      </p:sp>
      <p:sp>
        <p:nvSpPr>
          <p:cNvPr id="115725" name="Rectangle 14"/>
          <p:cNvSpPr>
            <a:spLocks noChangeArrowheads="1"/>
          </p:cNvSpPr>
          <p:nvPr/>
        </p:nvSpPr>
        <p:spPr bwMode="auto">
          <a:xfrm>
            <a:off x="4038600" y="1752600"/>
            <a:ext cx="1981200" cy="1143000"/>
          </a:xfrm>
          <a:prstGeom prst="rect">
            <a:avLst/>
          </a:prstGeom>
          <a:solidFill>
            <a:schemeClr val="accent1"/>
          </a:solidFill>
          <a:ln w="9525">
            <a:solidFill>
              <a:schemeClr val="tx1"/>
            </a:solidFill>
            <a:miter lim="800000"/>
            <a:headEnd/>
            <a:tailEnd/>
          </a:ln>
        </p:spPr>
        <p:txBody>
          <a:bodyPr wrap="none" anchor="ctr"/>
          <a:lstStyle/>
          <a:p>
            <a:pPr algn="ctr" fontAlgn="auto">
              <a:spcBef>
                <a:spcPts val="0"/>
              </a:spcBef>
              <a:spcAft>
                <a:spcPts val="0"/>
              </a:spcAft>
              <a:defRPr/>
            </a:pPr>
            <a:r>
              <a:rPr lang="en-US" sz="2000" b="1" i="1">
                <a:solidFill>
                  <a:prstClr val="black"/>
                </a:solidFill>
                <a:latin typeface="Calibri"/>
                <a:cs typeface="+mn-cs"/>
              </a:rPr>
              <a:t>sphingolipid </a:t>
            </a:r>
          </a:p>
          <a:p>
            <a:pPr algn="ctr" fontAlgn="auto">
              <a:spcBef>
                <a:spcPts val="0"/>
              </a:spcBef>
              <a:spcAft>
                <a:spcPts val="0"/>
              </a:spcAft>
              <a:defRPr/>
            </a:pPr>
            <a:r>
              <a:rPr lang="en-US" sz="2000" b="1" i="1">
                <a:solidFill>
                  <a:prstClr val="black"/>
                </a:solidFill>
                <a:latin typeface="Calibri"/>
                <a:cs typeface="+mn-cs"/>
              </a:rPr>
              <a:t>transporter </a:t>
            </a:r>
          </a:p>
          <a:p>
            <a:pPr algn="ctr" fontAlgn="auto">
              <a:spcBef>
                <a:spcPts val="0"/>
              </a:spcBef>
              <a:spcAft>
                <a:spcPts val="0"/>
              </a:spcAft>
              <a:defRPr/>
            </a:pPr>
            <a:r>
              <a:rPr lang="en-US" sz="2000" b="1" i="1">
                <a:solidFill>
                  <a:prstClr val="black"/>
                </a:solidFill>
                <a:latin typeface="Calibri"/>
                <a:cs typeface="+mn-cs"/>
              </a:rPr>
              <a:t>activity</a:t>
            </a:r>
          </a:p>
        </p:txBody>
      </p:sp>
      <p:cxnSp>
        <p:nvCxnSpPr>
          <p:cNvPr id="337934" name="AutoShape 15"/>
          <p:cNvCxnSpPr>
            <a:cxnSpLocks noChangeShapeType="1"/>
            <a:stCxn id="115719" idx="3"/>
            <a:endCxn id="115725" idx="1"/>
          </p:cNvCxnSpPr>
          <p:nvPr/>
        </p:nvCxnSpPr>
        <p:spPr bwMode="auto">
          <a:xfrm flipV="1">
            <a:off x="3133725" y="2324100"/>
            <a:ext cx="904875" cy="12588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7935" name="AutoShape 16"/>
          <p:cNvCxnSpPr>
            <a:cxnSpLocks noChangeShapeType="1"/>
            <a:stCxn id="115725" idx="2"/>
            <a:endCxn id="115724" idx="1"/>
          </p:cNvCxnSpPr>
          <p:nvPr/>
        </p:nvCxnSpPr>
        <p:spPr bwMode="auto">
          <a:xfrm flipH="1">
            <a:off x="3468688" y="2895600"/>
            <a:ext cx="1560512" cy="35798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7936" name="AutoShape 17"/>
          <p:cNvCxnSpPr>
            <a:cxnSpLocks noChangeShapeType="1"/>
            <a:stCxn id="115725" idx="3"/>
          </p:cNvCxnSpPr>
          <p:nvPr/>
        </p:nvCxnSpPr>
        <p:spPr bwMode="auto">
          <a:xfrm>
            <a:off x="6019800" y="2324100"/>
            <a:ext cx="1522413" cy="7604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7937" name="AutoShape 18"/>
          <p:cNvCxnSpPr>
            <a:cxnSpLocks noChangeShapeType="1"/>
            <a:stCxn id="115723" idx="1"/>
            <a:endCxn id="115725" idx="2"/>
          </p:cNvCxnSpPr>
          <p:nvPr/>
        </p:nvCxnSpPr>
        <p:spPr bwMode="auto">
          <a:xfrm flipV="1">
            <a:off x="2730500" y="2895600"/>
            <a:ext cx="2298700" cy="22082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pic>
        <p:nvPicPr>
          <p:cNvPr id="337938"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35814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39"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48006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0" name="Picture 2"/>
          <p:cNvPicPr>
            <a:picLocks noChangeAspect="1" noChangeArrowheads="1"/>
          </p:cNvPicPr>
          <p:nvPr/>
        </p:nvPicPr>
        <p:blipFill>
          <a:blip r:embed="rId5">
            <a:extLst>
              <a:ext uri="{28A0092B-C50C-407E-A947-70E740481C1C}">
                <a14:useLocalDpi xmlns:a14="http://schemas.microsoft.com/office/drawing/2010/main" val="0"/>
              </a:ext>
            </a:extLst>
          </a:blip>
          <a:srcRect l="87500" t="22504" b="30762"/>
          <a:stretch>
            <a:fillRect/>
          </a:stretch>
        </p:blipFill>
        <p:spPr bwMode="auto">
          <a:xfrm>
            <a:off x="7467600" y="1524000"/>
            <a:ext cx="1143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33" name="Rectangle 8"/>
          <p:cNvSpPr>
            <a:spLocks noChangeArrowheads="1"/>
          </p:cNvSpPr>
          <p:nvPr/>
        </p:nvSpPr>
        <p:spPr bwMode="auto">
          <a:xfrm flipV="1">
            <a:off x="7467600" y="2667000"/>
            <a:ext cx="1143000" cy="855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prstClr val="black"/>
              </a:solidFill>
              <a:latin typeface="Calibri"/>
              <a:cs typeface="+mn-cs"/>
            </a:endParaRPr>
          </a:p>
        </p:txBody>
      </p:sp>
      <p:sp>
        <p:nvSpPr>
          <p:cNvPr id="33794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7D51B2-19E4-429F-A9DE-A4E755A5BE42}" type="slidenum">
              <a:rPr lang="en-US" smtClean="0">
                <a:solidFill>
                  <a:srgbClr val="898989"/>
                </a:solidFill>
              </a:rPr>
              <a:pPr eaLnBrk="1" hangingPunct="1"/>
              <a:t>93</a:t>
            </a:fld>
            <a:endParaRPr lang="en-US" smtClean="0">
              <a:solidFill>
                <a:srgbClr val="898989"/>
              </a:solidFill>
            </a:endParaRPr>
          </a:p>
        </p:txBody>
      </p:sp>
    </p:spTree>
    <p:extLst>
      <p:ext uri="{BB962C8B-B14F-4D97-AF65-F5344CB8AC3E}">
        <p14:creationId xmlns:p14="http://schemas.microsoft.com/office/powerpoint/2010/main" val="179655247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04800" y="76200"/>
            <a:ext cx="8534400" cy="1143000"/>
          </a:xfrm>
        </p:spPr>
        <p:txBody>
          <a:bodyPr/>
          <a:lstStyle/>
          <a:p>
            <a:r>
              <a:rPr lang="en-US" sz="4000" smtClean="0"/>
              <a:t>International System of Units</a:t>
            </a:r>
          </a:p>
        </p:txBody>
      </p:sp>
      <p:pic>
        <p:nvPicPr>
          <p:cNvPr id="339971" name="Picture 3" descr="SubwayDia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219200"/>
            <a:ext cx="6673850" cy="5249863"/>
          </a:xfrm>
        </p:spPr>
      </p:pic>
      <p:sp>
        <p:nvSpPr>
          <p:cNvPr id="3399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A0BA20-BA12-4809-9E18-739800ABED68}" type="slidenum">
              <a:rPr lang="en-US">
                <a:solidFill>
                  <a:srgbClr val="898989"/>
                </a:solidFill>
              </a:rPr>
              <a:pPr eaLnBrk="1" hangingPunct="1"/>
              <a:t>94</a:t>
            </a:fld>
            <a:endParaRPr lang="en-US">
              <a:solidFill>
                <a:srgbClr val="898989"/>
              </a:solidFill>
            </a:endParaRPr>
          </a:p>
        </p:txBody>
      </p:sp>
    </p:spTree>
    <p:extLst>
      <p:ext uri="{BB962C8B-B14F-4D97-AF65-F5344CB8AC3E}">
        <p14:creationId xmlns:p14="http://schemas.microsoft.com/office/powerpoint/2010/main" val="2296508689"/>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p:txBody>
          <a:bodyPr/>
          <a:lstStyle/>
          <a:p>
            <a:r>
              <a:rPr lang="en-US" smtClean="0"/>
              <a:t>How to </a:t>
            </a:r>
            <a:r>
              <a:rPr lang="en-US" i="1" smtClean="0"/>
              <a:t>find</a:t>
            </a:r>
            <a:r>
              <a:rPr lang="en-US" smtClean="0"/>
              <a:t> your data?</a:t>
            </a:r>
          </a:p>
        </p:txBody>
      </p:sp>
      <p:sp>
        <p:nvSpPr>
          <p:cNvPr id="290819" name="Content Placeholder 2"/>
          <p:cNvSpPr>
            <a:spLocks noGrp="1"/>
          </p:cNvSpPr>
          <p:nvPr>
            <p:ph idx="1"/>
          </p:nvPr>
        </p:nvSpPr>
        <p:spPr>
          <a:xfrm>
            <a:off x="381000" y="1524000"/>
            <a:ext cx="8458200" cy="4602163"/>
          </a:xfrm>
        </p:spPr>
        <p:txBody>
          <a:bodyPr/>
          <a:lstStyle/>
          <a:p>
            <a:pPr>
              <a:buFontTx/>
              <a:buNone/>
            </a:pPr>
            <a:r>
              <a:rPr lang="en-US" smtClean="0"/>
              <a:t>How to reason with data when you find it?</a:t>
            </a:r>
          </a:p>
          <a:p>
            <a:pPr>
              <a:buFontTx/>
              <a:buNone/>
            </a:pPr>
            <a:r>
              <a:rPr lang="en-US" smtClean="0"/>
              <a:t>How to understand the significance of the data </a:t>
            </a:r>
            <a:r>
              <a:rPr lang="en-US" i="1" smtClean="0"/>
              <a:t>you </a:t>
            </a:r>
            <a:r>
              <a:rPr lang="en-US" smtClean="0"/>
              <a:t>collected 3 years earlier?</a:t>
            </a:r>
          </a:p>
          <a:p>
            <a:pPr>
              <a:buFontTx/>
              <a:buNone/>
            </a:pPr>
            <a:r>
              <a:rPr lang="en-US" smtClean="0"/>
              <a:t>How to integrate with other people’s data?</a:t>
            </a:r>
          </a:p>
          <a:p>
            <a:pPr>
              <a:buFontTx/>
              <a:buNone/>
            </a:pPr>
            <a:endParaRPr lang="en-US" smtClean="0"/>
          </a:p>
          <a:p>
            <a:pPr>
              <a:buFontTx/>
              <a:buNone/>
            </a:pPr>
            <a:r>
              <a:rPr lang="en-US" smtClean="0"/>
              <a:t>Part of the solution must involve consensus-based, standardized terminologies and coding schemes</a:t>
            </a:r>
          </a:p>
          <a:p>
            <a:pPr>
              <a:buFontTx/>
              <a:buNone/>
            </a:pPr>
            <a:endParaRPr lang="en-US" smtClean="0"/>
          </a:p>
        </p:txBody>
      </p:sp>
      <p:sp>
        <p:nvSpPr>
          <p:cNvPr id="2908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072B39D-9792-4C09-B523-962FFD66883B}" type="slidenum">
              <a:rPr lang="en-US">
                <a:solidFill>
                  <a:srgbClr val="898989"/>
                </a:solidFill>
              </a:rPr>
              <a:pPr eaLnBrk="1" hangingPunct="1"/>
              <a:t>95</a:t>
            </a:fld>
            <a:endParaRPr lang="en-US">
              <a:solidFill>
                <a:srgbClr val="898989"/>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274638"/>
            <a:ext cx="7924800" cy="1143000"/>
          </a:xfrm>
        </p:spPr>
        <p:txBody>
          <a:bodyPr rtlCol="0">
            <a:normAutofit fontScale="90000"/>
          </a:bodyPr>
          <a:lstStyle/>
          <a:p>
            <a:pPr fontAlgn="auto">
              <a:spcAft>
                <a:spcPts val="0"/>
              </a:spcAft>
              <a:defRPr/>
            </a:pPr>
            <a:r>
              <a:rPr lang="en-US" smtClean="0"/>
              <a:t>Making data (re-)usable through standard terminologies</a:t>
            </a:r>
          </a:p>
        </p:txBody>
      </p:sp>
      <p:sp>
        <p:nvSpPr>
          <p:cNvPr id="291843" name="Content Placeholder 2"/>
          <p:cNvSpPr>
            <a:spLocks noGrp="1"/>
          </p:cNvSpPr>
          <p:nvPr>
            <p:ph idx="1"/>
          </p:nvPr>
        </p:nvSpPr>
        <p:spPr>
          <a:xfrm>
            <a:off x="457200" y="1798638"/>
            <a:ext cx="7696200" cy="4602162"/>
          </a:xfrm>
        </p:spPr>
        <p:txBody>
          <a:bodyPr/>
          <a:lstStyle/>
          <a:p>
            <a:r>
              <a:rPr lang="en-US" smtClean="0"/>
              <a:t>Standards provide</a:t>
            </a:r>
          </a:p>
          <a:p>
            <a:pPr lvl="1"/>
            <a:r>
              <a:rPr lang="en-US" smtClean="0"/>
              <a:t>common structure and terminology</a:t>
            </a:r>
          </a:p>
          <a:p>
            <a:pPr lvl="1"/>
            <a:r>
              <a:rPr lang="en-US" smtClean="0"/>
              <a:t>single data source for review (less redundant data)</a:t>
            </a:r>
          </a:p>
          <a:p>
            <a:r>
              <a:rPr lang="en-US" smtClean="0"/>
              <a:t>Standards allow</a:t>
            </a:r>
          </a:p>
          <a:p>
            <a:pPr lvl="1"/>
            <a:r>
              <a:rPr lang="en-US" smtClean="0"/>
              <a:t>use of common tools and techniques</a:t>
            </a:r>
          </a:p>
          <a:p>
            <a:pPr lvl="1"/>
            <a:r>
              <a:rPr lang="en-US" smtClean="0"/>
              <a:t>common training</a:t>
            </a:r>
          </a:p>
          <a:p>
            <a:pPr lvl="1"/>
            <a:r>
              <a:rPr lang="en-US" smtClean="0"/>
              <a:t>single validation of data</a:t>
            </a:r>
          </a:p>
          <a:p>
            <a:endParaRPr lang="en-US" smtClean="0"/>
          </a:p>
        </p:txBody>
      </p:sp>
      <p:sp>
        <p:nvSpPr>
          <p:cNvPr id="2918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75E776-3617-4621-AD67-1726545E4171}" type="slidenum">
              <a:rPr lang="en-US">
                <a:solidFill>
                  <a:srgbClr val="898989"/>
                </a:solidFill>
              </a:rPr>
              <a:pPr eaLnBrk="1" hangingPunct="1"/>
              <a:t>96</a:t>
            </a:fld>
            <a:endParaRPr lang="en-US">
              <a:solidFill>
                <a:srgbClr val="898989"/>
              </a:solidFill>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fontScale="90000"/>
          </a:bodyPr>
          <a:lstStyle/>
          <a:p>
            <a:pPr fontAlgn="auto">
              <a:spcAft>
                <a:spcPts val="0"/>
              </a:spcAft>
              <a:defRPr/>
            </a:pPr>
            <a:r>
              <a:rPr lang="en-US" smtClean="0"/>
              <a:t>Unifying goal: integration of biological and clinical data</a:t>
            </a:r>
          </a:p>
        </p:txBody>
      </p:sp>
      <p:sp>
        <p:nvSpPr>
          <p:cNvPr id="292867" name="Rectangle 3"/>
          <p:cNvSpPr>
            <a:spLocks noGrp="1" noChangeArrowheads="1"/>
          </p:cNvSpPr>
          <p:nvPr>
            <p:ph type="body" idx="1"/>
          </p:nvPr>
        </p:nvSpPr>
        <p:spPr>
          <a:xfrm>
            <a:off x="457200" y="1905000"/>
            <a:ext cx="8229600" cy="3992563"/>
          </a:xfrm>
        </p:spPr>
        <p:txBody>
          <a:bodyPr/>
          <a:lstStyle/>
          <a:p>
            <a:pPr marL="855663" lvl="1" indent="-398463"/>
            <a:r>
              <a:rPr lang="en-US" sz="3200" smtClean="0"/>
              <a:t>within and across domains</a:t>
            </a:r>
          </a:p>
          <a:p>
            <a:pPr marL="855663" lvl="1" indent="-398463"/>
            <a:r>
              <a:rPr lang="en-US" sz="3200" smtClean="0"/>
              <a:t>across different species</a:t>
            </a:r>
          </a:p>
          <a:p>
            <a:pPr marL="855663" lvl="1" indent="-398463"/>
            <a:r>
              <a:rPr lang="en-US" sz="3200" smtClean="0"/>
              <a:t>across levels of granularity (organ,  organism, cell, molecule)</a:t>
            </a:r>
          </a:p>
          <a:p>
            <a:pPr marL="855663" lvl="1" indent="-398463"/>
            <a:r>
              <a:rPr lang="en-US" sz="3200" smtClean="0"/>
              <a:t>across different perspectives (physical, biological, clinical)</a:t>
            </a:r>
          </a:p>
        </p:txBody>
      </p:sp>
      <p:sp>
        <p:nvSpPr>
          <p:cNvPr id="2928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691B0B-91F0-4405-953F-05F766D939B1}" type="slidenum">
              <a:rPr lang="en-US">
                <a:solidFill>
                  <a:srgbClr val="898989"/>
                </a:solidFill>
              </a:rPr>
              <a:pPr eaLnBrk="1" hangingPunct="1"/>
              <a:t>97</a:t>
            </a:fld>
            <a:endParaRPr lang="en-US">
              <a:solidFill>
                <a:srgbClr val="898989"/>
              </a:solidFill>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p:txBody>
          <a:bodyPr/>
          <a:lstStyle/>
          <a:p>
            <a:r>
              <a:rPr lang="en-US" smtClean="0"/>
              <a:t>Ontologies</a:t>
            </a:r>
          </a:p>
        </p:txBody>
      </p:sp>
      <p:sp>
        <p:nvSpPr>
          <p:cNvPr id="294915" name="Content Placeholder 2"/>
          <p:cNvSpPr>
            <a:spLocks noGrp="1"/>
          </p:cNvSpPr>
          <p:nvPr>
            <p:ph idx="1"/>
          </p:nvPr>
        </p:nvSpPr>
        <p:spPr/>
        <p:txBody>
          <a:bodyPr/>
          <a:lstStyle/>
          <a:p>
            <a:r>
              <a:rPr lang="en-US" smtClean="0"/>
              <a:t>are computer-tractable representations of types in specific areas of reality</a:t>
            </a:r>
          </a:p>
          <a:p>
            <a:r>
              <a:rPr lang="en-US" smtClean="0"/>
              <a:t>are more and less general (upper and lower ontologies)</a:t>
            </a:r>
          </a:p>
          <a:p>
            <a:pPr lvl="1"/>
            <a:r>
              <a:rPr lang="en-US" smtClean="0"/>
              <a:t>upper = organizing ontologies</a:t>
            </a:r>
          </a:p>
          <a:p>
            <a:pPr lvl="1"/>
            <a:r>
              <a:rPr lang="en-US" smtClean="0"/>
              <a:t>lower = domain ontologies</a:t>
            </a:r>
          </a:p>
        </p:txBody>
      </p:sp>
      <p:sp>
        <p:nvSpPr>
          <p:cNvPr id="294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17175C-C2F4-4BB6-A5AE-03CC2D70BA89}" type="slidenum">
              <a:rPr lang="en-US">
                <a:solidFill>
                  <a:srgbClr val="898989"/>
                </a:solidFill>
              </a:rPr>
              <a:pPr eaLnBrk="1" hangingPunct="1"/>
              <a:t>98</a:t>
            </a:fld>
            <a:endParaRPr lang="en-US">
              <a:solidFill>
                <a:srgbClr val="898989"/>
              </a:solidFill>
            </a:endParaRPr>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Ontologies must be comparable</a:t>
            </a:r>
            <a:endParaRPr lang="en-US"/>
          </a:p>
        </p:txBody>
      </p:sp>
      <p:sp>
        <p:nvSpPr>
          <p:cNvPr id="3" name="Content Placeholder 2"/>
          <p:cNvSpPr>
            <a:spLocks noGrp="1"/>
          </p:cNvSpPr>
          <p:nvPr>
            <p:ph idx="1"/>
          </p:nvPr>
        </p:nvSpPr>
        <p:spPr/>
        <p:txBody>
          <a:bodyPr/>
          <a:lstStyle/>
          <a:p>
            <a:r>
              <a:rPr lang="en-US" smtClean="0"/>
              <a:t>if we have multiple, redundant ontologies for a given domain, then this will recreate the very problem of siloes which ontology technology was designed to </a:t>
            </a:r>
          </a:p>
          <a:p>
            <a:r>
              <a:rPr lang="en-US" smtClean="0"/>
              <a:t>to ensure non-redundancy, ontologies must be comparable</a:t>
            </a:r>
          </a:p>
          <a:p>
            <a:r>
              <a:rPr lang="en-US" smtClean="0"/>
              <a:t>to enhance comparability ontologies should share a common upper level architecture</a:t>
            </a:r>
            <a:endParaRPr lang="en-US"/>
          </a:p>
        </p:txBody>
      </p:sp>
      <p:sp>
        <p:nvSpPr>
          <p:cNvPr id="4" name="Slide Number Placeholder 3"/>
          <p:cNvSpPr>
            <a:spLocks noGrp="1"/>
          </p:cNvSpPr>
          <p:nvPr>
            <p:ph type="sldNum" sz="quarter" idx="12"/>
          </p:nvPr>
        </p:nvSpPr>
        <p:spPr/>
        <p:txBody>
          <a:bodyPr/>
          <a:lstStyle/>
          <a:p>
            <a:pPr>
              <a:defRPr/>
            </a:pPr>
            <a:fld id="{D94E638A-D8FD-4E4C-858F-164BBE7ED2D6}" type="slidenum">
              <a:rPr lang="en-US" smtClean="0"/>
              <a:pPr>
                <a:defRPr/>
              </a:pPr>
              <a:t>99</a:t>
            </a:fld>
            <a:endParaRPr lang="en-US"/>
          </a:p>
        </p:txBody>
      </p:sp>
    </p:spTree>
    <p:extLst>
      <p:ext uri="{BB962C8B-B14F-4D97-AF65-F5344CB8AC3E}">
        <p14:creationId xmlns:p14="http://schemas.microsoft.com/office/powerpoint/2010/main" val="2381295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th_Campus">
  <a:themeElements>
    <a:clrScheme name="North_Campus 16">
      <a:dk1>
        <a:srgbClr val="000000"/>
      </a:dk1>
      <a:lt1>
        <a:srgbClr val="FFFFFF"/>
      </a:lt1>
      <a:dk2>
        <a:srgbClr val="FF99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99CC00"/>
      </a:folHlink>
    </a:clrScheme>
    <a:fontScheme name="North_Campus">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rth_Camp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h_Camp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h_Camp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h_Camp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h_Camp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h_Camp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h_Campu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h_Camp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h_Camp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h_Camp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h_Camp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h_Camp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th_Campu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99CC00"/>
        </a:folHlink>
      </a:clrScheme>
      <a:clrMap bg1="lt1" tx1="dk1" bg2="lt2" tx2="dk2" accent1="accent1" accent2="accent2" accent3="accent3" accent4="accent4" accent5="accent5" accent6="accent6" hlink="hlink" folHlink="folHlink"/>
    </a:extraClrScheme>
    <a:extraClrScheme>
      <a:clrScheme name="North_Campus 14">
        <a:dk1>
          <a:srgbClr val="000000"/>
        </a:dk1>
        <a:lt1>
          <a:srgbClr val="FFFFFF"/>
        </a:lt1>
        <a:dk2>
          <a:srgbClr val="FF99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99CC00"/>
        </a:folHlink>
      </a:clrScheme>
      <a:clrMap bg1="lt1" tx1="dk1" bg2="lt2" tx2="dk2" accent1="accent1" accent2="accent2" accent3="accent3" accent4="accent4" accent5="accent5" accent6="accent6" hlink="hlink" folHlink="folHlink"/>
    </a:extraClrScheme>
    <a:extraClrScheme>
      <a:clrScheme name="North_Campus 15">
        <a:dk1>
          <a:srgbClr val="000000"/>
        </a:dk1>
        <a:lt1>
          <a:srgbClr val="FFFFFF"/>
        </a:lt1>
        <a:dk2>
          <a:srgbClr val="FF99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North_Campus 16">
        <a:dk1>
          <a:srgbClr val="000000"/>
        </a:dk1>
        <a:lt1>
          <a:srgbClr val="FFFFFF"/>
        </a:lt1>
        <a:dk2>
          <a:srgbClr val="FF99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8_Default Design">
  <a:themeElements>
    <a:clrScheme name="">
      <a:dk1>
        <a:srgbClr val="000000"/>
      </a:dk1>
      <a:lt1>
        <a:srgbClr val="CEC6A8"/>
      </a:lt1>
      <a:dk2>
        <a:srgbClr val="000000"/>
      </a:dk2>
      <a:lt2>
        <a:srgbClr val="333333"/>
      </a:lt2>
      <a:accent1>
        <a:srgbClr val="DDDDDD"/>
      </a:accent1>
      <a:accent2>
        <a:srgbClr val="808080"/>
      </a:accent2>
      <a:accent3>
        <a:srgbClr val="E3DFD1"/>
      </a:accent3>
      <a:accent4>
        <a:srgbClr val="000000"/>
      </a:accent4>
      <a:accent5>
        <a:srgbClr val="EBEBEB"/>
      </a:accent5>
      <a:accent6>
        <a:srgbClr val="737373"/>
      </a:accent6>
      <a:hlink>
        <a:srgbClr val="4D4D4D"/>
      </a:hlink>
      <a:folHlink>
        <a:srgbClr val="EAEAEA"/>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0_Default Design">
  <a:themeElements>
    <a:clrScheme name="">
      <a:dk1>
        <a:srgbClr val="000000"/>
      </a:dk1>
      <a:lt1>
        <a:srgbClr val="CEC6A8"/>
      </a:lt1>
      <a:dk2>
        <a:srgbClr val="000000"/>
      </a:dk2>
      <a:lt2>
        <a:srgbClr val="333333"/>
      </a:lt2>
      <a:accent1>
        <a:srgbClr val="DDDDDD"/>
      </a:accent1>
      <a:accent2>
        <a:srgbClr val="808080"/>
      </a:accent2>
      <a:accent3>
        <a:srgbClr val="E3DFD1"/>
      </a:accent3>
      <a:accent4>
        <a:srgbClr val="000000"/>
      </a:accent4>
      <a:accent5>
        <a:srgbClr val="EBEBEB"/>
      </a:accent5>
      <a:accent6>
        <a:srgbClr val="737373"/>
      </a:accent6>
      <a:hlink>
        <a:srgbClr val="4D4D4D"/>
      </a:hlink>
      <a:folHlink>
        <a:srgbClr val="EAEAEA"/>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Black" pitchFamily="34"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Black"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DECOM_template6_06">
  <a:themeElements>
    <a:clrScheme name="RDECOM_template6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DECOM_template6_06">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DECOM_template6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DECOM_template6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DECOM_template6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DECOM_template6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DECOM_template6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DECOM_template6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DECOM_template6_0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DECOM_template6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DECOM_template6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DECOM_template6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DECOM_template6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DECOM_template6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13783</TotalTime>
  <Words>4085</Words>
  <Application>Microsoft Office PowerPoint</Application>
  <PresentationFormat>On-screen Show (4:3)</PresentationFormat>
  <Paragraphs>1442</Paragraphs>
  <Slides>135</Slides>
  <Notes>27</Notes>
  <HiddenSlides>32</HiddenSlides>
  <MMClips>0</MMClips>
  <ScaleCrop>false</ScaleCrop>
  <HeadingPairs>
    <vt:vector size="8" baseType="variant">
      <vt:variant>
        <vt:lpstr>Fonts Used</vt:lpstr>
      </vt:variant>
      <vt:variant>
        <vt:i4>17</vt:i4>
      </vt:variant>
      <vt:variant>
        <vt:lpstr>Theme</vt:lpstr>
      </vt:variant>
      <vt:variant>
        <vt:i4>13</vt:i4>
      </vt:variant>
      <vt:variant>
        <vt:lpstr>Embedded OLE Servers</vt:lpstr>
      </vt:variant>
      <vt:variant>
        <vt:i4>1</vt:i4>
      </vt:variant>
      <vt:variant>
        <vt:lpstr>Slide Titles</vt:lpstr>
      </vt:variant>
      <vt:variant>
        <vt:i4>135</vt:i4>
      </vt:variant>
    </vt:vector>
  </HeadingPairs>
  <TitlesOfParts>
    <vt:vector size="166" baseType="lpstr">
      <vt:lpstr>ＭＳ Ｐゴシック</vt:lpstr>
      <vt:lpstr>ＭＳ Ｐゴシック</vt:lpstr>
      <vt:lpstr>Arial</vt:lpstr>
      <vt:lpstr>Arial Black</vt:lpstr>
      <vt:lpstr>Calibri</vt:lpstr>
      <vt:lpstr>Gill Sans</vt:lpstr>
      <vt:lpstr>Helvetica</vt:lpstr>
      <vt:lpstr>Lucida Sans Unicode</vt:lpstr>
      <vt:lpstr>Palatino Linotype</vt:lpstr>
      <vt:lpstr>Symbol</vt:lpstr>
      <vt:lpstr>Tahoma</vt:lpstr>
      <vt:lpstr>Times</vt:lpstr>
      <vt:lpstr>Times New Roman</vt:lpstr>
      <vt:lpstr>Trebuchet MS</vt:lpstr>
      <vt:lpstr>Wingdings</vt:lpstr>
      <vt:lpstr>Wingdings 3</vt:lpstr>
      <vt:lpstr>ヒラギノ角ゴ ProN W3</vt:lpstr>
      <vt:lpstr>North_Campus</vt:lpstr>
      <vt:lpstr>Default Design</vt:lpstr>
      <vt:lpstr>RDECOM_template6_06</vt:lpstr>
      <vt:lpstr>Office Theme</vt:lpstr>
      <vt:lpstr>1_Office Theme</vt:lpstr>
      <vt:lpstr>2_Default Design</vt:lpstr>
      <vt:lpstr>1_Default Design</vt:lpstr>
      <vt:lpstr>3_Office Theme</vt:lpstr>
      <vt:lpstr>3_Default Design</vt:lpstr>
      <vt:lpstr>5_Default Design</vt:lpstr>
      <vt:lpstr>6_Default Design</vt:lpstr>
      <vt:lpstr>38_Default Design</vt:lpstr>
      <vt:lpstr>40_Default Design</vt:lpstr>
      <vt:lpstr>Microsoft Excel Chart</vt:lpstr>
      <vt:lpstr> The Six Category Ontology: BFO and Its Applications   Barry Smith Durham, May 21, 2013</vt:lpstr>
      <vt:lpstr>PowerPoint Presentation</vt:lpstr>
      <vt:lpstr>Fantology</vt:lpstr>
      <vt:lpstr>For the fantologist </vt:lpstr>
      <vt:lpstr>Fantology</vt:lpstr>
      <vt:lpstr>PowerPoint Presentation</vt:lpstr>
      <vt:lpstr>PowerPoint Presentation</vt:lpstr>
      <vt:lpstr>PowerPoint Presentation</vt:lpstr>
      <vt:lpstr>PowerPoint Presentation</vt:lpstr>
      <vt:lpstr>Fantology</vt:lpstr>
      <vt:lpstr>Varieties of fantology</vt:lpstr>
      <vt:lpstr>The Spreadsheet Ontology</vt:lpstr>
      <vt:lpstr>A slightly more sophisticated Armstrongian view </vt:lpstr>
      <vt:lpstr>Generic Fantology</vt:lpstr>
      <vt:lpstr>Quine</vt:lpstr>
      <vt:lpstr>Nominalist Fantology (1CO)</vt:lpstr>
      <vt:lpstr>Bicategorial Nominalism  (Peter Simons)</vt:lpstr>
      <vt:lpstr>Aristotle’s Ontological Square (Husserl, Lowe, …)</vt:lpstr>
      <vt:lpstr>Aristotle’s two kinds of predication</vt:lpstr>
      <vt:lpstr>For Fantology</vt:lpstr>
      <vt:lpstr>Husserl, Lowe, etc., tell us that there is a third kind of predication</vt:lpstr>
      <vt:lpstr>Husserl, Lowe, etc., tell us that there is a third kind of predication</vt:lpstr>
      <vt:lpstr>Husserl, Lowe, etc., tell us that there is a third kind of predication</vt:lpstr>
      <vt:lpstr>Husserl, Lowe, etc., tell us that there is a third kind of predication</vt:lpstr>
      <vt:lpstr>From 4CO to 6CO</vt:lpstr>
      <vt:lpstr>Three FOL ways of treating temporally indexed predication</vt:lpstr>
      <vt:lpstr>I agree with Jonathan in accepting the adverbial alternative (1)</vt:lpstr>
      <vt:lpstr>But now Jonathan himself seems to do too little justice to the ways adverbs, other than t-ly, are used in natural language</vt:lpstr>
      <vt:lpstr>4CO plus temporal indexing still cannot deal with adverbs</vt:lpstr>
      <vt:lpstr>4CO cannot deal with change</vt:lpstr>
      <vt:lpstr>4+2CO</vt:lpstr>
      <vt:lpstr>A better view</vt:lpstr>
      <vt:lpstr>6CO (Ellis, BFO)</vt:lpstr>
      <vt:lpstr>Process nominalism (Heraclitus, Whitehead, …)</vt:lpstr>
      <vt:lpstr>Trope nominalism (Simons, again)</vt:lpstr>
      <vt:lpstr>Quine</vt:lpstr>
      <vt:lpstr>Davidson</vt:lpstr>
      <vt:lpstr>Lowe: Two different kinds of change</vt:lpstr>
      <vt:lpstr>Lowe on Dispositions</vt:lpstr>
      <vt:lpstr>Fantology</vt:lpstr>
      <vt:lpstr>names used by scientists</vt:lpstr>
      <vt:lpstr>For extreme fantologists ‘a’ leaves no room for ontological complexity</vt:lpstr>
      <vt:lpstr>Fantology</vt:lpstr>
      <vt:lpstr>The application of the fantological approach</vt:lpstr>
      <vt:lpstr>Fantology</vt:lpstr>
      <vt:lpstr>Properties are abstract entities</vt:lpstr>
      <vt:lpstr>Fantology</vt:lpstr>
      <vt:lpstr>the same form F(a)</vt:lpstr>
      <vt:lpstr>There is only one form of states of affairs</vt:lpstr>
      <vt:lpstr>Fantology</vt:lpstr>
      <vt:lpstr>Fantology</vt:lpstr>
      <vt:lpstr>For Aristotelians, universals are parts of reality</vt:lpstr>
      <vt:lpstr>Booleanism</vt:lpstr>
      <vt:lpstr>Strong Booleanism</vt:lpstr>
      <vt:lpstr>Strong Booleanism</vt:lpstr>
      <vt:lpstr>Fantology implies a poor treatment of relations</vt:lpstr>
      <vt:lpstr>Fantology implies a poor treatment of environments</vt:lpstr>
      <vt:lpstr>Fantology leads you to talk nonsense about family resemblances</vt:lpstr>
      <vt:lpstr>The limitations of fantology</vt:lpstr>
      <vt:lpstr>from “Against Fantology”, in: M. E. Reicher, J. C. Marek (Eds.), Experience and Analysis, 2005, Vienna: ÖBV-HPT, 153-170 </vt:lpstr>
      <vt:lpstr>one problem with 4CO</vt:lpstr>
      <vt:lpstr>“Against Fantology”, in: M. E. Reicher, J. C. Marek (Eds.), Experience and Analysis, Vienna, 2005, http://ontology.buffalo.edu/bfo/Against_Fantology.pdf</vt:lpstr>
      <vt:lpstr>The 6 categories of entity are related together</vt:lpstr>
      <vt:lpstr>A better syntax</vt:lpstr>
      <vt:lpstr>This suggests a new syntax:</vt:lpstr>
      <vt:lpstr>Compare the syntax of first order logic with identity</vt:lpstr>
      <vt:lpstr>Compare the syntax of set theory</vt:lpstr>
      <vt:lpstr>New syntax:</vt:lpstr>
      <vt:lpstr>Types of Formal Relation</vt:lpstr>
      <vt:lpstr>FOLWUT</vt:lpstr>
      <vt:lpstr>For BFO </vt:lpstr>
      <vt:lpstr>For 4CO dispositions like occurrences are treated adverbially on ‘characterized by’</vt:lpstr>
      <vt:lpstr>6CO Applied</vt:lpstr>
      <vt:lpstr>Applied Ontology 1. Biology</vt:lpstr>
      <vt:lpstr>PowerPoint Presentation</vt:lpstr>
      <vt:lpstr>Applied Ontology 2. Medicine</vt:lpstr>
      <vt:lpstr>Applied Ontology 3. Finance</vt:lpstr>
      <vt:lpstr>Financial Report Ontology (FRO)</vt:lpstr>
      <vt:lpstr>Applied Ontology 4. Defense</vt:lpstr>
      <vt:lpstr>PowerPoint Presentation</vt:lpstr>
      <vt:lpstr>PowerPoint Presentation</vt:lpstr>
      <vt:lpstr>Why do people in the military think they need lexicons</vt:lpstr>
      <vt:lpstr>PowerPoint Presentation</vt:lpstr>
      <vt:lpstr>The problem with (actually existing) lexicons</vt:lpstr>
      <vt:lpstr>PowerPoint Presentation</vt:lpstr>
      <vt:lpstr>PowerPoint Presentation</vt:lpstr>
      <vt:lpstr>PowerPoint Presentation</vt:lpstr>
      <vt:lpstr>PowerPoint Presentation</vt:lpstr>
      <vt:lpstr>The Gene Ontology (1999)</vt:lpstr>
      <vt:lpstr>PowerPoint Presentation</vt:lpstr>
      <vt:lpstr>PowerPoint Presentation</vt:lpstr>
      <vt:lpstr>PowerPoint Presentation</vt:lpstr>
      <vt:lpstr>PowerPoint Presentation</vt:lpstr>
      <vt:lpstr>International System of Units</vt:lpstr>
      <vt:lpstr>How to find your data?</vt:lpstr>
      <vt:lpstr>Making data (re-)usable through standard terminologies</vt:lpstr>
      <vt:lpstr>Unifying goal: integration of biological and clinical data</vt:lpstr>
      <vt:lpstr>Ontologies</vt:lpstr>
      <vt:lpstr>Ontologies must be comparable</vt:lpstr>
      <vt:lpstr>PowerPoint Presentation</vt:lpstr>
      <vt:lpstr>PowerPoint Presentation</vt:lpstr>
      <vt:lpstr>PowerPoint Presentation</vt:lpstr>
      <vt:lpstr>Example: The Cell Ontology </vt:lpstr>
      <vt:lpstr>PowerPoint Presentation</vt:lpstr>
      <vt:lpstr>PowerPoint Presentation</vt:lpstr>
      <vt:lpstr>PowerPoint Presentation</vt:lpstr>
      <vt:lpstr>PowerPoint Presentation</vt:lpstr>
      <vt:lpstr>DOLCE, SUMO, Cyc</vt:lpstr>
      <vt:lpstr>PowerPoint Presentation</vt:lpstr>
      <vt:lpstr>Basic Formal Ontology</vt:lpstr>
      <vt:lpstr>Blinding Flash of the Obvious</vt:lpstr>
      <vt:lpstr>Blue Force Overwatch</vt:lpstr>
      <vt:lpstr>Occurrents depend on participants</vt:lpstr>
      <vt:lpstr>General rules for ontology development incorporated into BFO</vt:lpstr>
      <vt:lpstr> Basic Formal Ontology (Top Level)           http://www.ifomis.org/bfo/</vt:lpstr>
      <vt:lpstr>PowerPoint Presentation</vt:lpstr>
      <vt:lpstr>PowerPoint Presentation</vt:lpstr>
      <vt:lpstr>PowerPoint Presentation</vt:lpstr>
      <vt:lpstr>A chart representing how John’s temperature changes</vt:lpstr>
      <vt:lpstr>A chart representing how John’s temperature changing</vt:lpstr>
      <vt:lpstr>PowerPoint Presentation</vt:lpstr>
      <vt:lpstr>PowerPoint Presentation</vt:lpstr>
      <vt:lpstr>PowerPoint Presentation</vt:lpstr>
      <vt:lpstr>PowerPoint Presentation</vt:lpstr>
      <vt:lpstr>PowerPoint Presentation</vt:lpstr>
      <vt:lpstr>So why not 8CO (à la Schneider)?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subtypes of  BFO:dependent continuant</vt:lpstr>
      <vt:lpstr>Roles pertain not to what a thing enduringly is, but to the part it plays, e.g. in some operation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phismith</dc:creator>
  <cp:lastModifiedBy>Barry Smith</cp:lastModifiedBy>
  <cp:revision>270</cp:revision>
  <cp:lastPrinted>1601-01-01T00:00:00Z</cp:lastPrinted>
  <dcterms:created xsi:type="dcterms:W3CDTF">1601-01-01T00:00:00Z</dcterms:created>
  <dcterms:modified xsi:type="dcterms:W3CDTF">2017-02-19T03:14:21Z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