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8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9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0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13" r:id="rId3"/>
    <p:sldMasterId id="2147483825" r:id="rId4"/>
    <p:sldMasterId id="2147483838" r:id="rId5"/>
    <p:sldMasterId id="2147483839" r:id="rId6"/>
    <p:sldMasterId id="2147483840" r:id="rId7"/>
    <p:sldMasterId id="2147483842" r:id="rId8"/>
    <p:sldMasterId id="2147483858" r:id="rId9"/>
    <p:sldMasterId id="2147483876" r:id="rId10"/>
    <p:sldMasterId id="2147483884" r:id="rId11"/>
  </p:sldMasterIdLst>
  <p:notesMasterIdLst>
    <p:notesMasterId r:id="rId78"/>
  </p:notesMasterIdLst>
  <p:sldIdLst>
    <p:sldId id="625" r:id="rId12"/>
    <p:sldId id="904" r:id="rId13"/>
    <p:sldId id="863" r:id="rId14"/>
    <p:sldId id="891" r:id="rId15"/>
    <p:sldId id="887" r:id="rId16"/>
    <p:sldId id="892" r:id="rId17"/>
    <p:sldId id="893" r:id="rId18"/>
    <p:sldId id="894" r:id="rId19"/>
    <p:sldId id="895" r:id="rId20"/>
    <p:sldId id="896" r:id="rId21"/>
    <p:sldId id="888" r:id="rId22"/>
    <p:sldId id="890" r:id="rId23"/>
    <p:sldId id="889" r:id="rId24"/>
    <p:sldId id="897" r:id="rId25"/>
    <p:sldId id="899" r:id="rId26"/>
    <p:sldId id="900" r:id="rId27"/>
    <p:sldId id="903" r:id="rId28"/>
    <p:sldId id="841" r:id="rId29"/>
    <p:sldId id="861" r:id="rId30"/>
    <p:sldId id="902" r:id="rId31"/>
    <p:sldId id="901" r:id="rId32"/>
    <p:sldId id="853" r:id="rId33"/>
    <p:sldId id="691" r:id="rId34"/>
    <p:sldId id="854" r:id="rId35"/>
    <p:sldId id="694" r:id="rId36"/>
    <p:sldId id="695" r:id="rId37"/>
    <p:sldId id="696" r:id="rId38"/>
    <p:sldId id="713" r:id="rId39"/>
    <p:sldId id="782" r:id="rId40"/>
    <p:sldId id="842" r:id="rId41"/>
    <p:sldId id="783" r:id="rId42"/>
    <p:sldId id="843" r:id="rId43"/>
    <p:sldId id="784" r:id="rId44"/>
    <p:sldId id="844" r:id="rId45"/>
    <p:sldId id="785" r:id="rId46"/>
    <p:sldId id="794" r:id="rId47"/>
    <p:sldId id="856" r:id="rId48"/>
    <p:sldId id="795" r:id="rId49"/>
    <p:sldId id="797" r:id="rId50"/>
    <p:sldId id="796" r:id="rId51"/>
    <p:sldId id="857" r:id="rId52"/>
    <p:sldId id="846" r:id="rId53"/>
    <p:sldId id="858" r:id="rId54"/>
    <p:sldId id="905" r:id="rId55"/>
    <p:sldId id="674" r:id="rId56"/>
    <p:sldId id="676" r:id="rId57"/>
    <p:sldId id="859" r:id="rId58"/>
    <p:sldId id="862" r:id="rId59"/>
    <p:sldId id="678" r:id="rId60"/>
    <p:sldId id="847" r:id="rId61"/>
    <p:sldId id="756" r:id="rId62"/>
    <p:sldId id="757" r:id="rId63"/>
    <p:sldId id="799" r:id="rId64"/>
    <p:sldId id="758" r:id="rId65"/>
    <p:sldId id="760" r:id="rId66"/>
    <p:sldId id="759" r:id="rId67"/>
    <p:sldId id="762" r:id="rId68"/>
    <p:sldId id="763" r:id="rId69"/>
    <p:sldId id="906" r:id="rId70"/>
    <p:sldId id="765" r:id="rId71"/>
    <p:sldId id="766" r:id="rId72"/>
    <p:sldId id="767" r:id="rId73"/>
    <p:sldId id="769" r:id="rId74"/>
    <p:sldId id="359" r:id="rId75"/>
    <p:sldId id="830" r:id="rId76"/>
    <p:sldId id="360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ismith" initials="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1482" autoAdjust="0"/>
    <p:restoredTop sz="94885" autoAdjust="0"/>
  </p:normalViewPr>
  <p:slideViewPr>
    <p:cSldViewPr>
      <p:cViewPr>
        <p:scale>
          <a:sx n="60" d="100"/>
          <a:sy n="60" d="100"/>
        </p:scale>
        <p:origin x="-51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7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16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82" Type="http://schemas.openxmlformats.org/officeDocument/2006/relationships/theme" Target="theme/theme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8D333-E778-4168-9958-0D765C5669C3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1E6C1-D9AC-4634-A797-2960D836C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1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news.in/health/why-schizophrenia-patients-may-have-trouble-reading-social-cues-212138" TargetMode="External"/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fctyranny.com/tag/social-intelligence/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illofbees.com/category/alexius-meinong/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healthadvice.info/what-is-crohns-disease/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http://users.erols.com/mwhite28/austhung.htm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E6C1-D9AC-4634-A797-2960D836CCB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16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http://www.ncbi.nlm.nih.gov/entrez/viewer.fcgi?db=nuccore&amp;id=116006492</a:t>
            </a:r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DCAA7AA-0D0B-4E7F-AEEE-65F65F251C4D}" type="slidenum">
              <a:rPr lang="en-US">
                <a:solidFill>
                  <a:srgbClr val="000000"/>
                </a:solidFill>
              </a:rPr>
              <a:pPr/>
              <a:t>58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B5DBCF5-8C68-4980-9523-3DDECFD81C36}" type="slidenum">
              <a:rPr lang="en-US">
                <a:solidFill>
                  <a:srgbClr val="000000"/>
                </a:solidFill>
              </a:rPr>
              <a:pPr/>
              <a:t>60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88413C1-8AB8-4A06-95B2-3B2F61C1E31F}" type="slidenum">
              <a:rPr lang="en-US">
                <a:solidFill>
                  <a:srgbClr val="000000"/>
                </a:solidFill>
              </a:rPr>
              <a:pPr/>
              <a:t>61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hlinkClick r:id="rId3"/>
              </a:rPr>
              <a:t>http://www.topnews.in/health/why-schizophrenia-patients-may-have-trouble-reading-social-cues-212138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1AFFE13-47AF-443E-B443-6992E71C87AB}" type="slidenum">
              <a:rPr lang="en-US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2B9C9-2993-4072-B34D-3A51931DAD60}" type="slidenum">
              <a:rPr lang="en-GB" smtClean="0">
                <a:solidFill>
                  <a:prstClr val="black"/>
                </a:solidFill>
              </a:rPr>
              <a:pPr/>
              <a:t>65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65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http://phainomena.com/en/history-more/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E6C1-D9AC-4634-A797-2960D836CCB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47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http://jeremylent.files.wordpress.com/2010/08/hungry-dog.jpg?w=263&amp;h=196; </a:t>
            </a:r>
            <a:r>
              <a:rPr lang="en-US" dirty="0" smtClean="0">
                <a:hlinkClick r:id="rId3"/>
              </a:rPr>
              <a:t>http://pfctyranny.com/tag/social-intelligence/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E6C1-D9AC-4634-A797-2960D836CCB9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93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http://hillofbees.com/category/alexius-meinong/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E6C1-D9AC-4634-A797-2960D836CCB9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41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http://plato.stanford.edu/entries/meinong/#MeiTabCat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E6C1-D9AC-4634-A797-2960D836CCB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42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http://www.ncbi.nlm.nih.gov/entrez/viewer.fcgi?db=nuccore&amp;id=116006492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sequence of X chromosome in baker’s yeast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1BD8353-AC8F-44FE-806A-AE7FFA519AD0}" type="slidenum">
              <a:rPr lang="en-US">
                <a:solidFill>
                  <a:srgbClr val="000000"/>
                </a:solidFill>
              </a:rPr>
              <a:pPr/>
              <a:t>52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http://www.ncbi.nlm.nih.gov/entrez/viewer.fcgi?db=nuccore&amp;id=116006492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sequence of X chromosome in baker’s yeast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3A93363-23EA-4206-AC07-053328478CBA}" type="slidenum">
              <a:rPr lang="en-US">
                <a:solidFill>
                  <a:srgbClr val="000000"/>
                </a:solidFill>
              </a:rPr>
              <a:pPr/>
              <a:t>54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hlinkClick r:id="rId3"/>
              </a:rPr>
              <a:t>http://ehealthadvice.info/what-is-crohns-disease/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7C66317-7295-4E33-B646-1A9453CEE5BE}" type="slidenum">
              <a:rPr lang="en-US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http://www.ncbi.nlm.nih.gov/entrez/viewer.fcgi?db=nuccore&amp;id=116006492</a:t>
            </a:r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814C080-0583-4976-A3E7-49A5EFE75AE2}" type="slidenum">
              <a:rPr lang="en-US">
                <a:solidFill>
                  <a:srgbClr val="000000"/>
                </a:solidFill>
              </a:rPr>
              <a:pPr/>
              <a:t>57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A9BFD-ED33-4129-93E7-85451816644E}" type="datetime1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5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8D62F-89DB-4F43-A6E5-CC233F70FC15}" type="datetime1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B981-D635-4963-ABF1-BC40913D8FE6}" type="datetime1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592E-F8D3-46CE-8052-7F25588A27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7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228600" y="152400"/>
            <a:ext cx="304800" cy="228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381000" y="304800"/>
            <a:ext cx="304800" cy="228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304800" y="457200"/>
            <a:ext cx="304800" cy="228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152400" y="304800"/>
            <a:ext cx="304800" cy="228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Picture 10" descr="caffe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675196" cy="5905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304800" y="6461125"/>
            <a:ext cx="8534400" cy="0"/>
          </a:xfrm>
          <a:prstGeom prst="line">
            <a:avLst/>
          </a:prstGeom>
          <a:ln w="12700"/>
          <a:effectLst>
            <a:outerShdw blurRad="152400" dist="317500" dir="5400000" sx="90000" sy="90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62031ED-98CD-46AD-9DC8-504F8B42DB74}" type="datetime1">
              <a:rPr lang="en-US" smtClean="0">
                <a:solidFill>
                  <a:srgbClr val="C0504D"/>
                </a:solidFill>
              </a:rPr>
              <a:t>5/7/2014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C0504D"/>
                </a:solidFill>
              </a:rPr>
              <a:pPr/>
              <a:t>‹#›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14600" y="6477000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40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18F7-5573-4BF0-B1EC-8ECE9C6F7B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14600" y="6384925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61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A9BC6-9CAA-48EA-A049-C66122CD93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14600" y="6384925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10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6758-BFF7-4434-B7D3-11226145DA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2514600" y="6384925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55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E0CD-D3E3-4B70-9CC9-F65BA5D8D3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14600" y="6384925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54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3C11-081F-4220-A12C-C269FF50C5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14600" y="6384925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10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D264-88D8-4C1C-A500-7223E3E12F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14600" y="6384925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6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8E09-6271-4872-BCE0-03D4454E43F2}" type="datetime1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8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7815-3A3F-48D8-B6C8-DEE17F0691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14600" y="6384925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83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592A-FEFA-4CDA-A523-8A47F265E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14600" y="6384925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20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796BE-4DB9-416C-8298-8A9011F4C0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14600" y="6384925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9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7A76-DF7A-471B-B2DF-FF884C116F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53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7A76-DF7A-471B-B2DF-FF884C116F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54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7A76-DF7A-471B-B2DF-FF884C116F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19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7A76-DF7A-471B-B2DF-FF884C116F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31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7A76-DF7A-471B-B2DF-FF884C116F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10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7A76-DF7A-471B-B2DF-FF884C116F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3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7A76-DF7A-471B-B2DF-FF884C116F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4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3C9A-B317-4C3B-8F58-72A8479E5A59}" type="datetime1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62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7A76-DF7A-471B-B2DF-FF884C116F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83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7A76-DF7A-471B-B2DF-FF884C116F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96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7A76-DF7A-471B-B2DF-FF884C116F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25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7A76-DF7A-471B-B2DF-FF884C116F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85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ERDEC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0"/>
            <a:ext cx="13716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CERDEC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054350"/>
            <a:ext cx="3568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I2WD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0"/>
            <a:ext cx="1951037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6400800"/>
            <a:ext cx="6400800" cy="215444"/>
          </a:xfrm>
        </p:spPr>
        <p:txBody>
          <a:bodyPr/>
          <a:lstStyle>
            <a:lvl1pPr marL="0" indent="0" algn="ctr">
              <a:buFontTx/>
              <a:buNone/>
              <a:defRPr sz="1400">
                <a:latin typeface="Arial Black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5105400"/>
            <a:ext cx="8458200" cy="533400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2866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85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2386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52578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733800" cy="2992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33800" cy="2992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858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79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52578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74A0-1899-43EC-9ECA-1B90B7B39F74}" type="datetime1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832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188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68755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5474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52578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969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0"/>
            <a:ext cx="1905000" cy="45926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0"/>
            <a:ext cx="5562600" cy="4592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58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E9FB382-D874-403E-8325-15F3FA10BFE3}" type="datetime1">
              <a:rPr lang="en-US" sz="2400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5/7/2014</a:t>
            </a:fld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007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F654C6E-CB6F-45ED-A01A-5044C9414E86}" type="slidenum">
              <a:rPr lang="en-US" sz="2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791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5ABB7-B3D5-437F-BB28-EC7324A5B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709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0D27E-B431-4B01-BD7B-877B75C107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77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7C684-4286-4A40-981B-F6033F54E3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661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E35C2-6194-4E06-8BB1-B895BA2BA0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9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3D57-EFBD-4AA6-836A-D1B1C31DA2F7}" type="datetime1">
              <a:rPr lang="en-US" smtClean="0"/>
              <a:t>5/7/2014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385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B5EDE-AD70-466C-9746-33B02A80C0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20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2FC8C-5DCD-4C3D-BA0D-877B658B38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902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E4DF6-8D9F-41CB-98DD-AF0C151844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025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697F0-FB80-4CAB-9522-D1E93D4CCB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011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A41EF-AFF2-4B2A-8152-84D5F2F1B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06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97C85-2D0A-4ADF-B399-10A12D3F9A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320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014BB-50D3-48DF-BB00-3D2AE60805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575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4038600" cy="2109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14788"/>
            <a:ext cx="4038600" cy="2111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9D880-0B82-4635-A154-0BC45FC648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035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42832-1F8D-48A3-BD9C-DD3B533F0D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15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03BA1-54DA-40DF-A338-0ACC39D489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3E96-7FB9-4F74-BDFD-F940E08DE862}" type="datetime1">
              <a:rPr lang="en-US" smtClean="0"/>
              <a:t>5/7/2014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667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3940B-AD72-404D-B159-B6BD20D3BE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886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71DF9-8169-466D-A225-752023D1B7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805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8B11-91EC-4DDC-A62F-8ED87606BF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842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42C2D81-4882-497B-9705-FECABA847B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91132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077200" cy="4602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C1D8C59-8C2D-4838-8490-E17855272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39533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41529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2057400"/>
            <a:ext cx="41529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4305300"/>
            <a:ext cx="41529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>
                <a:solidFill>
                  <a:srgbClr val="000000"/>
                </a:solidFill>
                <a:latin typeface="Arial" charset="0"/>
              </a:defRPr>
            </a:lvl3pPr>
          </a:lstStyle>
          <a:p>
            <a:pPr lvl="2">
              <a:defRPr/>
            </a:pPr>
            <a:fld id="{88C03B73-A85D-4B3F-B922-325879866D66}" type="slidenum">
              <a:rPr lang="en-US"/>
              <a:pPr lvl="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628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91141-3C26-49F8-BEF4-4ECE9D8489B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909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C355A-440B-4E40-A441-40079CFE447D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241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923E4-610D-41CA-922A-A3AF1C5BAA8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998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E9A01-BE3F-4310-87AE-1F9B1902DB7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4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86C-8384-424D-83E9-400CC384F0D6}" type="datetime1">
              <a:rPr lang="en-US" smtClean="0"/>
              <a:t>5/7/2014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841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077200" cy="4602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16891ED-A85C-4554-9548-7CF53FC9D3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245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ED36F27-181D-46D8-AE2C-D156A75FCE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811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41529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057400"/>
            <a:ext cx="41529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3pPr lvl="2">
              <a:defRPr>
                <a:latin typeface="Arial" pitchFamily="34" charset="0"/>
                <a:cs typeface="+mn-cs"/>
              </a:defRPr>
            </a:lvl3pPr>
          </a:lstStyle>
          <a:p>
            <a:pPr lvl="2">
              <a:defRPr/>
            </a:pPr>
            <a:fld id="{3C4C1F32-0B8B-4F83-8ACA-0B1F133D265F}" type="slidenum">
              <a:rPr lang="en-US">
                <a:solidFill>
                  <a:srgbClr val="000000"/>
                </a:solidFill>
              </a:rPr>
              <a:pPr lvl="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476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59F21-A098-4891-BA23-12C15D9761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755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83E2A-107E-4BF7-9B92-F12143D154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394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48387-D08D-420E-9AC0-D91EBD5FBF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110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09A8-63E0-4F15-BA35-967421A1F4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372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E10D4-03A2-4646-B7A9-5C33D9830D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18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19359-8418-46FB-9610-09F703E10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052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E72BC-5695-4E28-AFB4-D4FCF0E333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3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4E37-D3C3-4BB8-AF07-8804A4EB4412}" type="datetime1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285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C3C4C-166D-472C-91E7-BDF0D9F149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832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BAF2D-F777-479C-8DAB-65C6F2162A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697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45B70-D004-465D-841A-5393E1AB33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673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3F07C-3894-464E-99C6-1D3077E3B1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10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32480-48D4-4366-B523-57E2C53F7121}" type="datetime1">
              <a:rPr lang="en-US" smtClean="0"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1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EB589-17A9-4F89-B160-D538023A758B}" type="datetime1">
              <a:rPr lang="en-US" smtClean="0"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12644-B9EE-4072-856B-2FA56E451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0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EDF0D3-BCDB-4E44-AC83-BCEC267BEF4A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8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	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B37258-7154-432E-BC60-59342C097B9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2EF3D-EA8F-4B58-B858-5F9D697E8F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514600" y="6384925"/>
            <a:ext cx="5088082" cy="3206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0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47A76-DF7A-471B-B2DF-FF884C116F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8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62000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48" descr="CERDEC_Whi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0"/>
            <a:ext cx="13716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33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</p:sldLayoutIdLst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 Black" pitchFamily="34" charset="0"/>
          <a:ea typeface="ＭＳ Ｐゴシック" pitchFamily="1" charset="-128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 Black" pitchFamily="34" charset="0"/>
          <a:ea typeface="ＭＳ Ｐゴシック" pitchFamily="1" charset="-128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 Black" pitchFamily="34" charset="0"/>
          <a:ea typeface="ＭＳ Ｐゴシック" pitchFamily="1" charset="-128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 Black" pitchFamily="34" charset="0"/>
          <a:ea typeface="ＭＳ Ｐゴシック" pitchFamily="1" charset="-128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pitchFamily="1" charset="-128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pitchFamily="1" charset="-128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pitchFamily="1" charset="-128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pitchFamily="1" charset="-128"/>
        </a:defRPr>
      </a:lvl9pPr>
    </p:titleStyle>
    <p:bodyStyle>
      <a:lvl1pPr marL="171450" indent="-171450" algn="l" rtl="0" eaLnBrk="0" fontAlgn="base" hangingPunct="0">
        <a:spcBef>
          <a:spcPct val="0"/>
        </a:spcBef>
        <a:spcAft>
          <a:spcPct val="5000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rtl="0" eaLnBrk="0" fontAlgn="base" hangingPunct="0">
        <a:spcBef>
          <a:spcPct val="0"/>
        </a:spcBef>
        <a:spcAft>
          <a:spcPct val="5000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971550" indent="-171450" algn="l" rtl="0" eaLnBrk="0" fontAlgn="base" hangingPunct="0">
        <a:spcBef>
          <a:spcPct val="0"/>
        </a:spcBef>
        <a:spcAft>
          <a:spcPct val="50000"/>
        </a:spcAft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1371600" indent="-285750" algn="l" rtl="0" eaLnBrk="0" fontAlgn="base" hangingPunct="0">
        <a:spcBef>
          <a:spcPct val="0"/>
        </a:spcBef>
        <a:spcAft>
          <a:spcPct val="50000"/>
        </a:spcAft>
        <a:buChar char="–"/>
        <a:defRPr sz="2800">
          <a:solidFill>
            <a:schemeClr val="tx1"/>
          </a:solidFill>
          <a:latin typeface="+mn-lt"/>
          <a:ea typeface="+mn-ea"/>
        </a:defRPr>
      </a:lvl4pPr>
      <a:lvl5pPr marL="1771650" indent="-285750" algn="l" rtl="0" eaLnBrk="0" fontAlgn="base" hangingPunct="0">
        <a:spcBef>
          <a:spcPct val="0"/>
        </a:spcBef>
        <a:spcAft>
          <a:spcPct val="50000"/>
        </a:spcAft>
        <a:buChar char="»"/>
        <a:defRPr sz="2800">
          <a:solidFill>
            <a:schemeClr val="tx1"/>
          </a:solidFill>
          <a:latin typeface="+mn-lt"/>
          <a:ea typeface="+mn-ea"/>
        </a:defRPr>
      </a:lvl5pPr>
      <a:lvl6pPr marL="2228850" indent="-285750" algn="l" rtl="0" fontAlgn="base">
        <a:spcBef>
          <a:spcPct val="0"/>
        </a:spcBef>
        <a:spcAft>
          <a:spcPct val="50000"/>
        </a:spcAft>
        <a:buChar char="»"/>
        <a:defRPr sz="2800">
          <a:solidFill>
            <a:schemeClr val="tx1"/>
          </a:solidFill>
          <a:latin typeface="+mn-lt"/>
          <a:ea typeface="+mn-ea"/>
        </a:defRPr>
      </a:lvl6pPr>
      <a:lvl7pPr marL="2686050" indent="-285750" algn="l" rtl="0" fontAlgn="base">
        <a:spcBef>
          <a:spcPct val="0"/>
        </a:spcBef>
        <a:spcAft>
          <a:spcPct val="50000"/>
        </a:spcAft>
        <a:buChar char="»"/>
        <a:defRPr sz="2800">
          <a:solidFill>
            <a:schemeClr val="tx1"/>
          </a:solidFill>
          <a:latin typeface="+mn-lt"/>
          <a:ea typeface="+mn-ea"/>
        </a:defRPr>
      </a:lvl7pPr>
      <a:lvl8pPr marL="3143250" indent="-285750" algn="l" rtl="0" fontAlgn="base">
        <a:spcBef>
          <a:spcPct val="0"/>
        </a:spcBef>
        <a:spcAft>
          <a:spcPct val="50000"/>
        </a:spcAft>
        <a:buChar char="»"/>
        <a:defRPr sz="2800">
          <a:solidFill>
            <a:schemeClr val="tx1"/>
          </a:solidFill>
          <a:latin typeface="+mn-lt"/>
          <a:ea typeface="+mn-ea"/>
        </a:defRPr>
      </a:lvl8pPr>
      <a:lvl9pPr marL="3600450" indent="-285750" algn="l" rtl="0" fontAlgn="base">
        <a:spcBef>
          <a:spcPct val="0"/>
        </a:spcBef>
        <a:spcAft>
          <a:spcPct val="50000"/>
        </a:spcAft>
        <a:buChar char="»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America's Army: The Strength of the Nation – Army Strong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6F3F63-5829-4483-BED0-EA6732857FD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140" name="AutoShape 116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FF">
                  <a:gamma/>
                  <a:shade val="26275"/>
                  <a:invGamma/>
                </a:srgbClr>
              </a:gs>
              <a:gs pos="100000">
                <a:srgbClr val="FF99FF"/>
              </a:gs>
            </a:gsLst>
            <a:lin ang="5400000" scaled="1"/>
          </a:gradFill>
          <a:ln w="57150" cmpd="thinThick" algn="ctr">
            <a:noFill/>
            <a:round/>
            <a:headEnd/>
            <a:tailEnd/>
          </a:ln>
          <a:effectLst/>
        </p:spPr>
        <p:txBody>
          <a:bodyPr wrap="none" lIns="91419" tIns="45709" rIns="91419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141" name="Rectangle 117"/>
          <p:cNvSpPr>
            <a:spLocks noChangeArrowheads="1"/>
          </p:cNvSpPr>
          <p:nvPr/>
        </p:nvSpPr>
        <p:spPr bwMode="auto">
          <a:xfrm>
            <a:off x="7239000" y="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09" rIns="91419" bIns="45709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198" name="Rectangle 1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78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9" name="Rectangle 1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228600"/>
            <a:ext cx="833438" cy="64611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90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19" tIns="45709" rIns="91419" bIns="4570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0"/>
            <a:ext cx="1371600" cy="338138"/>
          </a:xfrm>
          <a:prstGeom prst="rect">
            <a:avLst/>
          </a:prstGeom>
          <a:noFill/>
        </p:spPr>
        <p:txBody>
          <a:bodyPr lIns="91419" tIns="45709" rIns="91419" bIns="4570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18110"/>
                </a:solidFill>
                <a:cs typeface="Arial" pitchFamily="34" charset="0"/>
              </a:rPr>
              <a:t>Unclassified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6200" y="6519863"/>
            <a:ext cx="1371600" cy="338137"/>
          </a:xfrm>
          <a:prstGeom prst="rect">
            <a:avLst/>
          </a:prstGeom>
          <a:noFill/>
        </p:spPr>
        <p:txBody>
          <a:bodyPr lIns="91419" tIns="45709" rIns="91419" bIns="4570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18110"/>
                </a:solidFill>
                <a:cs typeface="Arial" pitchFamily="34" charset="0"/>
              </a:rPr>
              <a:t>Unclassified</a:t>
            </a:r>
          </a:p>
        </p:txBody>
      </p:sp>
      <p:pic>
        <p:nvPicPr>
          <p:cNvPr id="8204" name="Picture 11" descr="DoD 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65088"/>
            <a:ext cx="77152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5" name="Group 120"/>
          <p:cNvGrpSpPr>
            <a:grpSpLocks/>
          </p:cNvGrpSpPr>
          <p:nvPr/>
        </p:nvGrpSpPr>
        <p:grpSpPr bwMode="auto">
          <a:xfrm>
            <a:off x="838200" y="76200"/>
            <a:ext cx="762000" cy="927100"/>
            <a:chOff x="425" y="1040"/>
            <a:chExt cx="2000" cy="2512"/>
          </a:xfrm>
        </p:grpSpPr>
        <p:sp>
          <p:nvSpPr>
            <p:cNvPr id="18" name="AutoShape 121"/>
            <p:cNvSpPr>
              <a:spLocks noChangeAspect="1" noChangeArrowheads="1" noTextEdit="1"/>
            </p:cNvSpPr>
            <p:nvPr/>
          </p:nvSpPr>
          <p:spPr bwMode="auto">
            <a:xfrm>
              <a:off x="425" y="1040"/>
              <a:ext cx="2000" cy="2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Freeform 122"/>
            <p:cNvSpPr>
              <a:spLocks/>
            </p:cNvSpPr>
            <p:nvPr/>
          </p:nvSpPr>
          <p:spPr bwMode="auto">
            <a:xfrm>
              <a:off x="1408" y="2739"/>
              <a:ext cx="875" cy="800"/>
            </a:xfrm>
            <a:custGeom>
              <a:avLst/>
              <a:gdLst/>
              <a:ahLst/>
              <a:cxnLst>
                <a:cxn ang="0">
                  <a:pos x="5801" y="254"/>
                </a:cxn>
                <a:cxn ang="0">
                  <a:pos x="5775" y="571"/>
                </a:cxn>
                <a:cxn ang="0">
                  <a:pos x="5728" y="867"/>
                </a:cxn>
                <a:cxn ang="0">
                  <a:pos x="5662" y="1143"/>
                </a:cxn>
                <a:cxn ang="0">
                  <a:pos x="5578" y="1399"/>
                </a:cxn>
                <a:cxn ang="0">
                  <a:pos x="5478" y="1637"/>
                </a:cxn>
                <a:cxn ang="0">
                  <a:pos x="5362" y="1859"/>
                </a:cxn>
                <a:cxn ang="0">
                  <a:pos x="5230" y="2067"/>
                </a:cxn>
                <a:cxn ang="0">
                  <a:pos x="5084" y="2261"/>
                </a:cxn>
                <a:cxn ang="0">
                  <a:pos x="4926" y="2442"/>
                </a:cxn>
                <a:cxn ang="0">
                  <a:pos x="4755" y="2611"/>
                </a:cxn>
                <a:cxn ang="0">
                  <a:pos x="4572" y="2770"/>
                </a:cxn>
                <a:cxn ang="0">
                  <a:pos x="4379" y="2921"/>
                </a:cxn>
                <a:cxn ang="0">
                  <a:pos x="4175" y="3062"/>
                </a:cxn>
                <a:cxn ang="0">
                  <a:pos x="3964" y="3197"/>
                </a:cxn>
                <a:cxn ang="0">
                  <a:pos x="3575" y="3417"/>
                </a:cxn>
                <a:cxn ang="0">
                  <a:pos x="3108" y="3651"/>
                </a:cxn>
                <a:cxn ang="0">
                  <a:pos x="2506" y="3929"/>
                </a:cxn>
                <a:cxn ang="0">
                  <a:pos x="1896" y="4208"/>
                </a:cxn>
                <a:cxn ang="0">
                  <a:pos x="1414" y="4442"/>
                </a:cxn>
                <a:cxn ang="0">
                  <a:pos x="1005" y="4663"/>
                </a:cxn>
                <a:cxn ang="0">
                  <a:pos x="778" y="4798"/>
                </a:cxn>
                <a:cxn ang="0">
                  <a:pos x="560" y="4942"/>
                </a:cxn>
                <a:cxn ang="0">
                  <a:pos x="347" y="5095"/>
                </a:cxn>
                <a:cxn ang="0">
                  <a:pos x="145" y="5259"/>
                </a:cxn>
                <a:cxn ang="0">
                  <a:pos x="200" y="5601"/>
                </a:cxn>
                <a:cxn ang="0">
                  <a:pos x="381" y="5442"/>
                </a:cxn>
                <a:cxn ang="0">
                  <a:pos x="574" y="5290"/>
                </a:cxn>
                <a:cxn ang="0">
                  <a:pos x="776" y="5149"/>
                </a:cxn>
                <a:cxn ang="0">
                  <a:pos x="987" y="5014"/>
                </a:cxn>
                <a:cxn ang="0">
                  <a:pos x="1206" y="4886"/>
                </a:cxn>
                <a:cxn ang="0">
                  <a:pos x="1664" y="4644"/>
                </a:cxn>
                <a:cxn ang="0">
                  <a:pos x="2140" y="4418"/>
                </a:cxn>
                <a:cxn ang="0">
                  <a:pos x="2870" y="4085"/>
                </a:cxn>
                <a:cxn ang="0">
                  <a:pos x="3355" y="3856"/>
                </a:cxn>
                <a:cxn ang="0">
                  <a:pos x="3829" y="3612"/>
                </a:cxn>
                <a:cxn ang="0">
                  <a:pos x="4171" y="3412"/>
                </a:cxn>
                <a:cxn ang="0">
                  <a:pos x="4392" y="3269"/>
                </a:cxn>
                <a:cxn ang="0">
                  <a:pos x="4604" y="3118"/>
                </a:cxn>
                <a:cxn ang="0">
                  <a:pos x="4808" y="2955"/>
                </a:cxn>
                <a:cxn ang="0">
                  <a:pos x="5002" y="2780"/>
                </a:cxn>
                <a:cxn ang="0">
                  <a:pos x="5183" y="2595"/>
                </a:cxn>
                <a:cxn ang="0">
                  <a:pos x="5353" y="2394"/>
                </a:cxn>
                <a:cxn ang="0">
                  <a:pos x="5509" y="2178"/>
                </a:cxn>
                <a:cxn ang="0">
                  <a:pos x="5649" y="1946"/>
                </a:cxn>
                <a:cxn ang="0">
                  <a:pos x="5772" y="1698"/>
                </a:cxn>
                <a:cxn ang="0">
                  <a:pos x="5877" y="1433"/>
                </a:cxn>
                <a:cxn ang="0">
                  <a:pos x="5963" y="1148"/>
                </a:cxn>
                <a:cxn ang="0">
                  <a:pos x="6030" y="846"/>
                </a:cxn>
                <a:cxn ang="0">
                  <a:pos x="6075" y="523"/>
                </a:cxn>
                <a:cxn ang="0">
                  <a:pos x="6098" y="179"/>
                </a:cxn>
              </a:cxnLst>
              <a:rect l="0" t="0" r="r" b="b"/>
              <a:pathLst>
                <a:path w="6102" h="5601">
                  <a:moveTo>
                    <a:pt x="5808" y="0"/>
                  </a:moveTo>
                  <a:lnTo>
                    <a:pt x="5808" y="86"/>
                  </a:lnTo>
                  <a:lnTo>
                    <a:pt x="5806" y="170"/>
                  </a:lnTo>
                  <a:lnTo>
                    <a:pt x="5801" y="254"/>
                  </a:lnTo>
                  <a:lnTo>
                    <a:pt x="5797" y="335"/>
                  </a:lnTo>
                  <a:lnTo>
                    <a:pt x="5790" y="415"/>
                  </a:lnTo>
                  <a:lnTo>
                    <a:pt x="5784" y="493"/>
                  </a:lnTo>
                  <a:lnTo>
                    <a:pt x="5775" y="571"/>
                  </a:lnTo>
                  <a:lnTo>
                    <a:pt x="5765" y="647"/>
                  </a:lnTo>
                  <a:lnTo>
                    <a:pt x="5754" y="721"/>
                  </a:lnTo>
                  <a:lnTo>
                    <a:pt x="5741" y="794"/>
                  </a:lnTo>
                  <a:lnTo>
                    <a:pt x="5728" y="867"/>
                  </a:lnTo>
                  <a:lnTo>
                    <a:pt x="5713" y="937"/>
                  </a:lnTo>
                  <a:lnTo>
                    <a:pt x="5697" y="1008"/>
                  </a:lnTo>
                  <a:lnTo>
                    <a:pt x="5680" y="1076"/>
                  </a:lnTo>
                  <a:lnTo>
                    <a:pt x="5662" y="1143"/>
                  </a:lnTo>
                  <a:lnTo>
                    <a:pt x="5643" y="1208"/>
                  </a:lnTo>
                  <a:lnTo>
                    <a:pt x="5622" y="1273"/>
                  </a:lnTo>
                  <a:lnTo>
                    <a:pt x="5601" y="1336"/>
                  </a:lnTo>
                  <a:lnTo>
                    <a:pt x="5578" y="1399"/>
                  </a:lnTo>
                  <a:lnTo>
                    <a:pt x="5555" y="1459"/>
                  </a:lnTo>
                  <a:lnTo>
                    <a:pt x="5530" y="1520"/>
                  </a:lnTo>
                  <a:lnTo>
                    <a:pt x="5504" y="1579"/>
                  </a:lnTo>
                  <a:lnTo>
                    <a:pt x="5478" y="1637"/>
                  </a:lnTo>
                  <a:lnTo>
                    <a:pt x="5450" y="1695"/>
                  </a:lnTo>
                  <a:lnTo>
                    <a:pt x="5422" y="1751"/>
                  </a:lnTo>
                  <a:lnTo>
                    <a:pt x="5391" y="1806"/>
                  </a:lnTo>
                  <a:lnTo>
                    <a:pt x="5362" y="1859"/>
                  </a:lnTo>
                  <a:lnTo>
                    <a:pt x="5330" y="1913"/>
                  </a:lnTo>
                  <a:lnTo>
                    <a:pt x="5298" y="1965"/>
                  </a:lnTo>
                  <a:lnTo>
                    <a:pt x="5264" y="2017"/>
                  </a:lnTo>
                  <a:lnTo>
                    <a:pt x="5230" y="2067"/>
                  </a:lnTo>
                  <a:lnTo>
                    <a:pt x="5196" y="2117"/>
                  </a:lnTo>
                  <a:lnTo>
                    <a:pt x="5159" y="2165"/>
                  </a:lnTo>
                  <a:lnTo>
                    <a:pt x="5122" y="2213"/>
                  </a:lnTo>
                  <a:lnTo>
                    <a:pt x="5084" y="2261"/>
                  </a:lnTo>
                  <a:lnTo>
                    <a:pt x="5046" y="2307"/>
                  </a:lnTo>
                  <a:lnTo>
                    <a:pt x="5007" y="2353"/>
                  </a:lnTo>
                  <a:lnTo>
                    <a:pt x="4967" y="2397"/>
                  </a:lnTo>
                  <a:lnTo>
                    <a:pt x="4926" y="2442"/>
                  </a:lnTo>
                  <a:lnTo>
                    <a:pt x="4884" y="2485"/>
                  </a:lnTo>
                  <a:lnTo>
                    <a:pt x="4841" y="2528"/>
                  </a:lnTo>
                  <a:lnTo>
                    <a:pt x="4799" y="2570"/>
                  </a:lnTo>
                  <a:lnTo>
                    <a:pt x="4755" y="2611"/>
                  </a:lnTo>
                  <a:lnTo>
                    <a:pt x="4711" y="2652"/>
                  </a:lnTo>
                  <a:lnTo>
                    <a:pt x="4664" y="2692"/>
                  </a:lnTo>
                  <a:lnTo>
                    <a:pt x="4618" y="2732"/>
                  </a:lnTo>
                  <a:lnTo>
                    <a:pt x="4572" y="2770"/>
                  </a:lnTo>
                  <a:lnTo>
                    <a:pt x="4525" y="2809"/>
                  </a:lnTo>
                  <a:lnTo>
                    <a:pt x="4477" y="2846"/>
                  </a:lnTo>
                  <a:lnTo>
                    <a:pt x="4428" y="2884"/>
                  </a:lnTo>
                  <a:lnTo>
                    <a:pt x="4379" y="2921"/>
                  </a:lnTo>
                  <a:lnTo>
                    <a:pt x="4329" y="2956"/>
                  </a:lnTo>
                  <a:lnTo>
                    <a:pt x="4278" y="2992"/>
                  </a:lnTo>
                  <a:lnTo>
                    <a:pt x="4228" y="3028"/>
                  </a:lnTo>
                  <a:lnTo>
                    <a:pt x="4175" y="3062"/>
                  </a:lnTo>
                  <a:lnTo>
                    <a:pt x="4123" y="3097"/>
                  </a:lnTo>
                  <a:lnTo>
                    <a:pt x="4071" y="3130"/>
                  </a:lnTo>
                  <a:lnTo>
                    <a:pt x="4018" y="3164"/>
                  </a:lnTo>
                  <a:lnTo>
                    <a:pt x="3964" y="3197"/>
                  </a:lnTo>
                  <a:lnTo>
                    <a:pt x="3910" y="3229"/>
                  </a:lnTo>
                  <a:lnTo>
                    <a:pt x="3800" y="3292"/>
                  </a:lnTo>
                  <a:lnTo>
                    <a:pt x="3688" y="3355"/>
                  </a:lnTo>
                  <a:lnTo>
                    <a:pt x="3575" y="3417"/>
                  </a:lnTo>
                  <a:lnTo>
                    <a:pt x="3459" y="3476"/>
                  </a:lnTo>
                  <a:lnTo>
                    <a:pt x="3344" y="3535"/>
                  </a:lnTo>
                  <a:lnTo>
                    <a:pt x="3226" y="3594"/>
                  </a:lnTo>
                  <a:lnTo>
                    <a:pt x="3108" y="3651"/>
                  </a:lnTo>
                  <a:lnTo>
                    <a:pt x="2989" y="3708"/>
                  </a:lnTo>
                  <a:lnTo>
                    <a:pt x="2869" y="3763"/>
                  </a:lnTo>
                  <a:lnTo>
                    <a:pt x="2748" y="3819"/>
                  </a:lnTo>
                  <a:lnTo>
                    <a:pt x="2506" y="3929"/>
                  </a:lnTo>
                  <a:lnTo>
                    <a:pt x="2262" y="4040"/>
                  </a:lnTo>
                  <a:lnTo>
                    <a:pt x="2139" y="4096"/>
                  </a:lnTo>
                  <a:lnTo>
                    <a:pt x="2018" y="4152"/>
                  </a:lnTo>
                  <a:lnTo>
                    <a:pt x="1896" y="4208"/>
                  </a:lnTo>
                  <a:lnTo>
                    <a:pt x="1774" y="4265"/>
                  </a:lnTo>
                  <a:lnTo>
                    <a:pt x="1654" y="4323"/>
                  </a:lnTo>
                  <a:lnTo>
                    <a:pt x="1533" y="4382"/>
                  </a:lnTo>
                  <a:lnTo>
                    <a:pt x="1414" y="4442"/>
                  </a:lnTo>
                  <a:lnTo>
                    <a:pt x="1296" y="4504"/>
                  </a:lnTo>
                  <a:lnTo>
                    <a:pt x="1179" y="4566"/>
                  </a:lnTo>
                  <a:lnTo>
                    <a:pt x="1063" y="4630"/>
                  </a:lnTo>
                  <a:lnTo>
                    <a:pt x="1005" y="4663"/>
                  </a:lnTo>
                  <a:lnTo>
                    <a:pt x="948" y="4697"/>
                  </a:lnTo>
                  <a:lnTo>
                    <a:pt x="892" y="4730"/>
                  </a:lnTo>
                  <a:lnTo>
                    <a:pt x="835" y="4764"/>
                  </a:lnTo>
                  <a:lnTo>
                    <a:pt x="778" y="4798"/>
                  </a:lnTo>
                  <a:lnTo>
                    <a:pt x="723" y="4833"/>
                  </a:lnTo>
                  <a:lnTo>
                    <a:pt x="667" y="4870"/>
                  </a:lnTo>
                  <a:lnTo>
                    <a:pt x="614" y="4906"/>
                  </a:lnTo>
                  <a:lnTo>
                    <a:pt x="560" y="4942"/>
                  </a:lnTo>
                  <a:lnTo>
                    <a:pt x="506" y="4979"/>
                  </a:lnTo>
                  <a:lnTo>
                    <a:pt x="453" y="5018"/>
                  </a:lnTo>
                  <a:lnTo>
                    <a:pt x="400" y="5056"/>
                  </a:lnTo>
                  <a:lnTo>
                    <a:pt x="347" y="5095"/>
                  </a:lnTo>
                  <a:lnTo>
                    <a:pt x="296" y="5134"/>
                  </a:lnTo>
                  <a:lnTo>
                    <a:pt x="245" y="5175"/>
                  </a:lnTo>
                  <a:lnTo>
                    <a:pt x="195" y="5217"/>
                  </a:lnTo>
                  <a:lnTo>
                    <a:pt x="145" y="5259"/>
                  </a:lnTo>
                  <a:lnTo>
                    <a:pt x="96" y="5301"/>
                  </a:lnTo>
                  <a:lnTo>
                    <a:pt x="47" y="5344"/>
                  </a:lnTo>
                  <a:lnTo>
                    <a:pt x="0" y="5388"/>
                  </a:lnTo>
                  <a:lnTo>
                    <a:pt x="200" y="5601"/>
                  </a:lnTo>
                  <a:lnTo>
                    <a:pt x="244" y="5561"/>
                  </a:lnTo>
                  <a:lnTo>
                    <a:pt x="289" y="5520"/>
                  </a:lnTo>
                  <a:lnTo>
                    <a:pt x="335" y="5481"/>
                  </a:lnTo>
                  <a:lnTo>
                    <a:pt x="381" y="5442"/>
                  </a:lnTo>
                  <a:lnTo>
                    <a:pt x="429" y="5404"/>
                  </a:lnTo>
                  <a:lnTo>
                    <a:pt x="477" y="5365"/>
                  </a:lnTo>
                  <a:lnTo>
                    <a:pt x="526" y="5328"/>
                  </a:lnTo>
                  <a:lnTo>
                    <a:pt x="574" y="5290"/>
                  </a:lnTo>
                  <a:lnTo>
                    <a:pt x="623" y="5254"/>
                  </a:lnTo>
                  <a:lnTo>
                    <a:pt x="674" y="5219"/>
                  </a:lnTo>
                  <a:lnTo>
                    <a:pt x="725" y="5184"/>
                  </a:lnTo>
                  <a:lnTo>
                    <a:pt x="776" y="5149"/>
                  </a:lnTo>
                  <a:lnTo>
                    <a:pt x="829" y="5115"/>
                  </a:lnTo>
                  <a:lnTo>
                    <a:pt x="881" y="5081"/>
                  </a:lnTo>
                  <a:lnTo>
                    <a:pt x="933" y="5048"/>
                  </a:lnTo>
                  <a:lnTo>
                    <a:pt x="987" y="5014"/>
                  </a:lnTo>
                  <a:lnTo>
                    <a:pt x="1041" y="4981"/>
                  </a:lnTo>
                  <a:lnTo>
                    <a:pt x="1096" y="4949"/>
                  </a:lnTo>
                  <a:lnTo>
                    <a:pt x="1151" y="4917"/>
                  </a:lnTo>
                  <a:lnTo>
                    <a:pt x="1206" y="4886"/>
                  </a:lnTo>
                  <a:lnTo>
                    <a:pt x="1318" y="4823"/>
                  </a:lnTo>
                  <a:lnTo>
                    <a:pt x="1433" y="4763"/>
                  </a:lnTo>
                  <a:lnTo>
                    <a:pt x="1547" y="4703"/>
                  </a:lnTo>
                  <a:lnTo>
                    <a:pt x="1664" y="4644"/>
                  </a:lnTo>
                  <a:lnTo>
                    <a:pt x="1781" y="4587"/>
                  </a:lnTo>
                  <a:lnTo>
                    <a:pt x="1900" y="4530"/>
                  </a:lnTo>
                  <a:lnTo>
                    <a:pt x="2020" y="4473"/>
                  </a:lnTo>
                  <a:lnTo>
                    <a:pt x="2140" y="4418"/>
                  </a:lnTo>
                  <a:lnTo>
                    <a:pt x="2261" y="4362"/>
                  </a:lnTo>
                  <a:lnTo>
                    <a:pt x="2382" y="4307"/>
                  </a:lnTo>
                  <a:lnTo>
                    <a:pt x="2626" y="4196"/>
                  </a:lnTo>
                  <a:lnTo>
                    <a:pt x="2870" y="4085"/>
                  </a:lnTo>
                  <a:lnTo>
                    <a:pt x="2992" y="4029"/>
                  </a:lnTo>
                  <a:lnTo>
                    <a:pt x="3114" y="3972"/>
                  </a:lnTo>
                  <a:lnTo>
                    <a:pt x="3235" y="3915"/>
                  </a:lnTo>
                  <a:lnTo>
                    <a:pt x="3355" y="3856"/>
                  </a:lnTo>
                  <a:lnTo>
                    <a:pt x="3475" y="3797"/>
                  </a:lnTo>
                  <a:lnTo>
                    <a:pt x="3593" y="3736"/>
                  </a:lnTo>
                  <a:lnTo>
                    <a:pt x="3712" y="3675"/>
                  </a:lnTo>
                  <a:lnTo>
                    <a:pt x="3829" y="3612"/>
                  </a:lnTo>
                  <a:lnTo>
                    <a:pt x="3944" y="3547"/>
                  </a:lnTo>
                  <a:lnTo>
                    <a:pt x="4057" y="3480"/>
                  </a:lnTo>
                  <a:lnTo>
                    <a:pt x="4115" y="3446"/>
                  </a:lnTo>
                  <a:lnTo>
                    <a:pt x="4171" y="3412"/>
                  </a:lnTo>
                  <a:lnTo>
                    <a:pt x="4227" y="3378"/>
                  </a:lnTo>
                  <a:lnTo>
                    <a:pt x="4283" y="3342"/>
                  </a:lnTo>
                  <a:lnTo>
                    <a:pt x="4337" y="3307"/>
                  </a:lnTo>
                  <a:lnTo>
                    <a:pt x="4392" y="3269"/>
                  </a:lnTo>
                  <a:lnTo>
                    <a:pt x="4446" y="3232"/>
                  </a:lnTo>
                  <a:lnTo>
                    <a:pt x="4498" y="3195"/>
                  </a:lnTo>
                  <a:lnTo>
                    <a:pt x="4552" y="3156"/>
                  </a:lnTo>
                  <a:lnTo>
                    <a:pt x="4604" y="3118"/>
                  </a:lnTo>
                  <a:lnTo>
                    <a:pt x="4656" y="3078"/>
                  </a:lnTo>
                  <a:lnTo>
                    <a:pt x="4707" y="3038"/>
                  </a:lnTo>
                  <a:lnTo>
                    <a:pt x="4758" y="2997"/>
                  </a:lnTo>
                  <a:lnTo>
                    <a:pt x="4808" y="2955"/>
                  </a:lnTo>
                  <a:lnTo>
                    <a:pt x="4858" y="2912"/>
                  </a:lnTo>
                  <a:lnTo>
                    <a:pt x="4906" y="2869"/>
                  </a:lnTo>
                  <a:lnTo>
                    <a:pt x="4955" y="2825"/>
                  </a:lnTo>
                  <a:lnTo>
                    <a:pt x="5002" y="2780"/>
                  </a:lnTo>
                  <a:lnTo>
                    <a:pt x="5048" y="2735"/>
                  </a:lnTo>
                  <a:lnTo>
                    <a:pt x="5094" y="2689"/>
                  </a:lnTo>
                  <a:lnTo>
                    <a:pt x="5139" y="2642"/>
                  </a:lnTo>
                  <a:lnTo>
                    <a:pt x="5183" y="2595"/>
                  </a:lnTo>
                  <a:lnTo>
                    <a:pt x="5227" y="2545"/>
                  </a:lnTo>
                  <a:lnTo>
                    <a:pt x="5270" y="2496"/>
                  </a:lnTo>
                  <a:lnTo>
                    <a:pt x="5312" y="2445"/>
                  </a:lnTo>
                  <a:lnTo>
                    <a:pt x="5353" y="2394"/>
                  </a:lnTo>
                  <a:lnTo>
                    <a:pt x="5393" y="2341"/>
                  </a:lnTo>
                  <a:lnTo>
                    <a:pt x="5433" y="2287"/>
                  </a:lnTo>
                  <a:lnTo>
                    <a:pt x="5470" y="2233"/>
                  </a:lnTo>
                  <a:lnTo>
                    <a:pt x="5509" y="2178"/>
                  </a:lnTo>
                  <a:lnTo>
                    <a:pt x="5545" y="2121"/>
                  </a:lnTo>
                  <a:lnTo>
                    <a:pt x="5580" y="2064"/>
                  </a:lnTo>
                  <a:lnTo>
                    <a:pt x="5614" y="2006"/>
                  </a:lnTo>
                  <a:lnTo>
                    <a:pt x="5649" y="1946"/>
                  </a:lnTo>
                  <a:lnTo>
                    <a:pt x="5680" y="1886"/>
                  </a:lnTo>
                  <a:lnTo>
                    <a:pt x="5712" y="1824"/>
                  </a:lnTo>
                  <a:lnTo>
                    <a:pt x="5742" y="1762"/>
                  </a:lnTo>
                  <a:lnTo>
                    <a:pt x="5772" y="1698"/>
                  </a:lnTo>
                  <a:lnTo>
                    <a:pt x="5799" y="1634"/>
                  </a:lnTo>
                  <a:lnTo>
                    <a:pt x="5827" y="1567"/>
                  </a:lnTo>
                  <a:lnTo>
                    <a:pt x="5852" y="1501"/>
                  </a:lnTo>
                  <a:lnTo>
                    <a:pt x="5877" y="1433"/>
                  </a:lnTo>
                  <a:lnTo>
                    <a:pt x="5900" y="1364"/>
                  </a:lnTo>
                  <a:lnTo>
                    <a:pt x="5922" y="1293"/>
                  </a:lnTo>
                  <a:lnTo>
                    <a:pt x="5944" y="1222"/>
                  </a:lnTo>
                  <a:lnTo>
                    <a:pt x="5963" y="1148"/>
                  </a:lnTo>
                  <a:lnTo>
                    <a:pt x="5982" y="1075"/>
                  </a:lnTo>
                  <a:lnTo>
                    <a:pt x="5999" y="1000"/>
                  </a:lnTo>
                  <a:lnTo>
                    <a:pt x="6016" y="923"/>
                  </a:lnTo>
                  <a:lnTo>
                    <a:pt x="6030" y="846"/>
                  </a:lnTo>
                  <a:lnTo>
                    <a:pt x="6043" y="767"/>
                  </a:lnTo>
                  <a:lnTo>
                    <a:pt x="6055" y="687"/>
                  </a:lnTo>
                  <a:lnTo>
                    <a:pt x="6066" y="605"/>
                  </a:lnTo>
                  <a:lnTo>
                    <a:pt x="6075" y="523"/>
                  </a:lnTo>
                  <a:lnTo>
                    <a:pt x="6083" y="439"/>
                  </a:lnTo>
                  <a:lnTo>
                    <a:pt x="6089" y="354"/>
                  </a:lnTo>
                  <a:lnTo>
                    <a:pt x="6094" y="267"/>
                  </a:lnTo>
                  <a:lnTo>
                    <a:pt x="6098" y="179"/>
                  </a:lnTo>
                  <a:lnTo>
                    <a:pt x="6100" y="90"/>
                  </a:lnTo>
                  <a:lnTo>
                    <a:pt x="6102" y="0"/>
                  </a:lnTo>
                  <a:lnTo>
                    <a:pt x="5808" y="0"/>
                  </a:lnTo>
                  <a:close/>
                </a:path>
              </a:pathLst>
            </a:custGeom>
            <a:solidFill>
              <a:srgbClr val="A85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" name="Freeform 123"/>
            <p:cNvSpPr>
              <a:spLocks/>
            </p:cNvSpPr>
            <p:nvPr/>
          </p:nvSpPr>
          <p:spPr bwMode="auto">
            <a:xfrm>
              <a:off x="2242" y="1857"/>
              <a:ext cx="42" cy="882"/>
            </a:xfrm>
            <a:custGeom>
              <a:avLst/>
              <a:gdLst/>
              <a:ahLst/>
              <a:cxnLst>
                <a:cxn ang="0">
                  <a:pos x="294" y="0"/>
                </a:cxn>
                <a:cxn ang="0">
                  <a:pos x="0" y="0"/>
                </a:cxn>
                <a:cxn ang="0">
                  <a:pos x="0" y="6163"/>
                </a:cxn>
                <a:cxn ang="0">
                  <a:pos x="294" y="6163"/>
                </a:cxn>
                <a:cxn ang="0">
                  <a:pos x="294" y="0"/>
                </a:cxn>
                <a:cxn ang="0">
                  <a:pos x="0" y="0"/>
                </a:cxn>
                <a:cxn ang="0">
                  <a:pos x="294" y="0"/>
                </a:cxn>
              </a:cxnLst>
              <a:rect l="0" t="0" r="r" b="b"/>
              <a:pathLst>
                <a:path w="294" h="6163">
                  <a:moveTo>
                    <a:pt x="294" y="0"/>
                  </a:moveTo>
                  <a:lnTo>
                    <a:pt x="0" y="0"/>
                  </a:lnTo>
                  <a:lnTo>
                    <a:pt x="0" y="6163"/>
                  </a:lnTo>
                  <a:lnTo>
                    <a:pt x="294" y="6163"/>
                  </a:lnTo>
                  <a:lnTo>
                    <a:pt x="294" y="0"/>
                  </a:lnTo>
                  <a:lnTo>
                    <a:pt x="0" y="0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A85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Freeform 124"/>
            <p:cNvSpPr>
              <a:spLocks/>
            </p:cNvSpPr>
            <p:nvPr/>
          </p:nvSpPr>
          <p:spPr bwMode="auto">
            <a:xfrm>
              <a:off x="2242" y="1431"/>
              <a:ext cx="183" cy="426"/>
            </a:xfrm>
            <a:custGeom>
              <a:avLst/>
              <a:gdLst/>
              <a:ahLst/>
              <a:cxnLst>
                <a:cxn ang="0">
                  <a:pos x="984" y="1"/>
                </a:cxn>
                <a:cxn ang="0">
                  <a:pos x="920" y="74"/>
                </a:cxn>
                <a:cxn ang="0">
                  <a:pos x="858" y="147"/>
                </a:cxn>
                <a:cxn ang="0">
                  <a:pos x="798" y="223"/>
                </a:cxn>
                <a:cxn ang="0">
                  <a:pos x="740" y="299"/>
                </a:cxn>
                <a:cxn ang="0">
                  <a:pos x="685" y="378"/>
                </a:cxn>
                <a:cxn ang="0">
                  <a:pos x="632" y="457"/>
                </a:cxn>
                <a:cxn ang="0">
                  <a:pos x="582" y="539"/>
                </a:cxn>
                <a:cxn ang="0">
                  <a:pos x="533" y="622"/>
                </a:cxn>
                <a:cxn ang="0">
                  <a:pos x="487" y="706"/>
                </a:cxn>
                <a:cxn ang="0">
                  <a:pos x="443" y="791"/>
                </a:cxn>
                <a:cxn ang="0">
                  <a:pos x="402" y="877"/>
                </a:cxn>
                <a:cxn ang="0">
                  <a:pos x="363" y="966"/>
                </a:cxn>
                <a:cxn ang="0">
                  <a:pos x="325" y="1055"/>
                </a:cxn>
                <a:cxn ang="0">
                  <a:pos x="290" y="1145"/>
                </a:cxn>
                <a:cxn ang="0">
                  <a:pos x="257" y="1238"/>
                </a:cxn>
                <a:cxn ang="0">
                  <a:pos x="228" y="1331"/>
                </a:cxn>
                <a:cxn ang="0">
                  <a:pos x="199" y="1426"/>
                </a:cxn>
                <a:cxn ang="0">
                  <a:pos x="173" y="1521"/>
                </a:cxn>
                <a:cxn ang="0">
                  <a:pos x="147" y="1618"/>
                </a:cxn>
                <a:cxn ang="0">
                  <a:pos x="125" y="1717"/>
                </a:cxn>
                <a:cxn ang="0">
                  <a:pos x="86" y="1916"/>
                </a:cxn>
                <a:cxn ang="0">
                  <a:pos x="55" y="2120"/>
                </a:cxn>
                <a:cxn ang="0">
                  <a:pos x="31" y="2329"/>
                </a:cxn>
                <a:cxn ang="0">
                  <a:pos x="13" y="2542"/>
                </a:cxn>
                <a:cxn ang="0">
                  <a:pos x="3" y="2760"/>
                </a:cxn>
                <a:cxn ang="0">
                  <a:pos x="0" y="2982"/>
                </a:cxn>
                <a:cxn ang="0">
                  <a:pos x="294" y="2874"/>
                </a:cxn>
                <a:cxn ang="0">
                  <a:pos x="300" y="2663"/>
                </a:cxn>
                <a:cxn ang="0">
                  <a:pos x="313" y="2457"/>
                </a:cxn>
                <a:cxn ang="0">
                  <a:pos x="332" y="2257"/>
                </a:cxn>
                <a:cxn ang="0">
                  <a:pos x="360" y="2061"/>
                </a:cxn>
                <a:cxn ang="0">
                  <a:pos x="393" y="1872"/>
                </a:cxn>
                <a:cxn ang="0">
                  <a:pos x="422" y="1732"/>
                </a:cxn>
                <a:cxn ang="0">
                  <a:pos x="444" y="1641"/>
                </a:cxn>
                <a:cxn ang="0">
                  <a:pos x="467" y="1551"/>
                </a:cxn>
                <a:cxn ang="0">
                  <a:pos x="493" y="1463"/>
                </a:cxn>
                <a:cxn ang="0">
                  <a:pos x="521" y="1375"/>
                </a:cxn>
                <a:cxn ang="0">
                  <a:pos x="550" y="1289"/>
                </a:cxn>
                <a:cxn ang="0">
                  <a:pos x="582" y="1205"/>
                </a:cxn>
                <a:cxn ang="0">
                  <a:pos x="615" y="1122"/>
                </a:cxn>
                <a:cxn ang="0">
                  <a:pos x="650" y="1041"/>
                </a:cxn>
                <a:cxn ang="0">
                  <a:pos x="686" y="961"/>
                </a:cxn>
                <a:cxn ang="0">
                  <a:pos x="726" y="882"/>
                </a:cxn>
                <a:cxn ang="0">
                  <a:pos x="766" y="803"/>
                </a:cxn>
                <a:cxn ang="0">
                  <a:pos x="810" y="728"/>
                </a:cxn>
                <a:cxn ang="0">
                  <a:pos x="855" y="653"/>
                </a:cxn>
                <a:cxn ang="0">
                  <a:pos x="903" y="579"/>
                </a:cxn>
                <a:cxn ang="0">
                  <a:pos x="952" y="507"/>
                </a:cxn>
                <a:cxn ang="0">
                  <a:pos x="1003" y="436"/>
                </a:cxn>
                <a:cxn ang="0">
                  <a:pos x="1057" y="367"/>
                </a:cxn>
                <a:cxn ang="0">
                  <a:pos x="1112" y="299"/>
                </a:cxn>
                <a:cxn ang="0">
                  <a:pos x="1170" y="232"/>
                </a:cxn>
                <a:cxn ang="0">
                  <a:pos x="1200" y="0"/>
                </a:cxn>
                <a:cxn ang="0">
                  <a:pos x="1292" y="100"/>
                </a:cxn>
                <a:cxn ang="0">
                  <a:pos x="985" y="200"/>
                </a:cxn>
              </a:cxnLst>
              <a:rect l="0" t="0" r="r" b="b"/>
              <a:pathLst>
                <a:path w="1292" h="2982">
                  <a:moveTo>
                    <a:pt x="985" y="200"/>
                  </a:moveTo>
                  <a:lnTo>
                    <a:pt x="984" y="1"/>
                  </a:lnTo>
                  <a:lnTo>
                    <a:pt x="952" y="37"/>
                  </a:lnTo>
                  <a:lnTo>
                    <a:pt x="920" y="74"/>
                  </a:lnTo>
                  <a:lnTo>
                    <a:pt x="888" y="110"/>
                  </a:lnTo>
                  <a:lnTo>
                    <a:pt x="858" y="147"/>
                  </a:lnTo>
                  <a:lnTo>
                    <a:pt x="827" y="185"/>
                  </a:lnTo>
                  <a:lnTo>
                    <a:pt x="798" y="223"/>
                  </a:lnTo>
                  <a:lnTo>
                    <a:pt x="769" y="261"/>
                  </a:lnTo>
                  <a:lnTo>
                    <a:pt x="740" y="299"/>
                  </a:lnTo>
                  <a:lnTo>
                    <a:pt x="713" y="339"/>
                  </a:lnTo>
                  <a:lnTo>
                    <a:pt x="685" y="378"/>
                  </a:lnTo>
                  <a:lnTo>
                    <a:pt x="658" y="418"/>
                  </a:lnTo>
                  <a:lnTo>
                    <a:pt x="632" y="457"/>
                  </a:lnTo>
                  <a:lnTo>
                    <a:pt x="606" y="498"/>
                  </a:lnTo>
                  <a:lnTo>
                    <a:pt x="582" y="539"/>
                  </a:lnTo>
                  <a:lnTo>
                    <a:pt x="556" y="580"/>
                  </a:lnTo>
                  <a:lnTo>
                    <a:pt x="533" y="622"/>
                  </a:lnTo>
                  <a:lnTo>
                    <a:pt x="510" y="664"/>
                  </a:lnTo>
                  <a:lnTo>
                    <a:pt x="487" y="706"/>
                  </a:lnTo>
                  <a:lnTo>
                    <a:pt x="465" y="749"/>
                  </a:lnTo>
                  <a:lnTo>
                    <a:pt x="443" y="791"/>
                  </a:lnTo>
                  <a:lnTo>
                    <a:pt x="422" y="834"/>
                  </a:lnTo>
                  <a:lnTo>
                    <a:pt x="402" y="877"/>
                  </a:lnTo>
                  <a:lnTo>
                    <a:pt x="383" y="921"/>
                  </a:lnTo>
                  <a:lnTo>
                    <a:pt x="363" y="966"/>
                  </a:lnTo>
                  <a:lnTo>
                    <a:pt x="344" y="1010"/>
                  </a:lnTo>
                  <a:lnTo>
                    <a:pt x="325" y="1055"/>
                  </a:lnTo>
                  <a:lnTo>
                    <a:pt x="308" y="1100"/>
                  </a:lnTo>
                  <a:lnTo>
                    <a:pt x="290" y="1145"/>
                  </a:lnTo>
                  <a:lnTo>
                    <a:pt x="274" y="1191"/>
                  </a:lnTo>
                  <a:lnTo>
                    <a:pt x="257" y="1238"/>
                  </a:lnTo>
                  <a:lnTo>
                    <a:pt x="242" y="1285"/>
                  </a:lnTo>
                  <a:lnTo>
                    <a:pt x="228" y="1331"/>
                  </a:lnTo>
                  <a:lnTo>
                    <a:pt x="213" y="1378"/>
                  </a:lnTo>
                  <a:lnTo>
                    <a:pt x="199" y="1426"/>
                  </a:lnTo>
                  <a:lnTo>
                    <a:pt x="186" y="1473"/>
                  </a:lnTo>
                  <a:lnTo>
                    <a:pt x="173" y="1521"/>
                  </a:lnTo>
                  <a:lnTo>
                    <a:pt x="159" y="1569"/>
                  </a:lnTo>
                  <a:lnTo>
                    <a:pt x="147" y="1618"/>
                  </a:lnTo>
                  <a:lnTo>
                    <a:pt x="136" y="1666"/>
                  </a:lnTo>
                  <a:lnTo>
                    <a:pt x="125" y="1717"/>
                  </a:lnTo>
                  <a:lnTo>
                    <a:pt x="104" y="1815"/>
                  </a:lnTo>
                  <a:lnTo>
                    <a:pt x="86" y="1916"/>
                  </a:lnTo>
                  <a:lnTo>
                    <a:pt x="69" y="2018"/>
                  </a:lnTo>
                  <a:lnTo>
                    <a:pt x="55" y="2120"/>
                  </a:lnTo>
                  <a:lnTo>
                    <a:pt x="42" y="2223"/>
                  </a:lnTo>
                  <a:lnTo>
                    <a:pt x="31" y="2329"/>
                  </a:lnTo>
                  <a:lnTo>
                    <a:pt x="21" y="2434"/>
                  </a:lnTo>
                  <a:lnTo>
                    <a:pt x="13" y="2542"/>
                  </a:lnTo>
                  <a:lnTo>
                    <a:pt x="8" y="2651"/>
                  </a:lnTo>
                  <a:lnTo>
                    <a:pt x="3" y="2760"/>
                  </a:lnTo>
                  <a:lnTo>
                    <a:pt x="1" y="2871"/>
                  </a:lnTo>
                  <a:lnTo>
                    <a:pt x="0" y="2982"/>
                  </a:lnTo>
                  <a:lnTo>
                    <a:pt x="294" y="2982"/>
                  </a:lnTo>
                  <a:lnTo>
                    <a:pt x="294" y="2874"/>
                  </a:lnTo>
                  <a:lnTo>
                    <a:pt x="296" y="2768"/>
                  </a:lnTo>
                  <a:lnTo>
                    <a:pt x="300" y="2663"/>
                  </a:lnTo>
                  <a:lnTo>
                    <a:pt x="306" y="2560"/>
                  </a:lnTo>
                  <a:lnTo>
                    <a:pt x="313" y="2457"/>
                  </a:lnTo>
                  <a:lnTo>
                    <a:pt x="322" y="2356"/>
                  </a:lnTo>
                  <a:lnTo>
                    <a:pt x="332" y="2257"/>
                  </a:lnTo>
                  <a:lnTo>
                    <a:pt x="345" y="2159"/>
                  </a:lnTo>
                  <a:lnTo>
                    <a:pt x="360" y="2061"/>
                  </a:lnTo>
                  <a:lnTo>
                    <a:pt x="375" y="1966"/>
                  </a:lnTo>
                  <a:lnTo>
                    <a:pt x="393" y="1872"/>
                  </a:lnTo>
                  <a:lnTo>
                    <a:pt x="411" y="1777"/>
                  </a:lnTo>
                  <a:lnTo>
                    <a:pt x="422" y="1732"/>
                  </a:lnTo>
                  <a:lnTo>
                    <a:pt x="432" y="1686"/>
                  </a:lnTo>
                  <a:lnTo>
                    <a:pt x="444" y="1641"/>
                  </a:lnTo>
                  <a:lnTo>
                    <a:pt x="455" y="1596"/>
                  </a:lnTo>
                  <a:lnTo>
                    <a:pt x="467" y="1551"/>
                  </a:lnTo>
                  <a:lnTo>
                    <a:pt x="479" y="1507"/>
                  </a:lnTo>
                  <a:lnTo>
                    <a:pt x="493" y="1463"/>
                  </a:lnTo>
                  <a:lnTo>
                    <a:pt x="507" y="1419"/>
                  </a:lnTo>
                  <a:lnTo>
                    <a:pt x="521" y="1375"/>
                  </a:lnTo>
                  <a:lnTo>
                    <a:pt x="535" y="1332"/>
                  </a:lnTo>
                  <a:lnTo>
                    <a:pt x="550" y="1289"/>
                  </a:lnTo>
                  <a:lnTo>
                    <a:pt x="566" y="1247"/>
                  </a:lnTo>
                  <a:lnTo>
                    <a:pt x="582" y="1205"/>
                  </a:lnTo>
                  <a:lnTo>
                    <a:pt x="598" y="1163"/>
                  </a:lnTo>
                  <a:lnTo>
                    <a:pt x="615" y="1122"/>
                  </a:lnTo>
                  <a:lnTo>
                    <a:pt x="632" y="1080"/>
                  </a:lnTo>
                  <a:lnTo>
                    <a:pt x="650" y="1041"/>
                  </a:lnTo>
                  <a:lnTo>
                    <a:pt x="669" y="1000"/>
                  </a:lnTo>
                  <a:lnTo>
                    <a:pt x="686" y="961"/>
                  </a:lnTo>
                  <a:lnTo>
                    <a:pt x="706" y="920"/>
                  </a:lnTo>
                  <a:lnTo>
                    <a:pt x="726" y="882"/>
                  </a:lnTo>
                  <a:lnTo>
                    <a:pt x="747" y="842"/>
                  </a:lnTo>
                  <a:lnTo>
                    <a:pt x="766" y="803"/>
                  </a:lnTo>
                  <a:lnTo>
                    <a:pt x="788" y="765"/>
                  </a:lnTo>
                  <a:lnTo>
                    <a:pt x="810" y="728"/>
                  </a:lnTo>
                  <a:lnTo>
                    <a:pt x="832" y="690"/>
                  </a:lnTo>
                  <a:lnTo>
                    <a:pt x="855" y="653"/>
                  </a:lnTo>
                  <a:lnTo>
                    <a:pt x="879" y="616"/>
                  </a:lnTo>
                  <a:lnTo>
                    <a:pt x="903" y="579"/>
                  </a:lnTo>
                  <a:lnTo>
                    <a:pt x="927" y="543"/>
                  </a:lnTo>
                  <a:lnTo>
                    <a:pt x="952" y="507"/>
                  </a:lnTo>
                  <a:lnTo>
                    <a:pt x="978" y="472"/>
                  </a:lnTo>
                  <a:lnTo>
                    <a:pt x="1003" y="436"/>
                  </a:lnTo>
                  <a:lnTo>
                    <a:pt x="1029" y="401"/>
                  </a:lnTo>
                  <a:lnTo>
                    <a:pt x="1057" y="367"/>
                  </a:lnTo>
                  <a:lnTo>
                    <a:pt x="1084" y="333"/>
                  </a:lnTo>
                  <a:lnTo>
                    <a:pt x="1112" y="299"/>
                  </a:lnTo>
                  <a:lnTo>
                    <a:pt x="1141" y="265"/>
                  </a:lnTo>
                  <a:lnTo>
                    <a:pt x="1170" y="232"/>
                  </a:lnTo>
                  <a:lnTo>
                    <a:pt x="1201" y="199"/>
                  </a:lnTo>
                  <a:lnTo>
                    <a:pt x="1200" y="0"/>
                  </a:lnTo>
                  <a:lnTo>
                    <a:pt x="1201" y="199"/>
                  </a:lnTo>
                  <a:lnTo>
                    <a:pt x="1292" y="100"/>
                  </a:lnTo>
                  <a:lnTo>
                    <a:pt x="1200" y="0"/>
                  </a:lnTo>
                  <a:lnTo>
                    <a:pt x="985" y="200"/>
                  </a:lnTo>
                  <a:close/>
                </a:path>
              </a:pathLst>
            </a:custGeom>
            <a:solidFill>
              <a:srgbClr val="A85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Freeform 125"/>
            <p:cNvSpPr>
              <a:spLocks/>
            </p:cNvSpPr>
            <p:nvPr/>
          </p:nvSpPr>
          <p:spPr bwMode="auto">
            <a:xfrm>
              <a:off x="2242" y="1040"/>
              <a:ext cx="171" cy="422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3" y="366"/>
                </a:cxn>
                <a:cxn ang="0">
                  <a:pos x="13" y="578"/>
                </a:cxn>
                <a:cxn ang="0">
                  <a:pos x="31" y="782"/>
                </a:cxn>
                <a:cxn ang="0">
                  <a:pos x="55" y="979"/>
                </a:cxn>
                <a:cxn ang="0">
                  <a:pos x="87" y="1170"/>
                </a:cxn>
                <a:cxn ang="0">
                  <a:pos x="104" y="1264"/>
                </a:cxn>
                <a:cxn ang="0">
                  <a:pos x="125" y="1356"/>
                </a:cxn>
                <a:cxn ang="0">
                  <a:pos x="148" y="1446"/>
                </a:cxn>
                <a:cxn ang="0">
                  <a:pos x="174" y="1535"/>
                </a:cxn>
                <a:cxn ang="0">
                  <a:pos x="200" y="1623"/>
                </a:cxn>
                <a:cxn ang="0">
                  <a:pos x="229" y="1709"/>
                </a:cxn>
                <a:cxn ang="0">
                  <a:pos x="259" y="1795"/>
                </a:cxn>
                <a:cxn ang="0">
                  <a:pos x="292" y="1878"/>
                </a:cxn>
                <a:cxn ang="0">
                  <a:pos x="328" y="1961"/>
                </a:cxn>
                <a:cxn ang="0">
                  <a:pos x="365" y="2042"/>
                </a:cxn>
                <a:cxn ang="0">
                  <a:pos x="405" y="2123"/>
                </a:cxn>
                <a:cxn ang="0">
                  <a:pos x="445" y="2202"/>
                </a:cxn>
                <a:cxn ang="0">
                  <a:pos x="490" y="2280"/>
                </a:cxn>
                <a:cxn ang="0">
                  <a:pos x="535" y="2357"/>
                </a:cxn>
                <a:cxn ang="0">
                  <a:pos x="584" y="2433"/>
                </a:cxn>
                <a:cxn ang="0">
                  <a:pos x="634" y="2509"/>
                </a:cxn>
                <a:cxn ang="0">
                  <a:pos x="687" y="2583"/>
                </a:cxn>
                <a:cxn ang="0">
                  <a:pos x="742" y="2656"/>
                </a:cxn>
                <a:cxn ang="0">
                  <a:pos x="799" y="2729"/>
                </a:cxn>
                <a:cxn ang="0">
                  <a:pos x="860" y="2801"/>
                </a:cxn>
                <a:cxn ang="0">
                  <a:pos x="985" y="2943"/>
                </a:cxn>
                <a:cxn ang="0">
                  <a:pos x="1140" y="2677"/>
                </a:cxn>
                <a:cxn ang="0">
                  <a:pos x="1054" y="2578"/>
                </a:cxn>
                <a:cxn ang="0">
                  <a:pos x="1001" y="2511"/>
                </a:cxn>
                <a:cxn ang="0">
                  <a:pos x="949" y="2444"/>
                </a:cxn>
                <a:cxn ang="0">
                  <a:pos x="899" y="2376"/>
                </a:cxn>
                <a:cxn ang="0">
                  <a:pos x="852" y="2308"/>
                </a:cxn>
                <a:cxn ang="0">
                  <a:pos x="807" y="2239"/>
                </a:cxn>
                <a:cxn ang="0">
                  <a:pos x="764" y="2168"/>
                </a:cxn>
                <a:cxn ang="0">
                  <a:pos x="724" y="2098"/>
                </a:cxn>
                <a:cxn ang="0">
                  <a:pos x="684" y="2027"/>
                </a:cxn>
                <a:cxn ang="0">
                  <a:pos x="648" y="1954"/>
                </a:cxn>
                <a:cxn ang="0">
                  <a:pos x="612" y="1880"/>
                </a:cxn>
                <a:cxn ang="0">
                  <a:pos x="579" y="1806"/>
                </a:cxn>
                <a:cxn ang="0">
                  <a:pos x="549" y="1730"/>
                </a:cxn>
                <a:cxn ang="0">
                  <a:pos x="519" y="1653"/>
                </a:cxn>
                <a:cxn ang="0">
                  <a:pos x="491" y="1574"/>
                </a:cxn>
                <a:cxn ang="0">
                  <a:pos x="466" y="1495"/>
                </a:cxn>
                <a:cxn ang="0">
                  <a:pos x="443" y="1413"/>
                </a:cxn>
                <a:cxn ang="0">
                  <a:pos x="421" y="1331"/>
                </a:cxn>
                <a:cxn ang="0">
                  <a:pos x="401" y="1246"/>
                </a:cxn>
                <a:cxn ang="0">
                  <a:pos x="383" y="1161"/>
                </a:cxn>
                <a:cxn ang="0">
                  <a:pos x="358" y="1029"/>
                </a:cxn>
                <a:cxn ang="0">
                  <a:pos x="332" y="846"/>
                </a:cxn>
                <a:cxn ang="0">
                  <a:pos x="313" y="657"/>
                </a:cxn>
                <a:cxn ang="0">
                  <a:pos x="300" y="459"/>
                </a:cxn>
                <a:cxn ang="0">
                  <a:pos x="294" y="254"/>
                </a:cxn>
                <a:cxn ang="0">
                  <a:pos x="146" y="0"/>
                </a:cxn>
                <a:cxn ang="0">
                  <a:pos x="294" y="0"/>
                </a:cxn>
                <a:cxn ang="0">
                  <a:pos x="146" y="293"/>
                </a:cxn>
              </a:cxnLst>
              <a:rect l="0" t="0" r="r" b="b"/>
              <a:pathLst>
                <a:path w="1200" h="2943">
                  <a:moveTo>
                    <a:pt x="146" y="293"/>
                  </a:moveTo>
                  <a:lnTo>
                    <a:pt x="0" y="146"/>
                  </a:lnTo>
                  <a:lnTo>
                    <a:pt x="1" y="257"/>
                  </a:lnTo>
                  <a:lnTo>
                    <a:pt x="3" y="366"/>
                  </a:lnTo>
                  <a:lnTo>
                    <a:pt x="8" y="473"/>
                  </a:lnTo>
                  <a:lnTo>
                    <a:pt x="13" y="578"/>
                  </a:lnTo>
                  <a:lnTo>
                    <a:pt x="21" y="681"/>
                  </a:lnTo>
                  <a:lnTo>
                    <a:pt x="31" y="782"/>
                  </a:lnTo>
                  <a:lnTo>
                    <a:pt x="42" y="882"/>
                  </a:lnTo>
                  <a:lnTo>
                    <a:pt x="55" y="979"/>
                  </a:lnTo>
                  <a:lnTo>
                    <a:pt x="69" y="1076"/>
                  </a:lnTo>
                  <a:lnTo>
                    <a:pt x="87" y="1170"/>
                  </a:lnTo>
                  <a:lnTo>
                    <a:pt x="95" y="1218"/>
                  </a:lnTo>
                  <a:lnTo>
                    <a:pt x="104" y="1264"/>
                  </a:lnTo>
                  <a:lnTo>
                    <a:pt x="115" y="1310"/>
                  </a:lnTo>
                  <a:lnTo>
                    <a:pt x="125" y="1356"/>
                  </a:lnTo>
                  <a:lnTo>
                    <a:pt x="136" y="1401"/>
                  </a:lnTo>
                  <a:lnTo>
                    <a:pt x="148" y="1446"/>
                  </a:lnTo>
                  <a:lnTo>
                    <a:pt x="161" y="1491"/>
                  </a:lnTo>
                  <a:lnTo>
                    <a:pt x="174" y="1535"/>
                  </a:lnTo>
                  <a:lnTo>
                    <a:pt x="187" y="1579"/>
                  </a:lnTo>
                  <a:lnTo>
                    <a:pt x="200" y="1623"/>
                  </a:lnTo>
                  <a:lnTo>
                    <a:pt x="214" y="1667"/>
                  </a:lnTo>
                  <a:lnTo>
                    <a:pt x="229" y="1709"/>
                  </a:lnTo>
                  <a:lnTo>
                    <a:pt x="244" y="1752"/>
                  </a:lnTo>
                  <a:lnTo>
                    <a:pt x="259" y="1795"/>
                  </a:lnTo>
                  <a:lnTo>
                    <a:pt x="276" y="1836"/>
                  </a:lnTo>
                  <a:lnTo>
                    <a:pt x="292" y="1878"/>
                  </a:lnTo>
                  <a:lnTo>
                    <a:pt x="310" y="1920"/>
                  </a:lnTo>
                  <a:lnTo>
                    <a:pt x="328" y="1961"/>
                  </a:lnTo>
                  <a:lnTo>
                    <a:pt x="346" y="2001"/>
                  </a:lnTo>
                  <a:lnTo>
                    <a:pt x="365" y="2042"/>
                  </a:lnTo>
                  <a:lnTo>
                    <a:pt x="385" y="2083"/>
                  </a:lnTo>
                  <a:lnTo>
                    <a:pt x="405" y="2123"/>
                  </a:lnTo>
                  <a:lnTo>
                    <a:pt x="426" y="2163"/>
                  </a:lnTo>
                  <a:lnTo>
                    <a:pt x="445" y="2202"/>
                  </a:lnTo>
                  <a:lnTo>
                    <a:pt x="467" y="2241"/>
                  </a:lnTo>
                  <a:lnTo>
                    <a:pt x="490" y="2280"/>
                  </a:lnTo>
                  <a:lnTo>
                    <a:pt x="512" y="2319"/>
                  </a:lnTo>
                  <a:lnTo>
                    <a:pt x="535" y="2357"/>
                  </a:lnTo>
                  <a:lnTo>
                    <a:pt x="560" y="2395"/>
                  </a:lnTo>
                  <a:lnTo>
                    <a:pt x="584" y="2433"/>
                  </a:lnTo>
                  <a:lnTo>
                    <a:pt x="609" y="2471"/>
                  </a:lnTo>
                  <a:lnTo>
                    <a:pt x="634" y="2509"/>
                  </a:lnTo>
                  <a:lnTo>
                    <a:pt x="661" y="2546"/>
                  </a:lnTo>
                  <a:lnTo>
                    <a:pt x="687" y="2583"/>
                  </a:lnTo>
                  <a:lnTo>
                    <a:pt x="715" y="2620"/>
                  </a:lnTo>
                  <a:lnTo>
                    <a:pt x="742" y="2656"/>
                  </a:lnTo>
                  <a:lnTo>
                    <a:pt x="771" y="2693"/>
                  </a:lnTo>
                  <a:lnTo>
                    <a:pt x="799" y="2729"/>
                  </a:lnTo>
                  <a:lnTo>
                    <a:pt x="829" y="2765"/>
                  </a:lnTo>
                  <a:lnTo>
                    <a:pt x="860" y="2801"/>
                  </a:lnTo>
                  <a:lnTo>
                    <a:pt x="921" y="2873"/>
                  </a:lnTo>
                  <a:lnTo>
                    <a:pt x="985" y="2943"/>
                  </a:lnTo>
                  <a:lnTo>
                    <a:pt x="1200" y="2743"/>
                  </a:lnTo>
                  <a:lnTo>
                    <a:pt x="1140" y="2677"/>
                  </a:lnTo>
                  <a:lnTo>
                    <a:pt x="1082" y="2611"/>
                  </a:lnTo>
                  <a:lnTo>
                    <a:pt x="1054" y="2578"/>
                  </a:lnTo>
                  <a:lnTo>
                    <a:pt x="1028" y="2545"/>
                  </a:lnTo>
                  <a:lnTo>
                    <a:pt x="1001" y="2511"/>
                  </a:lnTo>
                  <a:lnTo>
                    <a:pt x="975" y="2478"/>
                  </a:lnTo>
                  <a:lnTo>
                    <a:pt x="949" y="2444"/>
                  </a:lnTo>
                  <a:lnTo>
                    <a:pt x="924" y="2411"/>
                  </a:lnTo>
                  <a:lnTo>
                    <a:pt x="899" y="2376"/>
                  </a:lnTo>
                  <a:lnTo>
                    <a:pt x="875" y="2342"/>
                  </a:lnTo>
                  <a:lnTo>
                    <a:pt x="852" y="2308"/>
                  </a:lnTo>
                  <a:lnTo>
                    <a:pt x="829" y="2274"/>
                  </a:lnTo>
                  <a:lnTo>
                    <a:pt x="807" y="2239"/>
                  </a:lnTo>
                  <a:lnTo>
                    <a:pt x="786" y="2203"/>
                  </a:lnTo>
                  <a:lnTo>
                    <a:pt x="764" y="2168"/>
                  </a:lnTo>
                  <a:lnTo>
                    <a:pt x="743" y="2133"/>
                  </a:lnTo>
                  <a:lnTo>
                    <a:pt x="724" y="2098"/>
                  </a:lnTo>
                  <a:lnTo>
                    <a:pt x="704" y="2062"/>
                  </a:lnTo>
                  <a:lnTo>
                    <a:pt x="684" y="2027"/>
                  </a:lnTo>
                  <a:lnTo>
                    <a:pt x="665" y="1990"/>
                  </a:lnTo>
                  <a:lnTo>
                    <a:pt x="648" y="1954"/>
                  </a:lnTo>
                  <a:lnTo>
                    <a:pt x="630" y="1917"/>
                  </a:lnTo>
                  <a:lnTo>
                    <a:pt x="612" y="1880"/>
                  </a:lnTo>
                  <a:lnTo>
                    <a:pt x="596" y="1843"/>
                  </a:lnTo>
                  <a:lnTo>
                    <a:pt x="579" y="1806"/>
                  </a:lnTo>
                  <a:lnTo>
                    <a:pt x="563" y="1767"/>
                  </a:lnTo>
                  <a:lnTo>
                    <a:pt x="549" y="1730"/>
                  </a:lnTo>
                  <a:lnTo>
                    <a:pt x="533" y="1691"/>
                  </a:lnTo>
                  <a:lnTo>
                    <a:pt x="519" y="1653"/>
                  </a:lnTo>
                  <a:lnTo>
                    <a:pt x="506" y="1613"/>
                  </a:lnTo>
                  <a:lnTo>
                    <a:pt x="491" y="1574"/>
                  </a:lnTo>
                  <a:lnTo>
                    <a:pt x="478" y="1534"/>
                  </a:lnTo>
                  <a:lnTo>
                    <a:pt x="466" y="1495"/>
                  </a:lnTo>
                  <a:lnTo>
                    <a:pt x="454" y="1454"/>
                  </a:lnTo>
                  <a:lnTo>
                    <a:pt x="443" y="1413"/>
                  </a:lnTo>
                  <a:lnTo>
                    <a:pt x="432" y="1372"/>
                  </a:lnTo>
                  <a:lnTo>
                    <a:pt x="421" y="1331"/>
                  </a:lnTo>
                  <a:lnTo>
                    <a:pt x="411" y="1288"/>
                  </a:lnTo>
                  <a:lnTo>
                    <a:pt x="401" y="1246"/>
                  </a:lnTo>
                  <a:lnTo>
                    <a:pt x="391" y="1203"/>
                  </a:lnTo>
                  <a:lnTo>
                    <a:pt x="383" y="1161"/>
                  </a:lnTo>
                  <a:lnTo>
                    <a:pt x="374" y="1118"/>
                  </a:lnTo>
                  <a:lnTo>
                    <a:pt x="358" y="1029"/>
                  </a:lnTo>
                  <a:lnTo>
                    <a:pt x="345" y="939"/>
                  </a:lnTo>
                  <a:lnTo>
                    <a:pt x="332" y="846"/>
                  </a:lnTo>
                  <a:lnTo>
                    <a:pt x="322" y="753"/>
                  </a:lnTo>
                  <a:lnTo>
                    <a:pt x="313" y="657"/>
                  </a:lnTo>
                  <a:lnTo>
                    <a:pt x="306" y="559"/>
                  </a:lnTo>
                  <a:lnTo>
                    <a:pt x="300" y="459"/>
                  </a:lnTo>
                  <a:lnTo>
                    <a:pt x="296" y="357"/>
                  </a:lnTo>
                  <a:lnTo>
                    <a:pt x="294" y="254"/>
                  </a:lnTo>
                  <a:lnTo>
                    <a:pt x="294" y="146"/>
                  </a:lnTo>
                  <a:lnTo>
                    <a:pt x="146" y="0"/>
                  </a:lnTo>
                  <a:lnTo>
                    <a:pt x="294" y="146"/>
                  </a:lnTo>
                  <a:lnTo>
                    <a:pt x="294" y="0"/>
                  </a:lnTo>
                  <a:lnTo>
                    <a:pt x="146" y="0"/>
                  </a:lnTo>
                  <a:lnTo>
                    <a:pt x="146" y="293"/>
                  </a:lnTo>
                  <a:close/>
                </a:path>
              </a:pathLst>
            </a:custGeom>
            <a:solidFill>
              <a:srgbClr val="A85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Freeform 126"/>
            <p:cNvSpPr>
              <a:spLocks/>
            </p:cNvSpPr>
            <p:nvPr/>
          </p:nvSpPr>
          <p:spPr bwMode="auto">
            <a:xfrm>
              <a:off x="567" y="1040"/>
              <a:ext cx="1692" cy="43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148" y="293"/>
                </a:cxn>
                <a:cxn ang="0">
                  <a:pos x="11856" y="293"/>
                </a:cxn>
                <a:cxn ang="0">
                  <a:pos x="11856" y="0"/>
                </a:cxn>
                <a:cxn ang="0">
                  <a:pos x="148" y="0"/>
                </a:cxn>
                <a:cxn ang="0">
                  <a:pos x="0" y="146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46"/>
                </a:cxn>
              </a:cxnLst>
              <a:rect l="0" t="0" r="r" b="b"/>
              <a:pathLst>
                <a:path w="11856" h="293">
                  <a:moveTo>
                    <a:pt x="0" y="146"/>
                  </a:moveTo>
                  <a:lnTo>
                    <a:pt x="148" y="293"/>
                  </a:lnTo>
                  <a:lnTo>
                    <a:pt x="11856" y="293"/>
                  </a:lnTo>
                  <a:lnTo>
                    <a:pt x="11856" y="0"/>
                  </a:lnTo>
                  <a:lnTo>
                    <a:pt x="148" y="0"/>
                  </a:lnTo>
                  <a:lnTo>
                    <a:pt x="0" y="146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A85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" name="Freeform 127"/>
            <p:cNvSpPr>
              <a:spLocks/>
            </p:cNvSpPr>
            <p:nvPr/>
          </p:nvSpPr>
          <p:spPr bwMode="auto">
            <a:xfrm>
              <a:off x="425" y="1062"/>
              <a:ext cx="183" cy="400"/>
            </a:xfrm>
            <a:custGeom>
              <a:avLst/>
              <a:gdLst/>
              <a:ahLst/>
              <a:cxnLst>
                <a:cxn ang="0">
                  <a:pos x="307" y="2797"/>
                </a:cxn>
                <a:cxn ang="0">
                  <a:pos x="433" y="2655"/>
                </a:cxn>
                <a:cxn ang="0">
                  <a:pos x="549" y="2511"/>
                </a:cxn>
                <a:cxn ang="0">
                  <a:pos x="604" y="2437"/>
                </a:cxn>
                <a:cxn ang="0">
                  <a:pos x="656" y="2363"/>
                </a:cxn>
                <a:cxn ang="0">
                  <a:pos x="708" y="2287"/>
                </a:cxn>
                <a:cxn ang="0">
                  <a:pos x="757" y="2211"/>
                </a:cxn>
                <a:cxn ang="0">
                  <a:pos x="802" y="2134"/>
                </a:cxn>
                <a:cxn ang="0">
                  <a:pos x="846" y="2056"/>
                </a:cxn>
                <a:cxn ang="0">
                  <a:pos x="887" y="1977"/>
                </a:cxn>
                <a:cxn ang="0">
                  <a:pos x="927" y="1896"/>
                </a:cxn>
                <a:cxn ang="0">
                  <a:pos x="964" y="1815"/>
                </a:cxn>
                <a:cxn ang="0">
                  <a:pos x="998" y="1732"/>
                </a:cxn>
                <a:cxn ang="0">
                  <a:pos x="1033" y="1649"/>
                </a:cxn>
                <a:cxn ang="0">
                  <a:pos x="1063" y="1562"/>
                </a:cxn>
                <a:cxn ang="0">
                  <a:pos x="1118" y="1389"/>
                </a:cxn>
                <a:cxn ang="0">
                  <a:pos x="1167" y="1210"/>
                </a:cxn>
                <a:cxn ang="0">
                  <a:pos x="1205" y="1024"/>
                </a:cxn>
                <a:cxn ang="0">
                  <a:pos x="1237" y="833"/>
                </a:cxn>
                <a:cxn ang="0">
                  <a:pos x="1261" y="636"/>
                </a:cxn>
                <a:cxn ang="0">
                  <a:pos x="1279" y="432"/>
                </a:cxn>
                <a:cxn ang="0">
                  <a:pos x="1289" y="220"/>
                </a:cxn>
                <a:cxn ang="0">
                  <a:pos x="1292" y="0"/>
                </a:cxn>
                <a:cxn ang="0">
                  <a:pos x="998" y="108"/>
                </a:cxn>
                <a:cxn ang="0">
                  <a:pos x="992" y="313"/>
                </a:cxn>
                <a:cxn ang="0">
                  <a:pos x="979" y="511"/>
                </a:cxn>
                <a:cxn ang="0">
                  <a:pos x="959" y="700"/>
                </a:cxn>
                <a:cxn ang="0">
                  <a:pos x="934" y="883"/>
                </a:cxn>
                <a:cxn ang="0">
                  <a:pos x="901" y="1057"/>
                </a:cxn>
                <a:cxn ang="0">
                  <a:pos x="860" y="1226"/>
                </a:cxn>
                <a:cxn ang="0">
                  <a:pos x="813" y="1388"/>
                </a:cxn>
                <a:cxn ang="0">
                  <a:pos x="773" y="1507"/>
                </a:cxn>
                <a:cxn ang="0">
                  <a:pos x="743" y="1584"/>
                </a:cxn>
                <a:cxn ang="0">
                  <a:pos x="713" y="1660"/>
                </a:cxn>
                <a:cxn ang="0">
                  <a:pos x="680" y="1734"/>
                </a:cxn>
                <a:cxn ang="0">
                  <a:pos x="644" y="1808"/>
                </a:cxn>
                <a:cxn ang="0">
                  <a:pos x="607" y="1881"/>
                </a:cxn>
                <a:cxn ang="0">
                  <a:pos x="568" y="1952"/>
                </a:cxn>
                <a:cxn ang="0">
                  <a:pos x="528" y="2022"/>
                </a:cxn>
                <a:cxn ang="0">
                  <a:pos x="485" y="2093"/>
                </a:cxn>
                <a:cxn ang="0">
                  <a:pos x="440" y="2162"/>
                </a:cxn>
                <a:cxn ang="0">
                  <a:pos x="393" y="2230"/>
                </a:cxn>
                <a:cxn ang="0">
                  <a:pos x="343" y="2298"/>
                </a:cxn>
                <a:cxn ang="0">
                  <a:pos x="264" y="2399"/>
                </a:cxn>
                <a:cxn ang="0">
                  <a:pos x="152" y="2532"/>
                </a:cxn>
                <a:cxn ang="0">
                  <a:pos x="91" y="2796"/>
                </a:cxn>
                <a:cxn ang="0">
                  <a:pos x="0" y="2697"/>
                </a:cxn>
                <a:cxn ang="0">
                  <a:pos x="308" y="2598"/>
                </a:cxn>
              </a:cxnLst>
              <a:rect l="0" t="0" r="r" b="b"/>
              <a:pathLst>
                <a:path w="1292" h="2797">
                  <a:moveTo>
                    <a:pt x="308" y="2598"/>
                  </a:moveTo>
                  <a:lnTo>
                    <a:pt x="307" y="2797"/>
                  </a:lnTo>
                  <a:lnTo>
                    <a:pt x="371" y="2726"/>
                  </a:lnTo>
                  <a:lnTo>
                    <a:pt x="433" y="2655"/>
                  </a:lnTo>
                  <a:lnTo>
                    <a:pt x="493" y="2583"/>
                  </a:lnTo>
                  <a:lnTo>
                    <a:pt x="549" y="2511"/>
                  </a:lnTo>
                  <a:lnTo>
                    <a:pt x="577" y="2474"/>
                  </a:lnTo>
                  <a:lnTo>
                    <a:pt x="604" y="2437"/>
                  </a:lnTo>
                  <a:lnTo>
                    <a:pt x="631" y="2400"/>
                  </a:lnTo>
                  <a:lnTo>
                    <a:pt x="656" y="2363"/>
                  </a:lnTo>
                  <a:lnTo>
                    <a:pt x="683" y="2325"/>
                  </a:lnTo>
                  <a:lnTo>
                    <a:pt x="708" y="2287"/>
                  </a:lnTo>
                  <a:lnTo>
                    <a:pt x="732" y="2249"/>
                  </a:lnTo>
                  <a:lnTo>
                    <a:pt x="757" y="2211"/>
                  </a:lnTo>
                  <a:lnTo>
                    <a:pt x="779" y="2173"/>
                  </a:lnTo>
                  <a:lnTo>
                    <a:pt x="802" y="2134"/>
                  </a:lnTo>
                  <a:lnTo>
                    <a:pt x="824" y="2095"/>
                  </a:lnTo>
                  <a:lnTo>
                    <a:pt x="846" y="2056"/>
                  </a:lnTo>
                  <a:lnTo>
                    <a:pt x="866" y="2017"/>
                  </a:lnTo>
                  <a:lnTo>
                    <a:pt x="887" y="1977"/>
                  </a:lnTo>
                  <a:lnTo>
                    <a:pt x="907" y="1937"/>
                  </a:lnTo>
                  <a:lnTo>
                    <a:pt x="927" y="1896"/>
                  </a:lnTo>
                  <a:lnTo>
                    <a:pt x="946" y="1855"/>
                  </a:lnTo>
                  <a:lnTo>
                    <a:pt x="964" y="1815"/>
                  </a:lnTo>
                  <a:lnTo>
                    <a:pt x="982" y="1774"/>
                  </a:lnTo>
                  <a:lnTo>
                    <a:pt x="998" y="1732"/>
                  </a:lnTo>
                  <a:lnTo>
                    <a:pt x="1016" y="1690"/>
                  </a:lnTo>
                  <a:lnTo>
                    <a:pt x="1033" y="1649"/>
                  </a:lnTo>
                  <a:lnTo>
                    <a:pt x="1048" y="1606"/>
                  </a:lnTo>
                  <a:lnTo>
                    <a:pt x="1063" y="1562"/>
                  </a:lnTo>
                  <a:lnTo>
                    <a:pt x="1092" y="1477"/>
                  </a:lnTo>
                  <a:lnTo>
                    <a:pt x="1118" y="1389"/>
                  </a:lnTo>
                  <a:lnTo>
                    <a:pt x="1144" y="1300"/>
                  </a:lnTo>
                  <a:lnTo>
                    <a:pt x="1167" y="1210"/>
                  </a:lnTo>
                  <a:lnTo>
                    <a:pt x="1186" y="1118"/>
                  </a:lnTo>
                  <a:lnTo>
                    <a:pt x="1205" y="1024"/>
                  </a:lnTo>
                  <a:lnTo>
                    <a:pt x="1223" y="930"/>
                  </a:lnTo>
                  <a:lnTo>
                    <a:pt x="1237" y="833"/>
                  </a:lnTo>
                  <a:lnTo>
                    <a:pt x="1250" y="736"/>
                  </a:lnTo>
                  <a:lnTo>
                    <a:pt x="1261" y="636"/>
                  </a:lnTo>
                  <a:lnTo>
                    <a:pt x="1271" y="535"/>
                  </a:lnTo>
                  <a:lnTo>
                    <a:pt x="1279" y="432"/>
                  </a:lnTo>
                  <a:lnTo>
                    <a:pt x="1284" y="327"/>
                  </a:lnTo>
                  <a:lnTo>
                    <a:pt x="1289" y="220"/>
                  </a:lnTo>
                  <a:lnTo>
                    <a:pt x="1291" y="111"/>
                  </a:lnTo>
                  <a:lnTo>
                    <a:pt x="1292" y="0"/>
                  </a:lnTo>
                  <a:lnTo>
                    <a:pt x="998" y="0"/>
                  </a:lnTo>
                  <a:lnTo>
                    <a:pt x="998" y="108"/>
                  </a:lnTo>
                  <a:lnTo>
                    <a:pt x="996" y="211"/>
                  </a:lnTo>
                  <a:lnTo>
                    <a:pt x="992" y="313"/>
                  </a:lnTo>
                  <a:lnTo>
                    <a:pt x="986" y="413"/>
                  </a:lnTo>
                  <a:lnTo>
                    <a:pt x="979" y="511"/>
                  </a:lnTo>
                  <a:lnTo>
                    <a:pt x="970" y="607"/>
                  </a:lnTo>
                  <a:lnTo>
                    <a:pt x="959" y="700"/>
                  </a:lnTo>
                  <a:lnTo>
                    <a:pt x="947" y="793"/>
                  </a:lnTo>
                  <a:lnTo>
                    <a:pt x="934" y="883"/>
                  </a:lnTo>
                  <a:lnTo>
                    <a:pt x="917" y="971"/>
                  </a:lnTo>
                  <a:lnTo>
                    <a:pt x="901" y="1057"/>
                  </a:lnTo>
                  <a:lnTo>
                    <a:pt x="881" y="1142"/>
                  </a:lnTo>
                  <a:lnTo>
                    <a:pt x="860" y="1226"/>
                  </a:lnTo>
                  <a:lnTo>
                    <a:pt x="838" y="1308"/>
                  </a:lnTo>
                  <a:lnTo>
                    <a:pt x="813" y="1388"/>
                  </a:lnTo>
                  <a:lnTo>
                    <a:pt x="786" y="1468"/>
                  </a:lnTo>
                  <a:lnTo>
                    <a:pt x="773" y="1507"/>
                  </a:lnTo>
                  <a:lnTo>
                    <a:pt x="758" y="1545"/>
                  </a:lnTo>
                  <a:lnTo>
                    <a:pt x="743" y="1584"/>
                  </a:lnTo>
                  <a:lnTo>
                    <a:pt x="728" y="1622"/>
                  </a:lnTo>
                  <a:lnTo>
                    <a:pt x="713" y="1660"/>
                  </a:lnTo>
                  <a:lnTo>
                    <a:pt x="696" y="1697"/>
                  </a:lnTo>
                  <a:lnTo>
                    <a:pt x="680" y="1734"/>
                  </a:lnTo>
                  <a:lnTo>
                    <a:pt x="662" y="1771"/>
                  </a:lnTo>
                  <a:lnTo>
                    <a:pt x="644" y="1808"/>
                  </a:lnTo>
                  <a:lnTo>
                    <a:pt x="626" y="1844"/>
                  </a:lnTo>
                  <a:lnTo>
                    <a:pt x="607" y="1881"/>
                  </a:lnTo>
                  <a:lnTo>
                    <a:pt x="588" y="1916"/>
                  </a:lnTo>
                  <a:lnTo>
                    <a:pt x="568" y="1952"/>
                  </a:lnTo>
                  <a:lnTo>
                    <a:pt x="549" y="1987"/>
                  </a:lnTo>
                  <a:lnTo>
                    <a:pt x="528" y="2022"/>
                  </a:lnTo>
                  <a:lnTo>
                    <a:pt x="506" y="2057"/>
                  </a:lnTo>
                  <a:lnTo>
                    <a:pt x="485" y="2093"/>
                  </a:lnTo>
                  <a:lnTo>
                    <a:pt x="462" y="2128"/>
                  </a:lnTo>
                  <a:lnTo>
                    <a:pt x="440" y="2162"/>
                  </a:lnTo>
                  <a:lnTo>
                    <a:pt x="416" y="2196"/>
                  </a:lnTo>
                  <a:lnTo>
                    <a:pt x="393" y="2230"/>
                  </a:lnTo>
                  <a:lnTo>
                    <a:pt x="368" y="2265"/>
                  </a:lnTo>
                  <a:lnTo>
                    <a:pt x="343" y="2298"/>
                  </a:lnTo>
                  <a:lnTo>
                    <a:pt x="318" y="2331"/>
                  </a:lnTo>
                  <a:lnTo>
                    <a:pt x="264" y="2399"/>
                  </a:lnTo>
                  <a:lnTo>
                    <a:pt x="209" y="2465"/>
                  </a:lnTo>
                  <a:lnTo>
                    <a:pt x="152" y="2532"/>
                  </a:lnTo>
                  <a:lnTo>
                    <a:pt x="92" y="2597"/>
                  </a:lnTo>
                  <a:lnTo>
                    <a:pt x="91" y="2796"/>
                  </a:lnTo>
                  <a:lnTo>
                    <a:pt x="92" y="2597"/>
                  </a:lnTo>
                  <a:lnTo>
                    <a:pt x="0" y="2697"/>
                  </a:lnTo>
                  <a:lnTo>
                    <a:pt x="91" y="2796"/>
                  </a:lnTo>
                  <a:lnTo>
                    <a:pt x="308" y="2598"/>
                  </a:lnTo>
                  <a:close/>
                </a:path>
              </a:pathLst>
            </a:custGeom>
            <a:solidFill>
              <a:srgbClr val="A85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Freeform 128"/>
            <p:cNvSpPr>
              <a:spLocks/>
            </p:cNvSpPr>
            <p:nvPr/>
          </p:nvSpPr>
          <p:spPr bwMode="auto">
            <a:xfrm>
              <a:off x="438" y="1431"/>
              <a:ext cx="171" cy="426"/>
            </a:xfrm>
            <a:custGeom>
              <a:avLst/>
              <a:gdLst/>
              <a:ahLst/>
              <a:cxnLst>
                <a:cxn ang="0">
                  <a:pos x="1200" y="2870"/>
                </a:cxn>
                <a:cxn ang="0">
                  <a:pos x="1193" y="2650"/>
                </a:cxn>
                <a:cxn ang="0">
                  <a:pos x="1180" y="2433"/>
                </a:cxn>
                <a:cxn ang="0">
                  <a:pos x="1159" y="2222"/>
                </a:cxn>
                <a:cxn ang="0">
                  <a:pos x="1132" y="2016"/>
                </a:cxn>
                <a:cxn ang="0">
                  <a:pos x="1097" y="1814"/>
                </a:cxn>
                <a:cxn ang="0">
                  <a:pos x="1053" y="1617"/>
                </a:cxn>
                <a:cxn ang="0">
                  <a:pos x="1002" y="1425"/>
                </a:cxn>
                <a:cxn ang="0">
                  <a:pos x="943" y="1237"/>
                </a:cxn>
                <a:cxn ang="0">
                  <a:pos x="892" y="1099"/>
                </a:cxn>
                <a:cxn ang="0">
                  <a:pos x="857" y="1010"/>
                </a:cxn>
                <a:cxn ang="0">
                  <a:pos x="818" y="920"/>
                </a:cxn>
                <a:cxn ang="0">
                  <a:pos x="779" y="833"/>
                </a:cxn>
                <a:cxn ang="0">
                  <a:pos x="736" y="748"/>
                </a:cxn>
                <a:cxn ang="0">
                  <a:pos x="691" y="663"/>
                </a:cxn>
                <a:cxn ang="0">
                  <a:pos x="644" y="579"/>
                </a:cxn>
                <a:cxn ang="0">
                  <a:pos x="594" y="497"/>
                </a:cxn>
                <a:cxn ang="0">
                  <a:pos x="542" y="417"/>
                </a:cxn>
                <a:cxn ang="0">
                  <a:pos x="488" y="338"/>
                </a:cxn>
                <a:cxn ang="0">
                  <a:pos x="432" y="260"/>
                </a:cxn>
                <a:cxn ang="0">
                  <a:pos x="373" y="184"/>
                </a:cxn>
                <a:cxn ang="0">
                  <a:pos x="313" y="109"/>
                </a:cxn>
                <a:cxn ang="0">
                  <a:pos x="249" y="36"/>
                </a:cxn>
                <a:cxn ang="0">
                  <a:pos x="0" y="198"/>
                </a:cxn>
                <a:cxn ang="0">
                  <a:pos x="60" y="264"/>
                </a:cxn>
                <a:cxn ang="0">
                  <a:pos x="117" y="331"/>
                </a:cxn>
                <a:cxn ang="0">
                  <a:pos x="172" y="400"/>
                </a:cxn>
                <a:cxn ang="0">
                  <a:pos x="223" y="471"/>
                </a:cxn>
                <a:cxn ang="0">
                  <a:pos x="274" y="542"/>
                </a:cxn>
                <a:cxn ang="0">
                  <a:pos x="322" y="615"/>
                </a:cxn>
                <a:cxn ang="0">
                  <a:pos x="369" y="689"/>
                </a:cxn>
                <a:cxn ang="0">
                  <a:pos x="413" y="764"/>
                </a:cxn>
                <a:cxn ang="0">
                  <a:pos x="454" y="841"/>
                </a:cxn>
                <a:cxn ang="0">
                  <a:pos x="495" y="919"/>
                </a:cxn>
                <a:cxn ang="0">
                  <a:pos x="532" y="999"/>
                </a:cxn>
                <a:cxn ang="0">
                  <a:pos x="569" y="1081"/>
                </a:cxn>
                <a:cxn ang="0">
                  <a:pos x="603" y="1162"/>
                </a:cxn>
                <a:cxn ang="0">
                  <a:pos x="635" y="1245"/>
                </a:cxn>
                <a:cxn ang="0">
                  <a:pos x="694" y="1418"/>
                </a:cxn>
                <a:cxn ang="0">
                  <a:pos x="746" y="1595"/>
                </a:cxn>
                <a:cxn ang="0">
                  <a:pos x="789" y="1777"/>
                </a:cxn>
                <a:cxn ang="0">
                  <a:pos x="826" y="1965"/>
                </a:cxn>
                <a:cxn ang="0">
                  <a:pos x="856" y="2158"/>
                </a:cxn>
                <a:cxn ang="0">
                  <a:pos x="879" y="2355"/>
                </a:cxn>
                <a:cxn ang="0">
                  <a:pos x="895" y="2559"/>
                </a:cxn>
                <a:cxn ang="0">
                  <a:pos x="905" y="2767"/>
                </a:cxn>
                <a:cxn ang="0">
                  <a:pos x="907" y="2981"/>
                </a:cxn>
              </a:cxnLst>
              <a:rect l="0" t="0" r="r" b="b"/>
              <a:pathLst>
                <a:path w="1201" h="2981">
                  <a:moveTo>
                    <a:pt x="1201" y="2981"/>
                  </a:moveTo>
                  <a:lnTo>
                    <a:pt x="1200" y="2870"/>
                  </a:lnTo>
                  <a:lnTo>
                    <a:pt x="1198" y="2759"/>
                  </a:lnTo>
                  <a:lnTo>
                    <a:pt x="1193" y="2650"/>
                  </a:lnTo>
                  <a:lnTo>
                    <a:pt x="1188" y="2541"/>
                  </a:lnTo>
                  <a:lnTo>
                    <a:pt x="1180" y="2433"/>
                  </a:lnTo>
                  <a:lnTo>
                    <a:pt x="1170" y="2328"/>
                  </a:lnTo>
                  <a:lnTo>
                    <a:pt x="1159" y="2222"/>
                  </a:lnTo>
                  <a:lnTo>
                    <a:pt x="1146" y="2119"/>
                  </a:lnTo>
                  <a:lnTo>
                    <a:pt x="1132" y="2016"/>
                  </a:lnTo>
                  <a:lnTo>
                    <a:pt x="1115" y="1915"/>
                  </a:lnTo>
                  <a:lnTo>
                    <a:pt x="1097" y="1814"/>
                  </a:lnTo>
                  <a:lnTo>
                    <a:pt x="1076" y="1715"/>
                  </a:lnTo>
                  <a:lnTo>
                    <a:pt x="1053" y="1617"/>
                  </a:lnTo>
                  <a:lnTo>
                    <a:pt x="1028" y="1520"/>
                  </a:lnTo>
                  <a:lnTo>
                    <a:pt x="1002" y="1425"/>
                  </a:lnTo>
                  <a:lnTo>
                    <a:pt x="973" y="1330"/>
                  </a:lnTo>
                  <a:lnTo>
                    <a:pt x="943" y="1237"/>
                  </a:lnTo>
                  <a:lnTo>
                    <a:pt x="911" y="1145"/>
                  </a:lnTo>
                  <a:lnTo>
                    <a:pt x="892" y="1099"/>
                  </a:lnTo>
                  <a:lnTo>
                    <a:pt x="874" y="1054"/>
                  </a:lnTo>
                  <a:lnTo>
                    <a:pt x="857" y="1010"/>
                  </a:lnTo>
                  <a:lnTo>
                    <a:pt x="838" y="964"/>
                  </a:lnTo>
                  <a:lnTo>
                    <a:pt x="818" y="920"/>
                  </a:lnTo>
                  <a:lnTo>
                    <a:pt x="799" y="876"/>
                  </a:lnTo>
                  <a:lnTo>
                    <a:pt x="779" y="833"/>
                  </a:lnTo>
                  <a:lnTo>
                    <a:pt x="757" y="790"/>
                  </a:lnTo>
                  <a:lnTo>
                    <a:pt x="736" y="748"/>
                  </a:lnTo>
                  <a:lnTo>
                    <a:pt x="714" y="705"/>
                  </a:lnTo>
                  <a:lnTo>
                    <a:pt x="691" y="663"/>
                  </a:lnTo>
                  <a:lnTo>
                    <a:pt x="668" y="621"/>
                  </a:lnTo>
                  <a:lnTo>
                    <a:pt x="644" y="579"/>
                  </a:lnTo>
                  <a:lnTo>
                    <a:pt x="619" y="538"/>
                  </a:lnTo>
                  <a:lnTo>
                    <a:pt x="594" y="497"/>
                  </a:lnTo>
                  <a:lnTo>
                    <a:pt x="569" y="456"/>
                  </a:lnTo>
                  <a:lnTo>
                    <a:pt x="542" y="417"/>
                  </a:lnTo>
                  <a:lnTo>
                    <a:pt x="516" y="377"/>
                  </a:lnTo>
                  <a:lnTo>
                    <a:pt x="488" y="338"/>
                  </a:lnTo>
                  <a:lnTo>
                    <a:pt x="461" y="298"/>
                  </a:lnTo>
                  <a:lnTo>
                    <a:pt x="432" y="260"/>
                  </a:lnTo>
                  <a:lnTo>
                    <a:pt x="403" y="222"/>
                  </a:lnTo>
                  <a:lnTo>
                    <a:pt x="373" y="184"/>
                  </a:lnTo>
                  <a:lnTo>
                    <a:pt x="343" y="146"/>
                  </a:lnTo>
                  <a:lnTo>
                    <a:pt x="313" y="109"/>
                  </a:lnTo>
                  <a:lnTo>
                    <a:pt x="281" y="73"/>
                  </a:lnTo>
                  <a:lnTo>
                    <a:pt x="249" y="36"/>
                  </a:lnTo>
                  <a:lnTo>
                    <a:pt x="217" y="0"/>
                  </a:lnTo>
                  <a:lnTo>
                    <a:pt x="0" y="198"/>
                  </a:lnTo>
                  <a:lnTo>
                    <a:pt x="31" y="231"/>
                  </a:lnTo>
                  <a:lnTo>
                    <a:pt x="60" y="264"/>
                  </a:lnTo>
                  <a:lnTo>
                    <a:pt x="88" y="298"/>
                  </a:lnTo>
                  <a:lnTo>
                    <a:pt x="117" y="331"/>
                  </a:lnTo>
                  <a:lnTo>
                    <a:pt x="144" y="366"/>
                  </a:lnTo>
                  <a:lnTo>
                    <a:pt x="172" y="400"/>
                  </a:lnTo>
                  <a:lnTo>
                    <a:pt x="198" y="435"/>
                  </a:lnTo>
                  <a:lnTo>
                    <a:pt x="223" y="471"/>
                  </a:lnTo>
                  <a:lnTo>
                    <a:pt x="249" y="506"/>
                  </a:lnTo>
                  <a:lnTo>
                    <a:pt x="274" y="542"/>
                  </a:lnTo>
                  <a:lnTo>
                    <a:pt x="298" y="578"/>
                  </a:lnTo>
                  <a:lnTo>
                    <a:pt x="322" y="615"/>
                  </a:lnTo>
                  <a:lnTo>
                    <a:pt x="346" y="652"/>
                  </a:lnTo>
                  <a:lnTo>
                    <a:pt x="369" y="689"/>
                  </a:lnTo>
                  <a:lnTo>
                    <a:pt x="391" y="727"/>
                  </a:lnTo>
                  <a:lnTo>
                    <a:pt x="413" y="764"/>
                  </a:lnTo>
                  <a:lnTo>
                    <a:pt x="434" y="802"/>
                  </a:lnTo>
                  <a:lnTo>
                    <a:pt x="454" y="841"/>
                  </a:lnTo>
                  <a:lnTo>
                    <a:pt x="475" y="881"/>
                  </a:lnTo>
                  <a:lnTo>
                    <a:pt x="495" y="919"/>
                  </a:lnTo>
                  <a:lnTo>
                    <a:pt x="514" y="960"/>
                  </a:lnTo>
                  <a:lnTo>
                    <a:pt x="532" y="999"/>
                  </a:lnTo>
                  <a:lnTo>
                    <a:pt x="551" y="1040"/>
                  </a:lnTo>
                  <a:lnTo>
                    <a:pt x="569" y="1081"/>
                  </a:lnTo>
                  <a:lnTo>
                    <a:pt x="586" y="1121"/>
                  </a:lnTo>
                  <a:lnTo>
                    <a:pt x="603" y="1162"/>
                  </a:lnTo>
                  <a:lnTo>
                    <a:pt x="619" y="1204"/>
                  </a:lnTo>
                  <a:lnTo>
                    <a:pt x="635" y="1245"/>
                  </a:lnTo>
                  <a:lnTo>
                    <a:pt x="666" y="1331"/>
                  </a:lnTo>
                  <a:lnTo>
                    <a:pt x="694" y="1418"/>
                  </a:lnTo>
                  <a:lnTo>
                    <a:pt x="720" y="1506"/>
                  </a:lnTo>
                  <a:lnTo>
                    <a:pt x="746" y="1595"/>
                  </a:lnTo>
                  <a:lnTo>
                    <a:pt x="769" y="1685"/>
                  </a:lnTo>
                  <a:lnTo>
                    <a:pt x="789" y="1777"/>
                  </a:lnTo>
                  <a:lnTo>
                    <a:pt x="808" y="1871"/>
                  </a:lnTo>
                  <a:lnTo>
                    <a:pt x="826" y="1965"/>
                  </a:lnTo>
                  <a:lnTo>
                    <a:pt x="841" y="2061"/>
                  </a:lnTo>
                  <a:lnTo>
                    <a:pt x="856" y="2158"/>
                  </a:lnTo>
                  <a:lnTo>
                    <a:pt x="868" y="2256"/>
                  </a:lnTo>
                  <a:lnTo>
                    <a:pt x="879" y="2355"/>
                  </a:lnTo>
                  <a:lnTo>
                    <a:pt x="888" y="2456"/>
                  </a:lnTo>
                  <a:lnTo>
                    <a:pt x="895" y="2559"/>
                  </a:lnTo>
                  <a:lnTo>
                    <a:pt x="901" y="2662"/>
                  </a:lnTo>
                  <a:lnTo>
                    <a:pt x="905" y="2767"/>
                  </a:lnTo>
                  <a:lnTo>
                    <a:pt x="907" y="2873"/>
                  </a:lnTo>
                  <a:lnTo>
                    <a:pt x="907" y="2981"/>
                  </a:lnTo>
                  <a:lnTo>
                    <a:pt x="1201" y="2981"/>
                  </a:lnTo>
                  <a:close/>
                </a:path>
              </a:pathLst>
            </a:custGeom>
            <a:solidFill>
              <a:srgbClr val="A85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129"/>
            <p:cNvSpPr>
              <a:spLocks noChangeArrowheads="1"/>
            </p:cNvSpPr>
            <p:nvPr/>
          </p:nvSpPr>
          <p:spPr bwMode="auto">
            <a:xfrm>
              <a:off x="567" y="1857"/>
              <a:ext cx="42" cy="882"/>
            </a:xfrm>
            <a:prstGeom prst="rect">
              <a:avLst/>
            </a:prstGeom>
            <a:solidFill>
              <a:srgbClr val="A858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Freeform 130"/>
            <p:cNvSpPr>
              <a:spLocks/>
            </p:cNvSpPr>
            <p:nvPr/>
          </p:nvSpPr>
          <p:spPr bwMode="auto">
            <a:xfrm>
              <a:off x="567" y="2739"/>
              <a:ext cx="875" cy="813"/>
            </a:xfrm>
            <a:custGeom>
              <a:avLst/>
              <a:gdLst/>
              <a:ahLst/>
              <a:cxnLst>
                <a:cxn ang="0">
                  <a:pos x="6006" y="5301"/>
                </a:cxn>
                <a:cxn ang="0">
                  <a:pos x="5806" y="5134"/>
                </a:cxn>
                <a:cxn ang="0">
                  <a:pos x="5596" y="4979"/>
                </a:cxn>
                <a:cxn ang="0">
                  <a:pos x="5379" y="4833"/>
                </a:cxn>
                <a:cxn ang="0">
                  <a:pos x="5039" y="4631"/>
                </a:cxn>
                <a:cxn ang="0">
                  <a:pos x="4568" y="4382"/>
                </a:cxn>
                <a:cxn ang="0">
                  <a:pos x="4084" y="4152"/>
                </a:cxn>
                <a:cxn ang="0">
                  <a:pos x="3353" y="3819"/>
                </a:cxn>
                <a:cxn ang="0">
                  <a:pos x="2875" y="3594"/>
                </a:cxn>
                <a:cxn ang="0">
                  <a:pos x="2414" y="3355"/>
                </a:cxn>
                <a:cxn ang="0">
                  <a:pos x="2192" y="3229"/>
                </a:cxn>
                <a:cxn ang="0">
                  <a:pos x="1979" y="3097"/>
                </a:cxn>
                <a:cxn ang="0">
                  <a:pos x="1773" y="2956"/>
                </a:cxn>
                <a:cxn ang="0">
                  <a:pos x="1577" y="2809"/>
                </a:cxn>
                <a:cxn ang="0">
                  <a:pos x="1391" y="2652"/>
                </a:cxn>
                <a:cxn ang="0">
                  <a:pos x="1218" y="2485"/>
                </a:cxn>
                <a:cxn ang="0">
                  <a:pos x="1055" y="2307"/>
                </a:cxn>
                <a:cxn ang="0">
                  <a:pos x="906" y="2117"/>
                </a:cxn>
                <a:cxn ang="0">
                  <a:pos x="772" y="1913"/>
                </a:cxn>
                <a:cxn ang="0">
                  <a:pos x="651" y="1693"/>
                </a:cxn>
                <a:cxn ang="0">
                  <a:pos x="547" y="1459"/>
                </a:cxn>
                <a:cxn ang="0">
                  <a:pos x="459" y="1208"/>
                </a:cxn>
                <a:cxn ang="0">
                  <a:pos x="389" y="937"/>
                </a:cxn>
                <a:cxn ang="0">
                  <a:pos x="337" y="647"/>
                </a:cxn>
                <a:cxn ang="0">
                  <a:pos x="305" y="335"/>
                </a:cxn>
                <a:cxn ang="0">
                  <a:pos x="294" y="0"/>
                </a:cxn>
                <a:cxn ang="0">
                  <a:pos x="8" y="267"/>
                </a:cxn>
                <a:cxn ang="0">
                  <a:pos x="36" y="605"/>
                </a:cxn>
                <a:cxn ang="0">
                  <a:pos x="86" y="923"/>
                </a:cxn>
                <a:cxn ang="0">
                  <a:pos x="158" y="1222"/>
                </a:cxn>
                <a:cxn ang="0">
                  <a:pos x="249" y="1501"/>
                </a:cxn>
                <a:cxn ang="0">
                  <a:pos x="359" y="1762"/>
                </a:cxn>
                <a:cxn ang="0">
                  <a:pos x="486" y="2006"/>
                </a:cxn>
                <a:cxn ang="0">
                  <a:pos x="630" y="2233"/>
                </a:cxn>
                <a:cxn ang="0">
                  <a:pos x="790" y="2445"/>
                </a:cxn>
                <a:cxn ang="0">
                  <a:pos x="963" y="2642"/>
                </a:cxn>
                <a:cxn ang="0">
                  <a:pos x="1147" y="2825"/>
                </a:cxn>
                <a:cxn ang="0">
                  <a:pos x="1344" y="2997"/>
                </a:cxn>
                <a:cxn ang="0">
                  <a:pos x="1550" y="3156"/>
                </a:cxn>
                <a:cxn ang="0">
                  <a:pos x="1764" y="3307"/>
                </a:cxn>
                <a:cxn ang="0">
                  <a:pos x="1986" y="3446"/>
                </a:cxn>
                <a:cxn ang="0">
                  <a:pos x="2215" y="3579"/>
                </a:cxn>
                <a:cxn ang="0">
                  <a:pos x="2627" y="3797"/>
                </a:cxn>
                <a:cxn ang="0">
                  <a:pos x="3110" y="4029"/>
                </a:cxn>
                <a:cxn ang="0">
                  <a:pos x="3841" y="4362"/>
                </a:cxn>
                <a:cxn ang="0">
                  <a:pos x="4321" y="4587"/>
                </a:cxn>
                <a:cxn ang="0">
                  <a:pos x="4783" y="4823"/>
                </a:cxn>
                <a:cxn ang="0">
                  <a:pos x="5167" y="5046"/>
                </a:cxn>
                <a:cxn ang="0">
                  <a:pos x="5377" y="5184"/>
                </a:cxn>
                <a:cxn ang="0">
                  <a:pos x="5576" y="5328"/>
                </a:cxn>
                <a:cxn ang="0">
                  <a:pos x="5767" y="5481"/>
                </a:cxn>
                <a:cxn ang="0">
                  <a:pos x="6102" y="5601"/>
                </a:cxn>
                <a:cxn ang="0">
                  <a:pos x="5902" y="5388"/>
                </a:cxn>
              </a:cxnLst>
              <a:rect l="0" t="0" r="r" b="b"/>
              <a:pathLst>
                <a:path w="6102" h="5696">
                  <a:moveTo>
                    <a:pt x="5902" y="5388"/>
                  </a:moveTo>
                  <a:lnTo>
                    <a:pt x="6102" y="5388"/>
                  </a:lnTo>
                  <a:lnTo>
                    <a:pt x="6055" y="5344"/>
                  </a:lnTo>
                  <a:lnTo>
                    <a:pt x="6006" y="5301"/>
                  </a:lnTo>
                  <a:lnTo>
                    <a:pt x="5957" y="5259"/>
                  </a:lnTo>
                  <a:lnTo>
                    <a:pt x="5907" y="5217"/>
                  </a:lnTo>
                  <a:lnTo>
                    <a:pt x="5857" y="5175"/>
                  </a:lnTo>
                  <a:lnTo>
                    <a:pt x="5806" y="5134"/>
                  </a:lnTo>
                  <a:lnTo>
                    <a:pt x="5755" y="5095"/>
                  </a:lnTo>
                  <a:lnTo>
                    <a:pt x="5702" y="5056"/>
                  </a:lnTo>
                  <a:lnTo>
                    <a:pt x="5649" y="5018"/>
                  </a:lnTo>
                  <a:lnTo>
                    <a:pt x="5596" y="4979"/>
                  </a:lnTo>
                  <a:lnTo>
                    <a:pt x="5542" y="4942"/>
                  </a:lnTo>
                  <a:lnTo>
                    <a:pt x="5488" y="4906"/>
                  </a:lnTo>
                  <a:lnTo>
                    <a:pt x="5434" y="4870"/>
                  </a:lnTo>
                  <a:lnTo>
                    <a:pt x="5379" y="4833"/>
                  </a:lnTo>
                  <a:lnTo>
                    <a:pt x="5322" y="4799"/>
                  </a:lnTo>
                  <a:lnTo>
                    <a:pt x="5266" y="4763"/>
                  </a:lnTo>
                  <a:lnTo>
                    <a:pt x="5153" y="4697"/>
                  </a:lnTo>
                  <a:lnTo>
                    <a:pt x="5039" y="4631"/>
                  </a:lnTo>
                  <a:lnTo>
                    <a:pt x="4923" y="4566"/>
                  </a:lnTo>
                  <a:lnTo>
                    <a:pt x="4806" y="4504"/>
                  </a:lnTo>
                  <a:lnTo>
                    <a:pt x="4687" y="4442"/>
                  </a:lnTo>
                  <a:lnTo>
                    <a:pt x="4568" y="4382"/>
                  </a:lnTo>
                  <a:lnTo>
                    <a:pt x="4448" y="4323"/>
                  </a:lnTo>
                  <a:lnTo>
                    <a:pt x="4327" y="4265"/>
                  </a:lnTo>
                  <a:lnTo>
                    <a:pt x="4206" y="4208"/>
                  </a:lnTo>
                  <a:lnTo>
                    <a:pt x="4084" y="4152"/>
                  </a:lnTo>
                  <a:lnTo>
                    <a:pt x="3962" y="4096"/>
                  </a:lnTo>
                  <a:lnTo>
                    <a:pt x="3840" y="4040"/>
                  </a:lnTo>
                  <a:lnTo>
                    <a:pt x="3596" y="3929"/>
                  </a:lnTo>
                  <a:lnTo>
                    <a:pt x="3353" y="3819"/>
                  </a:lnTo>
                  <a:lnTo>
                    <a:pt x="3233" y="3763"/>
                  </a:lnTo>
                  <a:lnTo>
                    <a:pt x="3113" y="3708"/>
                  </a:lnTo>
                  <a:lnTo>
                    <a:pt x="2994" y="3651"/>
                  </a:lnTo>
                  <a:lnTo>
                    <a:pt x="2875" y="3594"/>
                  </a:lnTo>
                  <a:lnTo>
                    <a:pt x="2758" y="3535"/>
                  </a:lnTo>
                  <a:lnTo>
                    <a:pt x="2642" y="3476"/>
                  </a:lnTo>
                  <a:lnTo>
                    <a:pt x="2527" y="3417"/>
                  </a:lnTo>
                  <a:lnTo>
                    <a:pt x="2414" y="3355"/>
                  </a:lnTo>
                  <a:lnTo>
                    <a:pt x="2358" y="3324"/>
                  </a:lnTo>
                  <a:lnTo>
                    <a:pt x="2302" y="3292"/>
                  </a:lnTo>
                  <a:lnTo>
                    <a:pt x="2247" y="3261"/>
                  </a:lnTo>
                  <a:lnTo>
                    <a:pt x="2192" y="3229"/>
                  </a:lnTo>
                  <a:lnTo>
                    <a:pt x="2138" y="3197"/>
                  </a:lnTo>
                  <a:lnTo>
                    <a:pt x="2084" y="3164"/>
                  </a:lnTo>
                  <a:lnTo>
                    <a:pt x="2031" y="3130"/>
                  </a:lnTo>
                  <a:lnTo>
                    <a:pt x="1979" y="3097"/>
                  </a:lnTo>
                  <a:lnTo>
                    <a:pt x="1926" y="3062"/>
                  </a:lnTo>
                  <a:lnTo>
                    <a:pt x="1874" y="3028"/>
                  </a:lnTo>
                  <a:lnTo>
                    <a:pt x="1824" y="2992"/>
                  </a:lnTo>
                  <a:lnTo>
                    <a:pt x="1773" y="2956"/>
                  </a:lnTo>
                  <a:lnTo>
                    <a:pt x="1722" y="2921"/>
                  </a:lnTo>
                  <a:lnTo>
                    <a:pt x="1674" y="2884"/>
                  </a:lnTo>
                  <a:lnTo>
                    <a:pt x="1626" y="2846"/>
                  </a:lnTo>
                  <a:lnTo>
                    <a:pt x="1577" y="2809"/>
                  </a:lnTo>
                  <a:lnTo>
                    <a:pt x="1530" y="2770"/>
                  </a:lnTo>
                  <a:lnTo>
                    <a:pt x="1483" y="2732"/>
                  </a:lnTo>
                  <a:lnTo>
                    <a:pt x="1436" y="2692"/>
                  </a:lnTo>
                  <a:lnTo>
                    <a:pt x="1391" y="2652"/>
                  </a:lnTo>
                  <a:lnTo>
                    <a:pt x="1347" y="2611"/>
                  </a:lnTo>
                  <a:lnTo>
                    <a:pt x="1303" y="2570"/>
                  </a:lnTo>
                  <a:lnTo>
                    <a:pt x="1259" y="2528"/>
                  </a:lnTo>
                  <a:lnTo>
                    <a:pt x="1218" y="2485"/>
                  </a:lnTo>
                  <a:lnTo>
                    <a:pt x="1176" y="2442"/>
                  </a:lnTo>
                  <a:lnTo>
                    <a:pt x="1135" y="2397"/>
                  </a:lnTo>
                  <a:lnTo>
                    <a:pt x="1095" y="2353"/>
                  </a:lnTo>
                  <a:lnTo>
                    <a:pt x="1055" y="2307"/>
                  </a:lnTo>
                  <a:lnTo>
                    <a:pt x="1016" y="2261"/>
                  </a:lnTo>
                  <a:lnTo>
                    <a:pt x="979" y="2213"/>
                  </a:lnTo>
                  <a:lnTo>
                    <a:pt x="943" y="2165"/>
                  </a:lnTo>
                  <a:lnTo>
                    <a:pt x="906" y="2117"/>
                  </a:lnTo>
                  <a:lnTo>
                    <a:pt x="871" y="2067"/>
                  </a:lnTo>
                  <a:lnTo>
                    <a:pt x="837" y="2017"/>
                  </a:lnTo>
                  <a:lnTo>
                    <a:pt x="804" y="1965"/>
                  </a:lnTo>
                  <a:lnTo>
                    <a:pt x="772" y="1913"/>
                  </a:lnTo>
                  <a:lnTo>
                    <a:pt x="740" y="1859"/>
                  </a:lnTo>
                  <a:lnTo>
                    <a:pt x="710" y="1806"/>
                  </a:lnTo>
                  <a:lnTo>
                    <a:pt x="680" y="1751"/>
                  </a:lnTo>
                  <a:lnTo>
                    <a:pt x="651" y="1693"/>
                  </a:lnTo>
                  <a:lnTo>
                    <a:pt x="624" y="1637"/>
                  </a:lnTo>
                  <a:lnTo>
                    <a:pt x="598" y="1579"/>
                  </a:lnTo>
                  <a:lnTo>
                    <a:pt x="571" y="1520"/>
                  </a:lnTo>
                  <a:lnTo>
                    <a:pt x="547" y="1459"/>
                  </a:lnTo>
                  <a:lnTo>
                    <a:pt x="524" y="1399"/>
                  </a:lnTo>
                  <a:lnTo>
                    <a:pt x="501" y="1336"/>
                  </a:lnTo>
                  <a:lnTo>
                    <a:pt x="480" y="1273"/>
                  </a:lnTo>
                  <a:lnTo>
                    <a:pt x="459" y="1208"/>
                  </a:lnTo>
                  <a:lnTo>
                    <a:pt x="440" y="1143"/>
                  </a:lnTo>
                  <a:lnTo>
                    <a:pt x="422" y="1076"/>
                  </a:lnTo>
                  <a:lnTo>
                    <a:pt x="404" y="1008"/>
                  </a:lnTo>
                  <a:lnTo>
                    <a:pt x="389" y="937"/>
                  </a:lnTo>
                  <a:lnTo>
                    <a:pt x="374" y="867"/>
                  </a:lnTo>
                  <a:lnTo>
                    <a:pt x="361" y="796"/>
                  </a:lnTo>
                  <a:lnTo>
                    <a:pt x="348" y="721"/>
                  </a:lnTo>
                  <a:lnTo>
                    <a:pt x="337" y="647"/>
                  </a:lnTo>
                  <a:lnTo>
                    <a:pt x="327" y="571"/>
                  </a:lnTo>
                  <a:lnTo>
                    <a:pt x="318" y="493"/>
                  </a:lnTo>
                  <a:lnTo>
                    <a:pt x="312" y="415"/>
                  </a:lnTo>
                  <a:lnTo>
                    <a:pt x="305" y="335"/>
                  </a:lnTo>
                  <a:lnTo>
                    <a:pt x="300" y="254"/>
                  </a:lnTo>
                  <a:lnTo>
                    <a:pt x="296" y="170"/>
                  </a:lnTo>
                  <a:lnTo>
                    <a:pt x="294" y="86"/>
                  </a:lnTo>
                  <a:lnTo>
                    <a:pt x="294" y="0"/>
                  </a:lnTo>
                  <a:lnTo>
                    <a:pt x="0" y="0"/>
                  </a:lnTo>
                  <a:lnTo>
                    <a:pt x="2" y="90"/>
                  </a:lnTo>
                  <a:lnTo>
                    <a:pt x="4" y="179"/>
                  </a:lnTo>
                  <a:lnTo>
                    <a:pt x="8" y="267"/>
                  </a:lnTo>
                  <a:lnTo>
                    <a:pt x="13" y="354"/>
                  </a:lnTo>
                  <a:lnTo>
                    <a:pt x="19" y="439"/>
                  </a:lnTo>
                  <a:lnTo>
                    <a:pt x="27" y="523"/>
                  </a:lnTo>
                  <a:lnTo>
                    <a:pt x="36" y="605"/>
                  </a:lnTo>
                  <a:lnTo>
                    <a:pt x="47" y="687"/>
                  </a:lnTo>
                  <a:lnTo>
                    <a:pt x="59" y="767"/>
                  </a:lnTo>
                  <a:lnTo>
                    <a:pt x="72" y="845"/>
                  </a:lnTo>
                  <a:lnTo>
                    <a:pt x="86" y="923"/>
                  </a:lnTo>
                  <a:lnTo>
                    <a:pt x="103" y="1000"/>
                  </a:lnTo>
                  <a:lnTo>
                    <a:pt x="120" y="1075"/>
                  </a:lnTo>
                  <a:lnTo>
                    <a:pt x="138" y="1148"/>
                  </a:lnTo>
                  <a:lnTo>
                    <a:pt x="158" y="1222"/>
                  </a:lnTo>
                  <a:lnTo>
                    <a:pt x="180" y="1293"/>
                  </a:lnTo>
                  <a:lnTo>
                    <a:pt x="201" y="1364"/>
                  </a:lnTo>
                  <a:lnTo>
                    <a:pt x="225" y="1433"/>
                  </a:lnTo>
                  <a:lnTo>
                    <a:pt x="249" y="1501"/>
                  </a:lnTo>
                  <a:lnTo>
                    <a:pt x="275" y="1567"/>
                  </a:lnTo>
                  <a:lnTo>
                    <a:pt x="302" y="1634"/>
                  </a:lnTo>
                  <a:lnTo>
                    <a:pt x="330" y="1698"/>
                  </a:lnTo>
                  <a:lnTo>
                    <a:pt x="359" y="1762"/>
                  </a:lnTo>
                  <a:lnTo>
                    <a:pt x="390" y="1824"/>
                  </a:lnTo>
                  <a:lnTo>
                    <a:pt x="420" y="1886"/>
                  </a:lnTo>
                  <a:lnTo>
                    <a:pt x="453" y="1946"/>
                  </a:lnTo>
                  <a:lnTo>
                    <a:pt x="486" y="2006"/>
                  </a:lnTo>
                  <a:lnTo>
                    <a:pt x="521" y="2064"/>
                  </a:lnTo>
                  <a:lnTo>
                    <a:pt x="557" y="2121"/>
                  </a:lnTo>
                  <a:lnTo>
                    <a:pt x="593" y="2178"/>
                  </a:lnTo>
                  <a:lnTo>
                    <a:pt x="630" y="2233"/>
                  </a:lnTo>
                  <a:lnTo>
                    <a:pt x="669" y="2287"/>
                  </a:lnTo>
                  <a:lnTo>
                    <a:pt x="709" y="2341"/>
                  </a:lnTo>
                  <a:lnTo>
                    <a:pt x="749" y="2394"/>
                  </a:lnTo>
                  <a:lnTo>
                    <a:pt x="790" y="2445"/>
                  </a:lnTo>
                  <a:lnTo>
                    <a:pt x="832" y="2496"/>
                  </a:lnTo>
                  <a:lnTo>
                    <a:pt x="875" y="2545"/>
                  </a:lnTo>
                  <a:lnTo>
                    <a:pt x="919" y="2595"/>
                  </a:lnTo>
                  <a:lnTo>
                    <a:pt x="963" y="2642"/>
                  </a:lnTo>
                  <a:lnTo>
                    <a:pt x="1008" y="2689"/>
                  </a:lnTo>
                  <a:lnTo>
                    <a:pt x="1054" y="2735"/>
                  </a:lnTo>
                  <a:lnTo>
                    <a:pt x="1100" y="2780"/>
                  </a:lnTo>
                  <a:lnTo>
                    <a:pt x="1147" y="2825"/>
                  </a:lnTo>
                  <a:lnTo>
                    <a:pt x="1196" y="2869"/>
                  </a:lnTo>
                  <a:lnTo>
                    <a:pt x="1244" y="2912"/>
                  </a:lnTo>
                  <a:lnTo>
                    <a:pt x="1294" y="2955"/>
                  </a:lnTo>
                  <a:lnTo>
                    <a:pt x="1344" y="2997"/>
                  </a:lnTo>
                  <a:lnTo>
                    <a:pt x="1395" y="3038"/>
                  </a:lnTo>
                  <a:lnTo>
                    <a:pt x="1445" y="3078"/>
                  </a:lnTo>
                  <a:lnTo>
                    <a:pt x="1497" y="3118"/>
                  </a:lnTo>
                  <a:lnTo>
                    <a:pt x="1550" y="3156"/>
                  </a:lnTo>
                  <a:lnTo>
                    <a:pt x="1603" y="3195"/>
                  </a:lnTo>
                  <a:lnTo>
                    <a:pt x="1656" y="3232"/>
                  </a:lnTo>
                  <a:lnTo>
                    <a:pt x="1710" y="3269"/>
                  </a:lnTo>
                  <a:lnTo>
                    <a:pt x="1764" y="3307"/>
                  </a:lnTo>
                  <a:lnTo>
                    <a:pt x="1819" y="3342"/>
                  </a:lnTo>
                  <a:lnTo>
                    <a:pt x="1874" y="3378"/>
                  </a:lnTo>
                  <a:lnTo>
                    <a:pt x="1930" y="3412"/>
                  </a:lnTo>
                  <a:lnTo>
                    <a:pt x="1986" y="3446"/>
                  </a:lnTo>
                  <a:lnTo>
                    <a:pt x="2043" y="3480"/>
                  </a:lnTo>
                  <a:lnTo>
                    <a:pt x="2101" y="3514"/>
                  </a:lnTo>
                  <a:lnTo>
                    <a:pt x="2158" y="3547"/>
                  </a:lnTo>
                  <a:lnTo>
                    <a:pt x="2215" y="3579"/>
                  </a:lnTo>
                  <a:lnTo>
                    <a:pt x="2273" y="3612"/>
                  </a:lnTo>
                  <a:lnTo>
                    <a:pt x="2390" y="3675"/>
                  </a:lnTo>
                  <a:lnTo>
                    <a:pt x="2507" y="3736"/>
                  </a:lnTo>
                  <a:lnTo>
                    <a:pt x="2627" y="3797"/>
                  </a:lnTo>
                  <a:lnTo>
                    <a:pt x="2747" y="3856"/>
                  </a:lnTo>
                  <a:lnTo>
                    <a:pt x="2867" y="3915"/>
                  </a:lnTo>
                  <a:lnTo>
                    <a:pt x="2988" y="3972"/>
                  </a:lnTo>
                  <a:lnTo>
                    <a:pt x="3110" y="4029"/>
                  </a:lnTo>
                  <a:lnTo>
                    <a:pt x="3232" y="4085"/>
                  </a:lnTo>
                  <a:lnTo>
                    <a:pt x="3476" y="4196"/>
                  </a:lnTo>
                  <a:lnTo>
                    <a:pt x="3720" y="4307"/>
                  </a:lnTo>
                  <a:lnTo>
                    <a:pt x="3841" y="4362"/>
                  </a:lnTo>
                  <a:lnTo>
                    <a:pt x="3962" y="4418"/>
                  </a:lnTo>
                  <a:lnTo>
                    <a:pt x="4082" y="4473"/>
                  </a:lnTo>
                  <a:lnTo>
                    <a:pt x="4202" y="4530"/>
                  </a:lnTo>
                  <a:lnTo>
                    <a:pt x="4321" y="4587"/>
                  </a:lnTo>
                  <a:lnTo>
                    <a:pt x="4437" y="4644"/>
                  </a:lnTo>
                  <a:lnTo>
                    <a:pt x="4554" y="4703"/>
                  </a:lnTo>
                  <a:lnTo>
                    <a:pt x="4669" y="4763"/>
                  </a:lnTo>
                  <a:lnTo>
                    <a:pt x="4783" y="4823"/>
                  </a:lnTo>
                  <a:lnTo>
                    <a:pt x="4896" y="4885"/>
                  </a:lnTo>
                  <a:lnTo>
                    <a:pt x="5006" y="4949"/>
                  </a:lnTo>
                  <a:lnTo>
                    <a:pt x="5115" y="5015"/>
                  </a:lnTo>
                  <a:lnTo>
                    <a:pt x="5167" y="5046"/>
                  </a:lnTo>
                  <a:lnTo>
                    <a:pt x="5221" y="5081"/>
                  </a:lnTo>
                  <a:lnTo>
                    <a:pt x="5273" y="5115"/>
                  </a:lnTo>
                  <a:lnTo>
                    <a:pt x="5326" y="5149"/>
                  </a:lnTo>
                  <a:lnTo>
                    <a:pt x="5377" y="5184"/>
                  </a:lnTo>
                  <a:lnTo>
                    <a:pt x="5428" y="5219"/>
                  </a:lnTo>
                  <a:lnTo>
                    <a:pt x="5479" y="5254"/>
                  </a:lnTo>
                  <a:lnTo>
                    <a:pt x="5528" y="5290"/>
                  </a:lnTo>
                  <a:lnTo>
                    <a:pt x="5576" y="5328"/>
                  </a:lnTo>
                  <a:lnTo>
                    <a:pt x="5625" y="5365"/>
                  </a:lnTo>
                  <a:lnTo>
                    <a:pt x="5673" y="5404"/>
                  </a:lnTo>
                  <a:lnTo>
                    <a:pt x="5721" y="5442"/>
                  </a:lnTo>
                  <a:lnTo>
                    <a:pt x="5767" y="5481"/>
                  </a:lnTo>
                  <a:lnTo>
                    <a:pt x="5812" y="5521"/>
                  </a:lnTo>
                  <a:lnTo>
                    <a:pt x="5857" y="5561"/>
                  </a:lnTo>
                  <a:lnTo>
                    <a:pt x="5902" y="5601"/>
                  </a:lnTo>
                  <a:lnTo>
                    <a:pt x="6102" y="5601"/>
                  </a:lnTo>
                  <a:lnTo>
                    <a:pt x="5902" y="5601"/>
                  </a:lnTo>
                  <a:lnTo>
                    <a:pt x="6002" y="5696"/>
                  </a:lnTo>
                  <a:lnTo>
                    <a:pt x="6102" y="5601"/>
                  </a:lnTo>
                  <a:lnTo>
                    <a:pt x="5902" y="5388"/>
                  </a:lnTo>
                  <a:close/>
                </a:path>
              </a:pathLst>
            </a:custGeom>
            <a:solidFill>
              <a:srgbClr val="A85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Freeform 131"/>
            <p:cNvSpPr>
              <a:spLocks/>
            </p:cNvSpPr>
            <p:nvPr/>
          </p:nvSpPr>
          <p:spPr bwMode="auto">
            <a:xfrm>
              <a:off x="729" y="2713"/>
              <a:ext cx="1262" cy="5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35" y="1770"/>
                </a:cxn>
                <a:cxn ang="0">
                  <a:pos x="4894" y="4137"/>
                </a:cxn>
                <a:cxn ang="0">
                  <a:pos x="4819" y="4137"/>
                </a:cxn>
                <a:cxn ang="0">
                  <a:pos x="261" y="1373"/>
                </a:cxn>
                <a:cxn ang="0">
                  <a:pos x="0" y="0"/>
                </a:cxn>
              </a:cxnLst>
              <a:rect l="0" t="0" r="r" b="b"/>
              <a:pathLst>
                <a:path w="8835" h="4137">
                  <a:moveTo>
                    <a:pt x="0" y="0"/>
                  </a:moveTo>
                  <a:lnTo>
                    <a:pt x="8835" y="1770"/>
                  </a:lnTo>
                  <a:lnTo>
                    <a:pt x="4894" y="4137"/>
                  </a:lnTo>
                  <a:lnTo>
                    <a:pt x="4819" y="4137"/>
                  </a:lnTo>
                  <a:lnTo>
                    <a:pt x="261" y="1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C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Freeform 132"/>
            <p:cNvSpPr>
              <a:spLocks/>
            </p:cNvSpPr>
            <p:nvPr/>
          </p:nvSpPr>
          <p:spPr bwMode="auto">
            <a:xfrm>
              <a:off x="738" y="2670"/>
              <a:ext cx="1387" cy="353"/>
            </a:xfrm>
            <a:custGeom>
              <a:avLst/>
              <a:gdLst/>
              <a:ahLst/>
              <a:cxnLst>
                <a:cxn ang="0">
                  <a:pos x="9523" y="181"/>
                </a:cxn>
                <a:cxn ang="0">
                  <a:pos x="9071" y="391"/>
                </a:cxn>
                <a:cxn ang="0">
                  <a:pos x="8557" y="579"/>
                </a:cxn>
                <a:cxn ang="0">
                  <a:pos x="7991" y="743"/>
                </a:cxn>
                <a:cxn ang="0">
                  <a:pos x="7381" y="882"/>
                </a:cxn>
                <a:cxn ang="0">
                  <a:pos x="6734" y="993"/>
                </a:cxn>
                <a:cxn ang="0">
                  <a:pos x="6061" y="1075"/>
                </a:cxn>
                <a:cxn ang="0">
                  <a:pos x="5370" y="1125"/>
                </a:cxn>
                <a:cxn ang="0">
                  <a:pos x="4669" y="1142"/>
                </a:cxn>
                <a:cxn ang="0">
                  <a:pos x="3968" y="1123"/>
                </a:cxn>
                <a:cxn ang="0">
                  <a:pos x="3275" y="1067"/>
                </a:cxn>
                <a:cxn ang="0">
                  <a:pos x="2599" y="971"/>
                </a:cxn>
                <a:cxn ang="0">
                  <a:pos x="1948" y="834"/>
                </a:cxn>
                <a:cxn ang="0">
                  <a:pos x="1332" y="654"/>
                </a:cxn>
                <a:cxn ang="0">
                  <a:pos x="759" y="427"/>
                </a:cxn>
                <a:cxn ang="0">
                  <a:pos x="238" y="155"/>
                </a:cxn>
                <a:cxn ang="0">
                  <a:pos x="14" y="381"/>
                </a:cxn>
                <a:cxn ang="0">
                  <a:pos x="385" y="810"/>
                </a:cxn>
                <a:cxn ang="0">
                  <a:pos x="829" y="1187"/>
                </a:cxn>
                <a:cxn ang="0">
                  <a:pos x="1335" y="1513"/>
                </a:cxn>
                <a:cxn ang="0">
                  <a:pos x="1894" y="1790"/>
                </a:cxn>
                <a:cxn ang="0">
                  <a:pos x="2496" y="2018"/>
                </a:cxn>
                <a:cxn ang="0">
                  <a:pos x="3132" y="2197"/>
                </a:cxn>
                <a:cxn ang="0">
                  <a:pos x="3794" y="2330"/>
                </a:cxn>
                <a:cxn ang="0">
                  <a:pos x="4471" y="2416"/>
                </a:cxn>
                <a:cxn ang="0">
                  <a:pos x="5155" y="2457"/>
                </a:cxn>
                <a:cxn ang="0">
                  <a:pos x="5836" y="2454"/>
                </a:cxn>
                <a:cxn ang="0">
                  <a:pos x="6506" y="2407"/>
                </a:cxn>
                <a:cxn ang="0">
                  <a:pos x="7153" y="2318"/>
                </a:cxn>
                <a:cxn ang="0">
                  <a:pos x="7770" y="2187"/>
                </a:cxn>
                <a:cxn ang="0">
                  <a:pos x="8348" y="2017"/>
                </a:cxn>
                <a:cxn ang="0">
                  <a:pos x="8876" y="1806"/>
                </a:cxn>
                <a:cxn ang="0">
                  <a:pos x="9347" y="1555"/>
                </a:cxn>
              </a:cxnLst>
              <a:rect l="0" t="0" r="r" b="b"/>
              <a:pathLst>
                <a:path w="9722" h="2461">
                  <a:moveTo>
                    <a:pt x="9722" y="69"/>
                  </a:moveTo>
                  <a:lnTo>
                    <a:pt x="9523" y="181"/>
                  </a:lnTo>
                  <a:lnTo>
                    <a:pt x="9305" y="289"/>
                  </a:lnTo>
                  <a:lnTo>
                    <a:pt x="9071" y="391"/>
                  </a:lnTo>
                  <a:lnTo>
                    <a:pt x="8821" y="488"/>
                  </a:lnTo>
                  <a:lnTo>
                    <a:pt x="8557" y="579"/>
                  </a:lnTo>
                  <a:lnTo>
                    <a:pt x="8280" y="664"/>
                  </a:lnTo>
                  <a:lnTo>
                    <a:pt x="7991" y="743"/>
                  </a:lnTo>
                  <a:lnTo>
                    <a:pt x="7691" y="815"/>
                  </a:lnTo>
                  <a:lnTo>
                    <a:pt x="7381" y="882"/>
                  </a:lnTo>
                  <a:lnTo>
                    <a:pt x="7061" y="941"/>
                  </a:lnTo>
                  <a:lnTo>
                    <a:pt x="6734" y="993"/>
                  </a:lnTo>
                  <a:lnTo>
                    <a:pt x="6400" y="1037"/>
                  </a:lnTo>
                  <a:lnTo>
                    <a:pt x="6061" y="1075"/>
                  </a:lnTo>
                  <a:lnTo>
                    <a:pt x="5717" y="1104"/>
                  </a:lnTo>
                  <a:lnTo>
                    <a:pt x="5370" y="1125"/>
                  </a:lnTo>
                  <a:lnTo>
                    <a:pt x="5020" y="1137"/>
                  </a:lnTo>
                  <a:lnTo>
                    <a:pt x="4669" y="1142"/>
                  </a:lnTo>
                  <a:lnTo>
                    <a:pt x="4318" y="1136"/>
                  </a:lnTo>
                  <a:lnTo>
                    <a:pt x="3968" y="1123"/>
                  </a:lnTo>
                  <a:lnTo>
                    <a:pt x="3620" y="1100"/>
                  </a:lnTo>
                  <a:lnTo>
                    <a:pt x="3275" y="1067"/>
                  </a:lnTo>
                  <a:lnTo>
                    <a:pt x="2934" y="1024"/>
                  </a:lnTo>
                  <a:lnTo>
                    <a:pt x="2599" y="971"/>
                  </a:lnTo>
                  <a:lnTo>
                    <a:pt x="2270" y="908"/>
                  </a:lnTo>
                  <a:lnTo>
                    <a:pt x="1948" y="834"/>
                  </a:lnTo>
                  <a:lnTo>
                    <a:pt x="1635" y="749"/>
                  </a:lnTo>
                  <a:lnTo>
                    <a:pt x="1332" y="654"/>
                  </a:lnTo>
                  <a:lnTo>
                    <a:pt x="1040" y="546"/>
                  </a:lnTo>
                  <a:lnTo>
                    <a:pt x="759" y="427"/>
                  </a:lnTo>
                  <a:lnTo>
                    <a:pt x="492" y="298"/>
                  </a:lnTo>
                  <a:lnTo>
                    <a:pt x="238" y="155"/>
                  </a:lnTo>
                  <a:lnTo>
                    <a:pt x="0" y="0"/>
                  </a:lnTo>
                  <a:lnTo>
                    <a:pt x="14" y="381"/>
                  </a:lnTo>
                  <a:lnTo>
                    <a:pt x="190" y="602"/>
                  </a:lnTo>
                  <a:lnTo>
                    <a:pt x="385" y="810"/>
                  </a:lnTo>
                  <a:lnTo>
                    <a:pt x="600" y="1006"/>
                  </a:lnTo>
                  <a:lnTo>
                    <a:pt x="829" y="1187"/>
                  </a:lnTo>
                  <a:lnTo>
                    <a:pt x="1075" y="1356"/>
                  </a:lnTo>
                  <a:lnTo>
                    <a:pt x="1335" y="1513"/>
                  </a:lnTo>
                  <a:lnTo>
                    <a:pt x="1608" y="1658"/>
                  </a:lnTo>
                  <a:lnTo>
                    <a:pt x="1894" y="1790"/>
                  </a:lnTo>
                  <a:lnTo>
                    <a:pt x="2190" y="1910"/>
                  </a:lnTo>
                  <a:lnTo>
                    <a:pt x="2496" y="2018"/>
                  </a:lnTo>
                  <a:lnTo>
                    <a:pt x="2811" y="2113"/>
                  </a:lnTo>
                  <a:lnTo>
                    <a:pt x="3132" y="2197"/>
                  </a:lnTo>
                  <a:lnTo>
                    <a:pt x="3461" y="2269"/>
                  </a:lnTo>
                  <a:lnTo>
                    <a:pt x="3794" y="2330"/>
                  </a:lnTo>
                  <a:lnTo>
                    <a:pt x="4132" y="2378"/>
                  </a:lnTo>
                  <a:lnTo>
                    <a:pt x="4471" y="2416"/>
                  </a:lnTo>
                  <a:lnTo>
                    <a:pt x="4813" y="2442"/>
                  </a:lnTo>
                  <a:lnTo>
                    <a:pt x="5155" y="2457"/>
                  </a:lnTo>
                  <a:lnTo>
                    <a:pt x="5496" y="2461"/>
                  </a:lnTo>
                  <a:lnTo>
                    <a:pt x="5836" y="2454"/>
                  </a:lnTo>
                  <a:lnTo>
                    <a:pt x="6172" y="2435"/>
                  </a:lnTo>
                  <a:lnTo>
                    <a:pt x="6506" y="2407"/>
                  </a:lnTo>
                  <a:lnTo>
                    <a:pt x="6832" y="2367"/>
                  </a:lnTo>
                  <a:lnTo>
                    <a:pt x="7153" y="2318"/>
                  </a:lnTo>
                  <a:lnTo>
                    <a:pt x="7467" y="2257"/>
                  </a:lnTo>
                  <a:lnTo>
                    <a:pt x="7770" y="2187"/>
                  </a:lnTo>
                  <a:lnTo>
                    <a:pt x="8065" y="2107"/>
                  </a:lnTo>
                  <a:lnTo>
                    <a:pt x="8348" y="2017"/>
                  </a:lnTo>
                  <a:lnTo>
                    <a:pt x="8619" y="1915"/>
                  </a:lnTo>
                  <a:lnTo>
                    <a:pt x="8876" y="1806"/>
                  </a:lnTo>
                  <a:lnTo>
                    <a:pt x="9119" y="1685"/>
                  </a:lnTo>
                  <a:lnTo>
                    <a:pt x="9347" y="1555"/>
                  </a:lnTo>
                  <a:lnTo>
                    <a:pt x="9722" y="69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Freeform 133"/>
            <p:cNvSpPr>
              <a:spLocks/>
            </p:cNvSpPr>
            <p:nvPr/>
          </p:nvSpPr>
          <p:spPr bwMode="auto">
            <a:xfrm>
              <a:off x="725" y="2683"/>
              <a:ext cx="25" cy="65"/>
            </a:xfrm>
            <a:custGeom>
              <a:avLst/>
              <a:gdLst/>
              <a:ahLst/>
              <a:cxnLst>
                <a:cxn ang="0">
                  <a:pos x="29" y="429"/>
                </a:cxn>
                <a:cxn ang="0">
                  <a:pos x="169" y="381"/>
                </a:cxn>
                <a:cxn ang="0">
                  <a:pos x="155" y="0"/>
                </a:cxn>
                <a:cxn ang="0">
                  <a:pos x="0" y="4"/>
                </a:cxn>
                <a:cxn ang="0">
                  <a:pos x="15" y="385"/>
                </a:cxn>
                <a:cxn ang="0">
                  <a:pos x="29" y="429"/>
                </a:cxn>
                <a:cxn ang="0">
                  <a:pos x="15" y="385"/>
                </a:cxn>
                <a:cxn ang="0">
                  <a:pos x="15" y="395"/>
                </a:cxn>
                <a:cxn ang="0">
                  <a:pos x="17" y="404"/>
                </a:cxn>
                <a:cxn ang="0">
                  <a:pos x="19" y="412"/>
                </a:cxn>
                <a:cxn ang="0">
                  <a:pos x="22" y="420"/>
                </a:cxn>
                <a:cxn ang="0">
                  <a:pos x="26" y="426"/>
                </a:cxn>
                <a:cxn ang="0">
                  <a:pos x="30" y="433"/>
                </a:cxn>
                <a:cxn ang="0">
                  <a:pos x="34" y="438"/>
                </a:cxn>
                <a:cxn ang="0">
                  <a:pos x="40" y="443"/>
                </a:cxn>
                <a:cxn ang="0">
                  <a:pos x="45" y="447"/>
                </a:cxn>
                <a:cxn ang="0">
                  <a:pos x="52" y="450"/>
                </a:cxn>
                <a:cxn ang="0">
                  <a:pos x="59" y="454"/>
                </a:cxn>
                <a:cxn ang="0">
                  <a:pos x="65" y="457"/>
                </a:cxn>
                <a:cxn ang="0">
                  <a:pos x="72" y="458"/>
                </a:cxn>
                <a:cxn ang="0">
                  <a:pos x="79" y="459"/>
                </a:cxn>
                <a:cxn ang="0">
                  <a:pos x="86" y="460"/>
                </a:cxn>
                <a:cxn ang="0">
                  <a:pos x="94" y="460"/>
                </a:cxn>
                <a:cxn ang="0">
                  <a:pos x="100" y="460"/>
                </a:cxn>
                <a:cxn ang="0">
                  <a:pos x="108" y="459"/>
                </a:cxn>
                <a:cxn ang="0">
                  <a:pos x="115" y="457"/>
                </a:cxn>
                <a:cxn ang="0">
                  <a:pos x="121" y="455"/>
                </a:cxn>
                <a:cxn ang="0">
                  <a:pos x="128" y="451"/>
                </a:cxn>
                <a:cxn ang="0">
                  <a:pos x="134" y="448"/>
                </a:cxn>
                <a:cxn ang="0">
                  <a:pos x="140" y="444"/>
                </a:cxn>
                <a:cxn ang="0">
                  <a:pos x="147" y="439"/>
                </a:cxn>
                <a:cxn ang="0">
                  <a:pos x="151" y="434"/>
                </a:cxn>
                <a:cxn ang="0">
                  <a:pos x="155" y="428"/>
                </a:cxn>
                <a:cxn ang="0">
                  <a:pos x="160" y="422"/>
                </a:cxn>
                <a:cxn ang="0">
                  <a:pos x="163" y="415"/>
                </a:cxn>
                <a:cxn ang="0">
                  <a:pos x="165" y="407"/>
                </a:cxn>
                <a:cxn ang="0">
                  <a:pos x="167" y="399"/>
                </a:cxn>
                <a:cxn ang="0">
                  <a:pos x="169" y="390"/>
                </a:cxn>
                <a:cxn ang="0">
                  <a:pos x="169" y="381"/>
                </a:cxn>
                <a:cxn ang="0">
                  <a:pos x="29" y="429"/>
                </a:cxn>
              </a:cxnLst>
              <a:rect l="0" t="0" r="r" b="b"/>
              <a:pathLst>
                <a:path w="169" h="460">
                  <a:moveTo>
                    <a:pt x="29" y="429"/>
                  </a:moveTo>
                  <a:lnTo>
                    <a:pt x="169" y="381"/>
                  </a:lnTo>
                  <a:lnTo>
                    <a:pt x="155" y="0"/>
                  </a:lnTo>
                  <a:lnTo>
                    <a:pt x="0" y="4"/>
                  </a:lnTo>
                  <a:lnTo>
                    <a:pt x="15" y="385"/>
                  </a:lnTo>
                  <a:lnTo>
                    <a:pt x="29" y="429"/>
                  </a:lnTo>
                  <a:lnTo>
                    <a:pt x="15" y="385"/>
                  </a:lnTo>
                  <a:lnTo>
                    <a:pt x="15" y="395"/>
                  </a:lnTo>
                  <a:lnTo>
                    <a:pt x="17" y="404"/>
                  </a:lnTo>
                  <a:lnTo>
                    <a:pt x="19" y="412"/>
                  </a:lnTo>
                  <a:lnTo>
                    <a:pt x="22" y="420"/>
                  </a:lnTo>
                  <a:lnTo>
                    <a:pt x="26" y="426"/>
                  </a:lnTo>
                  <a:lnTo>
                    <a:pt x="30" y="433"/>
                  </a:lnTo>
                  <a:lnTo>
                    <a:pt x="34" y="438"/>
                  </a:lnTo>
                  <a:lnTo>
                    <a:pt x="40" y="443"/>
                  </a:lnTo>
                  <a:lnTo>
                    <a:pt x="45" y="447"/>
                  </a:lnTo>
                  <a:lnTo>
                    <a:pt x="52" y="450"/>
                  </a:lnTo>
                  <a:lnTo>
                    <a:pt x="59" y="454"/>
                  </a:lnTo>
                  <a:lnTo>
                    <a:pt x="65" y="457"/>
                  </a:lnTo>
                  <a:lnTo>
                    <a:pt x="72" y="458"/>
                  </a:lnTo>
                  <a:lnTo>
                    <a:pt x="79" y="459"/>
                  </a:lnTo>
                  <a:lnTo>
                    <a:pt x="86" y="460"/>
                  </a:lnTo>
                  <a:lnTo>
                    <a:pt x="94" y="460"/>
                  </a:lnTo>
                  <a:lnTo>
                    <a:pt x="100" y="460"/>
                  </a:lnTo>
                  <a:lnTo>
                    <a:pt x="108" y="459"/>
                  </a:lnTo>
                  <a:lnTo>
                    <a:pt x="115" y="457"/>
                  </a:lnTo>
                  <a:lnTo>
                    <a:pt x="121" y="455"/>
                  </a:lnTo>
                  <a:lnTo>
                    <a:pt x="128" y="451"/>
                  </a:lnTo>
                  <a:lnTo>
                    <a:pt x="134" y="448"/>
                  </a:lnTo>
                  <a:lnTo>
                    <a:pt x="140" y="444"/>
                  </a:lnTo>
                  <a:lnTo>
                    <a:pt x="147" y="439"/>
                  </a:lnTo>
                  <a:lnTo>
                    <a:pt x="151" y="434"/>
                  </a:lnTo>
                  <a:lnTo>
                    <a:pt x="155" y="428"/>
                  </a:lnTo>
                  <a:lnTo>
                    <a:pt x="160" y="422"/>
                  </a:lnTo>
                  <a:lnTo>
                    <a:pt x="163" y="415"/>
                  </a:lnTo>
                  <a:lnTo>
                    <a:pt x="165" y="407"/>
                  </a:lnTo>
                  <a:lnTo>
                    <a:pt x="167" y="399"/>
                  </a:lnTo>
                  <a:lnTo>
                    <a:pt x="169" y="390"/>
                  </a:lnTo>
                  <a:lnTo>
                    <a:pt x="169" y="381"/>
                  </a:lnTo>
                  <a:lnTo>
                    <a:pt x="29" y="429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Freeform 134"/>
            <p:cNvSpPr>
              <a:spLocks/>
            </p:cNvSpPr>
            <p:nvPr/>
          </p:nvSpPr>
          <p:spPr bwMode="auto">
            <a:xfrm>
              <a:off x="2063" y="2683"/>
              <a:ext cx="75" cy="224"/>
            </a:xfrm>
            <a:custGeom>
              <a:avLst/>
              <a:gdLst/>
              <a:ahLst/>
              <a:cxnLst>
                <a:cxn ang="0">
                  <a:pos x="410" y="11"/>
                </a:cxn>
                <a:cxn ang="0">
                  <a:pos x="375" y="58"/>
                </a:cxn>
                <a:cxn ang="0">
                  <a:pos x="0" y="1544"/>
                </a:cxn>
                <a:cxn ang="0">
                  <a:pos x="150" y="1582"/>
                </a:cxn>
                <a:cxn ang="0">
                  <a:pos x="525" y="96"/>
                </a:cxn>
                <a:cxn ang="0">
                  <a:pos x="410" y="11"/>
                </a:cxn>
                <a:cxn ang="0">
                  <a:pos x="525" y="96"/>
                </a:cxn>
                <a:cxn ang="0">
                  <a:pos x="527" y="86"/>
                </a:cxn>
                <a:cxn ang="0">
                  <a:pos x="528" y="77"/>
                </a:cxn>
                <a:cxn ang="0">
                  <a:pos x="528" y="69"/>
                </a:cxn>
                <a:cxn ang="0">
                  <a:pos x="527" y="62"/>
                </a:cxn>
                <a:cxn ang="0">
                  <a:pos x="525" y="54"/>
                </a:cxn>
                <a:cxn ang="0">
                  <a:pos x="522" y="46"/>
                </a:cxn>
                <a:cxn ang="0">
                  <a:pos x="519" y="40"/>
                </a:cxn>
                <a:cxn ang="0">
                  <a:pos x="516" y="33"/>
                </a:cxn>
                <a:cxn ang="0">
                  <a:pos x="511" y="28"/>
                </a:cxn>
                <a:cxn ang="0">
                  <a:pos x="506" y="22"/>
                </a:cxn>
                <a:cxn ang="0">
                  <a:pos x="500" y="18"/>
                </a:cxn>
                <a:cxn ang="0">
                  <a:pos x="495" y="13"/>
                </a:cxn>
                <a:cxn ang="0">
                  <a:pos x="488" y="10"/>
                </a:cxn>
                <a:cxn ang="0">
                  <a:pos x="483" y="7"/>
                </a:cxn>
                <a:cxn ang="0">
                  <a:pos x="475" y="5"/>
                </a:cxn>
                <a:cxn ang="0">
                  <a:pos x="469" y="2"/>
                </a:cxn>
                <a:cxn ang="0">
                  <a:pos x="462" y="1"/>
                </a:cxn>
                <a:cxn ang="0">
                  <a:pos x="454" y="0"/>
                </a:cxn>
                <a:cxn ang="0">
                  <a:pos x="448" y="0"/>
                </a:cxn>
                <a:cxn ang="0">
                  <a:pos x="440" y="0"/>
                </a:cxn>
                <a:cxn ang="0">
                  <a:pos x="433" y="1"/>
                </a:cxn>
                <a:cxn ang="0">
                  <a:pos x="426" y="2"/>
                </a:cxn>
                <a:cxn ang="0">
                  <a:pos x="419" y="6"/>
                </a:cxn>
                <a:cxn ang="0">
                  <a:pos x="412" y="8"/>
                </a:cxn>
                <a:cxn ang="0">
                  <a:pos x="406" y="12"/>
                </a:cxn>
                <a:cxn ang="0">
                  <a:pos x="400" y="17"/>
                </a:cxn>
                <a:cxn ang="0">
                  <a:pos x="395" y="21"/>
                </a:cxn>
                <a:cxn ang="0">
                  <a:pos x="391" y="28"/>
                </a:cxn>
                <a:cxn ang="0">
                  <a:pos x="385" y="34"/>
                </a:cxn>
                <a:cxn ang="0">
                  <a:pos x="382" y="41"/>
                </a:cxn>
                <a:cxn ang="0">
                  <a:pos x="378" y="50"/>
                </a:cxn>
                <a:cxn ang="0">
                  <a:pos x="375" y="58"/>
                </a:cxn>
                <a:cxn ang="0">
                  <a:pos x="410" y="11"/>
                </a:cxn>
              </a:cxnLst>
              <a:rect l="0" t="0" r="r" b="b"/>
              <a:pathLst>
                <a:path w="528" h="1582">
                  <a:moveTo>
                    <a:pt x="410" y="11"/>
                  </a:moveTo>
                  <a:lnTo>
                    <a:pt x="375" y="58"/>
                  </a:lnTo>
                  <a:lnTo>
                    <a:pt x="0" y="1544"/>
                  </a:lnTo>
                  <a:lnTo>
                    <a:pt x="150" y="1582"/>
                  </a:lnTo>
                  <a:lnTo>
                    <a:pt x="525" y="96"/>
                  </a:lnTo>
                  <a:lnTo>
                    <a:pt x="410" y="11"/>
                  </a:lnTo>
                  <a:lnTo>
                    <a:pt x="525" y="96"/>
                  </a:lnTo>
                  <a:lnTo>
                    <a:pt x="527" y="86"/>
                  </a:lnTo>
                  <a:lnTo>
                    <a:pt x="528" y="77"/>
                  </a:lnTo>
                  <a:lnTo>
                    <a:pt x="528" y="69"/>
                  </a:lnTo>
                  <a:lnTo>
                    <a:pt x="527" y="62"/>
                  </a:lnTo>
                  <a:lnTo>
                    <a:pt x="525" y="54"/>
                  </a:lnTo>
                  <a:lnTo>
                    <a:pt x="522" y="46"/>
                  </a:lnTo>
                  <a:lnTo>
                    <a:pt x="519" y="40"/>
                  </a:lnTo>
                  <a:lnTo>
                    <a:pt x="516" y="33"/>
                  </a:lnTo>
                  <a:lnTo>
                    <a:pt x="511" y="28"/>
                  </a:lnTo>
                  <a:lnTo>
                    <a:pt x="506" y="22"/>
                  </a:lnTo>
                  <a:lnTo>
                    <a:pt x="500" y="18"/>
                  </a:lnTo>
                  <a:lnTo>
                    <a:pt x="495" y="13"/>
                  </a:lnTo>
                  <a:lnTo>
                    <a:pt x="488" y="10"/>
                  </a:lnTo>
                  <a:lnTo>
                    <a:pt x="483" y="7"/>
                  </a:lnTo>
                  <a:lnTo>
                    <a:pt x="475" y="5"/>
                  </a:lnTo>
                  <a:lnTo>
                    <a:pt x="469" y="2"/>
                  </a:lnTo>
                  <a:lnTo>
                    <a:pt x="462" y="1"/>
                  </a:lnTo>
                  <a:lnTo>
                    <a:pt x="454" y="0"/>
                  </a:lnTo>
                  <a:lnTo>
                    <a:pt x="448" y="0"/>
                  </a:lnTo>
                  <a:lnTo>
                    <a:pt x="440" y="0"/>
                  </a:lnTo>
                  <a:lnTo>
                    <a:pt x="433" y="1"/>
                  </a:lnTo>
                  <a:lnTo>
                    <a:pt x="426" y="2"/>
                  </a:lnTo>
                  <a:lnTo>
                    <a:pt x="419" y="6"/>
                  </a:lnTo>
                  <a:lnTo>
                    <a:pt x="412" y="8"/>
                  </a:lnTo>
                  <a:lnTo>
                    <a:pt x="406" y="12"/>
                  </a:lnTo>
                  <a:lnTo>
                    <a:pt x="400" y="17"/>
                  </a:lnTo>
                  <a:lnTo>
                    <a:pt x="395" y="21"/>
                  </a:lnTo>
                  <a:lnTo>
                    <a:pt x="391" y="28"/>
                  </a:lnTo>
                  <a:lnTo>
                    <a:pt x="385" y="34"/>
                  </a:lnTo>
                  <a:lnTo>
                    <a:pt x="382" y="41"/>
                  </a:lnTo>
                  <a:lnTo>
                    <a:pt x="378" y="50"/>
                  </a:lnTo>
                  <a:lnTo>
                    <a:pt x="375" y="58"/>
                  </a:lnTo>
                  <a:lnTo>
                    <a:pt x="410" y="11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Freeform 135"/>
            <p:cNvSpPr>
              <a:spLocks/>
            </p:cNvSpPr>
            <p:nvPr/>
          </p:nvSpPr>
          <p:spPr bwMode="auto">
            <a:xfrm>
              <a:off x="729" y="2468"/>
              <a:ext cx="1400" cy="413"/>
            </a:xfrm>
            <a:custGeom>
              <a:avLst/>
              <a:gdLst/>
              <a:ahLst/>
              <a:cxnLst>
                <a:cxn ang="0">
                  <a:pos x="9622" y="125"/>
                </a:cxn>
                <a:cxn ang="0">
                  <a:pos x="9243" y="377"/>
                </a:cxn>
                <a:cxn ang="0">
                  <a:pos x="8826" y="625"/>
                </a:cxn>
                <a:cxn ang="0">
                  <a:pos x="8373" y="866"/>
                </a:cxn>
                <a:cxn ang="0">
                  <a:pos x="7885" y="1092"/>
                </a:cxn>
                <a:cxn ang="0">
                  <a:pos x="7363" y="1300"/>
                </a:cxn>
                <a:cxn ang="0">
                  <a:pos x="6806" y="1484"/>
                </a:cxn>
                <a:cxn ang="0">
                  <a:pos x="6218" y="1640"/>
                </a:cxn>
                <a:cxn ang="0">
                  <a:pos x="5597" y="1762"/>
                </a:cxn>
                <a:cxn ang="0">
                  <a:pos x="4945" y="1846"/>
                </a:cxn>
                <a:cxn ang="0">
                  <a:pos x="4262" y="1885"/>
                </a:cxn>
                <a:cxn ang="0">
                  <a:pos x="3549" y="1877"/>
                </a:cxn>
                <a:cxn ang="0">
                  <a:pos x="2808" y="1813"/>
                </a:cxn>
                <a:cxn ang="0">
                  <a:pos x="2039" y="1691"/>
                </a:cxn>
                <a:cxn ang="0">
                  <a:pos x="1242" y="1505"/>
                </a:cxn>
                <a:cxn ang="0">
                  <a:pos x="421" y="1250"/>
                </a:cxn>
                <a:cxn ang="0">
                  <a:pos x="14" y="1495"/>
                </a:cxn>
                <a:cxn ang="0">
                  <a:pos x="514" y="1843"/>
                </a:cxn>
                <a:cxn ang="0">
                  <a:pos x="1064" y="2136"/>
                </a:cxn>
                <a:cxn ang="0">
                  <a:pos x="1655" y="2380"/>
                </a:cxn>
                <a:cxn ang="0">
                  <a:pos x="2278" y="2575"/>
                </a:cxn>
                <a:cxn ang="0">
                  <a:pos x="2928" y="2721"/>
                </a:cxn>
                <a:cxn ang="0">
                  <a:pos x="3598" y="2820"/>
                </a:cxn>
                <a:cxn ang="0">
                  <a:pos x="4278" y="2875"/>
                </a:cxn>
                <a:cxn ang="0">
                  <a:pos x="4963" y="2886"/>
                </a:cxn>
                <a:cxn ang="0">
                  <a:pos x="5645" y="2855"/>
                </a:cxn>
                <a:cxn ang="0">
                  <a:pos x="6317" y="2783"/>
                </a:cxn>
                <a:cxn ang="0">
                  <a:pos x="6971" y="2672"/>
                </a:cxn>
                <a:cxn ang="0">
                  <a:pos x="7600" y="2524"/>
                </a:cxn>
                <a:cxn ang="0">
                  <a:pos x="8197" y="2339"/>
                </a:cxn>
                <a:cxn ang="0">
                  <a:pos x="8755" y="2120"/>
                </a:cxn>
                <a:cxn ang="0">
                  <a:pos x="9266" y="1867"/>
                </a:cxn>
                <a:cxn ang="0">
                  <a:pos x="9722" y="1582"/>
                </a:cxn>
              </a:cxnLst>
              <a:rect l="0" t="0" r="r" b="b"/>
              <a:pathLst>
                <a:path w="9798" h="2886">
                  <a:moveTo>
                    <a:pt x="9798" y="0"/>
                  </a:moveTo>
                  <a:lnTo>
                    <a:pt x="9622" y="125"/>
                  </a:lnTo>
                  <a:lnTo>
                    <a:pt x="9436" y="251"/>
                  </a:lnTo>
                  <a:lnTo>
                    <a:pt x="9243" y="377"/>
                  </a:lnTo>
                  <a:lnTo>
                    <a:pt x="9038" y="502"/>
                  </a:lnTo>
                  <a:lnTo>
                    <a:pt x="8826" y="625"/>
                  </a:lnTo>
                  <a:lnTo>
                    <a:pt x="8604" y="747"/>
                  </a:lnTo>
                  <a:lnTo>
                    <a:pt x="8373" y="866"/>
                  </a:lnTo>
                  <a:lnTo>
                    <a:pt x="8133" y="980"/>
                  </a:lnTo>
                  <a:lnTo>
                    <a:pt x="7885" y="1092"/>
                  </a:lnTo>
                  <a:lnTo>
                    <a:pt x="7629" y="1199"/>
                  </a:lnTo>
                  <a:lnTo>
                    <a:pt x="7363" y="1300"/>
                  </a:lnTo>
                  <a:lnTo>
                    <a:pt x="7089" y="1395"/>
                  </a:lnTo>
                  <a:lnTo>
                    <a:pt x="6806" y="1484"/>
                  </a:lnTo>
                  <a:lnTo>
                    <a:pt x="6516" y="1566"/>
                  </a:lnTo>
                  <a:lnTo>
                    <a:pt x="6218" y="1640"/>
                  </a:lnTo>
                  <a:lnTo>
                    <a:pt x="5911" y="1705"/>
                  </a:lnTo>
                  <a:lnTo>
                    <a:pt x="5597" y="1762"/>
                  </a:lnTo>
                  <a:lnTo>
                    <a:pt x="5274" y="1810"/>
                  </a:lnTo>
                  <a:lnTo>
                    <a:pt x="4945" y="1846"/>
                  </a:lnTo>
                  <a:lnTo>
                    <a:pt x="4607" y="1871"/>
                  </a:lnTo>
                  <a:lnTo>
                    <a:pt x="4262" y="1885"/>
                  </a:lnTo>
                  <a:lnTo>
                    <a:pt x="3909" y="1888"/>
                  </a:lnTo>
                  <a:lnTo>
                    <a:pt x="3549" y="1877"/>
                  </a:lnTo>
                  <a:lnTo>
                    <a:pt x="3182" y="1851"/>
                  </a:lnTo>
                  <a:lnTo>
                    <a:pt x="2808" y="1813"/>
                  </a:lnTo>
                  <a:lnTo>
                    <a:pt x="2427" y="1760"/>
                  </a:lnTo>
                  <a:lnTo>
                    <a:pt x="2039" y="1691"/>
                  </a:lnTo>
                  <a:lnTo>
                    <a:pt x="1645" y="1606"/>
                  </a:lnTo>
                  <a:lnTo>
                    <a:pt x="1242" y="1505"/>
                  </a:lnTo>
                  <a:lnTo>
                    <a:pt x="834" y="1386"/>
                  </a:lnTo>
                  <a:lnTo>
                    <a:pt x="421" y="1250"/>
                  </a:lnTo>
                  <a:lnTo>
                    <a:pt x="0" y="1095"/>
                  </a:lnTo>
                  <a:lnTo>
                    <a:pt x="14" y="1495"/>
                  </a:lnTo>
                  <a:lnTo>
                    <a:pt x="258" y="1676"/>
                  </a:lnTo>
                  <a:lnTo>
                    <a:pt x="514" y="1843"/>
                  </a:lnTo>
                  <a:lnTo>
                    <a:pt x="784" y="1995"/>
                  </a:lnTo>
                  <a:lnTo>
                    <a:pt x="1064" y="2136"/>
                  </a:lnTo>
                  <a:lnTo>
                    <a:pt x="1354" y="2265"/>
                  </a:lnTo>
                  <a:lnTo>
                    <a:pt x="1655" y="2380"/>
                  </a:lnTo>
                  <a:lnTo>
                    <a:pt x="1962" y="2483"/>
                  </a:lnTo>
                  <a:lnTo>
                    <a:pt x="2278" y="2575"/>
                  </a:lnTo>
                  <a:lnTo>
                    <a:pt x="2600" y="2653"/>
                  </a:lnTo>
                  <a:lnTo>
                    <a:pt x="2928" y="2721"/>
                  </a:lnTo>
                  <a:lnTo>
                    <a:pt x="3261" y="2776"/>
                  </a:lnTo>
                  <a:lnTo>
                    <a:pt x="3598" y="2820"/>
                  </a:lnTo>
                  <a:lnTo>
                    <a:pt x="3936" y="2853"/>
                  </a:lnTo>
                  <a:lnTo>
                    <a:pt x="4278" y="2875"/>
                  </a:lnTo>
                  <a:lnTo>
                    <a:pt x="4620" y="2886"/>
                  </a:lnTo>
                  <a:lnTo>
                    <a:pt x="4963" y="2886"/>
                  </a:lnTo>
                  <a:lnTo>
                    <a:pt x="5304" y="2876"/>
                  </a:lnTo>
                  <a:lnTo>
                    <a:pt x="5645" y="2855"/>
                  </a:lnTo>
                  <a:lnTo>
                    <a:pt x="5983" y="2824"/>
                  </a:lnTo>
                  <a:lnTo>
                    <a:pt x="6317" y="2783"/>
                  </a:lnTo>
                  <a:lnTo>
                    <a:pt x="6646" y="2733"/>
                  </a:lnTo>
                  <a:lnTo>
                    <a:pt x="6971" y="2672"/>
                  </a:lnTo>
                  <a:lnTo>
                    <a:pt x="7289" y="2603"/>
                  </a:lnTo>
                  <a:lnTo>
                    <a:pt x="7600" y="2524"/>
                  </a:lnTo>
                  <a:lnTo>
                    <a:pt x="7902" y="2436"/>
                  </a:lnTo>
                  <a:lnTo>
                    <a:pt x="8197" y="2339"/>
                  </a:lnTo>
                  <a:lnTo>
                    <a:pt x="8481" y="2234"/>
                  </a:lnTo>
                  <a:lnTo>
                    <a:pt x="8755" y="2120"/>
                  </a:lnTo>
                  <a:lnTo>
                    <a:pt x="9016" y="1998"/>
                  </a:lnTo>
                  <a:lnTo>
                    <a:pt x="9266" y="1867"/>
                  </a:lnTo>
                  <a:lnTo>
                    <a:pt x="9501" y="1728"/>
                  </a:lnTo>
                  <a:lnTo>
                    <a:pt x="9722" y="1582"/>
                  </a:lnTo>
                  <a:lnTo>
                    <a:pt x="9798" y="0"/>
                  </a:lnTo>
                  <a:close/>
                </a:path>
              </a:pathLst>
            </a:custGeom>
            <a:solidFill>
              <a:srgbClr val="D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Freeform 136"/>
            <p:cNvSpPr>
              <a:spLocks/>
            </p:cNvSpPr>
            <p:nvPr/>
          </p:nvSpPr>
          <p:spPr bwMode="auto">
            <a:xfrm>
              <a:off x="721" y="2636"/>
              <a:ext cx="21" cy="69"/>
            </a:xfrm>
            <a:custGeom>
              <a:avLst/>
              <a:gdLst/>
              <a:ahLst/>
              <a:cxnLst>
                <a:cxn ang="0">
                  <a:pos x="43" y="464"/>
                </a:cxn>
                <a:cxn ang="0">
                  <a:pos x="168" y="401"/>
                </a:cxn>
                <a:cxn ang="0">
                  <a:pos x="154" y="0"/>
                </a:cxn>
                <a:cxn ang="0">
                  <a:pos x="0" y="5"/>
                </a:cxn>
                <a:cxn ang="0">
                  <a:pos x="14" y="405"/>
                </a:cxn>
                <a:cxn ang="0">
                  <a:pos x="43" y="464"/>
                </a:cxn>
                <a:cxn ang="0">
                  <a:pos x="14" y="405"/>
                </a:cxn>
                <a:cxn ang="0">
                  <a:pos x="14" y="415"/>
                </a:cxn>
                <a:cxn ang="0">
                  <a:pos x="16" y="424"/>
                </a:cxn>
                <a:cxn ang="0">
                  <a:pos x="18" y="432"/>
                </a:cxn>
                <a:cxn ang="0">
                  <a:pos x="21" y="440"/>
                </a:cxn>
                <a:cxn ang="0">
                  <a:pos x="25" y="446"/>
                </a:cxn>
                <a:cxn ang="0">
                  <a:pos x="29" y="453"/>
                </a:cxn>
                <a:cxn ang="0">
                  <a:pos x="34" y="458"/>
                </a:cxn>
                <a:cxn ang="0">
                  <a:pos x="39" y="463"/>
                </a:cxn>
                <a:cxn ang="0">
                  <a:pos x="45" y="467"/>
                </a:cxn>
                <a:cxn ang="0">
                  <a:pos x="51" y="471"/>
                </a:cxn>
                <a:cxn ang="0">
                  <a:pos x="58" y="475"/>
                </a:cxn>
                <a:cxn ang="0">
                  <a:pos x="65" y="477"/>
                </a:cxn>
                <a:cxn ang="0">
                  <a:pos x="71" y="479"/>
                </a:cxn>
                <a:cxn ang="0">
                  <a:pos x="79" y="480"/>
                </a:cxn>
                <a:cxn ang="0">
                  <a:pos x="86" y="480"/>
                </a:cxn>
                <a:cxn ang="0">
                  <a:pos x="93" y="480"/>
                </a:cxn>
                <a:cxn ang="0">
                  <a:pos x="100" y="480"/>
                </a:cxn>
                <a:cxn ang="0">
                  <a:pos x="107" y="479"/>
                </a:cxn>
                <a:cxn ang="0">
                  <a:pos x="114" y="477"/>
                </a:cxn>
                <a:cxn ang="0">
                  <a:pos x="121" y="475"/>
                </a:cxn>
                <a:cxn ang="0">
                  <a:pos x="127" y="473"/>
                </a:cxn>
                <a:cxn ang="0">
                  <a:pos x="134" y="468"/>
                </a:cxn>
                <a:cxn ang="0">
                  <a:pos x="139" y="465"/>
                </a:cxn>
                <a:cxn ang="0">
                  <a:pos x="145" y="459"/>
                </a:cxn>
                <a:cxn ang="0">
                  <a:pos x="150" y="455"/>
                </a:cxn>
                <a:cxn ang="0">
                  <a:pos x="155" y="448"/>
                </a:cxn>
                <a:cxn ang="0">
                  <a:pos x="159" y="442"/>
                </a:cxn>
                <a:cxn ang="0">
                  <a:pos x="162" y="435"/>
                </a:cxn>
                <a:cxn ang="0">
                  <a:pos x="165" y="427"/>
                </a:cxn>
                <a:cxn ang="0">
                  <a:pos x="167" y="420"/>
                </a:cxn>
                <a:cxn ang="0">
                  <a:pos x="167" y="411"/>
                </a:cxn>
                <a:cxn ang="0">
                  <a:pos x="168" y="401"/>
                </a:cxn>
                <a:cxn ang="0">
                  <a:pos x="43" y="464"/>
                </a:cxn>
              </a:cxnLst>
              <a:rect l="0" t="0" r="r" b="b"/>
              <a:pathLst>
                <a:path w="168" h="480">
                  <a:moveTo>
                    <a:pt x="43" y="464"/>
                  </a:moveTo>
                  <a:lnTo>
                    <a:pt x="168" y="401"/>
                  </a:lnTo>
                  <a:lnTo>
                    <a:pt x="154" y="0"/>
                  </a:lnTo>
                  <a:lnTo>
                    <a:pt x="0" y="5"/>
                  </a:lnTo>
                  <a:lnTo>
                    <a:pt x="14" y="405"/>
                  </a:lnTo>
                  <a:lnTo>
                    <a:pt x="43" y="464"/>
                  </a:lnTo>
                  <a:lnTo>
                    <a:pt x="14" y="405"/>
                  </a:lnTo>
                  <a:lnTo>
                    <a:pt x="14" y="415"/>
                  </a:lnTo>
                  <a:lnTo>
                    <a:pt x="16" y="424"/>
                  </a:lnTo>
                  <a:lnTo>
                    <a:pt x="18" y="432"/>
                  </a:lnTo>
                  <a:lnTo>
                    <a:pt x="21" y="440"/>
                  </a:lnTo>
                  <a:lnTo>
                    <a:pt x="25" y="446"/>
                  </a:lnTo>
                  <a:lnTo>
                    <a:pt x="29" y="453"/>
                  </a:lnTo>
                  <a:lnTo>
                    <a:pt x="34" y="458"/>
                  </a:lnTo>
                  <a:lnTo>
                    <a:pt x="39" y="463"/>
                  </a:lnTo>
                  <a:lnTo>
                    <a:pt x="45" y="467"/>
                  </a:lnTo>
                  <a:lnTo>
                    <a:pt x="51" y="471"/>
                  </a:lnTo>
                  <a:lnTo>
                    <a:pt x="58" y="475"/>
                  </a:lnTo>
                  <a:lnTo>
                    <a:pt x="65" y="477"/>
                  </a:lnTo>
                  <a:lnTo>
                    <a:pt x="71" y="479"/>
                  </a:lnTo>
                  <a:lnTo>
                    <a:pt x="79" y="480"/>
                  </a:lnTo>
                  <a:lnTo>
                    <a:pt x="86" y="480"/>
                  </a:lnTo>
                  <a:lnTo>
                    <a:pt x="93" y="480"/>
                  </a:lnTo>
                  <a:lnTo>
                    <a:pt x="100" y="480"/>
                  </a:lnTo>
                  <a:lnTo>
                    <a:pt x="107" y="479"/>
                  </a:lnTo>
                  <a:lnTo>
                    <a:pt x="114" y="477"/>
                  </a:lnTo>
                  <a:lnTo>
                    <a:pt x="121" y="475"/>
                  </a:lnTo>
                  <a:lnTo>
                    <a:pt x="127" y="473"/>
                  </a:lnTo>
                  <a:lnTo>
                    <a:pt x="134" y="468"/>
                  </a:lnTo>
                  <a:lnTo>
                    <a:pt x="139" y="465"/>
                  </a:lnTo>
                  <a:lnTo>
                    <a:pt x="145" y="459"/>
                  </a:lnTo>
                  <a:lnTo>
                    <a:pt x="150" y="455"/>
                  </a:lnTo>
                  <a:lnTo>
                    <a:pt x="155" y="448"/>
                  </a:lnTo>
                  <a:lnTo>
                    <a:pt x="159" y="442"/>
                  </a:lnTo>
                  <a:lnTo>
                    <a:pt x="162" y="435"/>
                  </a:lnTo>
                  <a:lnTo>
                    <a:pt x="165" y="427"/>
                  </a:lnTo>
                  <a:lnTo>
                    <a:pt x="167" y="420"/>
                  </a:lnTo>
                  <a:lnTo>
                    <a:pt x="167" y="411"/>
                  </a:lnTo>
                  <a:lnTo>
                    <a:pt x="168" y="401"/>
                  </a:lnTo>
                  <a:lnTo>
                    <a:pt x="43" y="464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Freeform 137"/>
            <p:cNvSpPr>
              <a:spLocks/>
            </p:cNvSpPr>
            <p:nvPr/>
          </p:nvSpPr>
          <p:spPr bwMode="auto">
            <a:xfrm>
              <a:off x="2108" y="2468"/>
              <a:ext cx="29" cy="232"/>
            </a:xfrm>
            <a:custGeom>
              <a:avLst/>
              <a:gdLst/>
              <a:ahLst/>
              <a:cxnLst>
                <a:cxn ang="0">
                  <a:pos x="107" y="14"/>
                </a:cxn>
                <a:cxn ang="0">
                  <a:pos x="76" y="72"/>
                </a:cxn>
                <a:cxn ang="0">
                  <a:pos x="0" y="1656"/>
                </a:cxn>
                <a:cxn ang="0">
                  <a:pos x="154" y="1663"/>
                </a:cxn>
                <a:cxn ang="0">
                  <a:pos x="230" y="80"/>
                </a:cxn>
                <a:cxn ang="0">
                  <a:pos x="107" y="14"/>
                </a:cxn>
                <a:cxn ang="0">
                  <a:pos x="230" y="80"/>
                </a:cxn>
                <a:cxn ang="0">
                  <a:pos x="230" y="70"/>
                </a:cxn>
                <a:cxn ang="0">
                  <a:pos x="229" y="61"/>
                </a:cxn>
                <a:cxn ang="0">
                  <a:pos x="227" y="53"/>
                </a:cxn>
                <a:cxn ang="0">
                  <a:pos x="225" y="46"/>
                </a:cxn>
                <a:cxn ang="0">
                  <a:pos x="221" y="39"/>
                </a:cxn>
                <a:cxn ang="0">
                  <a:pos x="218" y="33"/>
                </a:cxn>
                <a:cxn ang="0">
                  <a:pos x="214" y="26"/>
                </a:cxn>
                <a:cxn ang="0">
                  <a:pos x="208" y="20"/>
                </a:cxn>
                <a:cxn ang="0">
                  <a:pos x="203" y="16"/>
                </a:cxn>
                <a:cxn ang="0">
                  <a:pos x="197" y="12"/>
                </a:cxn>
                <a:cxn ang="0">
                  <a:pos x="191" y="8"/>
                </a:cxn>
                <a:cxn ang="0">
                  <a:pos x="184" y="5"/>
                </a:cxn>
                <a:cxn ang="0">
                  <a:pos x="177" y="3"/>
                </a:cxn>
                <a:cxn ang="0">
                  <a:pos x="171" y="1"/>
                </a:cxn>
                <a:cxn ang="0">
                  <a:pos x="163" y="0"/>
                </a:cxn>
                <a:cxn ang="0">
                  <a:pos x="156" y="0"/>
                </a:cxn>
                <a:cxn ang="0">
                  <a:pos x="149" y="0"/>
                </a:cxn>
                <a:cxn ang="0">
                  <a:pos x="142" y="0"/>
                </a:cxn>
                <a:cxn ang="0">
                  <a:pos x="134" y="1"/>
                </a:cxn>
                <a:cxn ang="0">
                  <a:pos x="128" y="3"/>
                </a:cxn>
                <a:cxn ang="0">
                  <a:pos x="121" y="5"/>
                </a:cxn>
                <a:cxn ang="0">
                  <a:pos x="115" y="8"/>
                </a:cxn>
                <a:cxn ang="0">
                  <a:pos x="108" y="12"/>
                </a:cxn>
                <a:cxn ang="0">
                  <a:pos x="103" y="16"/>
                </a:cxn>
                <a:cxn ang="0">
                  <a:pos x="97" y="20"/>
                </a:cxn>
                <a:cxn ang="0">
                  <a:pos x="93" y="26"/>
                </a:cxn>
                <a:cxn ang="0">
                  <a:pos x="88" y="33"/>
                </a:cxn>
                <a:cxn ang="0">
                  <a:pos x="84" y="39"/>
                </a:cxn>
                <a:cxn ang="0">
                  <a:pos x="81" y="47"/>
                </a:cxn>
                <a:cxn ang="0">
                  <a:pos x="78" y="55"/>
                </a:cxn>
                <a:cxn ang="0">
                  <a:pos x="76" y="63"/>
                </a:cxn>
                <a:cxn ang="0">
                  <a:pos x="76" y="72"/>
                </a:cxn>
                <a:cxn ang="0">
                  <a:pos x="107" y="14"/>
                </a:cxn>
              </a:cxnLst>
              <a:rect l="0" t="0" r="r" b="b"/>
              <a:pathLst>
                <a:path w="230" h="1663">
                  <a:moveTo>
                    <a:pt x="107" y="14"/>
                  </a:moveTo>
                  <a:lnTo>
                    <a:pt x="76" y="72"/>
                  </a:lnTo>
                  <a:lnTo>
                    <a:pt x="0" y="1656"/>
                  </a:lnTo>
                  <a:lnTo>
                    <a:pt x="154" y="1663"/>
                  </a:lnTo>
                  <a:lnTo>
                    <a:pt x="230" y="80"/>
                  </a:lnTo>
                  <a:lnTo>
                    <a:pt x="107" y="14"/>
                  </a:lnTo>
                  <a:lnTo>
                    <a:pt x="230" y="80"/>
                  </a:lnTo>
                  <a:lnTo>
                    <a:pt x="230" y="70"/>
                  </a:lnTo>
                  <a:lnTo>
                    <a:pt x="229" y="61"/>
                  </a:lnTo>
                  <a:lnTo>
                    <a:pt x="227" y="53"/>
                  </a:lnTo>
                  <a:lnTo>
                    <a:pt x="225" y="46"/>
                  </a:lnTo>
                  <a:lnTo>
                    <a:pt x="221" y="39"/>
                  </a:lnTo>
                  <a:lnTo>
                    <a:pt x="218" y="33"/>
                  </a:lnTo>
                  <a:lnTo>
                    <a:pt x="214" y="26"/>
                  </a:lnTo>
                  <a:lnTo>
                    <a:pt x="208" y="20"/>
                  </a:lnTo>
                  <a:lnTo>
                    <a:pt x="203" y="16"/>
                  </a:lnTo>
                  <a:lnTo>
                    <a:pt x="197" y="12"/>
                  </a:lnTo>
                  <a:lnTo>
                    <a:pt x="191" y="8"/>
                  </a:lnTo>
                  <a:lnTo>
                    <a:pt x="184" y="5"/>
                  </a:lnTo>
                  <a:lnTo>
                    <a:pt x="177" y="3"/>
                  </a:lnTo>
                  <a:lnTo>
                    <a:pt x="171" y="1"/>
                  </a:lnTo>
                  <a:lnTo>
                    <a:pt x="163" y="0"/>
                  </a:lnTo>
                  <a:lnTo>
                    <a:pt x="156" y="0"/>
                  </a:lnTo>
                  <a:lnTo>
                    <a:pt x="149" y="0"/>
                  </a:lnTo>
                  <a:lnTo>
                    <a:pt x="142" y="0"/>
                  </a:lnTo>
                  <a:lnTo>
                    <a:pt x="134" y="1"/>
                  </a:lnTo>
                  <a:lnTo>
                    <a:pt x="128" y="3"/>
                  </a:lnTo>
                  <a:lnTo>
                    <a:pt x="121" y="5"/>
                  </a:lnTo>
                  <a:lnTo>
                    <a:pt x="115" y="8"/>
                  </a:lnTo>
                  <a:lnTo>
                    <a:pt x="108" y="12"/>
                  </a:lnTo>
                  <a:lnTo>
                    <a:pt x="103" y="16"/>
                  </a:lnTo>
                  <a:lnTo>
                    <a:pt x="97" y="20"/>
                  </a:lnTo>
                  <a:lnTo>
                    <a:pt x="93" y="26"/>
                  </a:lnTo>
                  <a:lnTo>
                    <a:pt x="88" y="33"/>
                  </a:lnTo>
                  <a:lnTo>
                    <a:pt x="84" y="39"/>
                  </a:lnTo>
                  <a:lnTo>
                    <a:pt x="81" y="47"/>
                  </a:lnTo>
                  <a:lnTo>
                    <a:pt x="78" y="55"/>
                  </a:lnTo>
                  <a:lnTo>
                    <a:pt x="76" y="63"/>
                  </a:lnTo>
                  <a:lnTo>
                    <a:pt x="76" y="72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Freeform 138"/>
            <p:cNvSpPr>
              <a:spLocks/>
            </p:cNvSpPr>
            <p:nvPr/>
          </p:nvSpPr>
          <p:spPr bwMode="auto">
            <a:xfrm>
              <a:off x="725" y="2219"/>
              <a:ext cx="1404" cy="516"/>
            </a:xfrm>
            <a:custGeom>
              <a:avLst/>
              <a:gdLst/>
              <a:ahLst/>
              <a:cxnLst>
                <a:cxn ang="0">
                  <a:pos x="9662" y="166"/>
                </a:cxn>
                <a:cxn ang="0">
                  <a:pos x="9369" y="500"/>
                </a:cxn>
                <a:cxn ang="0">
                  <a:pos x="9022" y="835"/>
                </a:cxn>
                <a:cxn ang="0">
                  <a:pos x="8621" y="1165"/>
                </a:cxn>
                <a:cxn ang="0">
                  <a:pos x="8169" y="1484"/>
                </a:cxn>
                <a:cxn ang="0">
                  <a:pos x="7668" y="1784"/>
                </a:cxn>
                <a:cxn ang="0">
                  <a:pos x="7120" y="2061"/>
                </a:cxn>
                <a:cxn ang="0">
                  <a:pos x="6528" y="2307"/>
                </a:cxn>
                <a:cxn ang="0">
                  <a:pos x="5894" y="2517"/>
                </a:cxn>
                <a:cxn ang="0">
                  <a:pos x="5218" y="2685"/>
                </a:cxn>
                <a:cxn ang="0">
                  <a:pos x="4505" y="2805"/>
                </a:cxn>
                <a:cxn ang="0">
                  <a:pos x="3756" y="2870"/>
                </a:cxn>
                <a:cxn ang="0">
                  <a:pos x="2973" y="2873"/>
                </a:cxn>
                <a:cxn ang="0">
                  <a:pos x="2159" y="2810"/>
                </a:cxn>
                <a:cxn ang="0">
                  <a:pos x="1315" y="2675"/>
                </a:cxn>
                <a:cxn ang="0">
                  <a:pos x="444" y="2460"/>
                </a:cxn>
                <a:cxn ang="0">
                  <a:pos x="0" y="2702"/>
                </a:cxn>
                <a:cxn ang="0">
                  <a:pos x="536" y="2994"/>
                </a:cxn>
                <a:cxn ang="0">
                  <a:pos x="1118" y="3229"/>
                </a:cxn>
                <a:cxn ang="0">
                  <a:pos x="1738" y="3409"/>
                </a:cxn>
                <a:cxn ang="0">
                  <a:pos x="2388" y="3537"/>
                </a:cxn>
                <a:cxn ang="0">
                  <a:pos x="3060" y="3614"/>
                </a:cxn>
                <a:cxn ang="0">
                  <a:pos x="3747" y="3643"/>
                </a:cxn>
                <a:cxn ang="0">
                  <a:pos x="4443" y="3625"/>
                </a:cxn>
                <a:cxn ang="0">
                  <a:pos x="5139" y="3563"/>
                </a:cxn>
                <a:cxn ang="0">
                  <a:pos x="5828" y="3459"/>
                </a:cxn>
                <a:cxn ang="0">
                  <a:pos x="6502" y="3314"/>
                </a:cxn>
                <a:cxn ang="0">
                  <a:pos x="7154" y="3130"/>
                </a:cxn>
                <a:cxn ang="0">
                  <a:pos x="7777" y="2911"/>
                </a:cxn>
                <a:cxn ang="0">
                  <a:pos x="8363" y="2658"/>
                </a:cxn>
                <a:cxn ang="0">
                  <a:pos x="8904" y="2372"/>
                </a:cxn>
                <a:cxn ang="0">
                  <a:pos x="9395" y="2056"/>
                </a:cxn>
                <a:cxn ang="0">
                  <a:pos x="9826" y="1712"/>
                </a:cxn>
              </a:cxnLst>
              <a:rect l="0" t="0" r="r" b="b"/>
              <a:pathLst>
                <a:path w="9826" h="3643">
                  <a:moveTo>
                    <a:pt x="9786" y="0"/>
                  </a:moveTo>
                  <a:lnTo>
                    <a:pt x="9662" y="166"/>
                  </a:lnTo>
                  <a:lnTo>
                    <a:pt x="9523" y="333"/>
                  </a:lnTo>
                  <a:lnTo>
                    <a:pt x="9369" y="500"/>
                  </a:lnTo>
                  <a:lnTo>
                    <a:pt x="9202" y="668"/>
                  </a:lnTo>
                  <a:lnTo>
                    <a:pt x="9022" y="835"/>
                  </a:lnTo>
                  <a:lnTo>
                    <a:pt x="8828" y="1001"/>
                  </a:lnTo>
                  <a:lnTo>
                    <a:pt x="8621" y="1165"/>
                  </a:lnTo>
                  <a:lnTo>
                    <a:pt x="8402" y="1327"/>
                  </a:lnTo>
                  <a:lnTo>
                    <a:pt x="8169" y="1484"/>
                  </a:lnTo>
                  <a:lnTo>
                    <a:pt x="7925" y="1637"/>
                  </a:lnTo>
                  <a:lnTo>
                    <a:pt x="7668" y="1784"/>
                  </a:lnTo>
                  <a:lnTo>
                    <a:pt x="7400" y="1926"/>
                  </a:lnTo>
                  <a:lnTo>
                    <a:pt x="7120" y="2061"/>
                  </a:lnTo>
                  <a:lnTo>
                    <a:pt x="6829" y="2187"/>
                  </a:lnTo>
                  <a:lnTo>
                    <a:pt x="6528" y="2307"/>
                  </a:lnTo>
                  <a:lnTo>
                    <a:pt x="6216" y="2417"/>
                  </a:lnTo>
                  <a:lnTo>
                    <a:pt x="5894" y="2517"/>
                  </a:lnTo>
                  <a:lnTo>
                    <a:pt x="5560" y="2607"/>
                  </a:lnTo>
                  <a:lnTo>
                    <a:pt x="5218" y="2685"/>
                  </a:lnTo>
                  <a:lnTo>
                    <a:pt x="4867" y="2751"/>
                  </a:lnTo>
                  <a:lnTo>
                    <a:pt x="4505" y="2805"/>
                  </a:lnTo>
                  <a:lnTo>
                    <a:pt x="4135" y="2844"/>
                  </a:lnTo>
                  <a:lnTo>
                    <a:pt x="3756" y="2870"/>
                  </a:lnTo>
                  <a:lnTo>
                    <a:pt x="3369" y="2880"/>
                  </a:lnTo>
                  <a:lnTo>
                    <a:pt x="2973" y="2873"/>
                  </a:lnTo>
                  <a:lnTo>
                    <a:pt x="2571" y="2851"/>
                  </a:lnTo>
                  <a:lnTo>
                    <a:pt x="2159" y="2810"/>
                  </a:lnTo>
                  <a:lnTo>
                    <a:pt x="1740" y="2752"/>
                  </a:lnTo>
                  <a:lnTo>
                    <a:pt x="1315" y="2675"/>
                  </a:lnTo>
                  <a:lnTo>
                    <a:pt x="883" y="2577"/>
                  </a:lnTo>
                  <a:lnTo>
                    <a:pt x="444" y="2460"/>
                  </a:lnTo>
                  <a:lnTo>
                    <a:pt x="0" y="2321"/>
                  </a:lnTo>
                  <a:lnTo>
                    <a:pt x="0" y="2702"/>
                  </a:lnTo>
                  <a:lnTo>
                    <a:pt x="262" y="2854"/>
                  </a:lnTo>
                  <a:lnTo>
                    <a:pt x="536" y="2994"/>
                  </a:lnTo>
                  <a:lnTo>
                    <a:pt x="822" y="3118"/>
                  </a:lnTo>
                  <a:lnTo>
                    <a:pt x="1118" y="3229"/>
                  </a:lnTo>
                  <a:lnTo>
                    <a:pt x="1424" y="3326"/>
                  </a:lnTo>
                  <a:lnTo>
                    <a:pt x="1738" y="3409"/>
                  </a:lnTo>
                  <a:lnTo>
                    <a:pt x="2059" y="3480"/>
                  </a:lnTo>
                  <a:lnTo>
                    <a:pt x="2388" y="3537"/>
                  </a:lnTo>
                  <a:lnTo>
                    <a:pt x="2721" y="3582"/>
                  </a:lnTo>
                  <a:lnTo>
                    <a:pt x="3060" y="3614"/>
                  </a:lnTo>
                  <a:lnTo>
                    <a:pt x="3402" y="3635"/>
                  </a:lnTo>
                  <a:lnTo>
                    <a:pt x="3747" y="3643"/>
                  </a:lnTo>
                  <a:lnTo>
                    <a:pt x="4095" y="3640"/>
                  </a:lnTo>
                  <a:lnTo>
                    <a:pt x="4443" y="3625"/>
                  </a:lnTo>
                  <a:lnTo>
                    <a:pt x="4792" y="3599"/>
                  </a:lnTo>
                  <a:lnTo>
                    <a:pt x="5139" y="3563"/>
                  </a:lnTo>
                  <a:lnTo>
                    <a:pt x="5485" y="3516"/>
                  </a:lnTo>
                  <a:lnTo>
                    <a:pt x="5828" y="3459"/>
                  </a:lnTo>
                  <a:lnTo>
                    <a:pt x="6167" y="3391"/>
                  </a:lnTo>
                  <a:lnTo>
                    <a:pt x="6502" y="3314"/>
                  </a:lnTo>
                  <a:lnTo>
                    <a:pt x="6832" y="3227"/>
                  </a:lnTo>
                  <a:lnTo>
                    <a:pt x="7154" y="3130"/>
                  </a:lnTo>
                  <a:lnTo>
                    <a:pt x="7469" y="3025"/>
                  </a:lnTo>
                  <a:lnTo>
                    <a:pt x="7777" y="2911"/>
                  </a:lnTo>
                  <a:lnTo>
                    <a:pt x="8075" y="2788"/>
                  </a:lnTo>
                  <a:lnTo>
                    <a:pt x="8363" y="2658"/>
                  </a:lnTo>
                  <a:lnTo>
                    <a:pt x="8639" y="2518"/>
                  </a:lnTo>
                  <a:lnTo>
                    <a:pt x="8904" y="2372"/>
                  </a:lnTo>
                  <a:lnTo>
                    <a:pt x="9156" y="2218"/>
                  </a:lnTo>
                  <a:lnTo>
                    <a:pt x="9395" y="2056"/>
                  </a:lnTo>
                  <a:lnTo>
                    <a:pt x="9618" y="1887"/>
                  </a:lnTo>
                  <a:lnTo>
                    <a:pt x="9826" y="1712"/>
                  </a:lnTo>
                  <a:lnTo>
                    <a:pt x="9786" y="0"/>
                  </a:lnTo>
                  <a:close/>
                </a:path>
              </a:pathLst>
            </a:custGeom>
            <a:solidFill>
              <a:srgbClr val="00B2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Freeform 139"/>
            <p:cNvSpPr>
              <a:spLocks/>
            </p:cNvSpPr>
            <p:nvPr/>
          </p:nvSpPr>
          <p:spPr bwMode="auto">
            <a:xfrm>
              <a:off x="717" y="2580"/>
              <a:ext cx="25" cy="65"/>
            </a:xfrm>
            <a:custGeom>
              <a:avLst/>
              <a:gdLst/>
              <a:ahLst/>
              <a:cxnLst>
                <a:cxn ang="0">
                  <a:pos x="36" y="445"/>
                </a:cxn>
                <a:cxn ang="0">
                  <a:pos x="154" y="381"/>
                </a:cxn>
                <a:cxn ang="0">
                  <a:pos x="154" y="0"/>
                </a:cxn>
                <a:cxn ang="0">
                  <a:pos x="0" y="0"/>
                </a:cxn>
                <a:cxn ang="0">
                  <a:pos x="0" y="381"/>
                </a:cxn>
                <a:cxn ang="0">
                  <a:pos x="36" y="445"/>
                </a:cxn>
                <a:cxn ang="0">
                  <a:pos x="0" y="381"/>
                </a:cxn>
                <a:cxn ang="0">
                  <a:pos x="0" y="390"/>
                </a:cxn>
                <a:cxn ang="0">
                  <a:pos x="1" y="399"/>
                </a:cxn>
                <a:cxn ang="0">
                  <a:pos x="3" y="407"/>
                </a:cxn>
                <a:cxn ang="0">
                  <a:pos x="6" y="415"/>
                </a:cxn>
                <a:cxn ang="0">
                  <a:pos x="10" y="421"/>
                </a:cxn>
                <a:cxn ang="0">
                  <a:pos x="14" y="428"/>
                </a:cxn>
                <a:cxn ang="0">
                  <a:pos x="19" y="433"/>
                </a:cxn>
                <a:cxn ang="0">
                  <a:pos x="24" y="439"/>
                </a:cxn>
                <a:cxn ang="0">
                  <a:pos x="30" y="443"/>
                </a:cxn>
                <a:cxn ang="0">
                  <a:pos x="35" y="446"/>
                </a:cxn>
                <a:cxn ang="0">
                  <a:pos x="42" y="450"/>
                </a:cxn>
                <a:cxn ang="0">
                  <a:pos x="48" y="453"/>
                </a:cxn>
                <a:cxn ang="0">
                  <a:pos x="55" y="455"/>
                </a:cxn>
                <a:cxn ang="0">
                  <a:pos x="63" y="456"/>
                </a:cxn>
                <a:cxn ang="0">
                  <a:pos x="69" y="457"/>
                </a:cxn>
                <a:cxn ang="0">
                  <a:pos x="77" y="457"/>
                </a:cxn>
                <a:cxn ang="0">
                  <a:pos x="83" y="457"/>
                </a:cxn>
                <a:cxn ang="0">
                  <a:pos x="91" y="456"/>
                </a:cxn>
                <a:cxn ang="0">
                  <a:pos x="98" y="455"/>
                </a:cxn>
                <a:cxn ang="0">
                  <a:pos x="105" y="453"/>
                </a:cxn>
                <a:cxn ang="0">
                  <a:pos x="112" y="450"/>
                </a:cxn>
                <a:cxn ang="0">
                  <a:pos x="117" y="446"/>
                </a:cxn>
                <a:cxn ang="0">
                  <a:pos x="124" y="443"/>
                </a:cxn>
                <a:cxn ang="0">
                  <a:pos x="130" y="439"/>
                </a:cxn>
                <a:cxn ang="0">
                  <a:pos x="135" y="433"/>
                </a:cxn>
                <a:cxn ang="0">
                  <a:pos x="139" y="428"/>
                </a:cxn>
                <a:cxn ang="0">
                  <a:pos x="144" y="421"/>
                </a:cxn>
                <a:cxn ang="0">
                  <a:pos x="147" y="415"/>
                </a:cxn>
                <a:cxn ang="0">
                  <a:pos x="150" y="407"/>
                </a:cxn>
                <a:cxn ang="0">
                  <a:pos x="152" y="399"/>
                </a:cxn>
                <a:cxn ang="0">
                  <a:pos x="154" y="390"/>
                </a:cxn>
                <a:cxn ang="0">
                  <a:pos x="154" y="381"/>
                </a:cxn>
                <a:cxn ang="0">
                  <a:pos x="36" y="445"/>
                </a:cxn>
              </a:cxnLst>
              <a:rect l="0" t="0" r="r" b="b"/>
              <a:pathLst>
                <a:path w="154" h="457">
                  <a:moveTo>
                    <a:pt x="36" y="445"/>
                  </a:moveTo>
                  <a:lnTo>
                    <a:pt x="154" y="381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381"/>
                  </a:lnTo>
                  <a:lnTo>
                    <a:pt x="36" y="445"/>
                  </a:lnTo>
                  <a:lnTo>
                    <a:pt x="0" y="381"/>
                  </a:lnTo>
                  <a:lnTo>
                    <a:pt x="0" y="390"/>
                  </a:lnTo>
                  <a:lnTo>
                    <a:pt x="1" y="399"/>
                  </a:lnTo>
                  <a:lnTo>
                    <a:pt x="3" y="407"/>
                  </a:lnTo>
                  <a:lnTo>
                    <a:pt x="6" y="415"/>
                  </a:lnTo>
                  <a:lnTo>
                    <a:pt x="10" y="421"/>
                  </a:lnTo>
                  <a:lnTo>
                    <a:pt x="14" y="428"/>
                  </a:lnTo>
                  <a:lnTo>
                    <a:pt x="19" y="433"/>
                  </a:lnTo>
                  <a:lnTo>
                    <a:pt x="24" y="439"/>
                  </a:lnTo>
                  <a:lnTo>
                    <a:pt x="30" y="443"/>
                  </a:lnTo>
                  <a:lnTo>
                    <a:pt x="35" y="446"/>
                  </a:lnTo>
                  <a:lnTo>
                    <a:pt x="42" y="450"/>
                  </a:lnTo>
                  <a:lnTo>
                    <a:pt x="48" y="453"/>
                  </a:lnTo>
                  <a:lnTo>
                    <a:pt x="55" y="455"/>
                  </a:lnTo>
                  <a:lnTo>
                    <a:pt x="63" y="456"/>
                  </a:lnTo>
                  <a:lnTo>
                    <a:pt x="69" y="457"/>
                  </a:lnTo>
                  <a:lnTo>
                    <a:pt x="77" y="457"/>
                  </a:lnTo>
                  <a:lnTo>
                    <a:pt x="83" y="457"/>
                  </a:lnTo>
                  <a:lnTo>
                    <a:pt x="91" y="456"/>
                  </a:lnTo>
                  <a:lnTo>
                    <a:pt x="98" y="455"/>
                  </a:lnTo>
                  <a:lnTo>
                    <a:pt x="105" y="453"/>
                  </a:lnTo>
                  <a:lnTo>
                    <a:pt x="112" y="450"/>
                  </a:lnTo>
                  <a:lnTo>
                    <a:pt x="117" y="446"/>
                  </a:lnTo>
                  <a:lnTo>
                    <a:pt x="124" y="443"/>
                  </a:lnTo>
                  <a:lnTo>
                    <a:pt x="130" y="439"/>
                  </a:lnTo>
                  <a:lnTo>
                    <a:pt x="135" y="433"/>
                  </a:lnTo>
                  <a:lnTo>
                    <a:pt x="139" y="428"/>
                  </a:lnTo>
                  <a:lnTo>
                    <a:pt x="144" y="421"/>
                  </a:lnTo>
                  <a:lnTo>
                    <a:pt x="147" y="415"/>
                  </a:lnTo>
                  <a:lnTo>
                    <a:pt x="150" y="407"/>
                  </a:lnTo>
                  <a:lnTo>
                    <a:pt x="152" y="399"/>
                  </a:lnTo>
                  <a:lnTo>
                    <a:pt x="154" y="390"/>
                  </a:lnTo>
                  <a:lnTo>
                    <a:pt x="154" y="381"/>
                  </a:lnTo>
                  <a:lnTo>
                    <a:pt x="36" y="445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" name="Freeform 140"/>
            <p:cNvSpPr>
              <a:spLocks/>
            </p:cNvSpPr>
            <p:nvPr/>
          </p:nvSpPr>
          <p:spPr bwMode="auto">
            <a:xfrm>
              <a:off x="2113" y="2236"/>
              <a:ext cx="29" cy="258"/>
            </a:xfrm>
            <a:custGeom>
              <a:avLst/>
              <a:gdLst/>
              <a:ahLst/>
              <a:cxnLst>
                <a:cxn ang="0">
                  <a:pos x="15" y="33"/>
                </a:cxn>
                <a:cxn ang="0">
                  <a:pos x="0" y="79"/>
                </a:cxn>
                <a:cxn ang="0">
                  <a:pos x="40" y="1791"/>
                </a:cxn>
                <a:cxn ang="0">
                  <a:pos x="194" y="1787"/>
                </a:cxn>
                <a:cxn ang="0">
                  <a:pos x="154" y="76"/>
                </a:cxn>
                <a:cxn ang="0">
                  <a:pos x="15" y="33"/>
                </a:cxn>
                <a:cxn ang="0">
                  <a:pos x="154" y="76"/>
                </a:cxn>
                <a:cxn ang="0">
                  <a:pos x="154" y="67"/>
                </a:cxn>
                <a:cxn ang="0">
                  <a:pos x="152" y="59"/>
                </a:cxn>
                <a:cxn ang="0">
                  <a:pos x="150" y="50"/>
                </a:cxn>
                <a:cxn ang="0">
                  <a:pos x="148" y="43"/>
                </a:cxn>
                <a:cxn ang="0">
                  <a:pos x="143" y="35"/>
                </a:cxn>
                <a:cxn ang="0">
                  <a:pos x="140" y="30"/>
                </a:cxn>
                <a:cxn ang="0">
                  <a:pos x="134" y="24"/>
                </a:cxn>
                <a:cxn ang="0">
                  <a:pos x="129" y="19"/>
                </a:cxn>
                <a:cxn ang="0">
                  <a:pos x="123" y="15"/>
                </a:cxn>
                <a:cxn ang="0">
                  <a:pos x="118" y="11"/>
                </a:cxn>
                <a:cxn ang="0">
                  <a:pos x="111" y="8"/>
                </a:cxn>
                <a:cxn ang="0">
                  <a:pos x="105" y="5"/>
                </a:cxn>
                <a:cxn ang="0">
                  <a:pos x="97" y="4"/>
                </a:cxn>
                <a:cxn ang="0">
                  <a:pos x="90" y="1"/>
                </a:cxn>
                <a:cxn ang="0">
                  <a:pos x="83" y="1"/>
                </a:cxn>
                <a:cxn ang="0">
                  <a:pos x="76" y="0"/>
                </a:cxn>
                <a:cxn ang="0">
                  <a:pos x="68" y="1"/>
                </a:cxn>
                <a:cxn ang="0">
                  <a:pos x="62" y="2"/>
                </a:cxn>
                <a:cxn ang="0">
                  <a:pos x="55" y="4"/>
                </a:cxn>
                <a:cxn ang="0">
                  <a:pos x="47" y="6"/>
                </a:cxn>
                <a:cxn ang="0">
                  <a:pos x="41" y="9"/>
                </a:cxn>
                <a:cxn ang="0">
                  <a:pos x="35" y="12"/>
                </a:cxn>
                <a:cxn ang="0">
                  <a:pos x="29" y="17"/>
                </a:cxn>
                <a:cxn ang="0">
                  <a:pos x="23" y="21"/>
                </a:cxn>
                <a:cxn ang="0">
                  <a:pos x="19" y="27"/>
                </a:cxn>
                <a:cxn ang="0">
                  <a:pos x="13" y="32"/>
                </a:cxn>
                <a:cxn ang="0">
                  <a:pos x="10" y="39"/>
                </a:cxn>
                <a:cxn ang="0">
                  <a:pos x="7" y="45"/>
                </a:cxn>
                <a:cxn ang="0">
                  <a:pos x="4" y="53"/>
                </a:cxn>
                <a:cxn ang="0">
                  <a:pos x="2" y="61"/>
                </a:cxn>
                <a:cxn ang="0">
                  <a:pos x="1" y="70"/>
                </a:cxn>
                <a:cxn ang="0">
                  <a:pos x="0" y="79"/>
                </a:cxn>
                <a:cxn ang="0">
                  <a:pos x="15" y="33"/>
                </a:cxn>
              </a:cxnLst>
              <a:rect l="0" t="0" r="r" b="b"/>
              <a:pathLst>
                <a:path w="194" h="1791">
                  <a:moveTo>
                    <a:pt x="15" y="33"/>
                  </a:moveTo>
                  <a:lnTo>
                    <a:pt x="0" y="79"/>
                  </a:lnTo>
                  <a:lnTo>
                    <a:pt x="40" y="1791"/>
                  </a:lnTo>
                  <a:lnTo>
                    <a:pt x="194" y="1787"/>
                  </a:lnTo>
                  <a:lnTo>
                    <a:pt x="154" y="76"/>
                  </a:lnTo>
                  <a:lnTo>
                    <a:pt x="15" y="33"/>
                  </a:lnTo>
                  <a:lnTo>
                    <a:pt x="154" y="76"/>
                  </a:lnTo>
                  <a:lnTo>
                    <a:pt x="154" y="67"/>
                  </a:lnTo>
                  <a:lnTo>
                    <a:pt x="152" y="59"/>
                  </a:lnTo>
                  <a:lnTo>
                    <a:pt x="150" y="50"/>
                  </a:lnTo>
                  <a:lnTo>
                    <a:pt x="148" y="43"/>
                  </a:lnTo>
                  <a:lnTo>
                    <a:pt x="143" y="35"/>
                  </a:lnTo>
                  <a:lnTo>
                    <a:pt x="140" y="30"/>
                  </a:lnTo>
                  <a:lnTo>
                    <a:pt x="134" y="24"/>
                  </a:lnTo>
                  <a:lnTo>
                    <a:pt x="129" y="19"/>
                  </a:lnTo>
                  <a:lnTo>
                    <a:pt x="123" y="15"/>
                  </a:lnTo>
                  <a:lnTo>
                    <a:pt x="118" y="11"/>
                  </a:lnTo>
                  <a:lnTo>
                    <a:pt x="111" y="8"/>
                  </a:lnTo>
                  <a:lnTo>
                    <a:pt x="105" y="5"/>
                  </a:lnTo>
                  <a:lnTo>
                    <a:pt x="97" y="4"/>
                  </a:lnTo>
                  <a:lnTo>
                    <a:pt x="90" y="1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62" y="2"/>
                  </a:lnTo>
                  <a:lnTo>
                    <a:pt x="55" y="4"/>
                  </a:lnTo>
                  <a:lnTo>
                    <a:pt x="47" y="6"/>
                  </a:lnTo>
                  <a:lnTo>
                    <a:pt x="41" y="9"/>
                  </a:lnTo>
                  <a:lnTo>
                    <a:pt x="35" y="12"/>
                  </a:lnTo>
                  <a:lnTo>
                    <a:pt x="29" y="17"/>
                  </a:lnTo>
                  <a:lnTo>
                    <a:pt x="23" y="21"/>
                  </a:lnTo>
                  <a:lnTo>
                    <a:pt x="19" y="27"/>
                  </a:lnTo>
                  <a:lnTo>
                    <a:pt x="13" y="32"/>
                  </a:lnTo>
                  <a:lnTo>
                    <a:pt x="10" y="39"/>
                  </a:lnTo>
                  <a:lnTo>
                    <a:pt x="7" y="45"/>
                  </a:lnTo>
                  <a:lnTo>
                    <a:pt x="4" y="53"/>
                  </a:lnTo>
                  <a:lnTo>
                    <a:pt x="2" y="61"/>
                  </a:lnTo>
                  <a:lnTo>
                    <a:pt x="1" y="70"/>
                  </a:lnTo>
                  <a:lnTo>
                    <a:pt x="0" y="79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Freeform 141"/>
            <p:cNvSpPr>
              <a:spLocks noEditPoints="1"/>
            </p:cNvSpPr>
            <p:nvPr/>
          </p:nvSpPr>
          <p:spPr bwMode="auto">
            <a:xfrm>
              <a:off x="454" y="1062"/>
              <a:ext cx="1942" cy="2465"/>
            </a:xfrm>
            <a:custGeom>
              <a:avLst/>
              <a:gdLst/>
              <a:ahLst/>
              <a:cxnLst>
                <a:cxn ang="0">
                  <a:pos x="7835" y="16500"/>
                </a:cxn>
                <a:cxn ang="0">
                  <a:pos x="9265" y="15804"/>
                </a:cxn>
                <a:cxn ang="0">
                  <a:pos x="10684" y="15096"/>
                </a:cxn>
                <a:cxn ang="0">
                  <a:pos x="11858" y="14142"/>
                </a:cxn>
                <a:cxn ang="0">
                  <a:pos x="12556" y="12710"/>
                </a:cxn>
                <a:cxn ang="0">
                  <a:pos x="12658" y="5360"/>
                </a:cxn>
                <a:cxn ang="0">
                  <a:pos x="12708" y="4736"/>
                </a:cxn>
                <a:cxn ang="0">
                  <a:pos x="12821" y="4155"/>
                </a:cxn>
                <a:cxn ang="0">
                  <a:pos x="13005" y="3619"/>
                </a:cxn>
                <a:cxn ang="0">
                  <a:pos x="13263" y="3134"/>
                </a:cxn>
                <a:cxn ang="0">
                  <a:pos x="13601" y="2696"/>
                </a:cxn>
                <a:cxn ang="0">
                  <a:pos x="13263" y="2279"/>
                </a:cxn>
                <a:cxn ang="0">
                  <a:pos x="13005" y="1832"/>
                </a:cxn>
                <a:cxn ang="0">
                  <a:pos x="12821" y="1348"/>
                </a:cxn>
                <a:cxn ang="0">
                  <a:pos x="12708" y="813"/>
                </a:cxn>
                <a:cxn ang="0">
                  <a:pos x="12658" y="215"/>
                </a:cxn>
                <a:cxn ang="0">
                  <a:pos x="938" y="319"/>
                </a:cxn>
                <a:cxn ang="0">
                  <a:pos x="878" y="906"/>
                </a:cxn>
                <a:cxn ang="0">
                  <a:pos x="752" y="1432"/>
                </a:cxn>
                <a:cxn ang="0">
                  <a:pos x="557" y="1909"/>
                </a:cxn>
                <a:cxn ang="0">
                  <a:pos x="286" y="2350"/>
                </a:cxn>
                <a:cxn ang="0">
                  <a:pos x="62" y="2766"/>
                </a:cxn>
                <a:cxn ang="0">
                  <a:pos x="385" y="3211"/>
                </a:cxn>
                <a:cxn ang="0">
                  <a:pos x="630" y="3705"/>
                </a:cxn>
                <a:cxn ang="0">
                  <a:pos x="802" y="4248"/>
                </a:cxn>
                <a:cxn ang="0">
                  <a:pos x="905" y="4837"/>
                </a:cxn>
                <a:cxn ang="0">
                  <a:pos x="945" y="5469"/>
                </a:cxn>
                <a:cxn ang="0">
                  <a:pos x="1117" y="12992"/>
                </a:cxn>
                <a:cxn ang="0">
                  <a:pos x="1910" y="14328"/>
                </a:cxn>
                <a:cxn ang="0">
                  <a:pos x="3142" y="15225"/>
                </a:cxn>
                <a:cxn ang="0">
                  <a:pos x="4578" y="15914"/>
                </a:cxn>
                <a:cxn ang="0">
                  <a:pos x="5989" y="16631"/>
                </a:cxn>
                <a:cxn ang="0">
                  <a:pos x="6958" y="15188"/>
                </a:cxn>
                <a:cxn ang="0">
                  <a:pos x="8059" y="14503"/>
                </a:cxn>
                <a:cxn ang="0">
                  <a:pos x="9278" y="13937"/>
                </a:cxn>
                <a:cxn ang="0">
                  <a:pos x="10423" y="13295"/>
                </a:cxn>
                <a:cxn ang="0">
                  <a:pos x="11297" y="12382"/>
                </a:cxn>
                <a:cxn ang="0">
                  <a:pos x="11707" y="11000"/>
                </a:cxn>
                <a:cxn ang="0">
                  <a:pos x="11723" y="5156"/>
                </a:cxn>
                <a:cxn ang="0">
                  <a:pos x="11759" y="4572"/>
                </a:cxn>
                <a:cxn ang="0">
                  <a:pos x="11843" y="3996"/>
                </a:cxn>
                <a:cxn ang="0">
                  <a:pos x="11986" y="3460"/>
                </a:cxn>
                <a:cxn ang="0">
                  <a:pos x="12201" y="2993"/>
                </a:cxn>
                <a:cxn ang="0">
                  <a:pos x="12242" y="2523"/>
                </a:cxn>
                <a:cxn ang="0">
                  <a:pos x="12064" y="2236"/>
                </a:cxn>
                <a:cxn ang="0">
                  <a:pos x="11933" y="1951"/>
                </a:cxn>
                <a:cxn ang="0">
                  <a:pos x="11834" y="1626"/>
                </a:cxn>
                <a:cxn ang="0">
                  <a:pos x="11756" y="1220"/>
                </a:cxn>
                <a:cxn ang="0">
                  <a:pos x="1926" y="975"/>
                </a:cxn>
                <a:cxn ang="0">
                  <a:pos x="1843" y="1436"/>
                </a:cxn>
                <a:cxn ang="0">
                  <a:pos x="1745" y="1793"/>
                </a:cxn>
                <a:cxn ang="0">
                  <a:pos x="1632" y="2090"/>
                </a:cxn>
                <a:cxn ang="0">
                  <a:pos x="1383" y="2625"/>
                </a:cxn>
                <a:cxn ang="0">
                  <a:pos x="1556" y="3066"/>
                </a:cxn>
                <a:cxn ang="0">
                  <a:pos x="1733" y="3545"/>
                </a:cxn>
                <a:cxn ang="0">
                  <a:pos x="1831" y="4091"/>
                </a:cxn>
                <a:cxn ang="0">
                  <a:pos x="1873" y="4670"/>
                </a:cxn>
                <a:cxn ang="0">
                  <a:pos x="1883" y="10710"/>
                </a:cxn>
                <a:cxn ang="0">
                  <a:pos x="2196" y="12188"/>
                </a:cxn>
                <a:cxn ang="0">
                  <a:pos x="3006" y="13166"/>
                </a:cxn>
                <a:cxn ang="0">
                  <a:pos x="4119" y="13840"/>
                </a:cxn>
                <a:cxn ang="0">
                  <a:pos x="5341" y="14405"/>
                </a:cxn>
                <a:cxn ang="0">
                  <a:pos x="6475" y="15057"/>
                </a:cxn>
              </a:cxnLst>
              <a:rect l="0" t="0" r="r" b="b"/>
              <a:pathLst>
                <a:path w="13601" h="17237">
                  <a:moveTo>
                    <a:pt x="6800" y="17237"/>
                  </a:moveTo>
                  <a:lnTo>
                    <a:pt x="6988" y="17070"/>
                  </a:lnTo>
                  <a:lnTo>
                    <a:pt x="7187" y="16915"/>
                  </a:lnTo>
                  <a:lnTo>
                    <a:pt x="7395" y="16768"/>
                  </a:lnTo>
                  <a:lnTo>
                    <a:pt x="7611" y="16631"/>
                  </a:lnTo>
                  <a:lnTo>
                    <a:pt x="7835" y="16500"/>
                  </a:lnTo>
                  <a:lnTo>
                    <a:pt x="8065" y="16374"/>
                  </a:lnTo>
                  <a:lnTo>
                    <a:pt x="8299" y="16255"/>
                  </a:lnTo>
                  <a:lnTo>
                    <a:pt x="8537" y="16138"/>
                  </a:lnTo>
                  <a:lnTo>
                    <a:pt x="8778" y="16026"/>
                  </a:lnTo>
                  <a:lnTo>
                    <a:pt x="9021" y="15914"/>
                  </a:lnTo>
                  <a:lnTo>
                    <a:pt x="9265" y="15804"/>
                  </a:lnTo>
                  <a:lnTo>
                    <a:pt x="9509" y="15693"/>
                  </a:lnTo>
                  <a:lnTo>
                    <a:pt x="9751" y="15581"/>
                  </a:lnTo>
                  <a:lnTo>
                    <a:pt x="9991" y="15467"/>
                  </a:lnTo>
                  <a:lnTo>
                    <a:pt x="10226" y="15348"/>
                  </a:lnTo>
                  <a:lnTo>
                    <a:pt x="10458" y="15225"/>
                  </a:lnTo>
                  <a:lnTo>
                    <a:pt x="10684" y="15096"/>
                  </a:lnTo>
                  <a:lnTo>
                    <a:pt x="10903" y="14961"/>
                  </a:lnTo>
                  <a:lnTo>
                    <a:pt x="11114" y="14817"/>
                  </a:lnTo>
                  <a:lnTo>
                    <a:pt x="11316" y="14664"/>
                  </a:lnTo>
                  <a:lnTo>
                    <a:pt x="11508" y="14502"/>
                  </a:lnTo>
                  <a:lnTo>
                    <a:pt x="11689" y="14328"/>
                  </a:lnTo>
                  <a:lnTo>
                    <a:pt x="11858" y="14142"/>
                  </a:lnTo>
                  <a:lnTo>
                    <a:pt x="12014" y="13943"/>
                  </a:lnTo>
                  <a:lnTo>
                    <a:pt x="12155" y="13729"/>
                  </a:lnTo>
                  <a:lnTo>
                    <a:pt x="12281" y="13501"/>
                  </a:lnTo>
                  <a:lnTo>
                    <a:pt x="12390" y="13256"/>
                  </a:lnTo>
                  <a:lnTo>
                    <a:pt x="12483" y="12992"/>
                  </a:lnTo>
                  <a:lnTo>
                    <a:pt x="12556" y="12710"/>
                  </a:lnTo>
                  <a:lnTo>
                    <a:pt x="12610" y="12408"/>
                  </a:lnTo>
                  <a:lnTo>
                    <a:pt x="12643" y="12086"/>
                  </a:lnTo>
                  <a:lnTo>
                    <a:pt x="12654" y="11741"/>
                  </a:lnTo>
                  <a:lnTo>
                    <a:pt x="12654" y="5578"/>
                  </a:lnTo>
                  <a:lnTo>
                    <a:pt x="12655" y="5469"/>
                  </a:lnTo>
                  <a:lnTo>
                    <a:pt x="12658" y="5360"/>
                  </a:lnTo>
                  <a:lnTo>
                    <a:pt x="12662" y="5254"/>
                  </a:lnTo>
                  <a:lnTo>
                    <a:pt x="12667" y="5147"/>
                  </a:lnTo>
                  <a:lnTo>
                    <a:pt x="12675" y="5043"/>
                  </a:lnTo>
                  <a:lnTo>
                    <a:pt x="12684" y="4939"/>
                  </a:lnTo>
                  <a:lnTo>
                    <a:pt x="12695" y="4837"/>
                  </a:lnTo>
                  <a:lnTo>
                    <a:pt x="12708" y="4736"/>
                  </a:lnTo>
                  <a:lnTo>
                    <a:pt x="12722" y="4636"/>
                  </a:lnTo>
                  <a:lnTo>
                    <a:pt x="12738" y="4537"/>
                  </a:lnTo>
                  <a:lnTo>
                    <a:pt x="12756" y="4439"/>
                  </a:lnTo>
                  <a:lnTo>
                    <a:pt x="12776" y="4344"/>
                  </a:lnTo>
                  <a:lnTo>
                    <a:pt x="12798" y="4248"/>
                  </a:lnTo>
                  <a:lnTo>
                    <a:pt x="12821" y="4155"/>
                  </a:lnTo>
                  <a:lnTo>
                    <a:pt x="12848" y="4062"/>
                  </a:lnTo>
                  <a:lnTo>
                    <a:pt x="12875" y="3971"/>
                  </a:lnTo>
                  <a:lnTo>
                    <a:pt x="12905" y="3881"/>
                  </a:lnTo>
                  <a:lnTo>
                    <a:pt x="12936" y="3793"/>
                  </a:lnTo>
                  <a:lnTo>
                    <a:pt x="12970" y="3705"/>
                  </a:lnTo>
                  <a:lnTo>
                    <a:pt x="13005" y="3619"/>
                  </a:lnTo>
                  <a:lnTo>
                    <a:pt x="13043" y="3536"/>
                  </a:lnTo>
                  <a:lnTo>
                    <a:pt x="13083" y="3452"/>
                  </a:lnTo>
                  <a:lnTo>
                    <a:pt x="13125" y="3370"/>
                  </a:lnTo>
                  <a:lnTo>
                    <a:pt x="13169" y="3290"/>
                  </a:lnTo>
                  <a:lnTo>
                    <a:pt x="13215" y="3211"/>
                  </a:lnTo>
                  <a:lnTo>
                    <a:pt x="13263" y="3134"/>
                  </a:lnTo>
                  <a:lnTo>
                    <a:pt x="13314" y="3057"/>
                  </a:lnTo>
                  <a:lnTo>
                    <a:pt x="13367" y="2982"/>
                  </a:lnTo>
                  <a:lnTo>
                    <a:pt x="13422" y="2908"/>
                  </a:lnTo>
                  <a:lnTo>
                    <a:pt x="13479" y="2837"/>
                  </a:lnTo>
                  <a:lnTo>
                    <a:pt x="13538" y="2766"/>
                  </a:lnTo>
                  <a:lnTo>
                    <a:pt x="13601" y="2696"/>
                  </a:lnTo>
                  <a:lnTo>
                    <a:pt x="13538" y="2628"/>
                  </a:lnTo>
                  <a:lnTo>
                    <a:pt x="13479" y="2560"/>
                  </a:lnTo>
                  <a:lnTo>
                    <a:pt x="13422" y="2491"/>
                  </a:lnTo>
                  <a:lnTo>
                    <a:pt x="13367" y="2420"/>
                  </a:lnTo>
                  <a:lnTo>
                    <a:pt x="13314" y="2350"/>
                  </a:lnTo>
                  <a:lnTo>
                    <a:pt x="13263" y="2279"/>
                  </a:lnTo>
                  <a:lnTo>
                    <a:pt x="13215" y="2207"/>
                  </a:lnTo>
                  <a:lnTo>
                    <a:pt x="13169" y="2134"/>
                  </a:lnTo>
                  <a:lnTo>
                    <a:pt x="13125" y="2060"/>
                  </a:lnTo>
                  <a:lnTo>
                    <a:pt x="13083" y="1985"/>
                  </a:lnTo>
                  <a:lnTo>
                    <a:pt x="13043" y="1909"/>
                  </a:lnTo>
                  <a:lnTo>
                    <a:pt x="13005" y="1832"/>
                  </a:lnTo>
                  <a:lnTo>
                    <a:pt x="12970" y="1756"/>
                  </a:lnTo>
                  <a:lnTo>
                    <a:pt x="12936" y="1676"/>
                  </a:lnTo>
                  <a:lnTo>
                    <a:pt x="12905" y="1596"/>
                  </a:lnTo>
                  <a:lnTo>
                    <a:pt x="12875" y="1515"/>
                  </a:lnTo>
                  <a:lnTo>
                    <a:pt x="12848" y="1432"/>
                  </a:lnTo>
                  <a:lnTo>
                    <a:pt x="12821" y="1348"/>
                  </a:lnTo>
                  <a:lnTo>
                    <a:pt x="12798" y="1262"/>
                  </a:lnTo>
                  <a:lnTo>
                    <a:pt x="12776" y="1175"/>
                  </a:lnTo>
                  <a:lnTo>
                    <a:pt x="12756" y="1087"/>
                  </a:lnTo>
                  <a:lnTo>
                    <a:pt x="12738" y="997"/>
                  </a:lnTo>
                  <a:lnTo>
                    <a:pt x="12722" y="906"/>
                  </a:lnTo>
                  <a:lnTo>
                    <a:pt x="12708" y="813"/>
                  </a:lnTo>
                  <a:lnTo>
                    <a:pt x="12695" y="717"/>
                  </a:lnTo>
                  <a:lnTo>
                    <a:pt x="12684" y="620"/>
                  </a:lnTo>
                  <a:lnTo>
                    <a:pt x="12675" y="522"/>
                  </a:lnTo>
                  <a:lnTo>
                    <a:pt x="12667" y="421"/>
                  </a:lnTo>
                  <a:lnTo>
                    <a:pt x="12662" y="319"/>
                  </a:lnTo>
                  <a:lnTo>
                    <a:pt x="12658" y="215"/>
                  </a:lnTo>
                  <a:lnTo>
                    <a:pt x="12655" y="108"/>
                  </a:lnTo>
                  <a:lnTo>
                    <a:pt x="12654" y="0"/>
                  </a:lnTo>
                  <a:lnTo>
                    <a:pt x="946" y="0"/>
                  </a:lnTo>
                  <a:lnTo>
                    <a:pt x="945" y="108"/>
                  </a:lnTo>
                  <a:lnTo>
                    <a:pt x="942" y="215"/>
                  </a:lnTo>
                  <a:lnTo>
                    <a:pt x="938" y="319"/>
                  </a:lnTo>
                  <a:lnTo>
                    <a:pt x="933" y="421"/>
                  </a:lnTo>
                  <a:lnTo>
                    <a:pt x="925" y="522"/>
                  </a:lnTo>
                  <a:lnTo>
                    <a:pt x="916" y="620"/>
                  </a:lnTo>
                  <a:lnTo>
                    <a:pt x="905" y="717"/>
                  </a:lnTo>
                  <a:lnTo>
                    <a:pt x="892" y="813"/>
                  </a:lnTo>
                  <a:lnTo>
                    <a:pt x="878" y="906"/>
                  </a:lnTo>
                  <a:lnTo>
                    <a:pt x="861" y="997"/>
                  </a:lnTo>
                  <a:lnTo>
                    <a:pt x="844" y="1087"/>
                  </a:lnTo>
                  <a:lnTo>
                    <a:pt x="824" y="1175"/>
                  </a:lnTo>
                  <a:lnTo>
                    <a:pt x="802" y="1262"/>
                  </a:lnTo>
                  <a:lnTo>
                    <a:pt x="778" y="1348"/>
                  </a:lnTo>
                  <a:lnTo>
                    <a:pt x="752" y="1432"/>
                  </a:lnTo>
                  <a:lnTo>
                    <a:pt x="725" y="1515"/>
                  </a:lnTo>
                  <a:lnTo>
                    <a:pt x="695" y="1596"/>
                  </a:lnTo>
                  <a:lnTo>
                    <a:pt x="663" y="1676"/>
                  </a:lnTo>
                  <a:lnTo>
                    <a:pt x="630" y="1756"/>
                  </a:lnTo>
                  <a:lnTo>
                    <a:pt x="595" y="1832"/>
                  </a:lnTo>
                  <a:lnTo>
                    <a:pt x="557" y="1909"/>
                  </a:lnTo>
                  <a:lnTo>
                    <a:pt x="517" y="1985"/>
                  </a:lnTo>
                  <a:lnTo>
                    <a:pt x="475" y="2060"/>
                  </a:lnTo>
                  <a:lnTo>
                    <a:pt x="431" y="2134"/>
                  </a:lnTo>
                  <a:lnTo>
                    <a:pt x="385" y="2207"/>
                  </a:lnTo>
                  <a:lnTo>
                    <a:pt x="337" y="2279"/>
                  </a:lnTo>
                  <a:lnTo>
                    <a:pt x="286" y="2350"/>
                  </a:lnTo>
                  <a:lnTo>
                    <a:pt x="233" y="2420"/>
                  </a:lnTo>
                  <a:lnTo>
                    <a:pt x="178" y="2491"/>
                  </a:lnTo>
                  <a:lnTo>
                    <a:pt x="121" y="2560"/>
                  </a:lnTo>
                  <a:lnTo>
                    <a:pt x="62" y="2628"/>
                  </a:lnTo>
                  <a:lnTo>
                    <a:pt x="0" y="2696"/>
                  </a:lnTo>
                  <a:lnTo>
                    <a:pt x="62" y="2766"/>
                  </a:lnTo>
                  <a:lnTo>
                    <a:pt x="121" y="2837"/>
                  </a:lnTo>
                  <a:lnTo>
                    <a:pt x="178" y="2908"/>
                  </a:lnTo>
                  <a:lnTo>
                    <a:pt x="233" y="2982"/>
                  </a:lnTo>
                  <a:lnTo>
                    <a:pt x="286" y="3057"/>
                  </a:lnTo>
                  <a:lnTo>
                    <a:pt x="337" y="3134"/>
                  </a:lnTo>
                  <a:lnTo>
                    <a:pt x="385" y="3211"/>
                  </a:lnTo>
                  <a:lnTo>
                    <a:pt x="431" y="3290"/>
                  </a:lnTo>
                  <a:lnTo>
                    <a:pt x="475" y="3370"/>
                  </a:lnTo>
                  <a:lnTo>
                    <a:pt x="517" y="3452"/>
                  </a:lnTo>
                  <a:lnTo>
                    <a:pt x="557" y="3536"/>
                  </a:lnTo>
                  <a:lnTo>
                    <a:pt x="595" y="3619"/>
                  </a:lnTo>
                  <a:lnTo>
                    <a:pt x="630" y="3705"/>
                  </a:lnTo>
                  <a:lnTo>
                    <a:pt x="663" y="3793"/>
                  </a:lnTo>
                  <a:lnTo>
                    <a:pt x="695" y="3881"/>
                  </a:lnTo>
                  <a:lnTo>
                    <a:pt x="725" y="3971"/>
                  </a:lnTo>
                  <a:lnTo>
                    <a:pt x="752" y="4062"/>
                  </a:lnTo>
                  <a:lnTo>
                    <a:pt x="778" y="4155"/>
                  </a:lnTo>
                  <a:lnTo>
                    <a:pt x="802" y="4248"/>
                  </a:lnTo>
                  <a:lnTo>
                    <a:pt x="824" y="4344"/>
                  </a:lnTo>
                  <a:lnTo>
                    <a:pt x="844" y="4439"/>
                  </a:lnTo>
                  <a:lnTo>
                    <a:pt x="861" y="4537"/>
                  </a:lnTo>
                  <a:lnTo>
                    <a:pt x="878" y="4636"/>
                  </a:lnTo>
                  <a:lnTo>
                    <a:pt x="892" y="4736"/>
                  </a:lnTo>
                  <a:lnTo>
                    <a:pt x="905" y="4837"/>
                  </a:lnTo>
                  <a:lnTo>
                    <a:pt x="916" y="4939"/>
                  </a:lnTo>
                  <a:lnTo>
                    <a:pt x="925" y="5043"/>
                  </a:lnTo>
                  <a:lnTo>
                    <a:pt x="933" y="5147"/>
                  </a:lnTo>
                  <a:lnTo>
                    <a:pt x="938" y="5254"/>
                  </a:lnTo>
                  <a:lnTo>
                    <a:pt x="942" y="5360"/>
                  </a:lnTo>
                  <a:lnTo>
                    <a:pt x="945" y="5469"/>
                  </a:lnTo>
                  <a:lnTo>
                    <a:pt x="946" y="5578"/>
                  </a:lnTo>
                  <a:lnTo>
                    <a:pt x="946" y="11741"/>
                  </a:lnTo>
                  <a:lnTo>
                    <a:pt x="957" y="12086"/>
                  </a:lnTo>
                  <a:lnTo>
                    <a:pt x="990" y="12408"/>
                  </a:lnTo>
                  <a:lnTo>
                    <a:pt x="1044" y="12710"/>
                  </a:lnTo>
                  <a:lnTo>
                    <a:pt x="1117" y="12992"/>
                  </a:lnTo>
                  <a:lnTo>
                    <a:pt x="1209" y="13256"/>
                  </a:lnTo>
                  <a:lnTo>
                    <a:pt x="1319" y="13501"/>
                  </a:lnTo>
                  <a:lnTo>
                    <a:pt x="1445" y="13729"/>
                  </a:lnTo>
                  <a:lnTo>
                    <a:pt x="1586" y="13943"/>
                  </a:lnTo>
                  <a:lnTo>
                    <a:pt x="1742" y="14142"/>
                  </a:lnTo>
                  <a:lnTo>
                    <a:pt x="1910" y="14328"/>
                  </a:lnTo>
                  <a:lnTo>
                    <a:pt x="2092" y="14502"/>
                  </a:lnTo>
                  <a:lnTo>
                    <a:pt x="2284" y="14664"/>
                  </a:lnTo>
                  <a:lnTo>
                    <a:pt x="2486" y="14817"/>
                  </a:lnTo>
                  <a:lnTo>
                    <a:pt x="2697" y="14961"/>
                  </a:lnTo>
                  <a:lnTo>
                    <a:pt x="2916" y="15096"/>
                  </a:lnTo>
                  <a:lnTo>
                    <a:pt x="3142" y="15225"/>
                  </a:lnTo>
                  <a:lnTo>
                    <a:pt x="3373" y="15348"/>
                  </a:lnTo>
                  <a:lnTo>
                    <a:pt x="3609" y="15467"/>
                  </a:lnTo>
                  <a:lnTo>
                    <a:pt x="3849" y="15581"/>
                  </a:lnTo>
                  <a:lnTo>
                    <a:pt x="4091" y="15693"/>
                  </a:lnTo>
                  <a:lnTo>
                    <a:pt x="4335" y="15804"/>
                  </a:lnTo>
                  <a:lnTo>
                    <a:pt x="4578" y="15914"/>
                  </a:lnTo>
                  <a:lnTo>
                    <a:pt x="4821" y="16026"/>
                  </a:lnTo>
                  <a:lnTo>
                    <a:pt x="5063" y="16138"/>
                  </a:lnTo>
                  <a:lnTo>
                    <a:pt x="5301" y="16255"/>
                  </a:lnTo>
                  <a:lnTo>
                    <a:pt x="5535" y="16374"/>
                  </a:lnTo>
                  <a:lnTo>
                    <a:pt x="5765" y="16500"/>
                  </a:lnTo>
                  <a:lnTo>
                    <a:pt x="5989" y="16631"/>
                  </a:lnTo>
                  <a:lnTo>
                    <a:pt x="6205" y="16768"/>
                  </a:lnTo>
                  <a:lnTo>
                    <a:pt x="6413" y="16915"/>
                  </a:lnTo>
                  <a:lnTo>
                    <a:pt x="6612" y="17070"/>
                  </a:lnTo>
                  <a:lnTo>
                    <a:pt x="6800" y="17237"/>
                  </a:lnTo>
                  <a:close/>
                  <a:moveTo>
                    <a:pt x="6800" y="15327"/>
                  </a:moveTo>
                  <a:lnTo>
                    <a:pt x="6958" y="15188"/>
                  </a:lnTo>
                  <a:lnTo>
                    <a:pt x="7125" y="15057"/>
                  </a:lnTo>
                  <a:lnTo>
                    <a:pt x="7300" y="14934"/>
                  </a:lnTo>
                  <a:lnTo>
                    <a:pt x="7482" y="14817"/>
                  </a:lnTo>
                  <a:lnTo>
                    <a:pt x="7669" y="14708"/>
                  </a:lnTo>
                  <a:lnTo>
                    <a:pt x="7862" y="14603"/>
                  </a:lnTo>
                  <a:lnTo>
                    <a:pt x="8059" y="14503"/>
                  </a:lnTo>
                  <a:lnTo>
                    <a:pt x="8259" y="14405"/>
                  </a:lnTo>
                  <a:lnTo>
                    <a:pt x="8461" y="14311"/>
                  </a:lnTo>
                  <a:lnTo>
                    <a:pt x="8666" y="14217"/>
                  </a:lnTo>
                  <a:lnTo>
                    <a:pt x="8871" y="14125"/>
                  </a:lnTo>
                  <a:lnTo>
                    <a:pt x="9075" y="14031"/>
                  </a:lnTo>
                  <a:lnTo>
                    <a:pt x="9278" y="13937"/>
                  </a:lnTo>
                  <a:lnTo>
                    <a:pt x="9480" y="13840"/>
                  </a:lnTo>
                  <a:lnTo>
                    <a:pt x="9679" y="13741"/>
                  </a:lnTo>
                  <a:lnTo>
                    <a:pt x="9872" y="13638"/>
                  </a:lnTo>
                  <a:lnTo>
                    <a:pt x="10062" y="13529"/>
                  </a:lnTo>
                  <a:lnTo>
                    <a:pt x="10246" y="13416"/>
                  </a:lnTo>
                  <a:lnTo>
                    <a:pt x="10423" y="13295"/>
                  </a:lnTo>
                  <a:lnTo>
                    <a:pt x="10592" y="13166"/>
                  </a:lnTo>
                  <a:lnTo>
                    <a:pt x="10754" y="13030"/>
                  </a:lnTo>
                  <a:lnTo>
                    <a:pt x="10906" y="12884"/>
                  </a:lnTo>
                  <a:lnTo>
                    <a:pt x="11048" y="12728"/>
                  </a:lnTo>
                  <a:lnTo>
                    <a:pt x="11179" y="12561"/>
                  </a:lnTo>
                  <a:lnTo>
                    <a:pt x="11297" y="12382"/>
                  </a:lnTo>
                  <a:lnTo>
                    <a:pt x="11404" y="12188"/>
                  </a:lnTo>
                  <a:lnTo>
                    <a:pt x="11495" y="11983"/>
                  </a:lnTo>
                  <a:lnTo>
                    <a:pt x="11573" y="11761"/>
                  </a:lnTo>
                  <a:lnTo>
                    <a:pt x="11635" y="11525"/>
                  </a:lnTo>
                  <a:lnTo>
                    <a:pt x="11680" y="11271"/>
                  </a:lnTo>
                  <a:lnTo>
                    <a:pt x="11707" y="11000"/>
                  </a:lnTo>
                  <a:lnTo>
                    <a:pt x="11717" y="10710"/>
                  </a:lnTo>
                  <a:lnTo>
                    <a:pt x="11717" y="5534"/>
                  </a:lnTo>
                  <a:lnTo>
                    <a:pt x="11717" y="5442"/>
                  </a:lnTo>
                  <a:lnTo>
                    <a:pt x="11718" y="5347"/>
                  </a:lnTo>
                  <a:lnTo>
                    <a:pt x="11720" y="5253"/>
                  </a:lnTo>
                  <a:lnTo>
                    <a:pt x="11723" y="5156"/>
                  </a:lnTo>
                  <a:lnTo>
                    <a:pt x="11726" y="5059"/>
                  </a:lnTo>
                  <a:lnTo>
                    <a:pt x="11731" y="4962"/>
                  </a:lnTo>
                  <a:lnTo>
                    <a:pt x="11736" y="4866"/>
                  </a:lnTo>
                  <a:lnTo>
                    <a:pt x="11743" y="4768"/>
                  </a:lnTo>
                  <a:lnTo>
                    <a:pt x="11750" y="4670"/>
                  </a:lnTo>
                  <a:lnTo>
                    <a:pt x="11759" y="4572"/>
                  </a:lnTo>
                  <a:lnTo>
                    <a:pt x="11770" y="4474"/>
                  </a:lnTo>
                  <a:lnTo>
                    <a:pt x="11781" y="4378"/>
                  </a:lnTo>
                  <a:lnTo>
                    <a:pt x="11794" y="4281"/>
                  </a:lnTo>
                  <a:lnTo>
                    <a:pt x="11809" y="4185"/>
                  </a:lnTo>
                  <a:lnTo>
                    <a:pt x="11825" y="4091"/>
                  </a:lnTo>
                  <a:lnTo>
                    <a:pt x="11843" y="3996"/>
                  </a:lnTo>
                  <a:lnTo>
                    <a:pt x="11861" y="3903"/>
                  </a:lnTo>
                  <a:lnTo>
                    <a:pt x="11883" y="3812"/>
                  </a:lnTo>
                  <a:lnTo>
                    <a:pt x="11905" y="3722"/>
                  </a:lnTo>
                  <a:lnTo>
                    <a:pt x="11931" y="3633"/>
                  </a:lnTo>
                  <a:lnTo>
                    <a:pt x="11957" y="3545"/>
                  </a:lnTo>
                  <a:lnTo>
                    <a:pt x="11986" y="3460"/>
                  </a:lnTo>
                  <a:lnTo>
                    <a:pt x="12015" y="3377"/>
                  </a:lnTo>
                  <a:lnTo>
                    <a:pt x="12048" y="3295"/>
                  </a:lnTo>
                  <a:lnTo>
                    <a:pt x="12084" y="3216"/>
                  </a:lnTo>
                  <a:lnTo>
                    <a:pt x="12120" y="3139"/>
                  </a:lnTo>
                  <a:lnTo>
                    <a:pt x="12159" y="3066"/>
                  </a:lnTo>
                  <a:lnTo>
                    <a:pt x="12201" y="2993"/>
                  </a:lnTo>
                  <a:lnTo>
                    <a:pt x="12245" y="2925"/>
                  </a:lnTo>
                  <a:lnTo>
                    <a:pt x="12291" y="2859"/>
                  </a:lnTo>
                  <a:lnTo>
                    <a:pt x="12341" y="2796"/>
                  </a:lnTo>
                  <a:lnTo>
                    <a:pt x="12393" y="2737"/>
                  </a:lnTo>
                  <a:lnTo>
                    <a:pt x="12313" y="2627"/>
                  </a:lnTo>
                  <a:lnTo>
                    <a:pt x="12242" y="2523"/>
                  </a:lnTo>
                  <a:lnTo>
                    <a:pt x="12209" y="2473"/>
                  </a:lnTo>
                  <a:lnTo>
                    <a:pt x="12177" y="2425"/>
                  </a:lnTo>
                  <a:lnTo>
                    <a:pt x="12146" y="2377"/>
                  </a:lnTo>
                  <a:lnTo>
                    <a:pt x="12118" y="2329"/>
                  </a:lnTo>
                  <a:lnTo>
                    <a:pt x="12090" y="2282"/>
                  </a:lnTo>
                  <a:lnTo>
                    <a:pt x="12064" y="2236"/>
                  </a:lnTo>
                  <a:lnTo>
                    <a:pt x="12040" y="2189"/>
                  </a:lnTo>
                  <a:lnTo>
                    <a:pt x="12015" y="2142"/>
                  </a:lnTo>
                  <a:lnTo>
                    <a:pt x="11993" y="2095"/>
                  </a:lnTo>
                  <a:lnTo>
                    <a:pt x="11972" y="2048"/>
                  </a:lnTo>
                  <a:lnTo>
                    <a:pt x="11952" y="2000"/>
                  </a:lnTo>
                  <a:lnTo>
                    <a:pt x="11933" y="1951"/>
                  </a:lnTo>
                  <a:lnTo>
                    <a:pt x="11914" y="1901"/>
                  </a:lnTo>
                  <a:lnTo>
                    <a:pt x="11897" y="1849"/>
                  </a:lnTo>
                  <a:lnTo>
                    <a:pt x="11880" y="1796"/>
                  </a:lnTo>
                  <a:lnTo>
                    <a:pt x="11864" y="1741"/>
                  </a:lnTo>
                  <a:lnTo>
                    <a:pt x="11849" y="1685"/>
                  </a:lnTo>
                  <a:lnTo>
                    <a:pt x="11834" y="1626"/>
                  </a:lnTo>
                  <a:lnTo>
                    <a:pt x="11820" y="1565"/>
                  </a:lnTo>
                  <a:lnTo>
                    <a:pt x="11806" y="1502"/>
                  </a:lnTo>
                  <a:lnTo>
                    <a:pt x="11793" y="1436"/>
                  </a:lnTo>
                  <a:lnTo>
                    <a:pt x="11780" y="1368"/>
                  </a:lnTo>
                  <a:lnTo>
                    <a:pt x="11768" y="1295"/>
                  </a:lnTo>
                  <a:lnTo>
                    <a:pt x="11756" y="1220"/>
                  </a:lnTo>
                  <a:lnTo>
                    <a:pt x="11744" y="1141"/>
                  </a:lnTo>
                  <a:lnTo>
                    <a:pt x="11732" y="1059"/>
                  </a:lnTo>
                  <a:lnTo>
                    <a:pt x="11721" y="973"/>
                  </a:lnTo>
                  <a:lnTo>
                    <a:pt x="11709" y="883"/>
                  </a:lnTo>
                  <a:lnTo>
                    <a:pt x="1939" y="885"/>
                  </a:lnTo>
                  <a:lnTo>
                    <a:pt x="1926" y="975"/>
                  </a:lnTo>
                  <a:lnTo>
                    <a:pt x="1913" y="1061"/>
                  </a:lnTo>
                  <a:lnTo>
                    <a:pt x="1900" y="1143"/>
                  </a:lnTo>
                  <a:lnTo>
                    <a:pt x="1886" y="1221"/>
                  </a:lnTo>
                  <a:lnTo>
                    <a:pt x="1872" y="1296"/>
                  </a:lnTo>
                  <a:lnTo>
                    <a:pt x="1857" y="1368"/>
                  </a:lnTo>
                  <a:lnTo>
                    <a:pt x="1843" y="1436"/>
                  </a:lnTo>
                  <a:lnTo>
                    <a:pt x="1828" y="1502"/>
                  </a:lnTo>
                  <a:lnTo>
                    <a:pt x="1812" y="1564"/>
                  </a:lnTo>
                  <a:lnTo>
                    <a:pt x="1796" y="1625"/>
                  </a:lnTo>
                  <a:lnTo>
                    <a:pt x="1779" y="1683"/>
                  </a:lnTo>
                  <a:lnTo>
                    <a:pt x="1763" y="1739"/>
                  </a:lnTo>
                  <a:lnTo>
                    <a:pt x="1745" y="1793"/>
                  </a:lnTo>
                  <a:lnTo>
                    <a:pt x="1728" y="1846"/>
                  </a:lnTo>
                  <a:lnTo>
                    <a:pt x="1709" y="1896"/>
                  </a:lnTo>
                  <a:lnTo>
                    <a:pt x="1691" y="1946"/>
                  </a:lnTo>
                  <a:lnTo>
                    <a:pt x="1672" y="1995"/>
                  </a:lnTo>
                  <a:lnTo>
                    <a:pt x="1653" y="2042"/>
                  </a:lnTo>
                  <a:lnTo>
                    <a:pt x="1632" y="2090"/>
                  </a:lnTo>
                  <a:lnTo>
                    <a:pt x="1612" y="2137"/>
                  </a:lnTo>
                  <a:lnTo>
                    <a:pt x="1570" y="2229"/>
                  </a:lnTo>
                  <a:lnTo>
                    <a:pt x="1526" y="2324"/>
                  </a:lnTo>
                  <a:lnTo>
                    <a:pt x="1480" y="2419"/>
                  </a:lnTo>
                  <a:lnTo>
                    <a:pt x="1433" y="2519"/>
                  </a:lnTo>
                  <a:lnTo>
                    <a:pt x="1383" y="2625"/>
                  </a:lnTo>
                  <a:lnTo>
                    <a:pt x="1332" y="2737"/>
                  </a:lnTo>
                  <a:lnTo>
                    <a:pt x="1382" y="2796"/>
                  </a:lnTo>
                  <a:lnTo>
                    <a:pt x="1431" y="2859"/>
                  </a:lnTo>
                  <a:lnTo>
                    <a:pt x="1476" y="2925"/>
                  </a:lnTo>
                  <a:lnTo>
                    <a:pt x="1518" y="2993"/>
                  </a:lnTo>
                  <a:lnTo>
                    <a:pt x="1556" y="3066"/>
                  </a:lnTo>
                  <a:lnTo>
                    <a:pt x="1592" y="3139"/>
                  </a:lnTo>
                  <a:lnTo>
                    <a:pt x="1625" y="3216"/>
                  </a:lnTo>
                  <a:lnTo>
                    <a:pt x="1656" y="3295"/>
                  </a:lnTo>
                  <a:lnTo>
                    <a:pt x="1685" y="3377"/>
                  </a:lnTo>
                  <a:lnTo>
                    <a:pt x="1710" y="3460"/>
                  </a:lnTo>
                  <a:lnTo>
                    <a:pt x="1733" y="3545"/>
                  </a:lnTo>
                  <a:lnTo>
                    <a:pt x="1754" y="3633"/>
                  </a:lnTo>
                  <a:lnTo>
                    <a:pt x="1774" y="3722"/>
                  </a:lnTo>
                  <a:lnTo>
                    <a:pt x="1790" y="3812"/>
                  </a:lnTo>
                  <a:lnTo>
                    <a:pt x="1806" y="3903"/>
                  </a:lnTo>
                  <a:lnTo>
                    <a:pt x="1819" y="3996"/>
                  </a:lnTo>
                  <a:lnTo>
                    <a:pt x="1831" y="4091"/>
                  </a:lnTo>
                  <a:lnTo>
                    <a:pt x="1841" y="4185"/>
                  </a:lnTo>
                  <a:lnTo>
                    <a:pt x="1850" y="4281"/>
                  </a:lnTo>
                  <a:lnTo>
                    <a:pt x="1857" y="4378"/>
                  </a:lnTo>
                  <a:lnTo>
                    <a:pt x="1864" y="4474"/>
                  </a:lnTo>
                  <a:lnTo>
                    <a:pt x="1869" y="4572"/>
                  </a:lnTo>
                  <a:lnTo>
                    <a:pt x="1873" y="4670"/>
                  </a:lnTo>
                  <a:lnTo>
                    <a:pt x="1876" y="4768"/>
                  </a:lnTo>
                  <a:lnTo>
                    <a:pt x="1880" y="4962"/>
                  </a:lnTo>
                  <a:lnTo>
                    <a:pt x="1883" y="5156"/>
                  </a:lnTo>
                  <a:lnTo>
                    <a:pt x="1883" y="5347"/>
                  </a:lnTo>
                  <a:lnTo>
                    <a:pt x="1883" y="5534"/>
                  </a:lnTo>
                  <a:lnTo>
                    <a:pt x="1883" y="10710"/>
                  </a:lnTo>
                  <a:lnTo>
                    <a:pt x="1893" y="11000"/>
                  </a:lnTo>
                  <a:lnTo>
                    <a:pt x="1920" y="11271"/>
                  </a:lnTo>
                  <a:lnTo>
                    <a:pt x="1965" y="11525"/>
                  </a:lnTo>
                  <a:lnTo>
                    <a:pt x="2027" y="11761"/>
                  </a:lnTo>
                  <a:lnTo>
                    <a:pt x="2105" y="11983"/>
                  </a:lnTo>
                  <a:lnTo>
                    <a:pt x="2196" y="12188"/>
                  </a:lnTo>
                  <a:lnTo>
                    <a:pt x="2303" y="12382"/>
                  </a:lnTo>
                  <a:lnTo>
                    <a:pt x="2421" y="12561"/>
                  </a:lnTo>
                  <a:lnTo>
                    <a:pt x="2551" y="12728"/>
                  </a:lnTo>
                  <a:lnTo>
                    <a:pt x="2693" y="12884"/>
                  </a:lnTo>
                  <a:lnTo>
                    <a:pt x="2846" y="13030"/>
                  </a:lnTo>
                  <a:lnTo>
                    <a:pt x="3006" y="13166"/>
                  </a:lnTo>
                  <a:lnTo>
                    <a:pt x="3177" y="13295"/>
                  </a:lnTo>
                  <a:lnTo>
                    <a:pt x="3354" y="13416"/>
                  </a:lnTo>
                  <a:lnTo>
                    <a:pt x="3538" y="13529"/>
                  </a:lnTo>
                  <a:lnTo>
                    <a:pt x="3727" y="13638"/>
                  </a:lnTo>
                  <a:lnTo>
                    <a:pt x="3921" y="13741"/>
                  </a:lnTo>
                  <a:lnTo>
                    <a:pt x="4119" y="13840"/>
                  </a:lnTo>
                  <a:lnTo>
                    <a:pt x="4320" y="13937"/>
                  </a:lnTo>
                  <a:lnTo>
                    <a:pt x="4524" y="14031"/>
                  </a:lnTo>
                  <a:lnTo>
                    <a:pt x="4728" y="14125"/>
                  </a:lnTo>
                  <a:lnTo>
                    <a:pt x="4934" y="14217"/>
                  </a:lnTo>
                  <a:lnTo>
                    <a:pt x="5137" y="14311"/>
                  </a:lnTo>
                  <a:lnTo>
                    <a:pt x="5341" y="14405"/>
                  </a:lnTo>
                  <a:lnTo>
                    <a:pt x="5541" y="14503"/>
                  </a:lnTo>
                  <a:lnTo>
                    <a:pt x="5738" y="14603"/>
                  </a:lnTo>
                  <a:lnTo>
                    <a:pt x="5930" y="14708"/>
                  </a:lnTo>
                  <a:lnTo>
                    <a:pt x="6118" y="14817"/>
                  </a:lnTo>
                  <a:lnTo>
                    <a:pt x="6300" y="14934"/>
                  </a:lnTo>
                  <a:lnTo>
                    <a:pt x="6475" y="15057"/>
                  </a:lnTo>
                  <a:lnTo>
                    <a:pt x="6642" y="15188"/>
                  </a:lnTo>
                  <a:lnTo>
                    <a:pt x="6800" y="15327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Freeform 142"/>
            <p:cNvSpPr>
              <a:spLocks/>
            </p:cNvSpPr>
            <p:nvPr/>
          </p:nvSpPr>
          <p:spPr bwMode="auto">
            <a:xfrm>
              <a:off x="1417" y="2739"/>
              <a:ext cx="858" cy="791"/>
            </a:xfrm>
            <a:custGeom>
              <a:avLst/>
              <a:gdLst/>
              <a:ahLst/>
              <a:cxnLst>
                <a:cxn ang="0">
                  <a:pos x="5824" y="257"/>
                </a:cxn>
                <a:cxn ang="0">
                  <a:pos x="5796" y="579"/>
                </a:cxn>
                <a:cxn ang="0">
                  <a:pos x="5749" y="880"/>
                </a:cxn>
                <a:cxn ang="0">
                  <a:pos x="5682" y="1162"/>
                </a:cxn>
                <a:cxn ang="0">
                  <a:pos x="5596" y="1423"/>
                </a:cxn>
                <a:cxn ang="0">
                  <a:pos x="5494" y="1667"/>
                </a:cxn>
                <a:cxn ang="0">
                  <a:pos x="5374" y="1895"/>
                </a:cxn>
                <a:cxn ang="0">
                  <a:pos x="5240" y="2107"/>
                </a:cxn>
                <a:cxn ang="0">
                  <a:pos x="5091" y="2305"/>
                </a:cxn>
                <a:cxn ang="0">
                  <a:pos x="4930" y="2489"/>
                </a:cxn>
                <a:cxn ang="0">
                  <a:pos x="4755" y="2663"/>
                </a:cxn>
                <a:cxn ang="0">
                  <a:pos x="4569" y="2825"/>
                </a:cxn>
                <a:cxn ang="0">
                  <a:pos x="4372" y="2977"/>
                </a:cxn>
                <a:cxn ang="0">
                  <a:pos x="4167" y="3120"/>
                </a:cxn>
                <a:cxn ang="0">
                  <a:pos x="3952" y="3256"/>
                </a:cxn>
                <a:cxn ang="0">
                  <a:pos x="3560" y="3478"/>
                </a:cxn>
                <a:cxn ang="0">
                  <a:pos x="3091" y="3714"/>
                </a:cxn>
                <a:cxn ang="0">
                  <a:pos x="2486" y="3993"/>
                </a:cxn>
                <a:cxn ang="0">
                  <a:pos x="1878" y="4271"/>
                </a:cxn>
                <a:cxn ang="0">
                  <a:pos x="1399" y="4505"/>
                </a:cxn>
                <a:cxn ang="0">
                  <a:pos x="993" y="4724"/>
                </a:cxn>
                <a:cxn ang="0">
                  <a:pos x="769" y="4858"/>
                </a:cxn>
                <a:cxn ang="0">
                  <a:pos x="551" y="4999"/>
                </a:cxn>
                <a:cxn ang="0">
                  <a:pos x="342" y="5151"/>
                </a:cxn>
                <a:cxn ang="0">
                  <a:pos x="143" y="5312"/>
                </a:cxn>
                <a:cxn ang="0">
                  <a:pos x="106" y="5552"/>
                </a:cxn>
                <a:cxn ang="0">
                  <a:pos x="291" y="5388"/>
                </a:cxn>
                <a:cxn ang="0">
                  <a:pos x="486" y="5236"/>
                </a:cxn>
                <a:cxn ang="0">
                  <a:pos x="691" y="5092"/>
                </a:cxn>
                <a:cxn ang="0">
                  <a:pos x="904" y="4954"/>
                </a:cxn>
                <a:cxn ang="0">
                  <a:pos x="1125" y="4826"/>
                </a:cxn>
                <a:cxn ang="0">
                  <a:pos x="1586" y="4583"/>
                </a:cxn>
                <a:cxn ang="0">
                  <a:pos x="2064" y="4354"/>
                </a:cxn>
                <a:cxn ang="0">
                  <a:pos x="2794" y="4022"/>
                </a:cxn>
                <a:cxn ang="0">
                  <a:pos x="3278" y="3794"/>
                </a:cxn>
                <a:cxn ang="0">
                  <a:pos x="3749" y="3551"/>
                </a:cxn>
                <a:cxn ang="0">
                  <a:pos x="4087" y="3354"/>
                </a:cxn>
                <a:cxn ang="0">
                  <a:pos x="4305" y="3212"/>
                </a:cxn>
                <a:cxn ang="0">
                  <a:pos x="4515" y="3063"/>
                </a:cxn>
                <a:cxn ang="0">
                  <a:pos x="4716" y="2903"/>
                </a:cxn>
                <a:cxn ang="0">
                  <a:pos x="4907" y="2731"/>
                </a:cxn>
                <a:cxn ang="0">
                  <a:pos x="5085" y="2548"/>
                </a:cxn>
                <a:cxn ang="0">
                  <a:pos x="5251" y="2351"/>
                </a:cxn>
                <a:cxn ang="0">
                  <a:pos x="5404" y="2140"/>
                </a:cxn>
                <a:cxn ang="0">
                  <a:pos x="5541" y="1913"/>
                </a:cxn>
                <a:cxn ang="0">
                  <a:pos x="5661" y="1671"/>
                </a:cxn>
                <a:cxn ang="0">
                  <a:pos x="5764" y="1410"/>
                </a:cxn>
                <a:cxn ang="0">
                  <a:pos x="5849" y="1132"/>
                </a:cxn>
                <a:cxn ang="0">
                  <a:pos x="5915" y="834"/>
                </a:cxn>
                <a:cxn ang="0">
                  <a:pos x="5959" y="517"/>
                </a:cxn>
                <a:cxn ang="0">
                  <a:pos x="5982" y="178"/>
                </a:cxn>
              </a:cxnLst>
              <a:rect l="0" t="0" r="r" b="b"/>
              <a:pathLst>
                <a:path w="5984" h="5552">
                  <a:moveTo>
                    <a:pt x="5830" y="0"/>
                  </a:moveTo>
                  <a:lnTo>
                    <a:pt x="5830" y="87"/>
                  </a:lnTo>
                  <a:lnTo>
                    <a:pt x="5828" y="173"/>
                  </a:lnTo>
                  <a:lnTo>
                    <a:pt x="5824" y="257"/>
                  </a:lnTo>
                  <a:lnTo>
                    <a:pt x="5819" y="340"/>
                  </a:lnTo>
                  <a:lnTo>
                    <a:pt x="5813" y="421"/>
                  </a:lnTo>
                  <a:lnTo>
                    <a:pt x="5806" y="501"/>
                  </a:lnTo>
                  <a:lnTo>
                    <a:pt x="5796" y="579"/>
                  </a:lnTo>
                  <a:lnTo>
                    <a:pt x="5786" y="656"/>
                  </a:lnTo>
                  <a:lnTo>
                    <a:pt x="5775" y="732"/>
                  </a:lnTo>
                  <a:lnTo>
                    <a:pt x="5762" y="807"/>
                  </a:lnTo>
                  <a:lnTo>
                    <a:pt x="5749" y="880"/>
                  </a:lnTo>
                  <a:lnTo>
                    <a:pt x="5733" y="953"/>
                  </a:lnTo>
                  <a:lnTo>
                    <a:pt x="5718" y="1023"/>
                  </a:lnTo>
                  <a:lnTo>
                    <a:pt x="5701" y="1092"/>
                  </a:lnTo>
                  <a:lnTo>
                    <a:pt x="5682" y="1162"/>
                  </a:lnTo>
                  <a:lnTo>
                    <a:pt x="5662" y="1229"/>
                  </a:lnTo>
                  <a:lnTo>
                    <a:pt x="5641" y="1295"/>
                  </a:lnTo>
                  <a:lnTo>
                    <a:pt x="5619" y="1360"/>
                  </a:lnTo>
                  <a:lnTo>
                    <a:pt x="5596" y="1423"/>
                  </a:lnTo>
                  <a:lnTo>
                    <a:pt x="5572" y="1486"/>
                  </a:lnTo>
                  <a:lnTo>
                    <a:pt x="5547" y="1547"/>
                  </a:lnTo>
                  <a:lnTo>
                    <a:pt x="5521" y="1608"/>
                  </a:lnTo>
                  <a:lnTo>
                    <a:pt x="5494" y="1667"/>
                  </a:lnTo>
                  <a:lnTo>
                    <a:pt x="5465" y="1726"/>
                  </a:lnTo>
                  <a:lnTo>
                    <a:pt x="5436" y="1783"/>
                  </a:lnTo>
                  <a:lnTo>
                    <a:pt x="5406" y="1839"/>
                  </a:lnTo>
                  <a:lnTo>
                    <a:pt x="5374" y="1895"/>
                  </a:lnTo>
                  <a:lnTo>
                    <a:pt x="5342" y="1949"/>
                  </a:lnTo>
                  <a:lnTo>
                    <a:pt x="5309" y="2002"/>
                  </a:lnTo>
                  <a:lnTo>
                    <a:pt x="5275" y="2055"/>
                  </a:lnTo>
                  <a:lnTo>
                    <a:pt x="5240" y="2107"/>
                  </a:lnTo>
                  <a:lnTo>
                    <a:pt x="5205" y="2157"/>
                  </a:lnTo>
                  <a:lnTo>
                    <a:pt x="5167" y="2207"/>
                  </a:lnTo>
                  <a:lnTo>
                    <a:pt x="5130" y="2256"/>
                  </a:lnTo>
                  <a:lnTo>
                    <a:pt x="5091" y="2305"/>
                  </a:lnTo>
                  <a:lnTo>
                    <a:pt x="5052" y="2352"/>
                  </a:lnTo>
                  <a:lnTo>
                    <a:pt x="5012" y="2398"/>
                  </a:lnTo>
                  <a:lnTo>
                    <a:pt x="4971" y="2444"/>
                  </a:lnTo>
                  <a:lnTo>
                    <a:pt x="4930" y="2489"/>
                  </a:lnTo>
                  <a:lnTo>
                    <a:pt x="4887" y="2533"/>
                  </a:lnTo>
                  <a:lnTo>
                    <a:pt x="4844" y="2577"/>
                  </a:lnTo>
                  <a:lnTo>
                    <a:pt x="4800" y="2620"/>
                  </a:lnTo>
                  <a:lnTo>
                    <a:pt x="4755" y="2663"/>
                  </a:lnTo>
                  <a:lnTo>
                    <a:pt x="4710" y="2704"/>
                  </a:lnTo>
                  <a:lnTo>
                    <a:pt x="4664" y="2745"/>
                  </a:lnTo>
                  <a:lnTo>
                    <a:pt x="4616" y="2785"/>
                  </a:lnTo>
                  <a:lnTo>
                    <a:pt x="4569" y="2825"/>
                  </a:lnTo>
                  <a:lnTo>
                    <a:pt x="4521" y="2863"/>
                  </a:lnTo>
                  <a:lnTo>
                    <a:pt x="4472" y="2901"/>
                  </a:lnTo>
                  <a:lnTo>
                    <a:pt x="4423" y="2940"/>
                  </a:lnTo>
                  <a:lnTo>
                    <a:pt x="4372" y="2977"/>
                  </a:lnTo>
                  <a:lnTo>
                    <a:pt x="4323" y="3014"/>
                  </a:lnTo>
                  <a:lnTo>
                    <a:pt x="4271" y="3050"/>
                  </a:lnTo>
                  <a:lnTo>
                    <a:pt x="4219" y="3085"/>
                  </a:lnTo>
                  <a:lnTo>
                    <a:pt x="4167" y="3120"/>
                  </a:lnTo>
                  <a:lnTo>
                    <a:pt x="4114" y="3155"/>
                  </a:lnTo>
                  <a:lnTo>
                    <a:pt x="4061" y="3189"/>
                  </a:lnTo>
                  <a:lnTo>
                    <a:pt x="4007" y="3223"/>
                  </a:lnTo>
                  <a:lnTo>
                    <a:pt x="3952" y="3256"/>
                  </a:lnTo>
                  <a:lnTo>
                    <a:pt x="3898" y="3289"/>
                  </a:lnTo>
                  <a:lnTo>
                    <a:pt x="3787" y="3353"/>
                  </a:lnTo>
                  <a:lnTo>
                    <a:pt x="3674" y="3417"/>
                  </a:lnTo>
                  <a:lnTo>
                    <a:pt x="3560" y="3478"/>
                  </a:lnTo>
                  <a:lnTo>
                    <a:pt x="3444" y="3539"/>
                  </a:lnTo>
                  <a:lnTo>
                    <a:pt x="3328" y="3598"/>
                  </a:lnTo>
                  <a:lnTo>
                    <a:pt x="3210" y="3656"/>
                  </a:lnTo>
                  <a:lnTo>
                    <a:pt x="3091" y="3714"/>
                  </a:lnTo>
                  <a:lnTo>
                    <a:pt x="2971" y="3771"/>
                  </a:lnTo>
                  <a:lnTo>
                    <a:pt x="2851" y="3827"/>
                  </a:lnTo>
                  <a:lnTo>
                    <a:pt x="2731" y="3883"/>
                  </a:lnTo>
                  <a:lnTo>
                    <a:pt x="2486" y="3993"/>
                  </a:lnTo>
                  <a:lnTo>
                    <a:pt x="2243" y="4104"/>
                  </a:lnTo>
                  <a:lnTo>
                    <a:pt x="2121" y="4159"/>
                  </a:lnTo>
                  <a:lnTo>
                    <a:pt x="1999" y="4215"/>
                  </a:lnTo>
                  <a:lnTo>
                    <a:pt x="1878" y="4271"/>
                  </a:lnTo>
                  <a:lnTo>
                    <a:pt x="1757" y="4328"/>
                  </a:lnTo>
                  <a:lnTo>
                    <a:pt x="1638" y="4386"/>
                  </a:lnTo>
                  <a:lnTo>
                    <a:pt x="1518" y="4444"/>
                  </a:lnTo>
                  <a:lnTo>
                    <a:pt x="1399" y="4505"/>
                  </a:lnTo>
                  <a:lnTo>
                    <a:pt x="1281" y="4565"/>
                  </a:lnTo>
                  <a:lnTo>
                    <a:pt x="1165" y="4628"/>
                  </a:lnTo>
                  <a:lnTo>
                    <a:pt x="1050" y="4691"/>
                  </a:lnTo>
                  <a:lnTo>
                    <a:pt x="993" y="4724"/>
                  </a:lnTo>
                  <a:lnTo>
                    <a:pt x="936" y="4757"/>
                  </a:lnTo>
                  <a:lnTo>
                    <a:pt x="880" y="4790"/>
                  </a:lnTo>
                  <a:lnTo>
                    <a:pt x="824" y="4824"/>
                  </a:lnTo>
                  <a:lnTo>
                    <a:pt x="769" y="4858"/>
                  </a:lnTo>
                  <a:lnTo>
                    <a:pt x="714" y="4893"/>
                  </a:lnTo>
                  <a:lnTo>
                    <a:pt x="659" y="4928"/>
                  </a:lnTo>
                  <a:lnTo>
                    <a:pt x="605" y="4963"/>
                  </a:lnTo>
                  <a:lnTo>
                    <a:pt x="551" y="4999"/>
                  </a:lnTo>
                  <a:lnTo>
                    <a:pt x="498" y="5037"/>
                  </a:lnTo>
                  <a:lnTo>
                    <a:pt x="446" y="5074"/>
                  </a:lnTo>
                  <a:lnTo>
                    <a:pt x="394" y="5112"/>
                  </a:lnTo>
                  <a:lnTo>
                    <a:pt x="342" y="5151"/>
                  </a:lnTo>
                  <a:lnTo>
                    <a:pt x="292" y="5190"/>
                  </a:lnTo>
                  <a:lnTo>
                    <a:pt x="242" y="5230"/>
                  </a:lnTo>
                  <a:lnTo>
                    <a:pt x="192" y="5271"/>
                  </a:lnTo>
                  <a:lnTo>
                    <a:pt x="143" y="5312"/>
                  </a:lnTo>
                  <a:lnTo>
                    <a:pt x="95" y="5353"/>
                  </a:lnTo>
                  <a:lnTo>
                    <a:pt x="48" y="5396"/>
                  </a:lnTo>
                  <a:lnTo>
                    <a:pt x="0" y="5440"/>
                  </a:lnTo>
                  <a:lnTo>
                    <a:pt x="106" y="5552"/>
                  </a:lnTo>
                  <a:lnTo>
                    <a:pt x="151" y="5510"/>
                  </a:lnTo>
                  <a:lnTo>
                    <a:pt x="197" y="5469"/>
                  </a:lnTo>
                  <a:lnTo>
                    <a:pt x="243" y="5429"/>
                  </a:lnTo>
                  <a:lnTo>
                    <a:pt x="291" y="5388"/>
                  </a:lnTo>
                  <a:lnTo>
                    <a:pt x="338" y="5350"/>
                  </a:lnTo>
                  <a:lnTo>
                    <a:pt x="387" y="5312"/>
                  </a:lnTo>
                  <a:lnTo>
                    <a:pt x="436" y="5273"/>
                  </a:lnTo>
                  <a:lnTo>
                    <a:pt x="486" y="5236"/>
                  </a:lnTo>
                  <a:lnTo>
                    <a:pt x="536" y="5198"/>
                  </a:lnTo>
                  <a:lnTo>
                    <a:pt x="587" y="5162"/>
                  </a:lnTo>
                  <a:lnTo>
                    <a:pt x="638" y="5127"/>
                  </a:lnTo>
                  <a:lnTo>
                    <a:pt x="691" y="5092"/>
                  </a:lnTo>
                  <a:lnTo>
                    <a:pt x="744" y="5057"/>
                  </a:lnTo>
                  <a:lnTo>
                    <a:pt x="796" y="5023"/>
                  </a:lnTo>
                  <a:lnTo>
                    <a:pt x="850" y="4988"/>
                  </a:lnTo>
                  <a:lnTo>
                    <a:pt x="904" y="4954"/>
                  </a:lnTo>
                  <a:lnTo>
                    <a:pt x="959" y="4921"/>
                  </a:lnTo>
                  <a:lnTo>
                    <a:pt x="1014" y="4890"/>
                  </a:lnTo>
                  <a:lnTo>
                    <a:pt x="1069" y="4857"/>
                  </a:lnTo>
                  <a:lnTo>
                    <a:pt x="1125" y="4826"/>
                  </a:lnTo>
                  <a:lnTo>
                    <a:pt x="1238" y="4763"/>
                  </a:lnTo>
                  <a:lnTo>
                    <a:pt x="1353" y="4702"/>
                  </a:lnTo>
                  <a:lnTo>
                    <a:pt x="1469" y="4641"/>
                  </a:lnTo>
                  <a:lnTo>
                    <a:pt x="1586" y="4583"/>
                  </a:lnTo>
                  <a:lnTo>
                    <a:pt x="1703" y="4525"/>
                  </a:lnTo>
                  <a:lnTo>
                    <a:pt x="1823" y="4468"/>
                  </a:lnTo>
                  <a:lnTo>
                    <a:pt x="1943" y="4410"/>
                  </a:lnTo>
                  <a:lnTo>
                    <a:pt x="2064" y="4354"/>
                  </a:lnTo>
                  <a:lnTo>
                    <a:pt x="2185" y="4299"/>
                  </a:lnTo>
                  <a:lnTo>
                    <a:pt x="2306" y="4243"/>
                  </a:lnTo>
                  <a:lnTo>
                    <a:pt x="2550" y="4133"/>
                  </a:lnTo>
                  <a:lnTo>
                    <a:pt x="2794" y="4022"/>
                  </a:lnTo>
                  <a:lnTo>
                    <a:pt x="2915" y="3966"/>
                  </a:lnTo>
                  <a:lnTo>
                    <a:pt x="3037" y="3909"/>
                  </a:lnTo>
                  <a:lnTo>
                    <a:pt x="3157" y="3852"/>
                  </a:lnTo>
                  <a:lnTo>
                    <a:pt x="3278" y="3794"/>
                  </a:lnTo>
                  <a:lnTo>
                    <a:pt x="3397" y="3736"/>
                  </a:lnTo>
                  <a:lnTo>
                    <a:pt x="3516" y="3675"/>
                  </a:lnTo>
                  <a:lnTo>
                    <a:pt x="3632" y="3615"/>
                  </a:lnTo>
                  <a:lnTo>
                    <a:pt x="3749" y="3551"/>
                  </a:lnTo>
                  <a:lnTo>
                    <a:pt x="3863" y="3487"/>
                  </a:lnTo>
                  <a:lnTo>
                    <a:pt x="3976" y="3421"/>
                  </a:lnTo>
                  <a:lnTo>
                    <a:pt x="4032" y="3388"/>
                  </a:lnTo>
                  <a:lnTo>
                    <a:pt x="4087" y="3354"/>
                  </a:lnTo>
                  <a:lnTo>
                    <a:pt x="4142" y="3319"/>
                  </a:lnTo>
                  <a:lnTo>
                    <a:pt x="4197" y="3284"/>
                  </a:lnTo>
                  <a:lnTo>
                    <a:pt x="4252" y="3249"/>
                  </a:lnTo>
                  <a:lnTo>
                    <a:pt x="4305" y="3212"/>
                  </a:lnTo>
                  <a:lnTo>
                    <a:pt x="4359" y="3176"/>
                  </a:lnTo>
                  <a:lnTo>
                    <a:pt x="4412" y="3139"/>
                  </a:lnTo>
                  <a:lnTo>
                    <a:pt x="4463" y="3101"/>
                  </a:lnTo>
                  <a:lnTo>
                    <a:pt x="4515" y="3063"/>
                  </a:lnTo>
                  <a:lnTo>
                    <a:pt x="4567" y="3023"/>
                  </a:lnTo>
                  <a:lnTo>
                    <a:pt x="4617" y="2984"/>
                  </a:lnTo>
                  <a:lnTo>
                    <a:pt x="4667" y="2943"/>
                  </a:lnTo>
                  <a:lnTo>
                    <a:pt x="4716" y="2903"/>
                  </a:lnTo>
                  <a:lnTo>
                    <a:pt x="4765" y="2861"/>
                  </a:lnTo>
                  <a:lnTo>
                    <a:pt x="4813" y="2818"/>
                  </a:lnTo>
                  <a:lnTo>
                    <a:pt x="4860" y="2775"/>
                  </a:lnTo>
                  <a:lnTo>
                    <a:pt x="4907" y="2731"/>
                  </a:lnTo>
                  <a:lnTo>
                    <a:pt x="4953" y="2686"/>
                  </a:lnTo>
                  <a:lnTo>
                    <a:pt x="4998" y="2641"/>
                  </a:lnTo>
                  <a:lnTo>
                    <a:pt x="5042" y="2595"/>
                  </a:lnTo>
                  <a:lnTo>
                    <a:pt x="5085" y="2548"/>
                  </a:lnTo>
                  <a:lnTo>
                    <a:pt x="5128" y="2500"/>
                  </a:lnTo>
                  <a:lnTo>
                    <a:pt x="5170" y="2451"/>
                  </a:lnTo>
                  <a:lnTo>
                    <a:pt x="5211" y="2401"/>
                  </a:lnTo>
                  <a:lnTo>
                    <a:pt x="5251" y="2351"/>
                  </a:lnTo>
                  <a:lnTo>
                    <a:pt x="5290" y="2299"/>
                  </a:lnTo>
                  <a:lnTo>
                    <a:pt x="5329" y="2248"/>
                  </a:lnTo>
                  <a:lnTo>
                    <a:pt x="5367" y="2194"/>
                  </a:lnTo>
                  <a:lnTo>
                    <a:pt x="5404" y="2140"/>
                  </a:lnTo>
                  <a:lnTo>
                    <a:pt x="5440" y="2085"/>
                  </a:lnTo>
                  <a:lnTo>
                    <a:pt x="5474" y="2029"/>
                  </a:lnTo>
                  <a:lnTo>
                    <a:pt x="5508" y="1972"/>
                  </a:lnTo>
                  <a:lnTo>
                    <a:pt x="5541" y="1913"/>
                  </a:lnTo>
                  <a:lnTo>
                    <a:pt x="5572" y="1854"/>
                  </a:lnTo>
                  <a:lnTo>
                    <a:pt x="5604" y="1794"/>
                  </a:lnTo>
                  <a:lnTo>
                    <a:pt x="5632" y="1733"/>
                  </a:lnTo>
                  <a:lnTo>
                    <a:pt x="5661" y="1671"/>
                  </a:lnTo>
                  <a:lnTo>
                    <a:pt x="5688" y="1607"/>
                  </a:lnTo>
                  <a:lnTo>
                    <a:pt x="5715" y="1542"/>
                  </a:lnTo>
                  <a:lnTo>
                    <a:pt x="5740" y="1477"/>
                  </a:lnTo>
                  <a:lnTo>
                    <a:pt x="5764" y="1410"/>
                  </a:lnTo>
                  <a:lnTo>
                    <a:pt x="5787" y="1342"/>
                  </a:lnTo>
                  <a:lnTo>
                    <a:pt x="5809" y="1273"/>
                  </a:lnTo>
                  <a:lnTo>
                    <a:pt x="5830" y="1203"/>
                  </a:lnTo>
                  <a:lnTo>
                    <a:pt x="5849" y="1132"/>
                  </a:lnTo>
                  <a:lnTo>
                    <a:pt x="5868" y="1060"/>
                  </a:lnTo>
                  <a:lnTo>
                    <a:pt x="5884" y="985"/>
                  </a:lnTo>
                  <a:lnTo>
                    <a:pt x="5901" y="910"/>
                  </a:lnTo>
                  <a:lnTo>
                    <a:pt x="5915" y="834"/>
                  </a:lnTo>
                  <a:lnTo>
                    <a:pt x="5927" y="756"/>
                  </a:lnTo>
                  <a:lnTo>
                    <a:pt x="5939" y="678"/>
                  </a:lnTo>
                  <a:lnTo>
                    <a:pt x="5950" y="598"/>
                  </a:lnTo>
                  <a:lnTo>
                    <a:pt x="5959" y="517"/>
                  </a:lnTo>
                  <a:lnTo>
                    <a:pt x="5967" y="434"/>
                  </a:lnTo>
                  <a:lnTo>
                    <a:pt x="5973" y="350"/>
                  </a:lnTo>
                  <a:lnTo>
                    <a:pt x="5978" y="264"/>
                  </a:lnTo>
                  <a:lnTo>
                    <a:pt x="5982" y="178"/>
                  </a:lnTo>
                  <a:lnTo>
                    <a:pt x="5983" y="89"/>
                  </a:lnTo>
                  <a:lnTo>
                    <a:pt x="5984" y="0"/>
                  </a:lnTo>
                  <a:lnTo>
                    <a:pt x="5830" y="0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Freeform 143"/>
            <p:cNvSpPr>
              <a:spLocks/>
            </p:cNvSpPr>
            <p:nvPr/>
          </p:nvSpPr>
          <p:spPr bwMode="auto">
            <a:xfrm>
              <a:off x="2250" y="1857"/>
              <a:ext cx="25" cy="882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0" y="0"/>
                </a:cxn>
                <a:cxn ang="0">
                  <a:pos x="0" y="6163"/>
                </a:cxn>
                <a:cxn ang="0">
                  <a:pos x="154" y="6163"/>
                </a:cxn>
                <a:cxn ang="0">
                  <a:pos x="154" y="0"/>
                </a:cxn>
                <a:cxn ang="0">
                  <a:pos x="0" y="0"/>
                </a:cxn>
                <a:cxn ang="0">
                  <a:pos x="154" y="0"/>
                </a:cxn>
              </a:cxnLst>
              <a:rect l="0" t="0" r="r" b="b"/>
              <a:pathLst>
                <a:path w="154" h="6163">
                  <a:moveTo>
                    <a:pt x="154" y="0"/>
                  </a:moveTo>
                  <a:lnTo>
                    <a:pt x="0" y="0"/>
                  </a:lnTo>
                  <a:lnTo>
                    <a:pt x="0" y="6163"/>
                  </a:lnTo>
                  <a:lnTo>
                    <a:pt x="154" y="6163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Freeform 144"/>
            <p:cNvSpPr>
              <a:spLocks/>
            </p:cNvSpPr>
            <p:nvPr/>
          </p:nvSpPr>
          <p:spPr bwMode="auto">
            <a:xfrm>
              <a:off x="2250" y="1440"/>
              <a:ext cx="163" cy="417"/>
            </a:xfrm>
            <a:custGeom>
              <a:avLst/>
              <a:gdLst/>
              <a:ahLst/>
              <a:cxnLst>
                <a:cxn ang="0">
                  <a:pos x="967" y="1"/>
                </a:cxn>
                <a:cxn ang="0">
                  <a:pos x="903" y="71"/>
                </a:cxn>
                <a:cxn ang="0">
                  <a:pos x="843" y="144"/>
                </a:cxn>
                <a:cxn ang="0">
                  <a:pos x="783" y="217"/>
                </a:cxn>
                <a:cxn ang="0">
                  <a:pos x="727" y="293"/>
                </a:cxn>
                <a:cxn ang="0">
                  <a:pos x="673" y="370"/>
                </a:cxn>
                <a:cxn ang="0">
                  <a:pos x="622" y="448"/>
                </a:cxn>
                <a:cxn ang="0">
                  <a:pos x="572" y="527"/>
                </a:cxn>
                <a:cxn ang="0">
                  <a:pos x="525" y="608"/>
                </a:cxn>
                <a:cxn ang="0">
                  <a:pos x="480" y="691"/>
                </a:cxn>
                <a:cxn ang="0">
                  <a:pos x="437" y="774"/>
                </a:cxn>
                <a:cxn ang="0">
                  <a:pos x="396" y="859"/>
                </a:cxn>
                <a:cxn ang="0">
                  <a:pos x="358" y="946"/>
                </a:cxn>
                <a:cxn ang="0">
                  <a:pos x="321" y="1033"/>
                </a:cxn>
                <a:cxn ang="0">
                  <a:pos x="287" y="1122"/>
                </a:cxn>
                <a:cxn ang="0">
                  <a:pos x="254" y="1213"/>
                </a:cxn>
                <a:cxn ang="0">
                  <a:pos x="225" y="1304"/>
                </a:cxn>
                <a:cxn ang="0">
                  <a:pos x="197" y="1396"/>
                </a:cxn>
                <a:cxn ang="0">
                  <a:pos x="171" y="1491"/>
                </a:cxn>
                <a:cxn ang="0">
                  <a:pos x="146" y="1587"/>
                </a:cxn>
                <a:cxn ang="0">
                  <a:pos x="123" y="1683"/>
                </a:cxn>
                <a:cxn ang="0">
                  <a:pos x="85" y="1880"/>
                </a:cxn>
                <a:cxn ang="0">
                  <a:pos x="54" y="2081"/>
                </a:cxn>
                <a:cxn ang="0">
                  <a:pos x="30" y="2288"/>
                </a:cxn>
                <a:cxn ang="0">
                  <a:pos x="13" y="2499"/>
                </a:cxn>
                <a:cxn ang="0">
                  <a:pos x="4" y="2714"/>
                </a:cxn>
                <a:cxn ang="0">
                  <a:pos x="0" y="2934"/>
                </a:cxn>
                <a:cxn ang="0">
                  <a:pos x="155" y="2826"/>
                </a:cxn>
                <a:cxn ang="0">
                  <a:pos x="162" y="2613"/>
                </a:cxn>
                <a:cxn ang="0">
                  <a:pos x="175" y="2405"/>
                </a:cxn>
                <a:cxn ang="0">
                  <a:pos x="195" y="2202"/>
                </a:cxn>
                <a:cxn ang="0">
                  <a:pos x="221" y="2003"/>
                </a:cxn>
                <a:cxn ang="0">
                  <a:pos x="255" y="1811"/>
                </a:cxn>
                <a:cxn ang="0">
                  <a:pos x="285" y="1669"/>
                </a:cxn>
                <a:cxn ang="0">
                  <a:pos x="307" y="1577"/>
                </a:cxn>
                <a:cxn ang="0">
                  <a:pos x="331" y="1484"/>
                </a:cxn>
                <a:cxn ang="0">
                  <a:pos x="358" y="1395"/>
                </a:cxn>
                <a:cxn ang="0">
                  <a:pos x="386" y="1306"/>
                </a:cxn>
                <a:cxn ang="0">
                  <a:pos x="416" y="1218"/>
                </a:cxn>
                <a:cxn ang="0">
                  <a:pos x="448" y="1133"/>
                </a:cxn>
                <a:cxn ang="0">
                  <a:pos x="482" y="1048"/>
                </a:cxn>
                <a:cxn ang="0">
                  <a:pos x="517" y="964"/>
                </a:cxn>
                <a:cxn ang="0">
                  <a:pos x="554" y="883"/>
                </a:cxn>
                <a:cxn ang="0">
                  <a:pos x="595" y="802"/>
                </a:cxn>
                <a:cxn ang="0">
                  <a:pos x="637" y="723"/>
                </a:cxn>
                <a:cxn ang="0">
                  <a:pos x="681" y="645"/>
                </a:cxn>
                <a:cxn ang="0">
                  <a:pos x="727" y="569"/>
                </a:cxn>
                <a:cxn ang="0">
                  <a:pos x="775" y="493"/>
                </a:cxn>
                <a:cxn ang="0">
                  <a:pos x="826" y="419"/>
                </a:cxn>
                <a:cxn ang="0">
                  <a:pos x="879" y="347"/>
                </a:cxn>
                <a:cxn ang="0">
                  <a:pos x="934" y="277"/>
                </a:cxn>
                <a:cxn ang="0">
                  <a:pos x="990" y="206"/>
                </a:cxn>
                <a:cxn ang="0">
                  <a:pos x="1049" y="138"/>
                </a:cxn>
                <a:cxn ang="0">
                  <a:pos x="1080" y="0"/>
                </a:cxn>
                <a:cxn ang="0">
                  <a:pos x="1128" y="52"/>
                </a:cxn>
                <a:cxn ang="0">
                  <a:pos x="967" y="105"/>
                </a:cxn>
              </a:cxnLst>
              <a:rect l="0" t="0" r="r" b="b"/>
              <a:pathLst>
                <a:path w="1128" h="2934">
                  <a:moveTo>
                    <a:pt x="967" y="105"/>
                  </a:moveTo>
                  <a:lnTo>
                    <a:pt x="967" y="1"/>
                  </a:lnTo>
                  <a:lnTo>
                    <a:pt x="935" y="36"/>
                  </a:lnTo>
                  <a:lnTo>
                    <a:pt x="903" y="71"/>
                  </a:lnTo>
                  <a:lnTo>
                    <a:pt x="872" y="107"/>
                  </a:lnTo>
                  <a:lnTo>
                    <a:pt x="843" y="144"/>
                  </a:lnTo>
                  <a:lnTo>
                    <a:pt x="813" y="181"/>
                  </a:lnTo>
                  <a:lnTo>
                    <a:pt x="783" y="217"/>
                  </a:lnTo>
                  <a:lnTo>
                    <a:pt x="756" y="255"/>
                  </a:lnTo>
                  <a:lnTo>
                    <a:pt x="727" y="293"/>
                  </a:lnTo>
                  <a:lnTo>
                    <a:pt x="700" y="331"/>
                  </a:lnTo>
                  <a:lnTo>
                    <a:pt x="673" y="370"/>
                  </a:lnTo>
                  <a:lnTo>
                    <a:pt x="647" y="408"/>
                  </a:lnTo>
                  <a:lnTo>
                    <a:pt x="622" y="448"/>
                  </a:lnTo>
                  <a:lnTo>
                    <a:pt x="596" y="488"/>
                  </a:lnTo>
                  <a:lnTo>
                    <a:pt x="572" y="527"/>
                  </a:lnTo>
                  <a:lnTo>
                    <a:pt x="548" y="568"/>
                  </a:lnTo>
                  <a:lnTo>
                    <a:pt x="525" y="608"/>
                  </a:lnTo>
                  <a:lnTo>
                    <a:pt x="502" y="649"/>
                  </a:lnTo>
                  <a:lnTo>
                    <a:pt x="480" y="691"/>
                  </a:lnTo>
                  <a:lnTo>
                    <a:pt x="458" y="733"/>
                  </a:lnTo>
                  <a:lnTo>
                    <a:pt x="437" y="774"/>
                  </a:lnTo>
                  <a:lnTo>
                    <a:pt x="416" y="816"/>
                  </a:lnTo>
                  <a:lnTo>
                    <a:pt x="396" y="859"/>
                  </a:lnTo>
                  <a:lnTo>
                    <a:pt x="376" y="902"/>
                  </a:lnTo>
                  <a:lnTo>
                    <a:pt x="358" y="946"/>
                  </a:lnTo>
                  <a:lnTo>
                    <a:pt x="339" y="989"/>
                  </a:lnTo>
                  <a:lnTo>
                    <a:pt x="321" y="1033"/>
                  </a:lnTo>
                  <a:lnTo>
                    <a:pt x="304" y="1078"/>
                  </a:lnTo>
                  <a:lnTo>
                    <a:pt x="287" y="1122"/>
                  </a:lnTo>
                  <a:lnTo>
                    <a:pt x="271" y="1168"/>
                  </a:lnTo>
                  <a:lnTo>
                    <a:pt x="254" y="1213"/>
                  </a:lnTo>
                  <a:lnTo>
                    <a:pt x="239" y="1258"/>
                  </a:lnTo>
                  <a:lnTo>
                    <a:pt x="225" y="1304"/>
                  </a:lnTo>
                  <a:lnTo>
                    <a:pt x="210" y="1350"/>
                  </a:lnTo>
                  <a:lnTo>
                    <a:pt x="197" y="1396"/>
                  </a:lnTo>
                  <a:lnTo>
                    <a:pt x="183" y="1444"/>
                  </a:lnTo>
                  <a:lnTo>
                    <a:pt x="171" y="1491"/>
                  </a:lnTo>
                  <a:lnTo>
                    <a:pt x="157" y="1538"/>
                  </a:lnTo>
                  <a:lnTo>
                    <a:pt x="146" y="1587"/>
                  </a:lnTo>
                  <a:lnTo>
                    <a:pt x="134" y="1635"/>
                  </a:lnTo>
                  <a:lnTo>
                    <a:pt x="123" y="1683"/>
                  </a:lnTo>
                  <a:lnTo>
                    <a:pt x="104" y="1781"/>
                  </a:lnTo>
                  <a:lnTo>
                    <a:pt x="85" y="1880"/>
                  </a:lnTo>
                  <a:lnTo>
                    <a:pt x="68" y="1980"/>
                  </a:lnTo>
                  <a:lnTo>
                    <a:pt x="54" y="2081"/>
                  </a:lnTo>
                  <a:lnTo>
                    <a:pt x="41" y="2184"/>
                  </a:lnTo>
                  <a:lnTo>
                    <a:pt x="30" y="2288"/>
                  </a:lnTo>
                  <a:lnTo>
                    <a:pt x="21" y="2393"/>
                  </a:lnTo>
                  <a:lnTo>
                    <a:pt x="13" y="2499"/>
                  </a:lnTo>
                  <a:lnTo>
                    <a:pt x="8" y="2606"/>
                  </a:lnTo>
                  <a:lnTo>
                    <a:pt x="4" y="2714"/>
                  </a:lnTo>
                  <a:lnTo>
                    <a:pt x="1" y="2824"/>
                  </a:lnTo>
                  <a:lnTo>
                    <a:pt x="0" y="2934"/>
                  </a:lnTo>
                  <a:lnTo>
                    <a:pt x="154" y="2934"/>
                  </a:lnTo>
                  <a:lnTo>
                    <a:pt x="155" y="2826"/>
                  </a:lnTo>
                  <a:lnTo>
                    <a:pt x="157" y="2718"/>
                  </a:lnTo>
                  <a:lnTo>
                    <a:pt x="162" y="2613"/>
                  </a:lnTo>
                  <a:lnTo>
                    <a:pt x="167" y="2507"/>
                  </a:lnTo>
                  <a:lnTo>
                    <a:pt x="175" y="2405"/>
                  </a:lnTo>
                  <a:lnTo>
                    <a:pt x="184" y="2302"/>
                  </a:lnTo>
                  <a:lnTo>
                    <a:pt x="195" y="2202"/>
                  </a:lnTo>
                  <a:lnTo>
                    <a:pt x="207" y="2102"/>
                  </a:lnTo>
                  <a:lnTo>
                    <a:pt x="221" y="2003"/>
                  </a:lnTo>
                  <a:lnTo>
                    <a:pt x="238" y="1906"/>
                  </a:lnTo>
                  <a:lnTo>
                    <a:pt x="255" y="1811"/>
                  </a:lnTo>
                  <a:lnTo>
                    <a:pt x="275" y="1715"/>
                  </a:lnTo>
                  <a:lnTo>
                    <a:pt x="285" y="1669"/>
                  </a:lnTo>
                  <a:lnTo>
                    <a:pt x="296" y="1622"/>
                  </a:lnTo>
                  <a:lnTo>
                    <a:pt x="307" y="1577"/>
                  </a:lnTo>
                  <a:lnTo>
                    <a:pt x="319" y="1530"/>
                  </a:lnTo>
                  <a:lnTo>
                    <a:pt x="331" y="1484"/>
                  </a:lnTo>
                  <a:lnTo>
                    <a:pt x="344" y="1439"/>
                  </a:lnTo>
                  <a:lnTo>
                    <a:pt x="358" y="1395"/>
                  </a:lnTo>
                  <a:lnTo>
                    <a:pt x="372" y="1350"/>
                  </a:lnTo>
                  <a:lnTo>
                    <a:pt x="386" y="1306"/>
                  </a:lnTo>
                  <a:lnTo>
                    <a:pt x="401" y="1262"/>
                  </a:lnTo>
                  <a:lnTo>
                    <a:pt x="416" y="1218"/>
                  </a:lnTo>
                  <a:lnTo>
                    <a:pt x="431" y="1175"/>
                  </a:lnTo>
                  <a:lnTo>
                    <a:pt x="448" y="1133"/>
                  </a:lnTo>
                  <a:lnTo>
                    <a:pt x="464" y="1091"/>
                  </a:lnTo>
                  <a:lnTo>
                    <a:pt x="482" y="1048"/>
                  </a:lnTo>
                  <a:lnTo>
                    <a:pt x="499" y="1006"/>
                  </a:lnTo>
                  <a:lnTo>
                    <a:pt x="517" y="964"/>
                  </a:lnTo>
                  <a:lnTo>
                    <a:pt x="536" y="924"/>
                  </a:lnTo>
                  <a:lnTo>
                    <a:pt x="554" y="883"/>
                  </a:lnTo>
                  <a:lnTo>
                    <a:pt x="575" y="842"/>
                  </a:lnTo>
                  <a:lnTo>
                    <a:pt x="595" y="802"/>
                  </a:lnTo>
                  <a:lnTo>
                    <a:pt x="616" y="762"/>
                  </a:lnTo>
                  <a:lnTo>
                    <a:pt x="637" y="723"/>
                  </a:lnTo>
                  <a:lnTo>
                    <a:pt x="659" y="683"/>
                  </a:lnTo>
                  <a:lnTo>
                    <a:pt x="681" y="645"/>
                  </a:lnTo>
                  <a:lnTo>
                    <a:pt x="704" y="606"/>
                  </a:lnTo>
                  <a:lnTo>
                    <a:pt x="727" y="569"/>
                  </a:lnTo>
                  <a:lnTo>
                    <a:pt x="751" y="530"/>
                  </a:lnTo>
                  <a:lnTo>
                    <a:pt x="775" y="493"/>
                  </a:lnTo>
                  <a:lnTo>
                    <a:pt x="801" y="457"/>
                  </a:lnTo>
                  <a:lnTo>
                    <a:pt x="826" y="419"/>
                  </a:lnTo>
                  <a:lnTo>
                    <a:pt x="852" y="383"/>
                  </a:lnTo>
                  <a:lnTo>
                    <a:pt x="879" y="347"/>
                  </a:lnTo>
                  <a:lnTo>
                    <a:pt x="905" y="312"/>
                  </a:lnTo>
                  <a:lnTo>
                    <a:pt x="934" y="277"/>
                  </a:lnTo>
                  <a:lnTo>
                    <a:pt x="961" y="241"/>
                  </a:lnTo>
                  <a:lnTo>
                    <a:pt x="990" y="206"/>
                  </a:lnTo>
                  <a:lnTo>
                    <a:pt x="1020" y="172"/>
                  </a:lnTo>
                  <a:lnTo>
                    <a:pt x="1049" y="138"/>
                  </a:lnTo>
                  <a:lnTo>
                    <a:pt x="1080" y="105"/>
                  </a:lnTo>
                  <a:lnTo>
                    <a:pt x="1080" y="0"/>
                  </a:lnTo>
                  <a:lnTo>
                    <a:pt x="1080" y="105"/>
                  </a:lnTo>
                  <a:lnTo>
                    <a:pt x="1128" y="52"/>
                  </a:lnTo>
                  <a:lnTo>
                    <a:pt x="1080" y="0"/>
                  </a:lnTo>
                  <a:lnTo>
                    <a:pt x="967" y="105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Freeform 145"/>
            <p:cNvSpPr>
              <a:spLocks/>
            </p:cNvSpPr>
            <p:nvPr/>
          </p:nvSpPr>
          <p:spPr bwMode="auto">
            <a:xfrm>
              <a:off x="2250" y="1049"/>
              <a:ext cx="154" cy="404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4" y="295"/>
                </a:cxn>
                <a:cxn ang="0">
                  <a:pos x="13" y="505"/>
                </a:cxn>
                <a:cxn ang="0">
                  <a:pos x="30" y="707"/>
                </a:cxn>
                <a:cxn ang="0">
                  <a:pos x="54" y="902"/>
                </a:cxn>
                <a:cxn ang="0">
                  <a:pos x="86" y="1090"/>
                </a:cxn>
                <a:cxn ang="0">
                  <a:pos x="104" y="1182"/>
                </a:cxn>
                <a:cxn ang="0">
                  <a:pos x="125" y="1272"/>
                </a:cxn>
                <a:cxn ang="0">
                  <a:pos x="146" y="1360"/>
                </a:cxn>
                <a:cxn ang="0">
                  <a:pos x="171" y="1448"/>
                </a:cxn>
                <a:cxn ang="0">
                  <a:pos x="197" y="1534"/>
                </a:cxn>
                <a:cxn ang="0">
                  <a:pos x="226" y="1618"/>
                </a:cxn>
                <a:cxn ang="0">
                  <a:pos x="255" y="1702"/>
                </a:cxn>
                <a:cxn ang="0">
                  <a:pos x="288" y="1783"/>
                </a:cxn>
                <a:cxn ang="0">
                  <a:pos x="322" y="1864"/>
                </a:cxn>
                <a:cxn ang="0">
                  <a:pos x="359" y="1943"/>
                </a:cxn>
                <a:cxn ang="0">
                  <a:pos x="397" y="2023"/>
                </a:cxn>
                <a:cxn ang="0">
                  <a:pos x="438" y="2101"/>
                </a:cxn>
                <a:cxn ang="0">
                  <a:pos x="481" y="2176"/>
                </a:cxn>
                <a:cxn ang="0">
                  <a:pos x="526" y="2252"/>
                </a:cxn>
                <a:cxn ang="0">
                  <a:pos x="573" y="2327"/>
                </a:cxn>
                <a:cxn ang="0">
                  <a:pos x="623" y="2401"/>
                </a:cxn>
                <a:cxn ang="0">
                  <a:pos x="674" y="2473"/>
                </a:cxn>
                <a:cxn ang="0">
                  <a:pos x="728" y="2546"/>
                </a:cxn>
                <a:cxn ang="0">
                  <a:pos x="784" y="2617"/>
                </a:cxn>
                <a:cxn ang="0">
                  <a:pos x="843" y="2687"/>
                </a:cxn>
                <a:cxn ang="0">
                  <a:pos x="904" y="2758"/>
                </a:cxn>
                <a:cxn ang="0">
                  <a:pos x="967" y="2827"/>
                </a:cxn>
                <a:cxn ang="0">
                  <a:pos x="1049" y="2689"/>
                </a:cxn>
                <a:cxn ang="0">
                  <a:pos x="990" y="2622"/>
                </a:cxn>
                <a:cxn ang="0">
                  <a:pos x="933" y="2555"/>
                </a:cxn>
                <a:cxn ang="0">
                  <a:pos x="878" y="2486"/>
                </a:cxn>
                <a:cxn ang="0">
                  <a:pos x="825" y="2417"/>
                </a:cxn>
                <a:cxn ang="0">
                  <a:pos x="774" y="2348"/>
                </a:cxn>
                <a:cxn ang="0">
                  <a:pos x="726" y="2278"/>
                </a:cxn>
                <a:cxn ang="0">
                  <a:pos x="680" y="2207"/>
                </a:cxn>
                <a:cxn ang="0">
                  <a:pos x="636" y="2136"/>
                </a:cxn>
                <a:cxn ang="0">
                  <a:pos x="594" y="2063"/>
                </a:cxn>
                <a:cxn ang="0">
                  <a:pos x="553" y="1990"/>
                </a:cxn>
                <a:cxn ang="0">
                  <a:pos x="516" y="1916"/>
                </a:cxn>
                <a:cxn ang="0">
                  <a:pos x="481" y="1840"/>
                </a:cxn>
                <a:cxn ang="0">
                  <a:pos x="447" y="1764"/>
                </a:cxn>
                <a:cxn ang="0">
                  <a:pos x="415" y="1686"/>
                </a:cxn>
                <a:cxn ang="0">
                  <a:pos x="385" y="1607"/>
                </a:cxn>
                <a:cxn ang="0">
                  <a:pos x="357" y="1527"/>
                </a:cxn>
                <a:cxn ang="0">
                  <a:pos x="331" y="1446"/>
                </a:cxn>
                <a:cxn ang="0">
                  <a:pos x="307" y="1363"/>
                </a:cxn>
                <a:cxn ang="0">
                  <a:pos x="285" y="1279"/>
                </a:cxn>
                <a:cxn ang="0">
                  <a:pos x="264" y="1193"/>
                </a:cxn>
                <a:cxn ang="0">
                  <a:pos x="245" y="1105"/>
                </a:cxn>
                <a:cxn ang="0">
                  <a:pos x="221" y="971"/>
                </a:cxn>
                <a:cxn ang="0">
                  <a:pos x="195" y="786"/>
                </a:cxn>
                <a:cxn ang="0">
                  <a:pos x="175" y="594"/>
                </a:cxn>
                <a:cxn ang="0">
                  <a:pos x="162" y="394"/>
                </a:cxn>
                <a:cxn ang="0">
                  <a:pos x="155" y="186"/>
                </a:cxn>
                <a:cxn ang="0">
                  <a:pos x="77" y="0"/>
                </a:cxn>
                <a:cxn ang="0">
                  <a:pos x="154" y="0"/>
                </a:cxn>
                <a:cxn ang="0">
                  <a:pos x="77" y="155"/>
                </a:cxn>
              </a:cxnLst>
              <a:rect l="0" t="0" r="r" b="b"/>
              <a:pathLst>
                <a:path w="1080" h="2827">
                  <a:moveTo>
                    <a:pt x="77" y="155"/>
                  </a:moveTo>
                  <a:lnTo>
                    <a:pt x="0" y="78"/>
                  </a:lnTo>
                  <a:lnTo>
                    <a:pt x="1" y="187"/>
                  </a:lnTo>
                  <a:lnTo>
                    <a:pt x="4" y="295"/>
                  </a:lnTo>
                  <a:lnTo>
                    <a:pt x="8" y="400"/>
                  </a:lnTo>
                  <a:lnTo>
                    <a:pt x="13" y="505"/>
                  </a:lnTo>
                  <a:lnTo>
                    <a:pt x="21" y="607"/>
                  </a:lnTo>
                  <a:lnTo>
                    <a:pt x="30" y="707"/>
                  </a:lnTo>
                  <a:lnTo>
                    <a:pt x="41" y="805"/>
                  </a:lnTo>
                  <a:lnTo>
                    <a:pt x="54" y="902"/>
                  </a:lnTo>
                  <a:lnTo>
                    <a:pt x="70" y="996"/>
                  </a:lnTo>
                  <a:lnTo>
                    <a:pt x="86" y="1090"/>
                  </a:lnTo>
                  <a:lnTo>
                    <a:pt x="95" y="1136"/>
                  </a:lnTo>
                  <a:lnTo>
                    <a:pt x="104" y="1182"/>
                  </a:lnTo>
                  <a:lnTo>
                    <a:pt x="114" y="1227"/>
                  </a:lnTo>
                  <a:lnTo>
                    <a:pt x="125" y="1272"/>
                  </a:lnTo>
                  <a:lnTo>
                    <a:pt x="136" y="1316"/>
                  </a:lnTo>
                  <a:lnTo>
                    <a:pt x="146" y="1360"/>
                  </a:lnTo>
                  <a:lnTo>
                    <a:pt x="159" y="1404"/>
                  </a:lnTo>
                  <a:lnTo>
                    <a:pt x="171" y="1448"/>
                  </a:lnTo>
                  <a:lnTo>
                    <a:pt x="184" y="1491"/>
                  </a:lnTo>
                  <a:lnTo>
                    <a:pt x="197" y="1534"/>
                  </a:lnTo>
                  <a:lnTo>
                    <a:pt x="211" y="1576"/>
                  </a:lnTo>
                  <a:lnTo>
                    <a:pt x="226" y="1618"/>
                  </a:lnTo>
                  <a:lnTo>
                    <a:pt x="240" y="1660"/>
                  </a:lnTo>
                  <a:lnTo>
                    <a:pt x="255" y="1702"/>
                  </a:lnTo>
                  <a:lnTo>
                    <a:pt x="271" y="1742"/>
                  </a:lnTo>
                  <a:lnTo>
                    <a:pt x="288" y="1783"/>
                  </a:lnTo>
                  <a:lnTo>
                    <a:pt x="305" y="1824"/>
                  </a:lnTo>
                  <a:lnTo>
                    <a:pt x="322" y="1864"/>
                  </a:lnTo>
                  <a:lnTo>
                    <a:pt x="340" y="1904"/>
                  </a:lnTo>
                  <a:lnTo>
                    <a:pt x="359" y="1943"/>
                  </a:lnTo>
                  <a:lnTo>
                    <a:pt x="377" y="1983"/>
                  </a:lnTo>
                  <a:lnTo>
                    <a:pt x="397" y="2023"/>
                  </a:lnTo>
                  <a:lnTo>
                    <a:pt x="417" y="2062"/>
                  </a:lnTo>
                  <a:lnTo>
                    <a:pt x="438" y="2101"/>
                  </a:lnTo>
                  <a:lnTo>
                    <a:pt x="459" y="2139"/>
                  </a:lnTo>
                  <a:lnTo>
                    <a:pt x="481" y="2176"/>
                  </a:lnTo>
                  <a:lnTo>
                    <a:pt x="503" y="2215"/>
                  </a:lnTo>
                  <a:lnTo>
                    <a:pt x="526" y="2252"/>
                  </a:lnTo>
                  <a:lnTo>
                    <a:pt x="549" y="2290"/>
                  </a:lnTo>
                  <a:lnTo>
                    <a:pt x="573" y="2327"/>
                  </a:lnTo>
                  <a:lnTo>
                    <a:pt x="597" y="2363"/>
                  </a:lnTo>
                  <a:lnTo>
                    <a:pt x="623" y="2401"/>
                  </a:lnTo>
                  <a:lnTo>
                    <a:pt x="648" y="2437"/>
                  </a:lnTo>
                  <a:lnTo>
                    <a:pt x="674" y="2473"/>
                  </a:lnTo>
                  <a:lnTo>
                    <a:pt x="702" y="2509"/>
                  </a:lnTo>
                  <a:lnTo>
                    <a:pt x="728" y="2546"/>
                  </a:lnTo>
                  <a:lnTo>
                    <a:pt x="756" y="2581"/>
                  </a:lnTo>
                  <a:lnTo>
                    <a:pt x="784" y="2617"/>
                  </a:lnTo>
                  <a:lnTo>
                    <a:pt x="814" y="2652"/>
                  </a:lnTo>
                  <a:lnTo>
                    <a:pt x="843" y="2687"/>
                  </a:lnTo>
                  <a:lnTo>
                    <a:pt x="873" y="2723"/>
                  </a:lnTo>
                  <a:lnTo>
                    <a:pt x="904" y="2758"/>
                  </a:lnTo>
                  <a:lnTo>
                    <a:pt x="935" y="2793"/>
                  </a:lnTo>
                  <a:lnTo>
                    <a:pt x="967" y="2827"/>
                  </a:lnTo>
                  <a:lnTo>
                    <a:pt x="1080" y="2722"/>
                  </a:lnTo>
                  <a:lnTo>
                    <a:pt x="1049" y="2689"/>
                  </a:lnTo>
                  <a:lnTo>
                    <a:pt x="1020" y="2656"/>
                  </a:lnTo>
                  <a:lnTo>
                    <a:pt x="990" y="2622"/>
                  </a:lnTo>
                  <a:lnTo>
                    <a:pt x="960" y="2587"/>
                  </a:lnTo>
                  <a:lnTo>
                    <a:pt x="933" y="2555"/>
                  </a:lnTo>
                  <a:lnTo>
                    <a:pt x="904" y="2520"/>
                  </a:lnTo>
                  <a:lnTo>
                    <a:pt x="878" y="2486"/>
                  </a:lnTo>
                  <a:lnTo>
                    <a:pt x="851" y="2452"/>
                  </a:lnTo>
                  <a:lnTo>
                    <a:pt x="825" y="2417"/>
                  </a:lnTo>
                  <a:lnTo>
                    <a:pt x="799" y="2383"/>
                  </a:lnTo>
                  <a:lnTo>
                    <a:pt x="774" y="2348"/>
                  </a:lnTo>
                  <a:lnTo>
                    <a:pt x="749" y="2313"/>
                  </a:lnTo>
                  <a:lnTo>
                    <a:pt x="726" y="2278"/>
                  </a:lnTo>
                  <a:lnTo>
                    <a:pt x="703" y="2242"/>
                  </a:lnTo>
                  <a:lnTo>
                    <a:pt x="680" y="2207"/>
                  </a:lnTo>
                  <a:lnTo>
                    <a:pt x="658" y="2171"/>
                  </a:lnTo>
                  <a:lnTo>
                    <a:pt x="636" y="2136"/>
                  </a:lnTo>
                  <a:lnTo>
                    <a:pt x="614" y="2100"/>
                  </a:lnTo>
                  <a:lnTo>
                    <a:pt x="594" y="2063"/>
                  </a:lnTo>
                  <a:lnTo>
                    <a:pt x="574" y="2027"/>
                  </a:lnTo>
                  <a:lnTo>
                    <a:pt x="553" y="1990"/>
                  </a:lnTo>
                  <a:lnTo>
                    <a:pt x="535" y="1952"/>
                  </a:lnTo>
                  <a:lnTo>
                    <a:pt x="516" y="1916"/>
                  </a:lnTo>
                  <a:lnTo>
                    <a:pt x="498" y="1879"/>
                  </a:lnTo>
                  <a:lnTo>
                    <a:pt x="481" y="1840"/>
                  </a:lnTo>
                  <a:lnTo>
                    <a:pt x="463" y="1802"/>
                  </a:lnTo>
                  <a:lnTo>
                    <a:pt x="447" y="1764"/>
                  </a:lnTo>
                  <a:lnTo>
                    <a:pt x="430" y="1725"/>
                  </a:lnTo>
                  <a:lnTo>
                    <a:pt x="415" y="1686"/>
                  </a:lnTo>
                  <a:lnTo>
                    <a:pt x="399" y="1647"/>
                  </a:lnTo>
                  <a:lnTo>
                    <a:pt x="385" y="1607"/>
                  </a:lnTo>
                  <a:lnTo>
                    <a:pt x="371" y="1568"/>
                  </a:lnTo>
                  <a:lnTo>
                    <a:pt x="357" y="1527"/>
                  </a:lnTo>
                  <a:lnTo>
                    <a:pt x="343" y="1487"/>
                  </a:lnTo>
                  <a:lnTo>
                    <a:pt x="331" y="1446"/>
                  </a:lnTo>
                  <a:lnTo>
                    <a:pt x="319" y="1405"/>
                  </a:lnTo>
                  <a:lnTo>
                    <a:pt x="307" y="1363"/>
                  </a:lnTo>
                  <a:lnTo>
                    <a:pt x="296" y="1321"/>
                  </a:lnTo>
                  <a:lnTo>
                    <a:pt x="285" y="1279"/>
                  </a:lnTo>
                  <a:lnTo>
                    <a:pt x="274" y="1236"/>
                  </a:lnTo>
                  <a:lnTo>
                    <a:pt x="264" y="1193"/>
                  </a:lnTo>
                  <a:lnTo>
                    <a:pt x="254" y="1149"/>
                  </a:lnTo>
                  <a:lnTo>
                    <a:pt x="245" y="1105"/>
                  </a:lnTo>
                  <a:lnTo>
                    <a:pt x="237" y="1061"/>
                  </a:lnTo>
                  <a:lnTo>
                    <a:pt x="221" y="971"/>
                  </a:lnTo>
                  <a:lnTo>
                    <a:pt x="207" y="880"/>
                  </a:lnTo>
                  <a:lnTo>
                    <a:pt x="195" y="786"/>
                  </a:lnTo>
                  <a:lnTo>
                    <a:pt x="184" y="691"/>
                  </a:lnTo>
                  <a:lnTo>
                    <a:pt x="175" y="594"/>
                  </a:lnTo>
                  <a:lnTo>
                    <a:pt x="167" y="495"/>
                  </a:lnTo>
                  <a:lnTo>
                    <a:pt x="162" y="394"/>
                  </a:lnTo>
                  <a:lnTo>
                    <a:pt x="157" y="291"/>
                  </a:lnTo>
                  <a:lnTo>
                    <a:pt x="155" y="186"/>
                  </a:lnTo>
                  <a:lnTo>
                    <a:pt x="154" y="78"/>
                  </a:lnTo>
                  <a:lnTo>
                    <a:pt x="77" y="0"/>
                  </a:lnTo>
                  <a:lnTo>
                    <a:pt x="154" y="78"/>
                  </a:lnTo>
                  <a:lnTo>
                    <a:pt x="154" y="0"/>
                  </a:lnTo>
                  <a:lnTo>
                    <a:pt x="77" y="0"/>
                  </a:lnTo>
                  <a:lnTo>
                    <a:pt x="77" y="155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Freeform 146"/>
            <p:cNvSpPr>
              <a:spLocks/>
            </p:cNvSpPr>
            <p:nvPr/>
          </p:nvSpPr>
          <p:spPr bwMode="auto">
            <a:xfrm>
              <a:off x="575" y="1049"/>
              <a:ext cx="1683" cy="26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77" y="155"/>
                </a:cxn>
                <a:cxn ang="0">
                  <a:pos x="11785" y="155"/>
                </a:cxn>
                <a:cxn ang="0">
                  <a:pos x="11785" y="0"/>
                </a:cxn>
                <a:cxn ang="0">
                  <a:pos x="77" y="0"/>
                </a:cxn>
                <a:cxn ang="0">
                  <a:pos x="0" y="78"/>
                </a:cxn>
                <a:cxn ang="0">
                  <a:pos x="77" y="0"/>
                </a:cxn>
                <a:cxn ang="0">
                  <a:pos x="0" y="0"/>
                </a:cxn>
                <a:cxn ang="0">
                  <a:pos x="0" y="78"/>
                </a:cxn>
              </a:cxnLst>
              <a:rect l="0" t="0" r="r" b="b"/>
              <a:pathLst>
                <a:path w="11785" h="155">
                  <a:moveTo>
                    <a:pt x="0" y="78"/>
                  </a:moveTo>
                  <a:lnTo>
                    <a:pt x="77" y="155"/>
                  </a:lnTo>
                  <a:lnTo>
                    <a:pt x="11785" y="155"/>
                  </a:lnTo>
                  <a:lnTo>
                    <a:pt x="11785" y="0"/>
                  </a:lnTo>
                  <a:lnTo>
                    <a:pt x="77" y="0"/>
                  </a:lnTo>
                  <a:lnTo>
                    <a:pt x="0" y="78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" name="Freeform 147"/>
            <p:cNvSpPr>
              <a:spLocks/>
            </p:cNvSpPr>
            <p:nvPr/>
          </p:nvSpPr>
          <p:spPr bwMode="auto">
            <a:xfrm>
              <a:off x="438" y="1062"/>
              <a:ext cx="162" cy="391"/>
            </a:xfrm>
            <a:custGeom>
              <a:avLst/>
              <a:gdLst/>
              <a:ahLst/>
              <a:cxnLst>
                <a:cxn ang="0">
                  <a:pos x="161" y="2749"/>
                </a:cxn>
                <a:cxn ang="0">
                  <a:pos x="284" y="2609"/>
                </a:cxn>
                <a:cxn ang="0">
                  <a:pos x="399" y="2468"/>
                </a:cxn>
                <a:cxn ang="0">
                  <a:pos x="454" y="2395"/>
                </a:cxn>
                <a:cxn ang="0">
                  <a:pos x="505" y="2323"/>
                </a:cxn>
                <a:cxn ang="0">
                  <a:pos x="555" y="2249"/>
                </a:cxn>
                <a:cxn ang="0">
                  <a:pos x="602" y="2174"/>
                </a:cxn>
                <a:cxn ang="0">
                  <a:pos x="647" y="2098"/>
                </a:cxn>
                <a:cxn ang="0">
                  <a:pos x="690" y="2023"/>
                </a:cxn>
                <a:cxn ang="0">
                  <a:pos x="731" y="1945"/>
                </a:cxn>
                <a:cxn ang="0">
                  <a:pos x="769" y="1865"/>
                </a:cxn>
                <a:cxn ang="0">
                  <a:pos x="806" y="1786"/>
                </a:cxn>
                <a:cxn ang="0">
                  <a:pos x="840" y="1705"/>
                </a:cxn>
                <a:cxn ang="0">
                  <a:pos x="873" y="1624"/>
                </a:cxn>
                <a:cxn ang="0">
                  <a:pos x="902" y="1540"/>
                </a:cxn>
                <a:cxn ang="0">
                  <a:pos x="931" y="1456"/>
                </a:cxn>
                <a:cxn ang="0">
                  <a:pos x="957" y="1369"/>
                </a:cxn>
                <a:cxn ang="0">
                  <a:pos x="1003" y="1194"/>
                </a:cxn>
                <a:cxn ang="0">
                  <a:pos x="1042" y="1012"/>
                </a:cxn>
                <a:cxn ang="0">
                  <a:pos x="1074" y="824"/>
                </a:cxn>
                <a:cxn ang="0">
                  <a:pos x="1097" y="629"/>
                </a:cxn>
                <a:cxn ang="0">
                  <a:pos x="1115" y="427"/>
                </a:cxn>
                <a:cxn ang="0">
                  <a:pos x="1124" y="217"/>
                </a:cxn>
                <a:cxn ang="0">
                  <a:pos x="1128" y="0"/>
                </a:cxn>
                <a:cxn ang="0">
                  <a:pos x="973" y="108"/>
                </a:cxn>
                <a:cxn ang="0">
                  <a:pos x="966" y="316"/>
                </a:cxn>
                <a:cxn ang="0">
                  <a:pos x="953" y="516"/>
                </a:cxn>
                <a:cxn ang="0">
                  <a:pos x="933" y="708"/>
                </a:cxn>
                <a:cxn ang="0">
                  <a:pos x="907" y="893"/>
                </a:cxn>
                <a:cxn ang="0">
                  <a:pos x="873" y="1071"/>
                </a:cxn>
                <a:cxn ang="0">
                  <a:pos x="832" y="1243"/>
                </a:cxn>
                <a:cxn ang="0">
                  <a:pos x="797" y="1368"/>
                </a:cxn>
                <a:cxn ang="0">
                  <a:pos x="770" y="1449"/>
                </a:cxn>
                <a:cxn ang="0">
                  <a:pos x="743" y="1529"/>
                </a:cxn>
                <a:cxn ang="0">
                  <a:pos x="713" y="1608"/>
                </a:cxn>
                <a:cxn ang="0">
                  <a:pos x="681" y="1686"/>
                </a:cxn>
                <a:cxn ang="0">
                  <a:pos x="647" y="1762"/>
                </a:cxn>
                <a:cxn ang="0">
                  <a:pos x="612" y="1838"/>
                </a:cxn>
                <a:cxn ang="0">
                  <a:pos x="574" y="1912"/>
                </a:cxn>
                <a:cxn ang="0">
                  <a:pos x="534" y="1985"/>
                </a:cxn>
                <a:cxn ang="0">
                  <a:pos x="492" y="2058"/>
                </a:cxn>
                <a:cxn ang="0">
                  <a:pos x="448" y="2129"/>
                </a:cxn>
                <a:cxn ang="0">
                  <a:pos x="402" y="2200"/>
                </a:cxn>
                <a:cxn ang="0">
                  <a:pos x="354" y="2270"/>
                </a:cxn>
                <a:cxn ang="0">
                  <a:pos x="303" y="2339"/>
                </a:cxn>
                <a:cxn ang="0">
                  <a:pos x="223" y="2442"/>
                </a:cxn>
                <a:cxn ang="0">
                  <a:pos x="108" y="2578"/>
                </a:cxn>
                <a:cxn ang="0">
                  <a:pos x="48" y="2749"/>
                </a:cxn>
                <a:cxn ang="0">
                  <a:pos x="0" y="2696"/>
                </a:cxn>
                <a:cxn ang="0">
                  <a:pos x="161" y="2645"/>
                </a:cxn>
              </a:cxnLst>
              <a:rect l="0" t="0" r="r" b="b"/>
              <a:pathLst>
                <a:path w="1128" h="2749">
                  <a:moveTo>
                    <a:pt x="161" y="2645"/>
                  </a:moveTo>
                  <a:lnTo>
                    <a:pt x="161" y="2749"/>
                  </a:lnTo>
                  <a:lnTo>
                    <a:pt x="224" y="2680"/>
                  </a:lnTo>
                  <a:lnTo>
                    <a:pt x="284" y="2609"/>
                  </a:lnTo>
                  <a:lnTo>
                    <a:pt x="344" y="2539"/>
                  </a:lnTo>
                  <a:lnTo>
                    <a:pt x="399" y="2468"/>
                  </a:lnTo>
                  <a:lnTo>
                    <a:pt x="426" y="2431"/>
                  </a:lnTo>
                  <a:lnTo>
                    <a:pt x="454" y="2395"/>
                  </a:lnTo>
                  <a:lnTo>
                    <a:pt x="479" y="2359"/>
                  </a:lnTo>
                  <a:lnTo>
                    <a:pt x="505" y="2323"/>
                  </a:lnTo>
                  <a:lnTo>
                    <a:pt x="530" y="2285"/>
                  </a:lnTo>
                  <a:lnTo>
                    <a:pt x="555" y="2249"/>
                  </a:lnTo>
                  <a:lnTo>
                    <a:pt x="579" y="2212"/>
                  </a:lnTo>
                  <a:lnTo>
                    <a:pt x="602" y="2174"/>
                  </a:lnTo>
                  <a:lnTo>
                    <a:pt x="624" y="2137"/>
                  </a:lnTo>
                  <a:lnTo>
                    <a:pt x="647" y="2098"/>
                  </a:lnTo>
                  <a:lnTo>
                    <a:pt x="668" y="2061"/>
                  </a:lnTo>
                  <a:lnTo>
                    <a:pt x="690" y="2023"/>
                  </a:lnTo>
                  <a:lnTo>
                    <a:pt x="710" y="1984"/>
                  </a:lnTo>
                  <a:lnTo>
                    <a:pt x="731" y="1945"/>
                  </a:lnTo>
                  <a:lnTo>
                    <a:pt x="749" y="1905"/>
                  </a:lnTo>
                  <a:lnTo>
                    <a:pt x="769" y="1865"/>
                  </a:lnTo>
                  <a:lnTo>
                    <a:pt x="788" y="1826"/>
                  </a:lnTo>
                  <a:lnTo>
                    <a:pt x="806" y="1786"/>
                  </a:lnTo>
                  <a:lnTo>
                    <a:pt x="823" y="1746"/>
                  </a:lnTo>
                  <a:lnTo>
                    <a:pt x="840" y="1705"/>
                  </a:lnTo>
                  <a:lnTo>
                    <a:pt x="856" y="1664"/>
                  </a:lnTo>
                  <a:lnTo>
                    <a:pt x="873" y="1624"/>
                  </a:lnTo>
                  <a:lnTo>
                    <a:pt x="888" y="1582"/>
                  </a:lnTo>
                  <a:lnTo>
                    <a:pt x="902" y="1540"/>
                  </a:lnTo>
                  <a:lnTo>
                    <a:pt x="917" y="1497"/>
                  </a:lnTo>
                  <a:lnTo>
                    <a:pt x="931" y="1456"/>
                  </a:lnTo>
                  <a:lnTo>
                    <a:pt x="944" y="1413"/>
                  </a:lnTo>
                  <a:lnTo>
                    <a:pt x="957" y="1369"/>
                  </a:lnTo>
                  <a:lnTo>
                    <a:pt x="982" y="1282"/>
                  </a:lnTo>
                  <a:lnTo>
                    <a:pt x="1003" y="1194"/>
                  </a:lnTo>
                  <a:lnTo>
                    <a:pt x="1023" y="1104"/>
                  </a:lnTo>
                  <a:lnTo>
                    <a:pt x="1042" y="1012"/>
                  </a:lnTo>
                  <a:lnTo>
                    <a:pt x="1058" y="918"/>
                  </a:lnTo>
                  <a:lnTo>
                    <a:pt x="1074" y="824"/>
                  </a:lnTo>
                  <a:lnTo>
                    <a:pt x="1086" y="727"/>
                  </a:lnTo>
                  <a:lnTo>
                    <a:pt x="1097" y="629"/>
                  </a:lnTo>
                  <a:lnTo>
                    <a:pt x="1107" y="529"/>
                  </a:lnTo>
                  <a:lnTo>
                    <a:pt x="1115" y="427"/>
                  </a:lnTo>
                  <a:lnTo>
                    <a:pt x="1120" y="322"/>
                  </a:lnTo>
                  <a:lnTo>
                    <a:pt x="1124" y="217"/>
                  </a:lnTo>
                  <a:lnTo>
                    <a:pt x="1127" y="109"/>
                  </a:lnTo>
                  <a:lnTo>
                    <a:pt x="1128" y="0"/>
                  </a:lnTo>
                  <a:lnTo>
                    <a:pt x="974" y="0"/>
                  </a:lnTo>
                  <a:lnTo>
                    <a:pt x="973" y="108"/>
                  </a:lnTo>
                  <a:lnTo>
                    <a:pt x="971" y="213"/>
                  </a:lnTo>
                  <a:lnTo>
                    <a:pt x="966" y="316"/>
                  </a:lnTo>
                  <a:lnTo>
                    <a:pt x="961" y="417"/>
                  </a:lnTo>
                  <a:lnTo>
                    <a:pt x="953" y="516"/>
                  </a:lnTo>
                  <a:lnTo>
                    <a:pt x="944" y="613"/>
                  </a:lnTo>
                  <a:lnTo>
                    <a:pt x="933" y="708"/>
                  </a:lnTo>
                  <a:lnTo>
                    <a:pt x="921" y="802"/>
                  </a:lnTo>
                  <a:lnTo>
                    <a:pt x="907" y="893"/>
                  </a:lnTo>
                  <a:lnTo>
                    <a:pt x="891" y="983"/>
                  </a:lnTo>
                  <a:lnTo>
                    <a:pt x="873" y="1071"/>
                  </a:lnTo>
                  <a:lnTo>
                    <a:pt x="854" y="1158"/>
                  </a:lnTo>
                  <a:lnTo>
                    <a:pt x="832" y="1243"/>
                  </a:lnTo>
                  <a:lnTo>
                    <a:pt x="809" y="1327"/>
                  </a:lnTo>
                  <a:lnTo>
                    <a:pt x="797" y="1368"/>
                  </a:lnTo>
                  <a:lnTo>
                    <a:pt x="784" y="1409"/>
                  </a:lnTo>
                  <a:lnTo>
                    <a:pt x="770" y="1449"/>
                  </a:lnTo>
                  <a:lnTo>
                    <a:pt x="757" y="1490"/>
                  </a:lnTo>
                  <a:lnTo>
                    <a:pt x="743" y="1529"/>
                  </a:lnTo>
                  <a:lnTo>
                    <a:pt x="729" y="1569"/>
                  </a:lnTo>
                  <a:lnTo>
                    <a:pt x="713" y="1608"/>
                  </a:lnTo>
                  <a:lnTo>
                    <a:pt x="698" y="1647"/>
                  </a:lnTo>
                  <a:lnTo>
                    <a:pt x="681" y="1686"/>
                  </a:lnTo>
                  <a:lnTo>
                    <a:pt x="665" y="1724"/>
                  </a:lnTo>
                  <a:lnTo>
                    <a:pt x="647" y="1762"/>
                  </a:lnTo>
                  <a:lnTo>
                    <a:pt x="630" y="1801"/>
                  </a:lnTo>
                  <a:lnTo>
                    <a:pt x="612" y="1838"/>
                  </a:lnTo>
                  <a:lnTo>
                    <a:pt x="593" y="1874"/>
                  </a:lnTo>
                  <a:lnTo>
                    <a:pt x="574" y="1912"/>
                  </a:lnTo>
                  <a:lnTo>
                    <a:pt x="554" y="1949"/>
                  </a:lnTo>
                  <a:lnTo>
                    <a:pt x="534" y="1985"/>
                  </a:lnTo>
                  <a:lnTo>
                    <a:pt x="513" y="2022"/>
                  </a:lnTo>
                  <a:lnTo>
                    <a:pt x="492" y="2058"/>
                  </a:lnTo>
                  <a:lnTo>
                    <a:pt x="470" y="2093"/>
                  </a:lnTo>
                  <a:lnTo>
                    <a:pt x="448" y="2129"/>
                  </a:lnTo>
                  <a:lnTo>
                    <a:pt x="425" y="2164"/>
                  </a:lnTo>
                  <a:lnTo>
                    <a:pt x="402" y="2200"/>
                  </a:lnTo>
                  <a:lnTo>
                    <a:pt x="378" y="2235"/>
                  </a:lnTo>
                  <a:lnTo>
                    <a:pt x="354" y="2270"/>
                  </a:lnTo>
                  <a:lnTo>
                    <a:pt x="328" y="2305"/>
                  </a:lnTo>
                  <a:lnTo>
                    <a:pt x="303" y="2339"/>
                  </a:lnTo>
                  <a:lnTo>
                    <a:pt x="278" y="2373"/>
                  </a:lnTo>
                  <a:lnTo>
                    <a:pt x="223" y="2442"/>
                  </a:lnTo>
                  <a:lnTo>
                    <a:pt x="167" y="2509"/>
                  </a:lnTo>
                  <a:lnTo>
                    <a:pt x="108" y="2578"/>
                  </a:lnTo>
                  <a:lnTo>
                    <a:pt x="48" y="2644"/>
                  </a:lnTo>
                  <a:lnTo>
                    <a:pt x="48" y="2749"/>
                  </a:lnTo>
                  <a:lnTo>
                    <a:pt x="48" y="2644"/>
                  </a:lnTo>
                  <a:lnTo>
                    <a:pt x="0" y="2696"/>
                  </a:lnTo>
                  <a:lnTo>
                    <a:pt x="48" y="2749"/>
                  </a:lnTo>
                  <a:lnTo>
                    <a:pt x="161" y="2645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Freeform 148"/>
            <p:cNvSpPr>
              <a:spLocks/>
            </p:cNvSpPr>
            <p:nvPr/>
          </p:nvSpPr>
          <p:spPr bwMode="auto">
            <a:xfrm>
              <a:off x="446" y="1440"/>
              <a:ext cx="154" cy="417"/>
            </a:xfrm>
            <a:custGeom>
              <a:avLst/>
              <a:gdLst/>
              <a:ahLst/>
              <a:cxnLst>
                <a:cxn ang="0">
                  <a:pos x="1079" y="2823"/>
                </a:cxn>
                <a:cxn ang="0">
                  <a:pos x="1072" y="2605"/>
                </a:cxn>
                <a:cxn ang="0">
                  <a:pos x="1059" y="2392"/>
                </a:cxn>
                <a:cxn ang="0">
                  <a:pos x="1038" y="2183"/>
                </a:cxn>
                <a:cxn ang="0">
                  <a:pos x="1012" y="1979"/>
                </a:cxn>
                <a:cxn ang="0">
                  <a:pos x="976" y="1780"/>
                </a:cxn>
                <a:cxn ang="0">
                  <a:pos x="934" y="1586"/>
                </a:cxn>
                <a:cxn ang="0">
                  <a:pos x="883" y="1395"/>
                </a:cxn>
                <a:cxn ang="0">
                  <a:pos x="825" y="1212"/>
                </a:cxn>
                <a:cxn ang="0">
                  <a:pos x="776" y="1077"/>
                </a:cxn>
                <a:cxn ang="0">
                  <a:pos x="741" y="989"/>
                </a:cxn>
                <a:cxn ang="0">
                  <a:pos x="703" y="901"/>
                </a:cxn>
                <a:cxn ang="0">
                  <a:pos x="664" y="815"/>
                </a:cxn>
                <a:cxn ang="0">
                  <a:pos x="621" y="732"/>
                </a:cxn>
                <a:cxn ang="0">
                  <a:pos x="578" y="648"/>
                </a:cxn>
                <a:cxn ang="0">
                  <a:pos x="532" y="567"/>
                </a:cxn>
                <a:cxn ang="0">
                  <a:pos x="484" y="487"/>
                </a:cxn>
                <a:cxn ang="0">
                  <a:pos x="433" y="407"/>
                </a:cxn>
                <a:cxn ang="0">
                  <a:pos x="380" y="330"/>
                </a:cxn>
                <a:cxn ang="0">
                  <a:pos x="324" y="254"/>
                </a:cxn>
                <a:cxn ang="0">
                  <a:pos x="267" y="180"/>
                </a:cxn>
                <a:cxn ang="0">
                  <a:pos x="208" y="106"/>
                </a:cxn>
                <a:cxn ang="0">
                  <a:pos x="145" y="35"/>
                </a:cxn>
                <a:cxn ang="0">
                  <a:pos x="0" y="104"/>
                </a:cxn>
                <a:cxn ang="0">
                  <a:pos x="60" y="171"/>
                </a:cxn>
                <a:cxn ang="0">
                  <a:pos x="119" y="240"/>
                </a:cxn>
                <a:cxn ang="0">
                  <a:pos x="175" y="311"/>
                </a:cxn>
                <a:cxn ang="0">
                  <a:pos x="228" y="382"/>
                </a:cxn>
                <a:cxn ang="0">
                  <a:pos x="279" y="456"/>
                </a:cxn>
                <a:cxn ang="0">
                  <a:pos x="329" y="529"/>
                </a:cxn>
                <a:cxn ang="0">
                  <a:pos x="376" y="605"/>
                </a:cxn>
                <a:cxn ang="0">
                  <a:pos x="421" y="682"/>
                </a:cxn>
                <a:cxn ang="0">
                  <a:pos x="464" y="761"/>
                </a:cxn>
                <a:cxn ang="0">
                  <a:pos x="505" y="841"/>
                </a:cxn>
                <a:cxn ang="0">
                  <a:pos x="544" y="923"/>
                </a:cxn>
                <a:cxn ang="0">
                  <a:pos x="581" y="1005"/>
                </a:cxn>
                <a:cxn ang="0">
                  <a:pos x="616" y="1090"/>
                </a:cxn>
                <a:cxn ang="0">
                  <a:pos x="649" y="1174"/>
                </a:cxn>
                <a:cxn ang="0">
                  <a:pos x="708" y="1349"/>
                </a:cxn>
                <a:cxn ang="0">
                  <a:pos x="761" y="1529"/>
                </a:cxn>
                <a:cxn ang="0">
                  <a:pos x="805" y="1714"/>
                </a:cxn>
                <a:cxn ang="0">
                  <a:pos x="842" y="1905"/>
                </a:cxn>
                <a:cxn ang="0">
                  <a:pos x="873" y="2101"/>
                </a:cxn>
                <a:cxn ang="0">
                  <a:pos x="896" y="2301"/>
                </a:cxn>
                <a:cxn ang="0">
                  <a:pos x="913" y="2506"/>
                </a:cxn>
                <a:cxn ang="0">
                  <a:pos x="923" y="2717"/>
                </a:cxn>
                <a:cxn ang="0">
                  <a:pos x="926" y="2933"/>
                </a:cxn>
              </a:cxnLst>
              <a:rect l="0" t="0" r="r" b="b"/>
              <a:pathLst>
                <a:path w="1080" h="2933">
                  <a:moveTo>
                    <a:pt x="1080" y="2933"/>
                  </a:moveTo>
                  <a:lnTo>
                    <a:pt x="1079" y="2823"/>
                  </a:lnTo>
                  <a:lnTo>
                    <a:pt x="1076" y="2713"/>
                  </a:lnTo>
                  <a:lnTo>
                    <a:pt x="1072" y="2605"/>
                  </a:lnTo>
                  <a:lnTo>
                    <a:pt x="1067" y="2498"/>
                  </a:lnTo>
                  <a:lnTo>
                    <a:pt x="1059" y="2392"/>
                  </a:lnTo>
                  <a:lnTo>
                    <a:pt x="1049" y="2287"/>
                  </a:lnTo>
                  <a:lnTo>
                    <a:pt x="1038" y="2183"/>
                  </a:lnTo>
                  <a:lnTo>
                    <a:pt x="1026" y="2080"/>
                  </a:lnTo>
                  <a:lnTo>
                    <a:pt x="1012" y="1979"/>
                  </a:lnTo>
                  <a:lnTo>
                    <a:pt x="994" y="1879"/>
                  </a:lnTo>
                  <a:lnTo>
                    <a:pt x="976" y="1780"/>
                  </a:lnTo>
                  <a:lnTo>
                    <a:pt x="955" y="1682"/>
                  </a:lnTo>
                  <a:lnTo>
                    <a:pt x="934" y="1586"/>
                  </a:lnTo>
                  <a:lnTo>
                    <a:pt x="909" y="1490"/>
                  </a:lnTo>
                  <a:lnTo>
                    <a:pt x="883" y="1395"/>
                  </a:lnTo>
                  <a:lnTo>
                    <a:pt x="855" y="1303"/>
                  </a:lnTo>
                  <a:lnTo>
                    <a:pt x="825" y="1212"/>
                  </a:lnTo>
                  <a:lnTo>
                    <a:pt x="793" y="1122"/>
                  </a:lnTo>
                  <a:lnTo>
                    <a:pt x="776" y="1077"/>
                  </a:lnTo>
                  <a:lnTo>
                    <a:pt x="759" y="1032"/>
                  </a:lnTo>
                  <a:lnTo>
                    <a:pt x="741" y="989"/>
                  </a:lnTo>
                  <a:lnTo>
                    <a:pt x="722" y="945"/>
                  </a:lnTo>
                  <a:lnTo>
                    <a:pt x="703" y="901"/>
                  </a:lnTo>
                  <a:lnTo>
                    <a:pt x="684" y="858"/>
                  </a:lnTo>
                  <a:lnTo>
                    <a:pt x="664" y="815"/>
                  </a:lnTo>
                  <a:lnTo>
                    <a:pt x="643" y="773"/>
                  </a:lnTo>
                  <a:lnTo>
                    <a:pt x="621" y="732"/>
                  </a:lnTo>
                  <a:lnTo>
                    <a:pt x="600" y="690"/>
                  </a:lnTo>
                  <a:lnTo>
                    <a:pt x="578" y="648"/>
                  </a:lnTo>
                  <a:lnTo>
                    <a:pt x="555" y="607"/>
                  </a:lnTo>
                  <a:lnTo>
                    <a:pt x="532" y="567"/>
                  </a:lnTo>
                  <a:lnTo>
                    <a:pt x="508" y="526"/>
                  </a:lnTo>
                  <a:lnTo>
                    <a:pt x="484" y="487"/>
                  </a:lnTo>
                  <a:lnTo>
                    <a:pt x="458" y="447"/>
                  </a:lnTo>
                  <a:lnTo>
                    <a:pt x="433" y="407"/>
                  </a:lnTo>
                  <a:lnTo>
                    <a:pt x="407" y="369"/>
                  </a:lnTo>
                  <a:lnTo>
                    <a:pt x="380" y="330"/>
                  </a:lnTo>
                  <a:lnTo>
                    <a:pt x="353" y="292"/>
                  </a:lnTo>
                  <a:lnTo>
                    <a:pt x="324" y="254"/>
                  </a:lnTo>
                  <a:lnTo>
                    <a:pt x="296" y="216"/>
                  </a:lnTo>
                  <a:lnTo>
                    <a:pt x="267" y="180"/>
                  </a:lnTo>
                  <a:lnTo>
                    <a:pt x="237" y="143"/>
                  </a:lnTo>
                  <a:lnTo>
                    <a:pt x="208" y="106"/>
                  </a:lnTo>
                  <a:lnTo>
                    <a:pt x="177" y="70"/>
                  </a:lnTo>
                  <a:lnTo>
                    <a:pt x="145" y="35"/>
                  </a:lnTo>
                  <a:lnTo>
                    <a:pt x="113" y="0"/>
                  </a:lnTo>
                  <a:lnTo>
                    <a:pt x="0" y="104"/>
                  </a:lnTo>
                  <a:lnTo>
                    <a:pt x="31" y="137"/>
                  </a:lnTo>
                  <a:lnTo>
                    <a:pt x="60" y="171"/>
                  </a:lnTo>
                  <a:lnTo>
                    <a:pt x="90" y="205"/>
                  </a:lnTo>
                  <a:lnTo>
                    <a:pt x="119" y="240"/>
                  </a:lnTo>
                  <a:lnTo>
                    <a:pt x="146" y="276"/>
                  </a:lnTo>
                  <a:lnTo>
                    <a:pt x="175" y="311"/>
                  </a:lnTo>
                  <a:lnTo>
                    <a:pt x="201" y="346"/>
                  </a:lnTo>
                  <a:lnTo>
                    <a:pt x="228" y="382"/>
                  </a:lnTo>
                  <a:lnTo>
                    <a:pt x="254" y="418"/>
                  </a:lnTo>
                  <a:lnTo>
                    <a:pt x="279" y="456"/>
                  </a:lnTo>
                  <a:lnTo>
                    <a:pt x="305" y="492"/>
                  </a:lnTo>
                  <a:lnTo>
                    <a:pt x="329" y="529"/>
                  </a:lnTo>
                  <a:lnTo>
                    <a:pt x="353" y="568"/>
                  </a:lnTo>
                  <a:lnTo>
                    <a:pt x="376" y="605"/>
                  </a:lnTo>
                  <a:lnTo>
                    <a:pt x="399" y="644"/>
                  </a:lnTo>
                  <a:lnTo>
                    <a:pt x="421" y="682"/>
                  </a:lnTo>
                  <a:lnTo>
                    <a:pt x="443" y="722"/>
                  </a:lnTo>
                  <a:lnTo>
                    <a:pt x="464" y="761"/>
                  </a:lnTo>
                  <a:lnTo>
                    <a:pt x="485" y="801"/>
                  </a:lnTo>
                  <a:lnTo>
                    <a:pt x="505" y="841"/>
                  </a:lnTo>
                  <a:lnTo>
                    <a:pt x="524" y="882"/>
                  </a:lnTo>
                  <a:lnTo>
                    <a:pt x="544" y="923"/>
                  </a:lnTo>
                  <a:lnTo>
                    <a:pt x="563" y="963"/>
                  </a:lnTo>
                  <a:lnTo>
                    <a:pt x="581" y="1005"/>
                  </a:lnTo>
                  <a:lnTo>
                    <a:pt x="598" y="1047"/>
                  </a:lnTo>
                  <a:lnTo>
                    <a:pt x="616" y="1090"/>
                  </a:lnTo>
                  <a:lnTo>
                    <a:pt x="632" y="1132"/>
                  </a:lnTo>
                  <a:lnTo>
                    <a:pt x="649" y="1174"/>
                  </a:lnTo>
                  <a:lnTo>
                    <a:pt x="679" y="1261"/>
                  </a:lnTo>
                  <a:lnTo>
                    <a:pt x="708" y="1349"/>
                  </a:lnTo>
                  <a:lnTo>
                    <a:pt x="736" y="1438"/>
                  </a:lnTo>
                  <a:lnTo>
                    <a:pt x="761" y="1529"/>
                  </a:lnTo>
                  <a:lnTo>
                    <a:pt x="784" y="1622"/>
                  </a:lnTo>
                  <a:lnTo>
                    <a:pt x="805" y="1714"/>
                  </a:lnTo>
                  <a:lnTo>
                    <a:pt x="825" y="1810"/>
                  </a:lnTo>
                  <a:lnTo>
                    <a:pt x="842" y="1905"/>
                  </a:lnTo>
                  <a:lnTo>
                    <a:pt x="859" y="2002"/>
                  </a:lnTo>
                  <a:lnTo>
                    <a:pt x="873" y="2101"/>
                  </a:lnTo>
                  <a:lnTo>
                    <a:pt x="885" y="2201"/>
                  </a:lnTo>
                  <a:lnTo>
                    <a:pt x="896" y="2301"/>
                  </a:lnTo>
                  <a:lnTo>
                    <a:pt x="905" y="2404"/>
                  </a:lnTo>
                  <a:lnTo>
                    <a:pt x="913" y="2506"/>
                  </a:lnTo>
                  <a:lnTo>
                    <a:pt x="918" y="2612"/>
                  </a:lnTo>
                  <a:lnTo>
                    <a:pt x="923" y="2717"/>
                  </a:lnTo>
                  <a:lnTo>
                    <a:pt x="925" y="2825"/>
                  </a:lnTo>
                  <a:lnTo>
                    <a:pt x="926" y="2933"/>
                  </a:lnTo>
                  <a:lnTo>
                    <a:pt x="1080" y="2933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" name="Rectangle 149"/>
            <p:cNvSpPr>
              <a:spLocks noChangeArrowheads="1"/>
            </p:cNvSpPr>
            <p:nvPr/>
          </p:nvSpPr>
          <p:spPr bwMode="auto">
            <a:xfrm>
              <a:off x="575" y="1857"/>
              <a:ext cx="25" cy="882"/>
            </a:xfrm>
            <a:prstGeom prst="rect">
              <a:avLst/>
            </a:prstGeom>
            <a:solidFill>
              <a:srgbClr val="FDCA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Freeform 150"/>
            <p:cNvSpPr>
              <a:spLocks/>
            </p:cNvSpPr>
            <p:nvPr/>
          </p:nvSpPr>
          <p:spPr bwMode="auto">
            <a:xfrm>
              <a:off x="575" y="2739"/>
              <a:ext cx="858" cy="800"/>
            </a:xfrm>
            <a:custGeom>
              <a:avLst/>
              <a:gdLst/>
              <a:ahLst/>
              <a:cxnLst>
                <a:cxn ang="0">
                  <a:pos x="5889" y="5353"/>
                </a:cxn>
                <a:cxn ang="0">
                  <a:pos x="5692" y="5190"/>
                </a:cxn>
                <a:cxn ang="0">
                  <a:pos x="5486" y="5037"/>
                </a:cxn>
                <a:cxn ang="0">
                  <a:pos x="5270" y="4893"/>
                </a:cxn>
                <a:cxn ang="0">
                  <a:pos x="4934" y="4692"/>
                </a:cxn>
                <a:cxn ang="0">
                  <a:pos x="4466" y="4444"/>
                </a:cxn>
                <a:cxn ang="0">
                  <a:pos x="3985" y="4215"/>
                </a:cxn>
                <a:cxn ang="0">
                  <a:pos x="3253" y="3883"/>
                </a:cxn>
                <a:cxn ang="0">
                  <a:pos x="2774" y="3656"/>
                </a:cxn>
                <a:cxn ang="0">
                  <a:pos x="2309" y="3417"/>
                </a:cxn>
                <a:cxn ang="0">
                  <a:pos x="2086" y="3289"/>
                </a:cxn>
                <a:cxn ang="0">
                  <a:pos x="1870" y="3155"/>
                </a:cxn>
                <a:cxn ang="0">
                  <a:pos x="1661" y="3014"/>
                </a:cxn>
                <a:cxn ang="0">
                  <a:pos x="1462" y="2863"/>
                </a:cxn>
                <a:cxn ang="0">
                  <a:pos x="1274" y="2704"/>
                </a:cxn>
                <a:cxn ang="0">
                  <a:pos x="1097" y="2533"/>
                </a:cxn>
                <a:cxn ang="0">
                  <a:pos x="931" y="2352"/>
                </a:cxn>
                <a:cxn ang="0">
                  <a:pos x="779" y="2157"/>
                </a:cxn>
                <a:cxn ang="0">
                  <a:pos x="642" y="1949"/>
                </a:cxn>
                <a:cxn ang="0">
                  <a:pos x="519" y="1726"/>
                </a:cxn>
                <a:cxn ang="0">
                  <a:pos x="411" y="1486"/>
                </a:cxn>
                <a:cxn ang="0">
                  <a:pos x="322" y="1229"/>
                </a:cxn>
                <a:cxn ang="0">
                  <a:pos x="251" y="953"/>
                </a:cxn>
                <a:cxn ang="0">
                  <a:pos x="197" y="656"/>
                </a:cxn>
                <a:cxn ang="0">
                  <a:pos x="165" y="340"/>
                </a:cxn>
                <a:cxn ang="0">
                  <a:pos x="154" y="0"/>
                </a:cxn>
                <a:cxn ang="0">
                  <a:pos x="6" y="264"/>
                </a:cxn>
                <a:cxn ang="0">
                  <a:pos x="34" y="598"/>
                </a:cxn>
                <a:cxn ang="0">
                  <a:pos x="83" y="910"/>
                </a:cxn>
                <a:cxn ang="0">
                  <a:pos x="154" y="1203"/>
                </a:cxn>
                <a:cxn ang="0">
                  <a:pos x="243" y="1477"/>
                </a:cxn>
                <a:cxn ang="0">
                  <a:pos x="351" y="1733"/>
                </a:cxn>
                <a:cxn ang="0">
                  <a:pos x="476" y="1972"/>
                </a:cxn>
                <a:cxn ang="0">
                  <a:pos x="617" y="2194"/>
                </a:cxn>
                <a:cxn ang="0">
                  <a:pos x="773" y="2401"/>
                </a:cxn>
                <a:cxn ang="0">
                  <a:pos x="942" y="2595"/>
                </a:cxn>
                <a:cxn ang="0">
                  <a:pos x="1124" y="2775"/>
                </a:cxn>
                <a:cxn ang="0">
                  <a:pos x="1317" y="2943"/>
                </a:cxn>
                <a:cxn ang="0">
                  <a:pos x="1519" y="3101"/>
                </a:cxn>
                <a:cxn ang="0">
                  <a:pos x="1732" y="3249"/>
                </a:cxn>
                <a:cxn ang="0">
                  <a:pos x="1952" y="3388"/>
                </a:cxn>
                <a:cxn ang="0">
                  <a:pos x="2178" y="3519"/>
                </a:cxn>
                <a:cxn ang="0">
                  <a:pos x="2587" y="3736"/>
                </a:cxn>
                <a:cxn ang="0">
                  <a:pos x="3068" y="3966"/>
                </a:cxn>
                <a:cxn ang="0">
                  <a:pos x="3799" y="4299"/>
                </a:cxn>
                <a:cxn ang="0">
                  <a:pos x="4279" y="4525"/>
                </a:cxn>
                <a:cxn ang="0">
                  <a:pos x="4746" y="4763"/>
                </a:cxn>
                <a:cxn ang="0">
                  <a:pos x="5134" y="4988"/>
                </a:cxn>
                <a:cxn ang="0">
                  <a:pos x="5345" y="5127"/>
                </a:cxn>
                <a:cxn ang="0">
                  <a:pos x="5547" y="5273"/>
                </a:cxn>
                <a:cxn ang="0">
                  <a:pos x="5741" y="5429"/>
                </a:cxn>
                <a:cxn ang="0">
                  <a:pos x="5984" y="5552"/>
                </a:cxn>
                <a:cxn ang="0">
                  <a:pos x="5878" y="5440"/>
                </a:cxn>
              </a:cxnLst>
              <a:rect l="0" t="0" r="r" b="b"/>
              <a:pathLst>
                <a:path w="5984" h="5602">
                  <a:moveTo>
                    <a:pt x="5878" y="5440"/>
                  </a:moveTo>
                  <a:lnTo>
                    <a:pt x="5984" y="5440"/>
                  </a:lnTo>
                  <a:lnTo>
                    <a:pt x="5936" y="5396"/>
                  </a:lnTo>
                  <a:lnTo>
                    <a:pt x="5889" y="5353"/>
                  </a:lnTo>
                  <a:lnTo>
                    <a:pt x="5841" y="5312"/>
                  </a:lnTo>
                  <a:lnTo>
                    <a:pt x="5791" y="5271"/>
                  </a:lnTo>
                  <a:lnTo>
                    <a:pt x="5742" y="5230"/>
                  </a:lnTo>
                  <a:lnTo>
                    <a:pt x="5692" y="5190"/>
                  </a:lnTo>
                  <a:lnTo>
                    <a:pt x="5641" y="5151"/>
                  </a:lnTo>
                  <a:lnTo>
                    <a:pt x="5590" y="5112"/>
                  </a:lnTo>
                  <a:lnTo>
                    <a:pt x="5537" y="5074"/>
                  </a:lnTo>
                  <a:lnTo>
                    <a:pt x="5486" y="5037"/>
                  </a:lnTo>
                  <a:lnTo>
                    <a:pt x="5432" y="4999"/>
                  </a:lnTo>
                  <a:lnTo>
                    <a:pt x="5379" y="4963"/>
                  </a:lnTo>
                  <a:lnTo>
                    <a:pt x="5325" y="4928"/>
                  </a:lnTo>
                  <a:lnTo>
                    <a:pt x="5270" y="4893"/>
                  </a:lnTo>
                  <a:lnTo>
                    <a:pt x="5215" y="4858"/>
                  </a:lnTo>
                  <a:lnTo>
                    <a:pt x="5159" y="4824"/>
                  </a:lnTo>
                  <a:lnTo>
                    <a:pt x="5048" y="4757"/>
                  </a:lnTo>
                  <a:lnTo>
                    <a:pt x="4934" y="4692"/>
                  </a:lnTo>
                  <a:lnTo>
                    <a:pt x="4819" y="4628"/>
                  </a:lnTo>
                  <a:lnTo>
                    <a:pt x="4703" y="4565"/>
                  </a:lnTo>
                  <a:lnTo>
                    <a:pt x="4585" y="4505"/>
                  </a:lnTo>
                  <a:lnTo>
                    <a:pt x="4466" y="4444"/>
                  </a:lnTo>
                  <a:lnTo>
                    <a:pt x="4346" y="4386"/>
                  </a:lnTo>
                  <a:lnTo>
                    <a:pt x="4227" y="4328"/>
                  </a:lnTo>
                  <a:lnTo>
                    <a:pt x="4106" y="4271"/>
                  </a:lnTo>
                  <a:lnTo>
                    <a:pt x="3985" y="4215"/>
                  </a:lnTo>
                  <a:lnTo>
                    <a:pt x="3863" y="4159"/>
                  </a:lnTo>
                  <a:lnTo>
                    <a:pt x="3741" y="4104"/>
                  </a:lnTo>
                  <a:lnTo>
                    <a:pt x="3497" y="3993"/>
                  </a:lnTo>
                  <a:lnTo>
                    <a:pt x="3253" y="3883"/>
                  </a:lnTo>
                  <a:lnTo>
                    <a:pt x="3133" y="3827"/>
                  </a:lnTo>
                  <a:lnTo>
                    <a:pt x="3013" y="3771"/>
                  </a:lnTo>
                  <a:lnTo>
                    <a:pt x="2893" y="3714"/>
                  </a:lnTo>
                  <a:lnTo>
                    <a:pt x="2774" y="3656"/>
                  </a:lnTo>
                  <a:lnTo>
                    <a:pt x="2655" y="3598"/>
                  </a:lnTo>
                  <a:lnTo>
                    <a:pt x="2539" y="3539"/>
                  </a:lnTo>
                  <a:lnTo>
                    <a:pt x="2423" y="3478"/>
                  </a:lnTo>
                  <a:lnTo>
                    <a:pt x="2309" y="3417"/>
                  </a:lnTo>
                  <a:lnTo>
                    <a:pt x="2253" y="3385"/>
                  </a:lnTo>
                  <a:lnTo>
                    <a:pt x="2197" y="3353"/>
                  </a:lnTo>
                  <a:lnTo>
                    <a:pt x="2142" y="3321"/>
                  </a:lnTo>
                  <a:lnTo>
                    <a:pt x="2086" y="3289"/>
                  </a:lnTo>
                  <a:lnTo>
                    <a:pt x="2031" y="3256"/>
                  </a:lnTo>
                  <a:lnTo>
                    <a:pt x="1977" y="3223"/>
                  </a:lnTo>
                  <a:lnTo>
                    <a:pt x="1923" y="3189"/>
                  </a:lnTo>
                  <a:lnTo>
                    <a:pt x="1870" y="3155"/>
                  </a:lnTo>
                  <a:lnTo>
                    <a:pt x="1816" y="3120"/>
                  </a:lnTo>
                  <a:lnTo>
                    <a:pt x="1765" y="3085"/>
                  </a:lnTo>
                  <a:lnTo>
                    <a:pt x="1713" y="3050"/>
                  </a:lnTo>
                  <a:lnTo>
                    <a:pt x="1661" y="3014"/>
                  </a:lnTo>
                  <a:lnTo>
                    <a:pt x="1611" y="2977"/>
                  </a:lnTo>
                  <a:lnTo>
                    <a:pt x="1561" y="2940"/>
                  </a:lnTo>
                  <a:lnTo>
                    <a:pt x="1512" y="2901"/>
                  </a:lnTo>
                  <a:lnTo>
                    <a:pt x="1462" y="2863"/>
                  </a:lnTo>
                  <a:lnTo>
                    <a:pt x="1415" y="2825"/>
                  </a:lnTo>
                  <a:lnTo>
                    <a:pt x="1367" y="2785"/>
                  </a:lnTo>
                  <a:lnTo>
                    <a:pt x="1320" y="2745"/>
                  </a:lnTo>
                  <a:lnTo>
                    <a:pt x="1274" y="2704"/>
                  </a:lnTo>
                  <a:lnTo>
                    <a:pt x="1229" y="2663"/>
                  </a:lnTo>
                  <a:lnTo>
                    <a:pt x="1184" y="2620"/>
                  </a:lnTo>
                  <a:lnTo>
                    <a:pt x="1140" y="2577"/>
                  </a:lnTo>
                  <a:lnTo>
                    <a:pt x="1097" y="2533"/>
                  </a:lnTo>
                  <a:lnTo>
                    <a:pt x="1054" y="2489"/>
                  </a:lnTo>
                  <a:lnTo>
                    <a:pt x="1013" y="2444"/>
                  </a:lnTo>
                  <a:lnTo>
                    <a:pt x="972" y="2398"/>
                  </a:lnTo>
                  <a:lnTo>
                    <a:pt x="931" y="2352"/>
                  </a:lnTo>
                  <a:lnTo>
                    <a:pt x="892" y="2305"/>
                  </a:lnTo>
                  <a:lnTo>
                    <a:pt x="854" y="2256"/>
                  </a:lnTo>
                  <a:lnTo>
                    <a:pt x="816" y="2207"/>
                  </a:lnTo>
                  <a:lnTo>
                    <a:pt x="779" y="2157"/>
                  </a:lnTo>
                  <a:lnTo>
                    <a:pt x="743" y="2107"/>
                  </a:lnTo>
                  <a:lnTo>
                    <a:pt x="709" y="2055"/>
                  </a:lnTo>
                  <a:lnTo>
                    <a:pt x="675" y="2002"/>
                  </a:lnTo>
                  <a:lnTo>
                    <a:pt x="642" y="1949"/>
                  </a:lnTo>
                  <a:lnTo>
                    <a:pt x="609" y="1895"/>
                  </a:lnTo>
                  <a:lnTo>
                    <a:pt x="578" y="1839"/>
                  </a:lnTo>
                  <a:lnTo>
                    <a:pt x="547" y="1783"/>
                  </a:lnTo>
                  <a:lnTo>
                    <a:pt x="519" y="1726"/>
                  </a:lnTo>
                  <a:lnTo>
                    <a:pt x="490" y="1667"/>
                  </a:lnTo>
                  <a:lnTo>
                    <a:pt x="463" y="1608"/>
                  </a:lnTo>
                  <a:lnTo>
                    <a:pt x="436" y="1547"/>
                  </a:lnTo>
                  <a:lnTo>
                    <a:pt x="411" y="1486"/>
                  </a:lnTo>
                  <a:lnTo>
                    <a:pt x="387" y="1423"/>
                  </a:lnTo>
                  <a:lnTo>
                    <a:pt x="365" y="1360"/>
                  </a:lnTo>
                  <a:lnTo>
                    <a:pt x="343" y="1295"/>
                  </a:lnTo>
                  <a:lnTo>
                    <a:pt x="322" y="1229"/>
                  </a:lnTo>
                  <a:lnTo>
                    <a:pt x="302" y="1162"/>
                  </a:lnTo>
                  <a:lnTo>
                    <a:pt x="283" y="1092"/>
                  </a:lnTo>
                  <a:lnTo>
                    <a:pt x="266" y="1023"/>
                  </a:lnTo>
                  <a:lnTo>
                    <a:pt x="251" y="953"/>
                  </a:lnTo>
                  <a:lnTo>
                    <a:pt x="235" y="880"/>
                  </a:lnTo>
                  <a:lnTo>
                    <a:pt x="221" y="808"/>
                  </a:lnTo>
                  <a:lnTo>
                    <a:pt x="209" y="732"/>
                  </a:lnTo>
                  <a:lnTo>
                    <a:pt x="197" y="656"/>
                  </a:lnTo>
                  <a:lnTo>
                    <a:pt x="187" y="579"/>
                  </a:lnTo>
                  <a:lnTo>
                    <a:pt x="178" y="501"/>
                  </a:lnTo>
                  <a:lnTo>
                    <a:pt x="171" y="421"/>
                  </a:lnTo>
                  <a:lnTo>
                    <a:pt x="165" y="340"/>
                  </a:lnTo>
                  <a:lnTo>
                    <a:pt x="159" y="257"/>
                  </a:lnTo>
                  <a:lnTo>
                    <a:pt x="156" y="173"/>
                  </a:lnTo>
                  <a:lnTo>
                    <a:pt x="154" y="87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89"/>
                  </a:lnTo>
                  <a:lnTo>
                    <a:pt x="2" y="178"/>
                  </a:lnTo>
                  <a:lnTo>
                    <a:pt x="6" y="264"/>
                  </a:lnTo>
                  <a:lnTo>
                    <a:pt x="11" y="350"/>
                  </a:lnTo>
                  <a:lnTo>
                    <a:pt x="17" y="434"/>
                  </a:lnTo>
                  <a:lnTo>
                    <a:pt x="25" y="517"/>
                  </a:lnTo>
                  <a:lnTo>
                    <a:pt x="34" y="598"/>
                  </a:lnTo>
                  <a:lnTo>
                    <a:pt x="45" y="678"/>
                  </a:lnTo>
                  <a:lnTo>
                    <a:pt x="56" y="756"/>
                  </a:lnTo>
                  <a:lnTo>
                    <a:pt x="69" y="834"/>
                  </a:lnTo>
                  <a:lnTo>
                    <a:pt x="83" y="910"/>
                  </a:lnTo>
                  <a:lnTo>
                    <a:pt x="99" y="985"/>
                  </a:lnTo>
                  <a:lnTo>
                    <a:pt x="116" y="1060"/>
                  </a:lnTo>
                  <a:lnTo>
                    <a:pt x="134" y="1132"/>
                  </a:lnTo>
                  <a:lnTo>
                    <a:pt x="154" y="1203"/>
                  </a:lnTo>
                  <a:lnTo>
                    <a:pt x="175" y="1273"/>
                  </a:lnTo>
                  <a:lnTo>
                    <a:pt x="196" y="1342"/>
                  </a:lnTo>
                  <a:lnTo>
                    <a:pt x="219" y="1410"/>
                  </a:lnTo>
                  <a:lnTo>
                    <a:pt x="243" y="1477"/>
                  </a:lnTo>
                  <a:lnTo>
                    <a:pt x="268" y="1542"/>
                  </a:lnTo>
                  <a:lnTo>
                    <a:pt x="294" y="1607"/>
                  </a:lnTo>
                  <a:lnTo>
                    <a:pt x="322" y="1671"/>
                  </a:lnTo>
                  <a:lnTo>
                    <a:pt x="351" y="1733"/>
                  </a:lnTo>
                  <a:lnTo>
                    <a:pt x="380" y="1794"/>
                  </a:lnTo>
                  <a:lnTo>
                    <a:pt x="411" y="1854"/>
                  </a:lnTo>
                  <a:lnTo>
                    <a:pt x="443" y="1913"/>
                  </a:lnTo>
                  <a:lnTo>
                    <a:pt x="476" y="1972"/>
                  </a:lnTo>
                  <a:lnTo>
                    <a:pt x="510" y="2029"/>
                  </a:lnTo>
                  <a:lnTo>
                    <a:pt x="544" y="2085"/>
                  </a:lnTo>
                  <a:lnTo>
                    <a:pt x="580" y="2140"/>
                  </a:lnTo>
                  <a:lnTo>
                    <a:pt x="617" y="2194"/>
                  </a:lnTo>
                  <a:lnTo>
                    <a:pt x="654" y="2248"/>
                  </a:lnTo>
                  <a:lnTo>
                    <a:pt x="693" y="2299"/>
                  </a:lnTo>
                  <a:lnTo>
                    <a:pt x="732" y="2351"/>
                  </a:lnTo>
                  <a:lnTo>
                    <a:pt x="773" y="2401"/>
                  </a:lnTo>
                  <a:lnTo>
                    <a:pt x="814" y="2451"/>
                  </a:lnTo>
                  <a:lnTo>
                    <a:pt x="855" y="2500"/>
                  </a:lnTo>
                  <a:lnTo>
                    <a:pt x="898" y="2548"/>
                  </a:lnTo>
                  <a:lnTo>
                    <a:pt x="942" y="2595"/>
                  </a:lnTo>
                  <a:lnTo>
                    <a:pt x="986" y="2641"/>
                  </a:lnTo>
                  <a:lnTo>
                    <a:pt x="1031" y="2686"/>
                  </a:lnTo>
                  <a:lnTo>
                    <a:pt x="1077" y="2731"/>
                  </a:lnTo>
                  <a:lnTo>
                    <a:pt x="1124" y="2775"/>
                  </a:lnTo>
                  <a:lnTo>
                    <a:pt x="1171" y="2818"/>
                  </a:lnTo>
                  <a:lnTo>
                    <a:pt x="1219" y="2861"/>
                  </a:lnTo>
                  <a:lnTo>
                    <a:pt x="1268" y="2903"/>
                  </a:lnTo>
                  <a:lnTo>
                    <a:pt x="1317" y="2943"/>
                  </a:lnTo>
                  <a:lnTo>
                    <a:pt x="1367" y="2984"/>
                  </a:lnTo>
                  <a:lnTo>
                    <a:pt x="1417" y="3023"/>
                  </a:lnTo>
                  <a:lnTo>
                    <a:pt x="1468" y="3063"/>
                  </a:lnTo>
                  <a:lnTo>
                    <a:pt x="1519" y="3101"/>
                  </a:lnTo>
                  <a:lnTo>
                    <a:pt x="1572" y="3139"/>
                  </a:lnTo>
                  <a:lnTo>
                    <a:pt x="1625" y="3176"/>
                  </a:lnTo>
                  <a:lnTo>
                    <a:pt x="1678" y="3212"/>
                  </a:lnTo>
                  <a:lnTo>
                    <a:pt x="1732" y="3249"/>
                  </a:lnTo>
                  <a:lnTo>
                    <a:pt x="1786" y="3284"/>
                  </a:lnTo>
                  <a:lnTo>
                    <a:pt x="1841" y="3319"/>
                  </a:lnTo>
                  <a:lnTo>
                    <a:pt x="1895" y="3354"/>
                  </a:lnTo>
                  <a:lnTo>
                    <a:pt x="1952" y="3388"/>
                  </a:lnTo>
                  <a:lnTo>
                    <a:pt x="2008" y="3421"/>
                  </a:lnTo>
                  <a:lnTo>
                    <a:pt x="2064" y="3454"/>
                  </a:lnTo>
                  <a:lnTo>
                    <a:pt x="2121" y="3487"/>
                  </a:lnTo>
                  <a:lnTo>
                    <a:pt x="2178" y="3519"/>
                  </a:lnTo>
                  <a:lnTo>
                    <a:pt x="2235" y="3551"/>
                  </a:lnTo>
                  <a:lnTo>
                    <a:pt x="2352" y="3614"/>
                  </a:lnTo>
                  <a:lnTo>
                    <a:pt x="2468" y="3675"/>
                  </a:lnTo>
                  <a:lnTo>
                    <a:pt x="2587" y="3736"/>
                  </a:lnTo>
                  <a:lnTo>
                    <a:pt x="2706" y="3794"/>
                  </a:lnTo>
                  <a:lnTo>
                    <a:pt x="2826" y="3852"/>
                  </a:lnTo>
                  <a:lnTo>
                    <a:pt x="2947" y="3909"/>
                  </a:lnTo>
                  <a:lnTo>
                    <a:pt x="3068" y="3966"/>
                  </a:lnTo>
                  <a:lnTo>
                    <a:pt x="3190" y="4022"/>
                  </a:lnTo>
                  <a:lnTo>
                    <a:pt x="3434" y="4133"/>
                  </a:lnTo>
                  <a:lnTo>
                    <a:pt x="3678" y="4243"/>
                  </a:lnTo>
                  <a:lnTo>
                    <a:pt x="3799" y="4299"/>
                  </a:lnTo>
                  <a:lnTo>
                    <a:pt x="3920" y="4354"/>
                  </a:lnTo>
                  <a:lnTo>
                    <a:pt x="4041" y="4410"/>
                  </a:lnTo>
                  <a:lnTo>
                    <a:pt x="4161" y="4468"/>
                  </a:lnTo>
                  <a:lnTo>
                    <a:pt x="4279" y="4525"/>
                  </a:lnTo>
                  <a:lnTo>
                    <a:pt x="4398" y="4583"/>
                  </a:lnTo>
                  <a:lnTo>
                    <a:pt x="4515" y="4641"/>
                  </a:lnTo>
                  <a:lnTo>
                    <a:pt x="4630" y="4702"/>
                  </a:lnTo>
                  <a:lnTo>
                    <a:pt x="4746" y="4763"/>
                  </a:lnTo>
                  <a:lnTo>
                    <a:pt x="4859" y="4825"/>
                  </a:lnTo>
                  <a:lnTo>
                    <a:pt x="4970" y="4890"/>
                  </a:lnTo>
                  <a:lnTo>
                    <a:pt x="5080" y="4955"/>
                  </a:lnTo>
                  <a:lnTo>
                    <a:pt x="5134" y="4988"/>
                  </a:lnTo>
                  <a:lnTo>
                    <a:pt x="5188" y="5023"/>
                  </a:lnTo>
                  <a:lnTo>
                    <a:pt x="5240" y="5057"/>
                  </a:lnTo>
                  <a:lnTo>
                    <a:pt x="5293" y="5092"/>
                  </a:lnTo>
                  <a:lnTo>
                    <a:pt x="5345" y="5127"/>
                  </a:lnTo>
                  <a:lnTo>
                    <a:pt x="5397" y="5162"/>
                  </a:lnTo>
                  <a:lnTo>
                    <a:pt x="5447" y="5198"/>
                  </a:lnTo>
                  <a:lnTo>
                    <a:pt x="5498" y="5236"/>
                  </a:lnTo>
                  <a:lnTo>
                    <a:pt x="5547" y="5273"/>
                  </a:lnTo>
                  <a:lnTo>
                    <a:pt x="5597" y="5312"/>
                  </a:lnTo>
                  <a:lnTo>
                    <a:pt x="5645" y="5350"/>
                  </a:lnTo>
                  <a:lnTo>
                    <a:pt x="5693" y="5388"/>
                  </a:lnTo>
                  <a:lnTo>
                    <a:pt x="5741" y="5429"/>
                  </a:lnTo>
                  <a:lnTo>
                    <a:pt x="5787" y="5469"/>
                  </a:lnTo>
                  <a:lnTo>
                    <a:pt x="5833" y="5510"/>
                  </a:lnTo>
                  <a:lnTo>
                    <a:pt x="5878" y="5552"/>
                  </a:lnTo>
                  <a:lnTo>
                    <a:pt x="5984" y="5552"/>
                  </a:lnTo>
                  <a:lnTo>
                    <a:pt x="5878" y="5552"/>
                  </a:lnTo>
                  <a:lnTo>
                    <a:pt x="5931" y="5602"/>
                  </a:lnTo>
                  <a:lnTo>
                    <a:pt x="5984" y="5552"/>
                  </a:lnTo>
                  <a:lnTo>
                    <a:pt x="5878" y="5440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Freeform 151"/>
            <p:cNvSpPr>
              <a:spLocks/>
            </p:cNvSpPr>
            <p:nvPr/>
          </p:nvSpPr>
          <p:spPr bwMode="auto">
            <a:xfrm>
              <a:off x="1417" y="2593"/>
              <a:ext cx="721" cy="667"/>
            </a:xfrm>
            <a:custGeom>
              <a:avLst/>
              <a:gdLst/>
              <a:ahLst/>
              <a:cxnLst>
                <a:cxn ang="0">
                  <a:pos x="4890" y="145"/>
                </a:cxn>
                <a:cxn ang="0">
                  <a:pos x="4878" y="353"/>
                </a:cxn>
                <a:cxn ang="0">
                  <a:pos x="4856" y="551"/>
                </a:cxn>
                <a:cxn ang="0">
                  <a:pos x="4824" y="738"/>
                </a:cxn>
                <a:cxn ang="0">
                  <a:pos x="4785" y="916"/>
                </a:cxn>
                <a:cxn ang="0">
                  <a:pos x="4735" y="1084"/>
                </a:cxn>
                <a:cxn ang="0">
                  <a:pos x="4677" y="1244"/>
                </a:cxn>
                <a:cxn ang="0">
                  <a:pos x="4611" y="1396"/>
                </a:cxn>
                <a:cxn ang="0">
                  <a:pos x="4537" y="1540"/>
                </a:cxn>
                <a:cxn ang="0">
                  <a:pos x="4457" y="1676"/>
                </a:cxn>
                <a:cxn ang="0">
                  <a:pos x="4370" y="1806"/>
                </a:cxn>
                <a:cxn ang="0">
                  <a:pos x="4275" y="1929"/>
                </a:cxn>
                <a:cxn ang="0">
                  <a:pos x="4174" y="2045"/>
                </a:cxn>
                <a:cxn ang="0">
                  <a:pos x="4068" y="2158"/>
                </a:cxn>
                <a:cxn ang="0">
                  <a:pos x="3955" y="2263"/>
                </a:cxn>
                <a:cxn ang="0">
                  <a:pos x="3838" y="2364"/>
                </a:cxn>
                <a:cxn ang="0">
                  <a:pos x="3716" y="2461"/>
                </a:cxn>
                <a:cxn ang="0">
                  <a:pos x="3588" y="2553"/>
                </a:cxn>
                <a:cxn ang="0">
                  <a:pos x="3457" y="2641"/>
                </a:cxn>
                <a:cxn ang="0">
                  <a:pos x="3184" y="2807"/>
                </a:cxn>
                <a:cxn ang="0">
                  <a:pos x="2897" y="2963"/>
                </a:cxn>
                <a:cxn ang="0">
                  <a:pos x="2600" y="3109"/>
                </a:cxn>
                <a:cxn ang="0">
                  <a:pos x="2296" y="3251"/>
                </a:cxn>
                <a:cxn ang="0">
                  <a:pos x="1683" y="3530"/>
                </a:cxn>
                <a:cxn ang="0">
                  <a:pos x="1278" y="3724"/>
                </a:cxn>
                <a:cxn ang="0">
                  <a:pos x="981" y="3877"/>
                </a:cxn>
                <a:cxn ang="0">
                  <a:pos x="694" y="4042"/>
                </a:cxn>
                <a:cxn ang="0">
                  <a:pos x="465" y="4191"/>
                </a:cxn>
                <a:cxn ang="0">
                  <a:pos x="332" y="4285"/>
                </a:cxn>
                <a:cxn ang="0">
                  <a:pos x="204" y="4384"/>
                </a:cxn>
                <a:cxn ang="0">
                  <a:pos x="79" y="4489"/>
                </a:cxn>
                <a:cxn ang="0">
                  <a:pos x="106" y="4673"/>
                </a:cxn>
                <a:cxn ang="0">
                  <a:pos x="221" y="4570"/>
                </a:cxn>
                <a:cxn ang="0">
                  <a:pos x="341" y="4472"/>
                </a:cxn>
                <a:cxn ang="0">
                  <a:pos x="466" y="4378"/>
                </a:cxn>
                <a:cxn ang="0">
                  <a:pos x="595" y="4289"/>
                </a:cxn>
                <a:cxn ang="0">
                  <a:pos x="867" y="4118"/>
                </a:cxn>
                <a:cxn ang="0">
                  <a:pos x="1150" y="3961"/>
                </a:cxn>
                <a:cxn ang="0">
                  <a:pos x="1445" y="3813"/>
                </a:cxn>
                <a:cxn ang="0">
                  <a:pos x="1951" y="3576"/>
                </a:cxn>
                <a:cxn ang="0">
                  <a:pos x="2462" y="3344"/>
                </a:cxn>
                <a:cxn ang="0">
                  <a:pos x="2767" y="3199"/>
                </a:cxn>
                <a:cxn ang="0">
                  <a:pos x="3065" y="3048"/>
                </a:cxn>
                <a:cxn ang="0">
                  <a:pos x="3354" y="2886"/>
                </a:cxn>
                <a:cxn ang="0">
                  <a:pos x="3586" y="2740"/>
                </a:cxn>
                <a:cxn ang="0">
                  <a:pos x="3721" y="2648"/>
                </a:cxn>
                <a:cxn ang="0">
                  <a:pos x="3851" y="2551"/>
                </a:cxn>
                <a:cxn ang="0">
                  <a:pos x="3977" y="2449"/>
                </a:cxn>
                <a:cxn ang="0">
                  <a:pos x="4098" y="2341"/>
                </a:cxn>
                <a:cxn ang="0">
                  <a:pos x="4215" y="2228"/>
                </a:cxn>
                <a:cxn ang="0">
                  <a:pos x="4325" y="2109"/>
                </a:cxn>
                <a:cxn ang="0">
                  <a:pos x="4428" y="1983"/>
                </a:cxn>
                <a:cxn ang="0">
                  <a:pos x="4526" y="1851"/>
                </a:cxn>
                <a:cxn ang="0">
                  <a:pos x="4616" y="1711"/>
                </a:cxn>
                <a:cxn ang="0">
                  <a:pos x="4700" y="1564"/>
                </a:cxn>
                <a:cxn ang="0">
                  <a:pos x="4775" y="1409"/>
                </a:cxn>
                <a:cxn ang="0">
                  <a:pos x="4842" y="1245"/>
                </a:cxn>
                <a:cxn ang="0">
                  <a:pos x="4899" y="1074"/>
                </a:cxn>
                <a:cxn ang="0">
                  <a:pos x="4948" y="893"/>
                </a:cxn>
                <a:cxn ang="0">
                  <a:pos x="4988" y="704"/>
                </a:cxn>
                <a:cxn ang="0">
                  <a:pos x="5018" y="504"/>
                </a:cxn>
                <a:cxn ang="0">
                  <a:pos x="5037" y="295"/>
                </a:cxn>
                <a:cxn ang="0">
                  <a:pos x="5046" y="76"/>
                </a:cxn>
              </a:cxnLst>
              <a:rect l="0" t="0" r="r" b="b"/>
              <a:pathLst>
                <a:path w="5047" h="4673">
                  <a:moveTo>
                    <a:pt x="4892" y="0"/>
                  </a:moveTo>
                  <a:lnTo>
                    <a:pt x="4892" y="74"/>
                  </a:lnTo>
                  <a:lnTo>
                    <a:pt x="4890" y="145"/>
                  </a:lnTo>
                  <a:lnTo>
                    <a:pt x="4888" y="216"/>
                  </a:lnTo>
                  <a:lnTo>
                    <a:pt x="4884" y="285"/>
                  </a:lnTo>
                  <a:lnTo>
                    <a:pt x="4878" y="353"/>
                  </a:lnTo>
                  <a:lnTo>
                    <a:pt x="4873" y="420"/>
                  </a:lnTo>
                  <a:lnTo>
                    <a:pt x="4865" y="486"/>
                  </a:lnTo>
                  <a:lnTo>
                    <a:pt x="4856" y="551"/>
                  </a:lnTo>
                  <a:lnTo>
                    <a:pt x="4847" y="613"/>
                  </a:lnTo>
                  <a:lnTo>
                    <a:pt x="4836" y="676"/>
                  </a:lnTo>
                  <a:lnTo>
                    <a:pt x="4824" y="738"/>
                  </a:lnTo>
                  <a:lnTo>
                    <a:pt x="4812" y="798"/>
                  </a:lnTo>
                  <a:lnTo>
                    <a:pt x="4799" y="857"/>
                  </a:lnTo>
                  <a:lnTo>
                    <a:pt x="4785" y="916"/>
                  </a:lnTo>
                  <a:lnTo>
                    <a:pt x="4768" y="973"/>
                  </a:lnTo>
                  <a:lnTo>
                    <a:pt x="4753" y="1029"/>
                  </a:lnTo>
                  <a:lnTo>
                    <a:pt x="4735" y="1084"/>
                  </a:lnTo>
                  <a:lnTo>
                    <a:pt x="4716" y="1139"/>
                  </a:lnTo>
                  <a:lnTo>
                    <a:pt x="4697" y="1192"/>
                  </a:lnTo>
                  <a:lnTo>
                    <a:pt x="4677" y="1244"/>
                  </a:lnTo>
                  <a:lnTo>
                    <a:pt x="4656" y="1296"/>
                  </a:lnTo>
                  <a:lnTo>
                    <a:pt x="4634" y="1346"/>
                  </a:lnTo>
                  <a:lnTo>
                    <a:pt x="4611" y="1396"/>
                  </a:lnTo>
                  <a:lnTo>
                    <a:pt x="4588" y="1444"/>
                  </a:lnTo>
                  <a:lnTo>
                    <a:pt x="4564" y="1493"/>
                  </a:lnTo>
                  <a:lnTo>
                    <a:pt x="4537" y="1540"/>
                  </a:lnTo>
                  <a:lnTo>
                    <a:pt x="4512" y="1586"/>
                  </a:lnTo>
                  <a:lnTo>
                    <a:pt x="4484" y="1631"/>
                  </a:lnTo>
                  <a:lnTo>
                    <a:pt x="4457" y="1676"/>
                  </a:lnTo>
                  <a:lnTo>
                    <a:pt x="4428" y="1720"/>
                  </a:lnTo>
                  <a:lnTo>
                    <a:pt x="4400" y="1763"/>
                  </a:lnTo>
                  <a:lnTo>
                    <a:pt x="4370" y="1806"/>
                  </a:lnTo>
                  <a:lnTo>
                    <a:pt x="4339" y="1848"/>
                  </a:lnTo>
                  <a:lnTo>
                    <a:pt x="4307" y="1888"/>
                  </a:lnTo>
                  <a:lnTo>
                    <a:pt x="4275" y="1929"/>
                  </a:lnTo>
                  <a:lnTo>
                    <a:pt x="4242" y="1969"/>
                  </a:lnTo>
                  <a:lnTo>
                    <a:pt x="4208" y="2008"/>
                  </a:lnTo>
                  <a:lnTo>
                    <a:pt x="4174" y="2045"/>
                  </a:lnTo>
                  <a:lnTo>
                    <a:pt x="4139" y="2084"/>
                  </a:lnTo>
                  <a:lnTo>
                    <a:pt x="4104" y="2120"/>
                  </a:lnTo>
                  <a:lnTo>
                    <a:pt x="4068" y="2158"/>
                  </a:lnTo>
                  <a:lnTo>
                    <a:pt x="4031" y="2193"/>
                  </a:lnTo>
                  <a:lnTo>
                    <a:pt x="3994" y="2229"/>
                  </a:lnTo>
                  <a:lnTo>
                    <a:pt x="3955" y="2263"/>
                  </a:lnTo>
                  <a:lnTo>
                    <a:pt x="3917" y="2297"/>
                  </a:lnTo>
                  <a:lnTo>
                    <a:pt x="3877" y="2331"/>
                  </a:lnTo>
                  <a:lnTo>
                    <a:pt x="3838" y="2364"/>
                  </a:lnTo>
                  <a:lnTo>
                    <a:pt x="3798" y="2396"/>
                  </a:lnTo>
                  <a:lnTo>
                    <a:pt x="3758" y="2429"/>
                  </a:lnTo>
                  <a:lnTo>
                    <a:pt x="3716" y="2461"/>
                  </a:lnTo>
                  <a:lnTo>
                    <a:pt x="3674" y="2492"/>
                  </a:lnTo>
                  <a:lnTo>
                    <a:pt x="3631" y="2522"/>
                  </a:lnTo>
                  <a:lnTo>
                    <a:pt x="3588" y="2553"/>
                  </a:lnTo>
                  <a:lnTo>
                    <a:pt x="3545" y="2583"/>
                  </a:lnTo>
                  <a:lnTo>
                    <a:pt x="3501" y="2611"/>
                  </a:lnTo>
                  <a:lnTo>
                    <a:pt x="3457" y="2641"/>
                  </a:lnTo>
                  <a:lnTo>
                    <a:pt x="3367" y="2698"/>
                  </a:lnTo>
                  <a:lnTo>
                    <a:pt x="3276" y="2753"/>
                  </a:lnTo>
                  <a:lnTo>
                    <a:pt x="3184" y="2807"/>
                  </a:lnTo>
                  <a:lnTo>
                    <a:pt x="3089" y="2860"/>
                  </a:lnTo>
                  <a:lnTo>
                    <a:pt x="2993" y="2913"/>
                  </a:lnTo>
                  <a:lnTo>
                    <a:pt x="2897" y="2963"/>
                  </a:lnTo>
                  <a:lnTo>
                    <a:pt x="2799" y="3013"/>
                  </a:lnTo>
                  <a:lnTo>
                    <a:pt x="2700" y="3062"/>
                  </a:lnTo>
                  <a:lnTo>
                    <a:pt x="2600" y="3109"/>
                  </a:lnTo>
                  <a:lnTo>
                    <a:pt x="2500" y="3158"/>
                  </a:lnTo>
                  <a:lnTo>
                    <a:pt x="2398" y="3205"/>
                  </a:lnTo>
                  <a:lnTo>
                    <a:pt x="2296" y="3251"/>
                  </a:lnTo>
                  <a:lnTo>
                    <a:pt x="2093" y="3344"/>
                  </a:lnTo>
                  <a:lnTo>
                    <a:pt x="1887" y="3437"/>
                  </a:lnTo>
                  <a:lnTo>
                    <a:pt x="1683" y="3530"/>
                  </a:lnTo>
                  <a:lnTo>
                    <a:pt x="1479" y="3626"/>
                  </a:lnTo>
                  <a:lnTo>
                    <a:pt x="1378" y="3674"/>
                  </a:lnTo>
                  <a:lnTo>
                    <a:pt x="1278" y="3724"/>
                  </a:lnTo>
                  <a:lnTo>
                    <a:pt x="1178" y="3773"/>
                  </a:lnTo>
                  <a:lnTo>
                    <a:pt x="1079" y="3825"/>
                  </a:lnTo>
                  <a:lnTo>
                    <a:pt x="981" y="3877"/>
                  </a:lnTo>
                  <a:lnTo>
                    <a:pt x="884" y="3930"/>
                  </a:lnTo>
                  <a:lnTo>
                    <a:pt x="789" y="3986"/>
                  </a:lnTo>
                  <a:lnTo>
                    <a:pt x="694" y="4042"/>
                  </a:lnTo>
                  <a:lnTo>
                    <a:pt x="602" y="4101"/>
                  </a:lnTo>
                  <a:lnTo>
                    <a:pt x="510" y="4160"/>
                  </a:lnTo>
                  <a:lnTo>
                    <a:pt x="465" y="4191"/>
                  </a:lnTo>
                  <a:lnTo>
                    <a:pt x="420" y="4221"/>
                  </a:lnTo>
                  <a:lnTo>
                    <a:pt x="376" y="4253"/>
                  </a:lnTo>
                  <a:lnTo>
                    <a:pt x="332" y="4285"/>
                  </a:lnTo>
                  <a:lnTo>
                    <a:pt x="288" y="4317"/>
                  </a:lnTo>
                  <a:lnTo>
                    <a:pt x="247" y="4350"/>
                  </a:lnTo>
                  <a:lnTo>
                    <a:pt x="204" y="4384"/>
                  </a:lnTo>
                  <a:lnTo>
                    <a:pt x="162" y="4418"/>
                  </a:lnTo>
                  <a:lnTo>
                    <a:pt x="120" y="4453"/>
                  </a:lnTo>
                  <a:lnTo>
                    <a:pt x="79" y="4489"/>
                  </a:lnTo>
                  <a:lnTo>
                    <a:pt x="40" y="4524"/>
                  </a:lnTo>
                  <a:lnTo>
                    <a:pt x="0" y="4561"/>
                  </a:lnTo>
                  <a:lnTo>
                    <a:pt x="106" y="4673"/>
                  </a:lnTo>
                  <a:lnTo>
                    <a:pt x="143" y="4638"/>
                  </a:lnTo>
                  <a:lnTo>
                    <a:pt x="182" y="4604"/>
                  </a:lnTo>
                  <a:lnTo>
                    <a:pt x="221" y="4570"/>
                  </a:lnTo>
                  <a:lnTo>
                    <a:pt x="260" y="4537"/>
                  </a:lnTo>
                  <a:lnTo>
                    <a:pt x="300" y="4504"/>
                  </a:lnTo>
                  <a:lnTo>
                    <a:pt x="341" y="4472"/>
                  </a:lnTo>
                  <a:lnTo>
                    <a:pt x="382" y="4440"/>
                  </a:lnTo>
                  <a:lnTo>
                    <a:pt x="424" y="4408"/>
                  </a:lnTo>
                  <a:lnTo>
                    <a:pt x="466" y="4378"/>
                  </a:lnTo>
                  <a:lnTo>
                    <a:pt x="508" y="4348"/>
                  </a:lnTo>
                  <a:lnTo>
                    <a:pt x="552" y="4317"/>
                  </a:lnTo>
                  <a:lnTo>
                    <a:pt x="595" y="4289"/>
                  </a:lnTo>
                  <a:lnTo>
                    <a:pt x="684" y="4230"/>
                  </a:lnTo>
                  <a:lnTo>
                    <a:pt x="774" y="4173"/>
                  </a:lnTo>
                  <a:lnTo>
                    <a:pt x="867" y="4118"/>
                  </a:lnTo>
                  <a:lnTo>
                    <a:pt x="960" y="4065"/>
                  </a:lnTo>
                  <a:lnTo>
                    <a:pt x="1055" y="4013"/>
                  </a:lnTo>
                  <a:lnTo>
                    <a:pt x="1150" y="3961"/>
                  </a:lnTo>
                  <a:lnTo>
                    <a:pt x="1248" y="3910"/>
                  </a:lnTo>
                  <a:lnTo>
                    <a:pt x="1346" y="3861"/>
                  </a:lnTo>
                  <a:lnTo>
                    <a:pt x="1445" y="3813"/>
                  </a:lnTo>
                  <a:lnTo>
                    <a:pt x="1545" y="3764"/>
                  </a:lnTo>
                  <a:lnTo>
                    <a:pt x="1747" y="3670"/>
                  </a:lnTo>
                  <a:lnTo>
                    <a:pt x="1951" y="3576"/>
                  </a:lnTo>
                  <a:lnTo>
                    <a:pt x="2155" y="3484"/>
                  </a:lnTo>
                  <a:lnTo>
                    <a:pt x="2360" y="3391"/>
                  </a:lnTo>
                  <a:lnTo>
                    <a:pt x="2462" y="3344"/>
                  </a:lnTo>
                  <a:lnTo>
                    <a:pt x="2564" y="3296"/>
                  </a:lnTo>
                  <a:lnTo>
                    <a:pt x="2666" y="3249"/>
                  </a:lnTo>
                  <a:lnTo>
                    <a:pt x="2767" y="3199"/>
                  </a:lnTo>
                  <a:lnTo>
                    <a:pt x="2867" y="3150"/>
                  </a:lnTo>
                  <a:lnTo>
                    <a:pt x="2967" y="3099"/>
                  </a:lnTo>
                  <a:lnTo>
                    <a:pt x="3065" y="3048"/>
                  </a:lnTo>
                  <a:lnTo>
                    <a:pt x="3163" y="2995"/>
                  </a:lnTo>
                  <a:lnTo>
                    <a:pt x="3259" y="2941"/>
                  </a:lnTo>
                  <a:lnTo>
                    <a:pt x="3354" y="2886"/>
                  </a:lnTo>
                  <a:lnTo>
                    <a:pt x="3449" y="2829"/>
                  </a:lnTo>
                  <a:lnTo>
                    <a:pt x="3541" y="2771"/>
                  </a:lnTo>
                  <a:lnTo>
                    <a:pt x="3586" y="2740"/>
                  </a:lnTo>
                  <a:lnTo>
                    <a:pt x="3631" y="2710"/>
                  </a:lnTo>
                  <a:lnTo>
                    <a:pt x="3676" y="2678"/>
                  </a:lnTo>
                  <a:lnTo>
                    <a:pt x="3721" y="2648"/>
                  </a:lnTo>
                  <a:lnTo>
                    <a:pt x="3765" y="2616"/>
                  </a:lnTo>
                  <a:lnTo>
                    <a:pt x="3808" y="2584"/>
                  </a:lnTo>
                  <a:lnTo>
                    <a:pt x="3851" y="2551"/>
                  </a:lnTo>
                  <a:lnTo>
                    <a:pt x="3894" y="2517"/>
                  </a:lnTo>
                  <a:lnTo>
                    <a:pt x="3936" y="2483"/>
                  </a:lnTo>
                  <a:lnTo>
                    <a:pt x="3977" y="2449"/>
                  </a:lnTo>
                  <a:lnTo>
                    <a:pt x="4018" y="2414"/>
                  </a:lnTo>
                  <a:lnTo>
                    <a:pt x="4059" y="2377"/>
                  </a:lnTo>
                  <a:lnTo>
                    <a:pt x="4098" y="2341"/>
                  </a:lnTo>
                  <a:lnTo>
                    <a:pt x="4138" y="2304"/>
                  </a:lnTo>
                  <a:lnTo>
                    <a:pt x="4176" y="2266"/>
                  </a:lnTo>
                  <a:lnTo>
                    <a:pt x="4215" y="2228"/>
                  </a:lnTo>
                  <a:lnTo>
                    <a:pt x="4252" y="2189"/>
                  </a:lnTo>
                  <a:lnTo>
                    <a:pt x="4289" y="2150"/>
                  </a:lnTo>
                  <a:lnTo>
                    <a:pt x="4325" y="2109"/>
                  </a:lnTo>
                  <a:lnTo>
                    <a:pt x="4360" y="2067"/>
                  </a:lnTo>
                  <a:lnTo>
                    <a:pt x="4394" y="2026"/>
                  </a:lnTo>
                  <a:lnTo>
                    <a:pt x="4428" y="1983"/>
                  </a:lnTo>
                  <a:lnTo>
                    <a:pt x="4462" y="1940"/>
                  </a:lnTo>
                  <a:lnTo>
                    <a:pt x="4494" y="1896"/>
                  </a:lnTo>
                  <a:lnTo>
                    <a:pt x="4526" y="1851"/>
                  </a:lnTo>
                  <a:lnTo>
                    <a:pt x="4557" y="1805"/>
                  </a:lnTo>
                  <a:lnTo>
                    <a:pt x="4588" y="1759"/>
                  </a:lnTo>
                  <a:lnTo>
                    <a:pt x="4616" y="1711"/>
                  </a:lnTo>
                  <a:lnTo>
                    <a:pt x="4645" y="1663"/>
                  </a:lnTo>
                  <a:lnTo>
                    <a:pt x="4672" y="1614"/>
                  </a:lnTo>
                  <a:lnTo>
                    <a:pt x="4700" y="1564"/>
                  </a:lnTo>
                  <a:lnTo>
                    <a:pt x="4725" y="1512"/>
                  </a:lnTo>
                  <a:lnTo>
                    <a:pt x="4750" y="1462"/>
                  </a:lnTo>
                  <a:lnTo>
                    <a:pt x="4775" y="1409"/>
                  </a:lnTo>
                  <a:lnTo>
                    <a:pt x="4798" y="1355"/>
                  </a:lnTo>
                  <a:lnTo>
                    <a:pt x="4820" y="1300"/>
                  </a:lnTo>
                  <a:lnTo>
                    <a:pt x="4842" y="1245"/>
                  </a:lnTo>
                  <a:lnTo>
                    <a:pt x="4862" y="1189"/>
                  </a:lnTo>
                  <a:lnTo>
                    <a:pt x="4881" y="1132"/>
                  </a:lnTo>
                  <a:lnTo>
                    <a:pt x="4899" y="1074"/>
                  </a:lnTo>
                  <a:lnTo>
                    <a:pt x="4916" y="1015"/>
                  </a:lnTo>
                  <a:lnTo>
                    <a:pt x="4933" y="954"/>
                  </a:lnTo>
                  <a:lnTo>
                    <a:pt x="4948" y="893"/>
                  </a:lnTo>
                  <a:lnTo>
                    <a:pt x="4963" y="831"/>
                  </a:lnTo>
                  <a:lnTo>
                    <a:pt x="4976" y="767"/>
                  </a:lnTo>
                  <a:lnTo>
                    <a:pt x="4988" y="704"/>
                  </a:lnTo>
                  <a:lnTo>
                    <a:pt x="4999" y="638"/>
                  </a:lnTo>
                  <a:lnTo>
                    <a:pt x="5009" y="572"/>
                  </a:lnTo>
                  <a:lnTo>
                    <a:pt x="5018" y="504"/>
                  </a:lnTo>
                  <a:lnTo>
                    <a:pt x="5025" y="435"/>
                  </a:lnTo>
                  <a:lnTo>
                    <a:pt x="5032" y="366"/>
                  </a:lnTo>
                  <a:lnTo>
                    <a:pt x="5037" y="295"/>
                  </a:lnTo>
                  <a:lnTo>
                    <a:pt x="5042" y="223"/>
                  </a:lnTo>
                  <a:lnTo>
                    <a:pt x="5044" y="150"/>
                  </a:lnTo>
                  <a:lnTo>
                    <a:pt x="5046" y="76"/>
                  </a:lnTo>
                  <a:lnTo>
                    <a:pt x="5047" y="0"/>
                  </a:lnTo>
                  <a:lnTo>
                    <a:pt x="4892" y="0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Freeform 152"/>
            <p:cNvSpPr>
              <a:spLocks/>
            </p:cNvSpPr>
            <p:nvPr/>
          </p:nvSpPr>
          <p:spPr bwMode="auto">
            <a:xfrm>
              <a:off x="2117" y="1853"/>
              <a:ext cx="21" cy="740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0" y="0"/>
                </a:cxn>
                <a:cxn ang="0">
                  <a:pos x="0" y="5176"/>
                </a:cxn>
                <a:cxn ang="0">
                  <a:pos x="155" y="5176"/>
                </a:cxn>
                <a:cxn ang="0">
                  <a:pos x="155" y="0"/>
                </a:cxn>
                <a:cxn ang="0">
                  <a:pos x="0" y="0"/>
                </a:cxn>
                <a:cxn ang="0">
                  <a:pos x="155" y="0"/>
                </a:cxn>
              </a:cxnLst>
              <a:rect l="0" t="0" r="r" b="b"/>
              <a:pathLst>
                <a:path w="155" h="5176">
                  <a:moveTo>
                    <a:pt x="155" y="0"/>
                  </a:moveTo>
                  <a:lnTo>
                    <a:pt x="0" y="0"/>
                  </a:lnTo>
                  <a:lnTo>
                    <a:pt x="0" y="5176"/>
                  </a:lnTo>
                  <a:lnTo>
                    <a:pt x="155" y="5176"/>
                  </a:lnTo>
                  <a:lnTo>
                    <a:pt x="155" y="0"/>
                  </a:lnTo>
                  <a:lnTo>
                    <a:pt x="0" y="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Freeform 153"/>
            <p:cNvSpPr>
              <a:spLocks/>
            </p:cNvSpPr>
            <p:nvPr/>
          </p:nvSpPr>
          <p:spPr bwMode="auto">
            <a:xfrm>
              <a:off x="2117" y="1444"/>
              <a:ext cx="121" cy="409"/>
            </a:xfrm>
            <a:custGeom>
              <a:avLst/>
              <a:gdLst/>
              <a:ahLst/>
              <a:cxnLst>
                <a:cxn ang="0">
                  <a:pos x="696" y="0"/>
                </a:cxn>
                <a:cxn ang="0">
                  <a:pos x="642" y="63"/>
                </a:cxn>
                <a:cxn ang="0">
                  <a:pos x="591" y="129"/>
                </a:cxn>
                <a:cxn ang="0">
                  <a:pos x="542" y="197"/>
                </a:cxn>
                <a:cxn ang="0">
                  <a:pos x="496" y="268"/>
                </a:cxn>
                <a:cxn ang="0">
                  <a:pos x="453" y="343"/>
                </a:cxn>
                <a:cxn ang="0">
                  <a:pos x="413" y="419"/>
                </a:cxn>
                <a:cxn ang="0">
                  <a:pos x="374" y="499"/>
                </a:cxn>
                <a:cxn ang="0">
                  <a:pos x="338" y="581"/>
                </a:cxn>
                <a:cxn ang="0">
                  <a:pos x="305" y="664"/>
                </a:cxn>
                <a:cxn ang="0">
                  <a:pos x="274" y="750"/>
                </a:cxn>
                <a:cxn ang="0">
                  <a:pos x="244" y="837"/>
                </a:cxn>
                <a:cxn ang="0">
                  <a:pos x="217" y="926"/>
                </a:cxn>
                <a:cxn ang="0">
                  <a:pos x="192" y="1017"/>
                </a:cxn>
                <a:cxn ang="0">
                  <a:pos x="169" y="1109"/>
                </a:cxn>
                <a:cxn ang="0">
                  <a:pos x="128" y="1296"/>
                </a:cxn>
                <a:cxn ang="0">
                  <a:pos x="94" y="1488"/>
                </a:cxn>
                <a:cxn ang="0">
                  <a:pos x="66" y="1683"/>
                </a:cxn>
                <a:cxn ang="0">
                  <a:pos x="44" y="1880"/>
                </a:cxn>
                <a:cxn ang="0">
                  <a:pos x="27" y="2077"/>
                </a:cxn>
                <a:cxn ang="0">
                  <a:pos x="15" y="2274"/>
                </a:cxn>
                <a:cxn ang="0">
                  <a:pos x="7" y="2469"/>
                </a:cxn>
                <a:cxn ang="0">
                  <a:pos x="3" y="2661"/>
                </a:cxn>
                <a:cxn ang="0">
                  <a:pos x="0" y="2849"/>
                </a:cxn>
                <a:cxn ang="0">
                  <a:pos x="155" y="2757"/>
                </a:cxn>
                <a:cxn ang="0">
                  <a:pos x="158" y="2569"/>
                </a:cxn>
                <a:cxn ang="0">
                  <a:pos x="164" y="2377"/>
                </a:cxn>
                <a:cxn ang="0">
                  <a:pos x="174" y="2185"/>
                </a:cxn>
                <a:cxn ang="0">
                  <a:pos x="188" y="1992"/>
                </a:cxn>
                <a:cxn ang="0">
                  <a:pos x="207" y="1798"/>
                </a:cxn>
                <a:cxn ang="0">
                  <a:pos x="232" y="1607"/>
                </a:cxn>
                <a:cxn ang="0">
                  <a:pos x="262" y="1419"/>
                </a:cxn>
                <a:cxn ang="0">
                  <a:pos x="298" y="1234"/>
                </a:cxn>
                <a:cxn ang="0">
                  <a:pos x="330" y="1100"/>
                </a:cxn>
                <a:cxn ang="0">
                  <a:pos x="353" y="1013"/>
                </a:cxn>
                <a:cxn ang="0">
                  <a:pos x="377" y="926"/>
                </a:cxn>
                <a:cxn ang="0">
                  <a:pos x="405" y="841"/>
                </a:cxn>
                <a:cxn ang="0">
                  <a:pos x="434" y="759"/>
                </a:cxn>
                <a:cxn ang="0">
                  <a:pos x="464" y="680"/>
                </a:cxn>
                <a:cxn ang="0">
                  <a:pos x="497" y="600"/>
                </a:cxn>
                <a:cxn ang="0">
                  <a:pos x="531" y="526"/>
                </a:cxn>
                <a:cxn ang="0">
                  <a:pos x="569" y="453"/>
                </a:cxn>
                <a:cxn ang="0">
                  <a:pos x="607" y="383"/>
                </a:cxn>
                <a:cxn ang="0">
                  <a:pos x="649" y="316"/>
                </a:cxn>
                <a:cxn ang="0">
                  <a:pos x="692" y="251"/>
                </a:cxn>
                <a:cxn ang="0">
                  <a:pos x="737" y="190"/>
                </a:cxn>
                <a:cxn ang="0">
                  <a:pos x="785" y="132"/>
                </a:cxn>
                <a:cxn ang="0">
                  <a:pos x="816" y="7"/>
                </a:cxn>
                <a:cxn ang="0">
                  <a:pos x="852" y="59"/>
                </a:cxn>
                <a:cxn ang="0">
                  <a:pos x="691" y="97"/>
                </a:cxn>
              </a:cxnLst>
              <a:rect l="0" t="0" r="r" b="b"/>
              <a:pathLst>
                <a:path w="852" h="2849">
                  <a:moveTo>
                    <a:pt x="691" y="97"/>
                  </a:moveTo>
                  <a:lnTo>
                    <a:pt x="696" y="0"/>
                  </a:lnTo>
                  <a:lnTo>
                    <a:pt x="669" y="31"/>
                  </a:lnTo>
                  <a:lnTo>
                    <a:pt x="642" y="63"/>
                  </a:lnTo>
                  <a:lnTo>
                    <a:pt x="616" y="95"/>
                  </a:lnTo>
                  <a:lnTo>
                    <a:pt x="591" y="129"/>
                  </a:lnTo>
                  <a:lnTo>
                    <a:pt x="567" y="162"/>
                  </a:lnTo>
                  <a:lnTo>
                    <a:pt x="542" y="197"/>
                  </a:lnTo>
                  <a:lnTo>
                    <a:pt x="519" y="232"/>
                  </a:lnTo>
                  <a:lnTo>
                    <a:pt x="496" y="268"/>
                  </a:lnTo>
                  <a:lnTo>
                    <a:pt x="474" y="306"/>
                  </a:lnTo>
                  <a:lnTo>
                    <a:pt x="453" y="343"/>
                  </a:lnTo>
                  <a:lnTo>
                    <a:pt x="432" y="381"/>
                  </a:lnTo>
                  <a:lnTo>
                    <a:pt x="413" y="419"/>
                  </a:lnTo>
                  <a:lnTo>
                    <a:pt x="393" y="459"/>
                  </a:lnTo>
                  <a:lnTo>
                    <a:pt x="374" y="499"/>
                  </a:lnTo>
                  <a:lnTo>
                    <a:pt x="355" y="540"/>
                  </a:lnTo>
                  <a:lnTo>
                    <a:pt x="338" y="581"/>
                  </a:lnTo>
                  <a:lnTo>
                    <a:pt x="321" y="621"/>
                  </a:lnTo>
                  <a:lnTo>
                    <a:pt x="305" y="664"/>
                  </a:lnTo>
                  <a:lnTo>
                    <a:pt x="288" y="707"/>
                  </a:lnTo>
                  <a:lnTo>
                    <a:pt x="274" y="750"/>
                  </a:lnTo>
                  <a:lnTo>
                    <a:pt x="259" y="793"/>
                  </a:lnTo>
                  <a:lnTo>
                    <a:pt x="244" y="837"/>
                  </a:lnTo>
                  <a:lnTo>
                    <a:pt x="231" y="882"/>
                  </a:lnTo>
                  <a:lnTo>
                    <a:pt x="217" y="926"/>
                  </a:lnTo>
                  <a:lnTo>
                    <a:pt x="205" y="971"/>
                  </a:lnTo>
                  <a:lnTo>
                    <a:pt x="192" y="1017"/>
                  </a:lnTo>
                  <a:lnTo>
                    <a:pt x="181" y="1063"/>
                  </a:lnTo>
                  <a:lnTo>
                    <a:pt x="169" y="1109"/>
                  </a:lnTo>
                  <a:lnTo>
                    <a:pt x="148" y="1203"/>
                  </a:lnTo>
                  <a:lnTo>
                    <a:pt x="128" y="1296"/>
                  </a:lnTo>
                  <a:lnTo>
                    <a:pt x="110" y="1392"/>
                  </a:lnTo>
                  <a:lnTo>
                    <a:pt x="94" y="1488"/>
                  </a:lnTo>
                  <a:lnTo>
                    <a:pt x="79" y="1585"/>
                  </a:lnTo>
                  <a:lnTo>
                    <a:pt x="66" y="1683"/>
                  </a:lnTo>
                  <a:lnTo>
                    <a:pt x="54" y="1782"/>
                  </a:lnTo>
                  <a:lnTo>
                    <a:pt x="44" y="1880"/>
                  </a:lnTo>
                  <a:lnTo>
                    <a:pt x="34" y="1979"/>
                  </a:lnTo>
                  <a:lnTo>
                    <a:pt x="27" y="2077"/>
                  </a:lnTo>
                  <a:lnTo>
                    <a:pt x="20" y="2175"/>
                  </a:lnTo>
                  <a:lnTo>
                    <a:pt x="15" y="2274"/>
                  </a:lnTo>
                  <a:lnTo>
                    <a:pt x="10" y="2372"/>
                  </a:lnTo>
                  <a:lnTo>
                    <a:pt x="7" y="2469"/>
                  </a:lnTo>
                  <a:lnTo>
                    <a:pt x="4" y="2565"/>
                  </a:lnTo>
                  <a:lnTo>
                    <a:pt x="3" y="2661"/>
                  </a:lnTo>
                  <a:lnTo>
                    <a:pt x="1" y="2756"/>
                  </a:lnTo>
                  <a:lnTo>
                    <a:pt x="0" y="2849"/>
                  </a:lnTo>
                  <a:lnTo>
                    <a:pt x="155" y="2849"/>
                  </a:lnTo>
                  <a:lnTo>
                    <a:pt x="155" y="2757"/>
                  </a:lnTo>
                  <a:lnTo>
                    <a:pt x="156" y="2663"/>
                  </a:lnTo>
                  <a:lnTo>
                    <a:pt x="158" y="2569"/>
                  </a:lnTo>
                  <a:lnTo>
                    <a:pt x="161" y="2473"/>
                  </a:lnTo>
                  <a:lnTo>
                    <a:pt x="164" y="2377"/>
                  </a:lnTo>
                  <a:lnTo>
                    <a:pt x="169" y="2282"/>
                  </a:lnTo>
                  <a:lnTo>
                    <a:pt x="174" y="2185"/>
                  </a:lnTo>
                  <a:lnTo>
                    <a:pt x="181" y="2088"/>
                  </a:lnTo>
                  <a:lnTo>
                    <a:pt x="188" y="1992"/>
                  </a:lnTo>
                  <a:lnTo>
                    <a:pt x="197" y="1895"/>
                  </a:lnTo>
                  <a:lnTo>
                    <a:pt x="207" y="1798"/>
                  </a:lnTo>
                  <a:lnTo>
                    <a:pt x="219" y="1703"/>
                  </a:lnTo>
                  <a:lnTo>
                    <a:pt x="232" y="1607"/>
                  </a:lnTo>
                  <a:lnTo>
                    <a:pt x="247" y="1513"/>
                  </a:lnTo>
                  <a:lnTo>
                    <a:pt x="262" y="1419"/>
                  </a:lnTo>
                  <a:lnTo>
                    <a:pt x="280" y="1326"/>
                  </a:lnTo>
                  <a:lnTo>
                    <a:pt x="298" y="1234"/>
                  </a:lnTo>
                  <a:lnTo>
                    <a:pt x="319" y="1144"/>
                  </a:lnTo>
                  <a:lnTo>
                    <a:pt x="330" y="1100"/>
                  </a:lnTo>
                  <a:lnTo>
                    <a:pt x="341" y="1055"/>
                  </a:lnTo>
                  <a:lnTo>
                    <a:pt x="353" y="1013"/>
                  </a:lnTo>
                  <a:lnTo>
                    <a:pt x="365" y="969"/>
                  </a:lnTo>
                  <a:lnTo>
                    <a:pt x="377" y="926"/>
                  </a:lnTo>
                  <a:lnTo>
                    <a:pt x="391" y="884"/>
                  </a:lnTo>
                  <a:lnTo>
                    <a:pt x="405" y="841"/>
                  </a:lnTo>
                  <a:lnTo>
                    <a:pt x="419" y="800"/>
                  </a:lnTo>
                  <a:lnTo>
                    <a:pt x="434" y="759"/>
                  </a:lnTo>
                  <a:lnTo>
                    <a:pt x="449" y="719"/>
                  </a:lnTo>
                  <a:lnTo>
                    <a:pt x="464" y="680"/>
                  </a:lnTo>
                  <a:lnTo>
                    <a:pt x="481" y="640"/>
                  </a:lnTo>
                  <a:lnTo>
                    <a:pt x="497" y="600"/>
                  </a:lnTo>
                  <a:lnTo>
                    <a:pt x="514" y="563"/>
                  </a:lnTo>
                  <a:lnTo>
                    <a:pt x="531" y="526"/>
                  </a:lnTo>
                  <a:lnTo>
                    <a:pt x="550" y="489"/>
                  </a:lnTo>
                  <a:lnTo>
                    <a:pt x="569" y="453"/>
                  </a:lnTo>
                  <a:lnTo>
                    <a:pt x="587" y="418"/>
                  </a:lnTo>
                  <a:lnTo>
                    <a:pt x="607" y="383"/>
                  </a:lnTo>
                  <a:lnTo>
                    <a:pt x="628" y="349"/>
                  </a:lnTo>
                  <a:lnTo>
                    <a:pt x="649" y="316"/>
                  </a:lnTo>
                  <a:lnTo>
                    <a:pt x="670" y="283"/>
                  </a:lnTo>
                  <a:lnTo>
                    <a:pt x="692" y="251"/>
                  </a:lnTo>
                  <a:lnTo>
                    <a:pt x="715" y="220"/>
                  </a:lnTo>
                  <a:lnTo>
                    <a:pt x="737" y="190"/>
                  </a:lnTo>
                  <a:lnTo>
                    <a:pt x="761" y="161"/>
                  </a:lnTo>
                  <a:lnTo>
                    <a:pt x="785" y="132"/>
                  </a:lnTo>
                  <a:lnTo>
                    <a:pt x="811" y="105"/>
                  </a:lnTo>
                  <a:lnTo>
                    <a:pt x="816" y="7"/>
                  </a:lnTo>
                  <a:lnTo>
                    <a:pt x="811" y="105"/>
                  </a:lnTo>
                  <a:lnTo>
                    <a:pt x="852" y="59"/>
                  </a:lnTo>
                  <a:lnTo>
                    <a:pt x="816" y="7"/>
                  </a:lnTo>
                  <a:lnTo>
                    <a:pt x="691" y="97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" name="Freeform 154"/>
            <p:cNvSpPr>
              <a:spLocks/>
            </p:cNvSpPr>
            <p:nvPr/>
          </p:nvSpPr>
          <p:spPr bwMode="auto">
            <a:xfrm>
              <a:off x="2113" y="1178"/>
              <a:ext cx="121" cy="28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3" y="264"/>
                </a:cxn>
                <a:cxn ang="0">
                  <a:pos x="47" y="425"/>
                </a:cxn>
                <a:cxn ang="0">
                  <a:pos x="72" y="575"/>
                </a:cxn>
                <a:cxn ang="0">
                  <a:pos x="98" y="711"/>
                </a:cxn>
                <a:cxn ang="0">
                  <a:pos x="126" y="839"/>
                </a:cxn>
                <a:cxn ang="0">
                  <a:pos x="157" y="956"/>
                </a:cxn>
                <a:cxn ang="0">
                  <a:pos x="190" y="1067"/>
                </a:cxn>
                <a:cxn ang="0">
                  <a:pos x="227" y="1172"/>
                </a:cxn>
                <a:cxn ang="0">
                  <a:pos x="269" y="1273"/>
                </a:cxn>
                <a:cxn ang="0">
                  <a:pos x="314" y="1370"/>
                </a:cxn>
                <a:cxn ang="0">
                  <a:pos x="364" y="1466"/>
                </a:cxn>
                <a:cxn ang="0">
                  <a:pos x="419" y="1563"/>
                </a:cxn>
                <a:cxn ang="0">
                  <a:pos x="479" y="1660"/>
                </a:cxn>
                <a:cxn ang="0">
                  <a:pos x="545" y="1761"/>
                </a:cxn>
                <a:cxn ang="0">
                  <a:pos x="697" y="1976"/>
                </a:cxn>
                <a:cxn ang="0">
                  <a:pos x="744" y="1777"/>
                </a:cxn>
                <a:cxn ang="0">
                  <a:pos x="640" y="1625"/>
                </a:cxn>
                <a:cxn ang="0">
                  <a:pos x="579" y="1530"/>
                </a:cxn>
                <a:cxn ang="0">
                  <a:pos x="524" y="1438"/>
                </a:cxn>
                <a:cxn ang="0">
                  <a:pos x="475" y="1347"/>
                </a:cxn>
                <a:cxn ang="0">
                  <a:pos x="431" y="1257"/>
                </a:cxn>
                <a:cxn ang="0">
                  <a:pos x="390" y="1165"/>
                </a:cxn>
                <a:cxn ang="0">
                  <a:pos x="354" y="1069"/>
                </a:cxn>
                <a:cxn ang="0">
                  <a:pos x="321" y="968"/>
                </a:cxn>
                <a:cxn ang="0">
                  <a:pos x="290" y="859"/>
                </a:cxn>
                <a:cxn ang="0">
                  <a:pos x="263" y="743"/>
                </a:cxn>
                <a:cxn ang="0">
                  <a:pos x="236" y="615"/>
                </a:cxn>
                <a:cxn ang="0">
                  <a:pos x="211" y="477"/>
                </a:cxn>
                <a:cxn ang="0">
                  <a:pos x="188" y="324"/>
                </a:cxn>
                <a:cxn ang="0">
                  <a:pos x="164" y="157"/>
                </a:cxn>
                <a:cxn ang="0">
                  <a:pos x="76" y="0"/>
                </a:cxn>
                <a:cxn ang="0">
                  <a:pos x="144" y="0"/>
                </a:cxn>
                <a:cxn ang="0">
                  <a:pos x="76" y="154"/>
                </a:cxn>
              </a:cxnLst>
              <a:rect l="0" t="0" r="r" b="b"/>
              <a:pathLst>
                <a:path w="822" h="1976">
                  <a:moveTo>
                    <a:pt x="76" y="154"/>
                  </a:moveTo>
                  <a:lnTo>
                    <a:pt x="0" y="87"/>
                  </a:lnTo>
                  <a:lnTo>
                    <a:pt x="11" y="177"/>
                  </a:lnTo>
                  <a:lnTo>
                    <a:pt x="23" y="264"/>
                  </a:lnTo>
                  <a:lnTo>
                    <a:pt x="35" y="346"/>
                  </a:lnTo>
                  <a:lnTo>
                    <a:pt x="47" y="425"/>
                  </a:lnTo>
                  <a:lnTo>
                    <a:pt x="59" y="502"/>
                  </a:lnTo>
                  <a:lnTo>
                    <a:pt x="72" y="575"/>
                  </a:lnTo>
                  <a:lnTo>
                    <a:pt x="84" y="644"/>
                  </a:lnTo>
                  <a:lnTo>
                    <a:pt x="98" y="711"/>
                  </a:lnTo>
                  <a:lnTo>
                    <a:pt x="112" y="776"/>
                  </a:lnTo>
                  <a:lnTo>
                    <a:pt x="126" y="839"/>
                  </a:lnTo>
                  <a:lnTo>
                    <a:pt x="142" y="898"/>
                  </a:lnTo>
                  <a:lnTo>
                    <a:pt x="157" y="956"/>
                  </a:lnTo>
                  <a:lnTo>
                    <a:pt x="173" y="1012"/>
                  </a:lnTo>
                  <a:lnTo>
                    <a:pt x="190" y="1067"/>
                  </a:lnTo>
                  <a:lnTo>
                    <a:pt x="209" y="1120"/>
                  </a:lnTo>
                  <a:lnTo>
                    <a:pt x="227" y="1172"/>
                  </a:lnTo>
                  <a:lnTo>
                    <a:pt x="247" y="1223"/>
                  </a:lnTo>
                  <a:lnTo>
                    <a:pt x="269" y="1273"/>
                  </a:lnTo>
                  <a:lnTo>
                    <a:pt x="290" y="1322"/>
                  </a:lnTo>
                  <a:lnTo>
                    <a:pt x="314" y="1370"/>
                  </a:lnTo>
                  <a:lnTo>
                    <a:pt x="338" y="1419"/>
                  </a:lnTo>
                  <a:lnTo>
                    <a:pt x="364" y="1466"/>
                  </a:lnTo>
                  <a:lnTo>
                    <a:pt x="390" y="1514"/>
                  </a:lnTo>
                  <a:lnTo>
                    <a:pt x="419" y="1563"/>
                  </a:lnTo>
                  <a:lnTo>
                    <a:pt x="448" y="1611"/>
                  </a:lnTo>
                  <a:lnTo>
                    <a:pt x="479" y="1660"/>
                  </a:lnTo>
                  <a:lnTo>
                    <a:pt x="511" y="1710"/>
                  </a:lnTo>
                  <a:lnTo>
                    <a:pt x="545" y="1761"/>
                  </a:lnTo>
                  <a:lnTo>
                    <a:pt x="618" y="1865"/>
                  </a:lnTo>
                  <a:lnTo>
                    <a:pt x="697" y="1976"/>
                  </a:lnTo>
                  <a:lnTo>
                    <a:pt x="822" y="1886"/>
                  </a:lnTo>
                  <a:lnTo>
                    <a:pt x="744" y="1777"/>
                  </a:lnTo>
                  <a:lnTo>
                    <a:pt x="673" y="1674"/>
                  </a:lnTo>
                  <a:lnTo>
                    <a:pt x="640" y="1625"/>
                  </a:lnTo>
                  <a:lnTo>
                    <a:pt x="609" y="1577"/>
                  </a:lnTo>
                  <a:lnTo>
                    <a:pt x="579" y="1530"/>
                  </a:lnTo>
                  <a:lnTo>
                    <a:pt x="551" y="1484"/>
                  </a:lnTo>
                  <a:lnTo>
                    <a:pt x="524" y="1438"/>
                  </a:lnTo>
                  <a:lnTo>
                    <a:pt x="499" y="1392"/>
                  </a:lnTo>
                  <a:lnTo>
                    <a:pt x="475" y="1347"/>
                  </a:lnTo>
                  <a:lnTo>
                    <a:pt x="452" y="1302"/>
                  </a:lnTo>
                  <a:lnTo>
                    <a:pt x="431" y="1257"/>
                  </a:lnTo>
                  <a:lnTo>
                    <a:pt x="410" y="1211"/>
                  </a:lnTo>
                  <a:lnTo>
                    <a:pt x="390" y="1165"/>
                  </a:lnTo>
                  <a:lnTo>
                    <a:pt x="371" y="1118"/>
                  </a:lnTo>
                  <a:lnTo>
                    <a:pt x="354" y="1069"/>
                  </a:lnTo>
                  <a:lnTo>
                    <a:pt x="337" y="1019"/>
                  </a:lnTo>
                  <a:lnTo>
                    <a:pt x="321" y="968"/>
                  </a:lnTo>
                  <a:lnTo>
                    <a:pt x="305" y="914"/>
                  </a:lnTo>
                  <a:lnTo>
                    <a:pt x="290" y="859"/>
                  </a:lnTo>
                  <a:lnTo>
                    <a:pt x="276" y="802"/>
                  </a:lnTo>
                  <a:lnTo>
                    <a:pt x="263" y="743"/>
                  </a:lnTo>
                  <a:lnTo>
                    <a:pt x="249" y="680"/>
                  </a:lnTo>
                  <a:lnTo>
                    <a:pt x="236" y="615"/>
                  </a:lnTo>
                  <a:lnTo>
                    <a:pt x="223" y="547"/>
                  </a:lnTo>
                  <a:lnTo>
                    <a:pt x="211" y="477"/>
                  </a:lnTo>
                  <a:lnTo>
                    <a:pt x="199" y="402"/>
                  </a:lnTo>
                  <a:lnTo>
                    <a:pt x="188" y="324"/>
                  </a:lnTo>
                  <a:lnTo>
                    <a:pt x="176" y="243"/>
                  </a:lnTo>
                  <a:lnTo>
                    <a:pt x="164" y="157"/>
                  </a:lnTo>
                  <a:lnTo>
                    <a:pt x="151" y="67"/>
                  </a:lnTo>
                  <a:lnTo>
                    <a:pt x="76" y="0"/>
                  </a:lnTo>
                  <a:lnTo>
                    <a:pt x="151" y="67"/>
                  </a:lnTo>
                  <a:lnTo>
                    <a:pt x="144" y="0"/>
                  </a:lnTo>
                  <a:lnTo>
                    <a:pt x="76" y="0"/>
                  </a:lnTo>
                  <a:lnTo>
                    <a:pt x="76" y="154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" name="Freeform 155"/>
            <p:cNvSpPr>
              <a:spLocks/>
            </p:cNvSpPr>
            <p:nvPr/>
          </p:nvSpPr>
          <p:spPr bwMode="auto">
            <a:xfrm>
              <a:off x="721" y="1178"/>
              <a:ext cx="1404" cy="22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77" y="157"/>
                </a:cxn>
                <a:cxn ang="0">
                  <a:pos x="9847" y="154"/>
                </a:cxn>
                <a:cxn ang="0">
                  <a:pos x="9847" y="0"/>
                </a:cxn>
                <a:cxn ang="0">
                  <a:pos x="77" y="2"/>
                </a:cxn>
                <a:cxn ang="0">
                  <a:pos x="0" y="69"/>
                </a:cxn>
                <a:cxn ang="0">
                  <a:pos x="77" y="2"/>
                </a:cxn>
                <a:cxn ang="0">
                  <a:pos x="9" y="2"/>
                </a:cxn>
                <a:cxn ang="0">
                  <a:pos x="0" y="69"/>
                </a:cxn>
              </a:cxnLst>
              <a:rect l="0" t="0" r="r" b="b"/>
              <a:pathLst>
                <a:path w="9847" h="157">
                  <a:moveTo>
                    <a:pt x="0" y="69"/>
                  </a:moveTo>
                  <a:lnTo>
                    <a:pt x="77" y="157"/>
                  </a:lnTo>
                  <a:lnTo>
                    <a:pt x="9847" y="154"/>
                  </a:lnTo>
                  <a:lnTo>
                    <a:pt x="9847" y="0"/>
                  </a:lnTo>
                  <a:lnTo>
                    <a:pt x="77" y="2"/>
                  </a:lnTo>
                  <a:lnTo>
                    <a:pt x="0" y="69"/>
                  </a:lnTo>
                  <a:lnTo>
                    <a:pt x="77" y="2"/>
                  </a:lnTo>
                  <a:lnTo>
                    <a:pt x="9" y="2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Freeform 156"/>
            <p:cNvSpPr>
              <a:spLocks/>
            </p:cNvSpPr>
            <p:nvPr/>
          </p:nvSpPr>
          <p:spPr bwMode="auto">
            <a:xfrm>
              <a:off x="633" y="1186"/>
              <a:ext cx="104" cy="275"/>
            </a:xfrm>
            <a:custGeom>
              <a:avLst/>
              <a:gdLst/>
              <a:ahLst/>
              <a:cxnLst>
                <a:cxn ang="0">
                  <a:pos x="148" y="1810"/>
                </a:cxn>
                <a:cxn ang="0">
                  <a:pos x="162" y="1894"/>
                </a:cxn>
                <a:cxn ang="0">
                  <a:pos x="213" y="1782"/>
                </a:cxn>
                <a:cxn ang="0">
                  <a:pos x="262" y="1677"/>
                </a:cxn>
                <a:cxn ang="0">
                  <a:pos x="309" y="1577"/>
                </a:cxn>
                <a:cxn ang="0">
                  <a:pos x="356" y="1481"/>
                </a:cxn>
                <a:cxn ang="0">
                  <a:pos x="400" y="1387"/>
                </a:cxn>
                <a:cxn ang="0">
                  <a:pos x="443" y="1293"/>
                </a:cxn>
                <a:cxn ang="0">
                  <a:pos x="463" y="1245"/>
                </a:cxn>
                <a:cxn ang="0">
                  <a:pos x="483" y="1197"/>
                </a:cxn>
                <a:cxn ang="0">
                  <a:pos x="503" y="1148"/>
                </a:cxn>
                <a:cxn ang="0">
                  <a:pos x="523" y="1098"/>
                </a:cxn>
                <a:cxn ang="0">
                  <a:pos x="541" y="1048"/>
                </a:cxn>
                <a:cxn ang="0">
                  <a:pos x="560" y="995"/>
                </a:cxn>
                <a:cxn ang="0">
                  <a:pos x="579" y="942"/>
                </a:cxn>
                <a:cxn ang="0">
                  <a:pos x="596" y="886"/>
                </a:cxn>
                <a:cxn ang="0">
                  <a:pos x="613" y="829"/>
                </a:cxn>
                <a:cxn ang="0">
                  <a:pos x="631" y="770"/>
                </a:cxn>
                <a:cxn ang="0">
                  <a:pos x="647" y="708"/>
                </a:cxn>
                <a:cxn ang="0">
                  <a:pos x="662" y="644"/>
                </a:cxn>
                <a:cxn ang="0">
                  <a:pos x="678" y="577"/>
                </a:cxn>
                <a:cxn ang="0">
                  <a:pos x="693" y="508"/>
                </a:cxn>
                <a:cxn ang="0">
                  <a:pos x="708" y="435"/>
                </a:cxn>
                <a:cxn ang="0">
                  <a:pos x="722" y="360"/>
                </a:cxn>
                <a:cxn ang="0">
                  <a:pos x="736" y="281"/>
                </a:cxn>
                <a:cxn ang="0">
                  <a:pos x="749" y="198"/>
                </a:cxn>
                <a:cxn ang="0">
                  <a:pos x="762" y="111"/>
                </a:cxn>
                <a:cxn ang="0">
                  <a:pos x="775" y="20"/>
                </a:cxn>
                <a:cxn ang="0">
                  <a:pos x="622" y="0"/>
                </a:cxn>
                <a:cxn ang="0">
                  <a:pos x="610" y="89"/>
                </a:cxn>
                <a:cxn ang="0">
                  <a:pos x="596" y="174"/>
                </a:cxn>
                <a:cxn ang="0">
                  <a:pos x="583" y="255"/>
                </a:cxn>
                <a:cxn ang="0">
                  <a:pos x="570" y="332"/>
                </a:cxn>
                <a:cxn ang="0">
                  <a:pos x="557" y="407"/>
                </a:cxn>
                <a:cxn ang="0">
                  <a:pos x="543" y="477"/>
                </a:cxn>
                <a:cxn ang="0">
                  <a:pos x="528" y="544"/>
                </a:cxn>
                <a:cxn ang="0">
                  <a:pos x="513" y="608"/>
                </a:cxn>
                <a:cxn ang="0">
                  <a:pos x="497" y="671"/>
                </a:cxn>
                <a:cxn ang="0">
                  <a:pos x="482" y="729"/>
                </a:cxn>
                <a:cxn ang="0">
                  <a:pos x="466" y="786"/>
                </a:cxn>
                <a:cxn ang="0">
                  <a:pos x="449" y="841"/>
                </a:cxn>
                <a:cxn ang="0">
                  <a:pos x="433" y="894"/>
                </a:cxn>
                <a:cxn ang="0">
                  <a:pos x="415" y="945"/>
                </a:cxn>
                <a:cxn ang="0">
                  <a:pos x="397" y="995"/>
                </a:cxn>
                <a:cxn ang="0">
                  <a:pos x="379" y="1043"/>
                </a:cxn>
                <a:cxn ang="0">
                  <a:pos x="360" y="1092"/>
                </a:cxn>
                <a:cxn ang="0">
                  <a:pos x="341" y="1139"/>
                </a:cxn>
                <a:cxn ang="0">
                  <a:pos x="322" y="1185"/>
                </a:cxn>
                <a:cxn ang="0">
                  <a:pos x="302" y="1230"/>
                </a:cxn>
                <a:cxn ang="0">
                  <a:pos x="260" y="1322"/>
                </a:cxn>
                <a:cxn ang="0">
                  <a:pos x="216" y="1416"/>
                </a:cxn>
                <a:cxn ang="0">
                  <a:pos x="171" y="1511"/>
                </a:cxn>
                <a:cxn ang="0">
                  <a:pos x="123" y="1611"/>
                </a:cxn>
                <a:cxn ang="0">
                  <a:pos x="73" y="1718"/>
                </a:cxn>
                <a:cxn ang="0">
                  <a:pos x="21" y="1831"/>
                </a:cxn>
                <a:cxn ang="0">
                  <a:pos x="35" y="1915"/>
                </a:cxn>
                <a:cxn ang="0">
                  <a:pos x="21" y="1831"/>
                </a:cxn>
                <a:cxn ang="0">
                  <a:pos x="0" y="1877"/>
                </a:cxn>
                <a:cxn ang="0">
                  <a:pos x="35" y="1915"/>
                </a:cxn>
                <a:cxn ang="0">
                  <a:pos x="148" y="1810"/>
                </a:cxn>
              </a:cxnLst>
              <a:rect l="0" t="0" r="r" b="b"/>
              <a:pathLst>
                <a:path w="775" h="1915">
                  <a:moveTo>
                    <a:pt x="148" y="1810"/>
                  </a:moveTo>
                  <a:lnTo>
                    <a:pt x="162" y="1894"/>
                  </a:lnTo>
                  <a:lnTo>
                    <a:pt x="213" y="1782"/>
                  </a:lnTo>
                  <a:lnTo>
                    <a:pt x="262" y="1677"/>
                  </a:lnTo>
                  <a:lnTo>
                    <a:pt x="309" y="1577"/>
                  </a:lnTo>
                  <a:lnTo>
                    <a:pt x="356" y="1481"/>
                  </a:lnTo>
                  <a:lnTo>
                    <a:pt x="400" y="1387"/>
                  </a:lnTo>
                  <a:lnTo>
                    <a:pt x="443" y="1293"/>
                  </a:lnTo>
                  <a:lnTo>
                    <a:pt x="463" y="1245"/>
                  </a:lnTo>
                  <a:lnTo>
                    <a:pt x="483" y="1197"/>
                  </a:lnTo>
                  <a:lnTo>
                    <a:pt x="503" y="1148"/>
                  </a:lnTo>
                  <a:lnTo>
                    <a:pt x="523" y="1098"/>
                  </a:lnTo>
                  <a:lnTo>
                    <a:pt x="541" y="1048"/>
                  </a:lnTo>
                  <a:lnTo>
                    <a:pt x="560" y="995"/>
                  </a:lnTo>
                  <a:lnTo>
                    <a:pt x="579" y="942"/>
                  </a:lnTo>
                  <a:lnTo>
                    <a:pt x="596" y="886"/>
                  </a:lnTo>
                  <a:lnTo>
                    <a:pt x="613" y="829"/>
                  </a:lnTo>
                  <a:lnTo>
                    <a:pt x="631" y="770"/>
                  </a:lnTo>
                  <a:lnTo>
                    <a:pt x="647" y="708"/>
                  </a:lnTo>
                  <a:lnTo>
                    <a:pt x="662" y="644"/>
                  </a:lnTo>
                  <a:lnTo>
                    <a:pt x="678" y="577"/>
                  </a:lnTo>
                  <a:lnTo>
                    <a:pt x="693" y="508"/>
                  </a:lnTo>
                  <a:lnTo>
                    <a:pt x="708" y="435"/>
                  </a:lnTo>
                  <a:lnTo>
                    <a:pt x="722" y="360"/>
                  </a:lnTo>
                  <a:lnTo>
                    <a:pt x="736" y="281"/>
                  </a:lnTo>
                  <a:lnTo>
                    <a:pt x="749" y="198"/>
                  </a:lnTo>
                  <a:lnTo>
                    <a:pt x="762" y="111"/>
                  </a:lnTo>
                  <a:lnTo>
                    <a:pt x="775" y="20"/>
                  </a:lnTo>
                  <a:lnTo>
                    <a:pt x="622" y="0"/>
                  </a:lnTo>
                  <a:lnTo>
                    <a:pt x="610" y="89"/>
                  </a:lnTo>
                  <a:lnTo>
                    <a:pt x="596" y="174"/>
                  </a:lnTo>
                  <a:lnTo>
                    <a:pt x="583" y="255"/>
                  </a:lnTo>
                  <a:lnTo>
                    <a:pt x="570" y="332"/>
                  </a:lnTo>
                  <a:lnTo>
                    <a:pt x="557" y="407"/>
                  </a:lnTo>
                  <a:lnTo>
                    <a:pt x="543" y="477"/>
                  </a:lnTo>
                  <a:lnTo>
                    <a:pt x="528" y="544"/>
                  </a:lnTo>
                  <a:lnTo>
                    <a:pt x="513" y="608"/>
                  </a:lnTo>
                  <a:lnTo>
                    <a:pt x="497" y="671"/>
                  </a:lnTo>
                  <a:lnTo>
                    <a:pt x="482" y="729"/>
                  </a:lnTo>
                  <a:lnTo>
                    <a:pt x="466" y="786"/>
                  </a:lnTo>
                  <a:lnTo>
                    <a:pt x="449" y="841"/>
                  </a:lnTo>
                  <a:lnTo>
                    <a:pt x="433" y="894"/>
                  </a:lnTo>
                  <a:lnTo>
                    <a:pt x="415" y="945"/>
                  </a:lnTo>
                  <a:lnTo>
                    <a:pt x="397" y="995"/>
                  </a:lnTo>
                  <a:lnTo>
                    <a:pt x="379" y="1043"/>
                  </a:lnTo>
                  <a:lnTo>
                    <a:pt x="360" y="1092"/>
                  </a:lnTo>
                  <a:lnTo>
                    <a:pt x="341" y="1139"/>
                  </a:lnTo>
                  <a:lnTo>
                    <a:pt x="322" y="1185"/>
                  </a:lnTo>
                  <a:lnTo>
                    <a:pt x="302" y="1230"/>
                  </a:lnTo>
                  <a:lnTo>
                    <a:pt x="260" y="1322"/>
                  </a:lnTo>
                  <a:lnTo>
                    <a:pt x="216" y="1416"/>
                  </a:lnTo>
                  <a:lnTo>
                    <a:pt x="171" y="1511"/>
                  </a:lnTo>
                  <a:lnTo>
                    <a:pt x="123" y="1611"/>
                  </a:lnTo>
                  <a:lnTo>
                    <a:pt x="73" y="1718"/>
                  </a:lnTo>
                  <a:lnTo>
                    <a:pt x="21" y="1831"/>
                  </a:lnTo>
                  <a:lnTo>
                    <a:pt x="35" y="1915"/>
                  </a:lnTo>
                  <a:lnTo>
                    <a:pt x="21" y="1831"/>
                  </a:lnTo>
                  <a:lnTo>
                    <a:pt x="0" y="1877"/>
                  </a:lnTo>
                  <a:lnTo>
                    <a:pt x="35" y="1915"/>
                  </a:lnTo>
                  <a:lnTo>
                    <a:pt x="148" y="1810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Freeform 157"/>
            <p:cNvSpPr>
              <a:spLocks/>
            </p:cNvSpPr>
            <p:nvPr/>
          </p:nvSpPr>
          <p:spPr bwMode="auto">
            <a:xfrm>
              <a:off x="638" y="1444"/>
              <a:ext cx="96" cy="409"/>
            </a:xfrm>
            <a:custGeom>
              <a:avLst/>
              <a:gdLst/>
              <a:ahLst/>
              <a:cxnLst>
                <a:cxn ang="0">
                  <a:pos x="686" y="2662"/>
                </a:cxn>
                <a:cxn ang="0">
                  <a:pos x="682" y="2276"/>
                </a:cxn>
                <a:cxn ang="0">
                  <a:pos x="675" y="1982"/>
                </a:cxn>
                <a:cxn ang="0">
                  <a:pos x="666" y="1786"/>
                </a:cxn>
                <a:cxn ang="0">
                  <a:pos x="652" y="1591"/>
                </a:cxn>
                <a:cxn ang="0">
                  <a:pos x="633" y="1397"/>
                </a:cxn>
                <a:cxn ang="0">
                  <a:pos x="607" y="1207"/>
                </a:cxn>
                <a:cxn ang="0">
                  <a:pos x="574" y="1021"/>
                </a:cxn>
                <a:cxn ang="0">
                  <a:pos x="544" y="885"/>
                </a:cxn>
                <a:cxn ang="0">
                  <a:pos x="521" y="797"/>
                </a:cxn>
                <a:cxn ang="0">
                  <a:pos x="495" y="710"/>
                </a:cxn>
                <a:cxn ang="0">
                  <a:pos x="468" y="626"/>
                </a:cxn>
                <a:cxn ang="0">
                  <a:pos x="438" y="542"/>
                </a:cxn>
                <a:cxn ang="0">
                  <a:pos x="404" y="462"/>
                </a:cxn>
                <a:cxn ang="0">
                  <a:pos x="369" y="384"/>
                </a:cxn>
                <a:cxn ang="0">
                  <a:pos x="331" y="308"/>
                </a:cxn>
                <a:cxn ang="0">
                  <a:pos x="288" y="233"/>
                </a:cxn>
                <a:cxn ang="0">
                  <a:pos x="243" y="163"/>
                </a:cxn>
                <a:cxn ang="0">
                  <a:pos x="193" y="96"/>
                </a:cxn>
                <a:cxn ang="0">
                  <a:pos x="140" y="31"/>
                </a:cxn>
                <a:cxn ang="0">
                  <a:pos x="0" y="105"/>
                </a:cxn>
                <a:cxn ang="0">
                  <a:pos x="48" y="160"/>
                </a:cxn>
                <a:cxn ang="0">
                  <a:pos x="93" y="219"/>
                </a:cxn>
                <a:cxn ang="0">
                  <a:pos x="136" y="282"/>
                </a:cxn>
                <a:cxn ang="0">
                  <a:pos x="175" y="347"/>
                </a:cxn>
                <a:cxn ang="0">
                  <a:pos x="213" y="415"/>
                </a:cxn>
                <a:cxn ang="0">
                  <a:pos x="247" y="486"/>
                </a:cxn>
                <a:cxn ang="0">
                  <a:pos x="279" y="560"/>
                </a:cxn>
                <a:cxn ang="0">
                  <a:pos x="309" y="637"/>
                </a:cxn>
                <a:cxn ang="0">
                  <a:pos x="336" y="715"/>
                </a:cxn>
                <a:cxn ang="0">
                  <a:pos x="361" y="796"/>
                </a:cxn>
                <a:cxn ang="0">
                  <a:pos x="383" y="880"/>
                </a:cxn>
                <a:cxn ang="0">
                  <a:pos x="404" y="964"/>
                </a:cxn>
                <a:cxn ang="0">
                  <a:pos x="439" y="1140"/>
                </a:cxn>
                <a:cxn ang="0">
                  <a:pos x="468" y="1321"/>
                </a:cxn>
                <a:cxn ang="0">
                  <a:pos x="490" y="1508"/>
                </a:cxn>
                <a:cxn ang="0">
                  <a:pos x="505" y="1698"/>
                </a:cxn>
                <a:cxn ang="0">
                  <a:pos x="517" y="1891"/>
                </a:cxn>
                <a:cxn ang="0">
                  <a:pos x="524" y="2084"/>
                </a:cxn>
                <a:cxn ang="0">
                  <a:pos x="531" y="2472"/>
                </a:cxn>
                <a:cxn ang="0">
                  <a:pos x="531" y="2849"/>
                </a:cxn>
              </a:cxnLst>
              <a:rect l="0" t="0" r="r" b="b"/>
              <a:pathLst>
                <a:path w="686" h="2849">
                  <a:moveTo>
                    <a:pt x="686" y="2849"/>
                  </a:moveTo>
                  <a:lnTo>
                    <a:pt x="686" y="2662"/>
                  </a:lnTo>
                  <a:lnTo>
                    <a:pt x="685" y="2471"/>
                  </a:lnTo>
                  <a:lnTo>
                    <a:pt x="682" y="2276"/>
                  </a:lnTo>
                  <a:lnTo>
                    <a:pt x="678" y="2081"/>
                  </a:lnTo>
                  <a:lnTo>
                    <a:pt x="675" y="1982"/>
                  </a:lnTo>
                  <a:lnTo>
                    <a:pt x="670" y="1884"/>
                  </a:lnTo>
                  <a:lnTo>
                    <a:pt x="666" y="1786"/>
                  </a:lnTo>
                  <a:lnTo>
                    <a:pt x="659" y="1687"/>
                  </a:lnTo>
                  <a:lnTo>
                    <a:pt x="652" y="1591"/>
                  </a:lnTo>
                  <a:lnTo>
                    <a:pt x="643" y="1493"/>
                  </a:lnTo>
                  <a:lnTo>
                    <a:pt x="633" y="1397"/>
                  </a:lnTo>
                  <a:lnTo>
                    <a:pt x="621" y="1302"/>
                  </a:lnTo>
                  <a:lnTo>
                    <a:pt x="607" y="1207"/>
                  </a:lnTo>
                  <a:lnTo>
                    <a:pt x="591" y="1114"/>
                  </a:lnTo>
                  <a:lnTo>
                    <a:pt x="574" y="1021"/>
                  </a:lnTo>
                  <a:lnTo>
                    <a:pt x="555" y="931"/>
                  </a:lnTo>
                  <a:lnTo>
                    <a:pt x="544" y="885"/>
                  </a:lnTo>
                  <a:lnTo>
                    <a:pt x="533" y="841"/>
                  </a:lnTo>
                  <a:lnTo>
                    <a:pt x="521" y="797"/>
                  </a:lnTo>
                  <a:lnTo>
                    <a:pt x="509" y="753"/>
                  </a:lnTo>
                  <a:lnTo>
                    <a:pt x="495" y="710"/>
                  </a:lnTo>
                  <a:lnTo>
                    <a:pt x="482" y="667"/>
                  </a:lnTo>
                  <a:lnTo>
                    <a:pt x="468" y="626"/>
                  </a:lnTo>
                  <a:lnTo>
                    <a:pt x="454" y="584"/>
                  </a:lnTo>
                  <a:lnTo>
                    <a:pt x="438" y="542"/>
                  </a:lnTo>
                  <a:lnTo>
                    <a:pt x="422" y="501"/>
                  </a:lnTo>
                  <a:lnTo>
                    <a:pt x="404" y="462"/>
                  </a:lnTo>
                  <a:lnTo>
                    <a:pt x="388" y="422"/>
                  </a:lnTo>
                  <a:lnTo>
                    <a:pt x="369" y="384"/>
                  </a:lnTo>
                  <a:lnTo>
                    <a:pt x="349" y="345"/>
                  </a:lnTo>
                  <a:lnTo>
                    <a:pt x="331" y="308"/>
                  </a:lnTo>
                  <a:lnTo>
                    <a:pt x="310" y="271"/>
                  </a:lnTo>
                  <a:lnTo>
                    <a:pt x="288" y="233"/>
                  </a:lnTo>
                  <a:lnTo>
                    <a:pt x="266" y="198"/>
                  </a:lnTo>
                  <a:lnTo>
                    <a:pt x="243" y="163"/>
                  </a:lnTo>
                  <a:lnTo>
                    <a:pt x="218" y="129"/>
                  </a:lnTo>
                  <a:lnTo>
                    <a:pt x="193" y="96"/>
                  </a:lnTo>
                  <a:lnTo>
                    <a:pt x="168" y="63"/>
                  </a:lnTo>
                  <a:lnTo>
                    <a:pt x="140" y="31"/>
                  </a:lnTo>
                  <a:lnTo>
                    <a:pt x="113" y="0"/>
                  </a:lnTo>
                  <a:lnTo>
                    <a:pt x="0" y="105"/>
                  </a:lnTo>
                  <a:lnTo>
                    <a:pt x="24" y="132"/>
                  </a:lnTo>
                  <a:lnTo>
                    <a:pt x="48" y="160"/>
                  </a:lnTo>
                  <a:lnTo>
                    <a:pt x="71" y="189"/>
                  </a:lnTo>
                  <a:lnTo>
                    <a:pt x="93" y="219"/>
                  </a:lnTo>
                  <a:lnTo>
                    <a:pt x="115" y="250"/>
                  </a:lnTo>
                  <a:lnTo>
                    <a:pt x="136" y="282"/>
                  </a:lnTo>
                  <a:lnTo>
                    <a:pt x="156" y="314"/>
                  </a:lnTo>
                  <a:lnTo>
                    <a:pt x="175" y="347"/>
                  </a:lnTo>
                  <a:lnTo>
                    <a:pt x="194" y="381"/>
                  </a:lnTo>
                  <a:lnTo>
                    <a:pt x="213" y="415"/>
                  </a:lnTo>
                  <a:lnTo>
                    <a:pt x="230" y="451"/>
                  </a:lnTo>
                  <a:lnTo>
                    <a:pt x="247" y="486"/>
                  </a:lnTo>
                  <a:lnTo>
                    <a:pt x="263" y="522"/>
                  </a:lnTo>
                  <a:lnTo>
                    <a:pt x="279" y="560"/>
                  </a:lnTo>
                  <a:lnTo>
                    <a:pt x="294" y="598"/>
                  </a:lnTo>
                  <a:lnTo>
                    <a:pt x="309" y="637"/>
                  </a:lnTo>
                  <a:lnTo>
                    <a:pt x="323" y="675"/>
                  </a:lnTo>
                  <a:lnTo>
                    <a:pt x="336" y="715"/>
                  </a:lnTo>
                  <a:lnTo>
                    <a:pt x="349" y="755"/>
                  </a:lnTo>
                  <a:lnTo>
                    <a:pt x="361" y="796"/>
                  </a:lnTo>
                  <a:lnTo>
                    <a:pt x="372" y="838"/>
                  </a:lnTo>
                  <a:lnTo>
                    <a:pt x="383" y="880"/>
                  </a:lnTo>
                  <a:lnTo>
                    <a:pt x="394" y="921"/>
                  </a:lnTo>
                  <a:lnTo>
                    <a:pt x="404" y="964"/>
                  </a:lnTo>
                  <a:lnTo>
                    <a:pt x="423" y="1051"/>
                  </a:lnTo>
                  <a:lnTo>
                    <a:pt x="439" y="1140"/>
                  </a:lnTo>
                  <a:lnTo>
                    <a:pt x="455" y="1230"/>
                  </a:lnTo>
                  <a:lnTo>
                    <a:pt x="468" y="1321"/>
                  </a:lnTo>
                  <a:lnTo>
                    <a:pt x="479" y="1415"/>
                  </a:lnTo>
                  <a:lnTo>
                    <a:pt x="490" y="1508"/>
                  </a:lnTo>
                  <a:lnTo>
                    <a:pt x="498" y="1603"/>
                  </a:lnTo>
                  <a:lnTo>
                    <a:pt x="505" y="1698"/>
                  </a:lnTo>
                  <a:lnTo>
                    <a:pt x="512" y="1794"/>
                  </a:lnTo>
                  <a:lnTo>
                    <a:pt x="517" y="1891"/>
                  </a:lnTo>
                  <a:lnTo>
                    <a:pt x="521" y="1987"/>
                  </a:lnTo>
                  <a:lnTo>
                    <a:pt x="524" y="2084"/>
                  </a:lnTo>
                  <a:lnTo>
                    <a:pt x="528" y="2279"/>
                  </a:lnTo>
                  <a:lnTo>
                    <a:pt x="531" y="2472"/>
                  </a:lnTo>
                  <a:lnTo>
                    <a:pt x="531" y="2662"/>
                  </a:lnTo>
                  <a:lnTo>
                    <a:pt x="531" y="2849"/>
                  </a:lnTo>
                  <a:lnTo>
                    <a:pt x="686" y="2849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5" name="Rectangle 158"/>
            <p:cNvSpPr>
              <a:spLocks noChangeArrowheads="1"/>
            </p:cNvSpPr>
            <p:nvPr/>
          </p:nvSpPr>
          <p:spPr bwMode="auto">
            <a:xfrm>
              <a:off x="713" y="1853"/>
              <a:ext cx="21" cy="740"/>
            </a:xfrm>
            <a:prstGeom prst="rect">
              <a:avLst/>
            </a:prstGeom>
            <a:solidFill>
              <a:srgbClr val="FDCA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6" name="Freeform 159"/>
            <p:cNvSpPr>
              <a:spLocks/>
            </p:cNvSpPr>
            <p:nvPr/>
          </p:nvSpPr>
          <p:spPr bwMode="auto">
            <a:xfrm>
              <a:off x="713" y="2593"/>
              <a:ext cx="721" cy="671"/>
            </a:xfrm>
            <a:custGeom>
              <a:avLst/>
              <a:gdLst/>
              <a:ahLst/>
              <a:cxnLst>
                <a:cxn ang="0">
                  <a:pos x="4967" y="4489"/>
                </a:cxn>
                <a:cxn ang="0">
                  <a:pos x="4800" y="4350"/>
                </a:cxn>
                <a:cxn ang="0">
                  <a:pos x="4627" y="4221"/>
                </a:cxn>
                <a:cxn ang="0">
                  <a:pos x="4352" y="4042"/>
                </a:cxn>
                <a:cxn ang="0">
                  <a:pos x="3968" y="3825"/>
                </a:cxn>
                <a:cxn ang="0">
                  <a:pos x="3568" y="3626"/>
                </a:cxn>
                <a:cxn ang="0">
                  <a:pos x="2750" y="3251"/>
                </a:cxn>
                <a:cxn ang="0">
                  <a:pos x="2347" y="3062"/>
                </a:cxn>
                <a:cxn ang="0">
                  <a:pos x="1958" y="2860"/>
                </a:cxn>
                <a:cxn ang="0">
                  <a:pos x="1679" y="2698"/>
                </a:cxn>
                <a:cxn ang="0">
                  <a:pos x="1502" y="2583"/>
                </a:cxn>
                <a:cxn ang="0">
                  <a:pos x="1331" y="2461"/>
                </a:cxn>
                <a:cxn ang="0">
                  <a:pos x="1169" y="2331"/>
                </a:cxn>
                <a:cxn ang="0">
                  <a:pos x="1016" y="2193"/>
                </a:cxn>
                <a:cxn ang="0">
                  <a:pos x="872" y="2045"/>
                </a:cxn>
                <a:cxn ang="0">
                  <a:pos x="740" y="1888"/>
                </a:cxn>
                <a:cxn ang="0">
                  <a:pos x="619" y="1720"/>
                </a:cxn>
                <a:cxn ang="0">
                  <a:pos x="509" y="1540"/>
                </a:cxn>
                <a:cxn ang="0">
                  <a:pos x="413" y="1346"/>
                </a:cxn>
                <a:cxn ang="0">
                  <a:pos x="331" y="1139"/>
                </a:cxn>
                <a:cxn ang="0">
                  <a:pos x="262" y="916"/>
                </a:cxn>
                <a:cxn ang="0">
                  <a:pos x="211" y="676"/>
                </a:cxn>
                <a:cxn ang="0">
                  <a:pos x="174" y="420"/>
                </a:cxn>
                <a:cxn ang="0">
                  <a:pos x="156" y="145"/>
                </a:cxn>
                <a:cxn ang="0">
                  <a:pos x="1" y="76"/>
                </a:cxn>
                <a:cxn ang="0">
                  <a:pos x="15" y="366"/>
                </a:cxn>
                <a:cxn ang="0">
                  <a:pos x="48" y="638"/>
                </a:cxn>
                <a:cxn ang="0">
                  <a:pos x="99" y="893"/>
                </a:cxn>
                <a:cxn ang="0">
                  <a:pos x="166" y="1132"/>
                </a:cxn>
                <a:cxn ang="0">
                  <a:pos x="249" y="1355"/>
                </a:cxn>
                <a:cxn ang="0">
                  <a:pos x="347" y="1564"/>
                </a:cxn>
                <a:cxn ang="0">
                  <a:pos x="459" y="1759"/>
                </a:cxn>
                <a:cxn ang="0">
                  <a:pos x="585" y="1940"/>
                </a:cxn>
                <a:cxn ang="0">
                  <a:pos x="722" y="2109"/>
                </a:cxn>
                <a:cxn ang="0">
                  <a:pos x="871" y="2266"/>
                </a:cxn>
                <a:cxn ang="0">
                  <a:pos x="1028" y="2414"/>
                </a:cxn>
                <a:cxn ang="0">
                  <a:pos x="1195" y="2551"/>
                </a:cxn>
                <a:cxn ang="0">
                  <a:pos x="1370" y="2678"/>
                </a:cxn>
                <a:cxn ang="0">
                  <a:pos x="1552" y="2799"/>
                </a:cxn>
                <a:cxn ang="0">
                  <a:pos x="1788" y="2941"/>
                </a:cxn>
                <a:cxn ang="0">
                  <a:pos x="2180" y="3150"/>
                </a:cxn>
                <a:cxn ang="0">
                  <a:pos x="2584" y="3344"/>
                </a:cxn>
                <a:cxn ang="0">
                  <a:pos x="3300" y="3670"/>
                </a:cxn>
                <a:cxn ang="0">
                  <a:pos x="3799" y="3910"/>
                </a:cxn>
                <a:cxn ang="0">
                  <a:pos x="4180" y="4118"/>
                </a:cxn>
                <a:cxn ang="0">
                  <a:pos x="4495" y="4317"/>
                </a:cxn>
                <a:cxn ang="0">
                  <a:pos x="4664" y="4440"/>
                </a:cxn>
                <a:cxn ang="0">
                  <a:pos x="4826" y="4570"/>
                </a:cxn>
                <a:cxn ang="0">
                  <a:pos x="5047" y="4673"/>
                </a:cxn>
                <a:cxn ang="0">
                  <a:pos x="4941" y="4561"/>
                </a:cxn>
              </a:cxnLst>
              <a:rect l="0" t="0" r="r" b="b"/>
              <a:pathLst>
                <a:path w="5047" h="4723">
                  <a:moveTo>
                    <a:pt x="4941" y="4561"/>
                  </a:moveTo>
                  <a:lnTo>
                    <a:pt x="5047" y="4561"/>
                  </a:lnTo>
                  <a:lnTo>
                    <a:pt x="5007" y="4524"/>
                  </a:lnTo>
                  <a:lnTo>
                    <a:pt x="4967" y="4489"/>
                  </a:lnTo>
                  <a:lnTo>
                    <a:pt x="4926" y="4453"/>
                  </a:lnTo>
                  <a:lnTo>
                    <a:pt x="4885" y="4418"/>
                  </a:lnTo>
                  <a:lnTo>
                    <a:pt x="4843" y="4384"/>
                  </a:lnTo>
                  <a:lnTo>
                    <a:pt x="4800" y="4350"/>
                  </a:lnTo>
                  <a:lnTo>
                    <a:pt x="4758" y="4317"/>
                  </a:lnTo>
                  <a:lnTo>
                    <a:pt x="4715" y="4285"/>
                  </a:lnTo>
                  <a:lnTo>
                    <a:pt x="4671" y="4253"/>
                  </a:lnTo>
                  <a:lnTo>
                    <a:pt x="4627" y="4221"/>
                  </a:lnTo>
                  <a:lnTo>
                    <a:pt x="4582" y="4191"/>
                  </a:lnTo>
                  <a:lnTo>
                    <a:pt x="4537" y="4160"/>
                  </a:lnTo>
                  <a:lnTo>
                    <a:pt x="4445" y="4101"/>
                  </a:lnTo>
                  <a:lnTo>
                    <a:pt x="4352" y="4042"/>
                  </a:lnTo>
                  <a:lnTo>
                    <a:pt x="4258" y="3986"/>
                  </a:lnTo>
                  <a:lnTo>
                    <a:pt x="4163" y="3930"/>
                  </a:lnTo>
                  <a:lnTo>
                    <a:pt x="4066" y="3877"/>
                  </a:lnTo>
                  <a:lnTo>
                    <a:pt x="3968" y="3825"/>
                  </a:lnTo>
                  <a:lnTo>
                    <a:pt x="3869" y="3773"/>
                  </a:lnTo>
                  <a:lnTo>
                    <a:pt x="3769" y="3724"/>
                  </a:lnTo>
                  <a:lnTo>
                    <a:pt x="3669" y="3674"/>
                  </a:lnTo>
                  <a:lnTo>
                    <a:pt x="3568" y="3626"/>
                  </a:lnTo>
                  <a:lnTo>
                    <a:pt x="3364" y="3530"/>
                  </a:lnTo>
                  <a:lnTo>
                    <a:pt x="3160" y="3437"/>
                  </a:lnTo>
                  <a:lnTo>
                    <a:pt x="2954" y="3344"/>
                  </a:lnTo>
                  <a:lnTo>
                    <a:pt x="2750" y="3251"/>
                  </a:lnTo>
                  <a:lnTo>
                    <a:pt x="2649" y="3205"/>
                  </a:lnTo>
                  <a:lnTo>
                    <a:pt x="2547" y="3158"/>
                  </a:lnTo>
                  <a:lnTo>
                    <a:pt x="2447" y="3109"/>
                  </a:lnTo>
                  <a:lnTo>
                    <a:pt x="2347" y="3062"/>
                  </a:lnTo>
                  <a:lnTo>
                    <a:pt x="2248" y="3013"/>
                  </a:lnTo>
                  <a:lnTo>
                    <a:pt x="2150" y="2963"/>
                  </a:lnTo>
                  <a:lnTo>
                    <a:pt x="2054" y="2913"/>
                  </a:lnTo>
                  <a:lnTo>
                    <a:pt x="1958" y="2860"/>
                  </a:lnTo>
                  <a:lnTo>
                    <a:pt x="1863" y="2807"/>
                  </a:lnTo>
                  <a:lnTo>
                    <a:pt x="1770" y="2753"/>
                  </a:lnTo>
                  <a:lnTo>
                    <a:pt x="1725" y="2726"/>
                  </a:lnTo>
                  <a:lnTo>
                    <a:pt x="1679" y="2698"/>
                  </a:lnTo>
                  <a:lnTo>
                    <a:pt x="1635" y="2670"/>
                  </a:lnTo>
                  <a:lnTo>
                    <a:pt x="1590" y="2641"/>
                  </a:lnTo>
                  <a:lnTo>
                    <a:pt x="1546" y="2611"/>
                  </a:lnTo>
                  <a:lnTo>
                    <a:pt x="1502" y="2583"/>
                  </a:lnTo>
                  <a:lnTo>
                    <a:pt x="1458" y="2553"/>
                  </a:lnTo>
                  <a:lnTo>
                    <a:pt x="1416" y="2522"/>
                  </a:lnTo>
                  <a:lnTo>
                    <a:pt x="1373" y="2492"/>
                  </a:lnTo>
                  <a:lnTo>
                    <a:pt x="1331" y="2461"/>
                  </a:lnTo>
                  <a:lnTo>
                    <a:pt x="1289" y="2429"/>
                  </a:lnTo>
                  <a:lnTo>
                    <a:pt x="1249" y="2396"/>
                  </a:lnTo>
                  <a:lnTo>
                    <a:pt x="1208" y="2364"/>
                  </a:lnTo>
                  <a:lnTo>
                    <a:pt x="1169" y="2331"/>
                  </a:lnTo>
                  <a:lnTo>
                    <a:pt x="1129" y="2297"/>
                  </a:lnTo>
                  <a:lnTo>
                    <a:pt x="1090" y="2263"/>
                  </a:lnTo>
                  <a:lnTo>
                    <a:pt x="1053" y="2229"/>
                  </a:lnTo>
                  <a:lnTo>
                    <a:pt x="1016" y="2193"/>
                  </a:lnTo>
                  <a:lnTo>
                    <a:pt x="978" y="2158"/>
                  </a:lnTo>
                  <a:lnTo>
                    <a:pt x="943" y="2120"/>
                  </a:lnTo>
                  <a:lnTo>
                    <a:pt x="907" y="2084"/>
                  </a:lnTo>
                  <a:lnTo>
                    <a:pt x="872" y="2045"/>
                  </a:lnTo>
                  <a:lnTo>
                    <a:pt x="838" y="2008"/>
                  </a:lnTo>
                  <a:lnTo>
                    <a:pt x="805" y="1969"/>
                  </a:lnTo>
                  <a:lnTo>
                    <a:pt x="772" y="1929"/>
                  </a:lnTo>
                  <a:lnTo>
                    <a:pt x="740" y="1888"/>
                  </a:lnTo>
                  <a:lnTo>
                    <a:pt x="708" y="1848"/>
                  </a:lnTo>
                  <a:lnTo>
                    <a:pt x="677" y="1806"/>
                  </a:lnTo>
                  <a:lnTo>
                    <a:pt x="647" y="1763"/>
                  </a:lnTo>
                  <a:lnTo>
                    <a:pt x="619" y="1720"/>
                  </a:lnTo>
                  <a:lnTo>
                    <a:pt x="590" y="1676"/>
                  </a:lnTo>
                  <a:lnTo>
                    <a:pt x="563" y="1631"/>
                  </a:lnTo>
                  <a:lnTo>
                    <a:pt x="535" y="1586"/>
                  </a:lnTo>
                  <a:lnTo>
                    <a:pt x="509" y="1540"/>
                  </a:lnTo>
                  <a:lnTo>
                    <a:pt x="483" y="1493"/>
                  </a:lnTo>
                  <a:lnTo>
                    <a:pt x="459" y="1444"/>
                  </a:lnTo>
                  <a:lnTo>
                    <a:pt x="435" y="1396"/>
                  </a:lnTo>
                  <a:lnTo>
                    <a:pt x="413" y="1346"/>
                  </a:lnTo>
                  <a:lnTo>
                    <a:pt x="391" y="1296"/>
                  </a:lnTo>
                  <a:lnTo>
                    <a:pt x="370" y="1244"/>
                  </a:lnTo>
                  <a:lnTo>
                    <a:pt x="349" y="1192"/>
                  </a:lnTo>
                  <a:lnTo>
                    <a:pt x="331" y="1139"/>
                  </a:lnTo>
                  <a:lnTo>
                    <a:pt x="312" y="1084"/>
                  </a:lnTo>
                  <a:lnTo>
                    <a:pt x="294" y="1029"/>
                  </a:lnTo>
                  <a:lnTo>
                    <a:pt x="278" y="973"/>
                  </a:lnTo>
                  <a:lnTo>
                    <a:pt x="262" y="916"/>
                  </a:lnTo>
                  <a:lnTo>
                    <a:pt x="248" y="857"/>
                  </a:lnTo>
                  <a:lnTo>
                    <a:pt x="235" y="798"/>
                  </a:lnTo>
                  <a:lnTo>
                    <a:pt x="222" y="738"/>
                  </a:lnTo>
                  <a:lnTo>
                    <a:pt x="211" y="676"/>
                  </a:lnTo>
                  <a:lnTo>
                    <a:pt x="200" y="615"/>
                  </a:lnTo>
                  <a:lnTo>
                    <a:pt x="191" y="551"/>
                  </a:lnTo>
                  <a:lnTo>
                    <a:pt x="182" y="486"/>
                  </a:lnTo>
                  <a:lnTo>
                    <a:pt x="174" y="420"/>
                  </a:lnTo>
                  <a:lnTo>
                    <a:pt x="169" y="353"/>
                  </a:lnTo>
                  <a:lnTo>
                    <a:pt x="163" y="285"/>
                  </a:lnTo>
                  <a:lnTo>
                    <a:pt x="159" y="216"/>
                  </a:lnTo>
                  <a:lnTo>
                    <a:pt x="156" y="145"/>
                  </a:lnTo>
                  <a:lnTo>
                    <a:pt x="155" y="74"/>
                  </a:lnTo>
                  <a:lnTo>
                    <a:pt x="155" y="0"/>
                  </a:lnTo>
                  <a:lnTo>
                    <a:pt x="0" y="0"/>
                  </a:lnTo>
                  <a:lnTo>
                    <a:pt x="1" y="76"/>
                  </a:lnTo>
                  <a:lnTo>
                    <a:pt x="3" y="150"/>
                  </a:lnTo>
                  <a:lnTo>
                    <a:pt x="5" y="223"/>
                  </a:lnTo>
                  <a:lnTo>
                    <a:pt x="10" y="295"/>
                  </a:lnTo>
                  <a:lnTo>
                    <a:pt x="15" y="366"/>
                  </a:lnTo>
                  <a:lnTo>
                    <a:pt x="22" y="435"/>
                  </a:lnTo>
                  <a:lnTo>
                    <a:pt x="29" y="504"/>
                  </a:lnTo>
                  <a:lnTo>
                    <a:pt x="38" y="572"/>
                  </a:lnTo>
                  <a:lnTo>
                    <a:pt x="48" y="638"/>
                  </a:lnTo>
                  <a:lnTo>
                    <a:pt x="59" y="704"/>
                  </a:lnTo>
                  <a:lnTo>
                    <a:pt x="71" y="767"/>
                  </a:lnTo>
                  <a:lnTo>
                    <a:pt x="84" y="831"/>
                  </a:lnTo>
                  <a:lnTo>
                    <a:pt x="99" y="893"/>
                  </a:lnTo>
                  <a:lnTo>
                    <a:pt x="114" y="954"/>
                  </a:lnTo>
                  <a:lnTo>
                    <a:pt x="129" y="1015"/>
                  </a:lnTo>
                  <a:lnTo>
                    <a:pt x="147" y="1074"/>
                  </a:lnTo>
                  <a:lnTo>
                    <a:pt x="166" y="1132"/>
                  </a:lnTo>
                  <a:lnTo>
                    <a:pt x="185" y="1189"/>
                  </a:lnTo>
                  <a:lnTo>
                    <a:pt x="205" y="1245"/>
                  </a:lnTo>
                  <a:lnTo>
                    <a:pt x="226" y="1300"/>
                  </a:lnTo>
                  <a:lnTo>
                    <a:pt x="249" y="1355"/>
                  </a:lnTo>
                  <a:lnTo>
                    <a:pt x="272" y="1409"/>
                  </a:lnTo>
                  <a:lnTo>
                    <a:pt x="297" y="1462"/>
                  </a:lnTo>
                  <a:lnTo>
                    <a:pt x="321" y="1512"/>
                  </a:lnTo>
                  <a:lnTo>
                    <a:pt x="347" y="1564"/>
                  </a:lnTo>
                  <a:lnTo>
                    <a:pt x="374" y="1614"/>
                  </a:lnTo>
                  <a:lnTo>
                    <a:pt x="402" y="1663"/>
                  </a:lnTo>
                  <a:lnTo>
                    <a:pt x="430" y="1711"/>
                  </a:lnTo>
                  <a:lnTo>
                    <a:pt x="459" y="1759"/>
                  </a:lnTo>
                  <a:lnTo>
                    <a:pt x="490" y="1805"/>
                  </a:lnTo>
                  <a:lnTo>
                    <a:pt x="521" y="1851"/>
                  </a:lnTo>
                  <a:lnTo>
                    <a:pt x="553" y="1896"/>
                  </a:lnTo>
                  <a:lnTo>
                    <a:pt x="585" y="1940"/>
                  </a:lnTo>
                  <a:lnTo>
                    <a:pt x="618" y="1983"/>
                  </a:lnTo>
                  <a:lnTo>
                    <a:pt x="652" y="2026"/>
                  </a:lnTo>
                  <a:lnTo>
                    <a:pt x="687" y="2067"/>
                  </a:lnTo>
                  <a:lnTo>
                    <a:pt x="722" y="2109"/>
                  </a:lnTo>
                  <a:lnTo>
                    <a:pt x="758" y="2150"/>
                  </a:lnTo>
                  <a:lnTo>
                    <a:pt x="795" y="2189"/>
                  </a:lnTo>
                  <a:lnTo>
                    <a:pt x="832" y="2228"/>
                  </a:lnTo>
                  <a:lnTo>
                    <a:pt x="871" y="2266"/>
                  </a:lnTo>
                  <a:lnTo>
                    <a:pt x="909" y="2304"/>
                  </a:lnTo>
                  <a:lnTo>
                    <a:pt x="948" y="2341"/>
                  </a:lnTo>
                  <a:lnTo>
                    <a:pt x="988" y="2377"/>
                  </a:lnTo>
                  <a:lnTo>
                    <a:pt x="1028" y="2414"/>
                  </a:lnTo>
                  <a:lnTo>
                    <a:pt x="1070" y="2449"/>
                  </a:lnTo>
                  <a:lnTo>
                    <a:pt x="1110" y="2483"/>
                  </a:lnTo>
                  <a:lnTo>
                    <a:pt x="1153" y="2517"/>
                  </a:lnTo>
                  <a:lnTo>
                    <a:pt x="1195" y="2551"/>
                  </a:lnTo>
                  <a:lnTo>
                    <a:pt x="1238" y="2584"/>
                  </a:lnTo>
                  <a:lnTo>
                    <a:pt x="1282" y="2616"/>
                  </a:lnTo>
                  <a:lnTo>
                    <a:pt x="1326" y="2648"/>
                  </a:lnTo>
                  <a:lnTo>
                    <a:pt x="1370" y="2678"/>
                  </a:lnTo>
                  <a:lnTo>
                    <a:pt x="1415" y="2710"/>
                  </a:lnTo>
                  <a:lnTo>
                    <a:pt x="1460" y="2740"/>
                  </a:lnTo>
                  <a:lnTo>
                    <a:pt x="1506" y="2770"/>
                  </a:lnTo>
                  <a:lnTo>
                    <a:pt x="1552" y="2799"/>
                  </a:lnTo>
                  <a:lnTo>
                    <a:pt x="1598" y="2829"/>
                  </a:lnTo>
                  <a:lnTo>
                    <a:pt x="1645" y="2858"/>
                  </a:lnTo>
                  <a:lnTo>
                    <a:pt x="1693" y="2886"/>
                  </a:lnTo>
                  <a:lnTo>
                    <a:pt x="1788" y="2941"/>
                  </a:lnTo>
                  <a:lnTo>
                    <a:pt x="1884" y="2995"/>
                  </a:lnTo>
                  <a:lnTo>
                    <a:pt x="1981" y="3048"/>
                  </a:lnTo>
                  <a:lnTo>
                    <a:pt x="2080" y="3099"/>
                  </a:lnTo>
                  <a:lnTo>
                    <a:pt x="2180" y="3150"/>
                  </a:lnTo>
                  <a:lnTo>
                    <a:pt x="2280" y="3199"/>
                  </a:lnTo>
                  <a:lnTo>
                    <a:pt x="2380" y="3249"/>
                  </a:lnTo>
                  <a:lnTo>
                    <a:pt x="2483" y="3296"/>
                  </a:lnTo>
                  <a:lnTo>
                    <a:pt x="2584" y="3344"/>
                  </a:lnTo>
                  <a:lnTo>
                    <a:pt x="2686" y="3391"/>
                  </a:lnTo>
                  <a:lnTo>
                    <a:pt x="2892" y="3484"/>
                  </a:lnTo>
                  <a:lnTo>
                    <a:pt x="3096" y="3576"/>
                  </a:lnTo>
                  <a:lnTo>
                    <a:pt x="3300" y="3670"/>
                  </a:lnTo>
                  <a:lnTo>
                    <a:pt x="3502" y="3764"/>
                  </a:lnTo>
                  <a:lnTo>
                    <a:pt x="3602" y="3813"/>
                  </a:lnTo>
                  <a:lnTo>
                    <a:pt x="3701" y="3861"/>
                  </a:lnTo>
                  <a:lnTo>
                    <a:pt x="3799" y="3910"/>
                  </a:lnTo>
                  <a:lnTo>
                    <a:pt x="3896" y="3961"/>
                  </a:lnTo>
                  <a:lnTo>
                    <a:pt x="3992" y="4013"/>
                  </a:lnTo>
                  <a:lnTo>
                    <a:pt x="4087" y="4065"/>
                  </a:lnTo>
                  <a:lnTo>
                    <a:pt x="4180" y="4118"/>
                  </a:lnTo>
                  <a:lnTo>
                    <a:pt x="4273" y="4173"/>
                  </a:lnTo>
                  <a:lnTo>
                    <a:pt x="4363" y="4230"/>
                  </a:lnTo>
                  <a:lnTo>
                    <a:pt x="4452" y="4289"/>
                  </a:lnTo>
                  <a:lnTo>
                    <a:pt x="4495" y="4317"/>
                  </a:lnTo>
                  <a:lnTo>
                    <a:pt x="4538" y="4348"/>
                  </a:lnTo>
                  <a:lnTo>
                    <a:pt x="4581" y="4378"/>
                  </a:lnTo>
                  <a:lnTo>
                    <a:pt x="4622" y="4408"/>
                  </a:lnTo>
                  <a:lnTo>
                    <a:pt x="4664" y="4440"/>
                  </a:lnTo>
                  <a:lnTo>
                    <a:pt x="4706" y="4472"/>
                  </a:lnTo>
                  <a:lnTo>
                    <a:pt x="4747" y="4504"/>
                  </a:lnTo>
                  <a:lnTo>
                    <a:pt x="4786" y="4537"/>
                  </a:lnTo>
                  <a:lnTo>
                    <a:pt x="4826" y="4570"/>
                  </a:lnTo>
                  <a:lnTo>
                    <a:pt x="4865" y="4604"/>
                  </a:lnTo>
                  <a:lnTo>
                    <a:pt x="4903" y="4638"/>
                  </a:lnTo>
                  <a:lnTo>
                    <a:pt x="4941" y="4673"/>
                  </a:lnTo>
                  <a:lnTo>
                    <a:pt x="5047" y="4673"/>
                  </a:lnTo>
                  <a:lnTo>
                    <a:pt x="4941" y="4673"/>
                  </a:lnTo>
                  <a:lnTo>
                    <a:pt x="4994" y="4723"/>
                  </a:lnTo>
                  <a:lnTo>
                    <a:pt x="5047" y="4673"/>
                  </a:lnTo>
                  <a:lnTo>
                    <a:pt x="4941" y="4561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7" name="Freeform 160"/>
            <p:cNvSpPr>
              <a:spLocks/>
            </p:cNvSpPr>
            <p:nvPr/>
          </p:nvSpPr>
          <p:spPr bwMode="auto">
            <a:xfrm>
              <a:off x="579" y="1053"/>
              <a:ext cx="162" cy="151"/>
            </a:xfrm>
            <a:custGeom>
              <a:avLst/>
              <a:gdLst/>
              <a:ahLst/>
              <a:cxnLst>
                <a:cxn ang="0">
                  <a:pos x="1136" y="945"/>
                </a:cxn>
                <a:cxn ang="0">
                  <a:pos x="105" y="0"/>
                </a:cxn>
                <a:cxn ang="0">
                  <a:pos x="0" y="113"/>
                </a:cxn>
                <a:cxn ang="0">
                  <a:pos x="1032" y="1058"/>
                </a:cxn>
                <a:cxn ang="0">
                  <a:pos x="1136" y="945"/>
                </a:cxn>
              </a:cxnLst>
              <a:rect l="0" t="0" r="r" b="b"/>
              <a:pathLst>
                <a:path w="1136" h="1058">
                  <a:moveTo>
                    <a:pt x="1136" y="945"/>
                  </a:moveTo>
                  <a:lnTo>
                    <a:pt x="105" y="0"/>
                  </a:lnTo>
                  <a:lnTo>
                    <a:pt x="0" y="113"/>
                  </a:lnTo>
                  <a:lnTo>
                    <a:pt x="1032" y="1058"/>
                  </a:lnTo>
                  <a:lnTo>
                    <a:pt x="1136" y="945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8" name="Freeform 161"/>
            <p:cNvSpPr>
              <a:spLocks/>
            </p:cNvSpPr>
            <p:nvPr/>
          </p:nvSpPr>
          <p:spPr bwMode="auto">
            <a:xfrm>
              <a:off x="2121" y="1062"/>
              <a:ext cx="142" cy="138"/>
            </a:xfrm>
            <a:custGeom>
              <a:avLst/>
              <a:gdLst/>
              <a:ahLst/>
              <a:cxnLst>
                <a:cxn ang="0">
                  <a:pos x="899" y="0"/>
                </a:cxn>
                <a:cxn ang="0">
                  <a:pos x="0" y="841"/>
                </a:cxn>
                <a:cxn ang="0">
                  <a:pos x="105" y="953"/>
                </a:cxn>
                <a:cxn ang="0">
                  <a:pos x="1004" y="112"/>
                </a:cxn>
                <a:cxn ang="0">
                  <a:pos x="899" y="0"/>
                </a:cxn>
              </a:cxnLst>
              <a:rect l="0" t="0" r="r" b="b"/>
              <a:pathLst>
                <a:path w="1004" h="953">
                  <a:moveTo>
                    <a:pt x="899" y="0"/>
                  </a:moveTo>
                  <a:lnTo>
                    <a:pt x="0" y="841"/>
                  </a:lnTo>
                  <a:lnTo>
                    <a:pt x="105" y="953"/>
                  </a:lnTo>
                  <a:lnTo>
                    <a:pt x="1004" y="112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" name="Rectangle 162"/>
            <p:cNvSpPr>
              <a:spLocks noChangeArrowheads="1"/>
            </p:cNvSpPr>
            <p:nvPr/>
          </p:nvSpPr>
          <p:spPr bwMode="auto">
            <a:xfrm>
              <a:off x="2213" y="1436"/>
              <a:ext cx="175" cy="22"/>
            </a:xfrm>
            <a:prstGeom prst="rect">
              <a:avLst/>
            </a:prstGeom>
            <a:solidFill>
              <a:srgbClr val="FDCA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0" name="Rectangle 163"/>
            <p:cNvSpPr>
              <a:spLocks noChangeArrowheads="1"/>
            </p:cNvSpPr>
            <p:nvPr/>
          </p:nvSpPr>
          <p:spPr bwMode="auto">
            <a:xfrm>
              <a:off x="463" y="1436"/>
              <a:ext cx="187" cy="22"/>
            </a:xfrm>
            <a:prstGeom prst="rect">
              <a:avLst/>
            </a:prstGeom>
            <a:solidFill>
              <a:srgbClr val="FDCA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Freeform 164"/>
            <p:cNvSpPr>
              <a:spLocks/>
            </p:cNvSpPr>
            <p:nvPr/>
          </p:nvSpPr>
          <p:spPr bwMode="auto">
            <a:xfrm>
              <a:off x="863" y="3053"/>
              <a:ext cx="112" cy="112"/>
            </a:xfrm>
            <a:custGeom>
              <a:avLst/>
              <a:gdLst/>
              <a:ahLst/>
              <a:cxnLst>
                <a:cxn ang="0">
                  <a:pos x="87" y="190"/>
                </a:cxn>
                <a:cxn ang="0">
                  <a:pos x="82" y="144"/>
                </a:cxn>
                <a:cxn ang="0">
                  <a:pos x="71" y="118"/>
                </a:cxn>
                <a:cxn ang="0">
                  <a:pos x="52" y="102"/>
                </a:cxn>
                <a:cxn ang="0">
                  <a:pos x="25" y="94"/>
                </a:cxn>
                <a:cxn ang="0">
                  <a:pos x="0" y="0"/>
                </a:cxn>
                <a:cxn ang="0">
                  <a:pos x="356" y="90"/>
                </a:cxn>
                <a:cxn ang="0">
                  <a:pos x="325" y="97"/>
                </a:cxn>
                <a:cxn ang="0">
                  <a:pos x="304" y="110"/>
                </a:cxn>
                <a:cxn ang="0">
                  <a:pos x="291" y="132"/>
                </a:cxn>
                <a:cxn ang="0">
                  <a:pos x="282" y="172"/>
                </a:cxn>
                <a:cxn ang="0">
                  <a:pos x="280" y="229"/>
                </a:cxn>
                <a:cxn ang="0">
                  <a:pos x="282" y="541"/>
                </a:cxn>
                <a:cxn ang="0">
                  <a:pos x="294" y="585"/>
                </a:cxn>
                <a:cxn ang="0">
                  <a:pos x="316" y="618"/>
                </a:cxn>
                <a:cxn ang="0">
                  <a:pos x="347" y="641"/>
                </a:cxn>
                <a:cxn ang="0">
                  <a:pos x="389" y="653"/>
                </a:cxn>
                <a:cxn ang="0">
                  <a:pos x="441" y="655"/>
                </a:cxn>
                <a:cxn ang="0">
                  <a:pos x="494" y="644"/>
                </a:cxn>
                <a:cxn ang="0">
                  <a:pos x="535" y="622"/>
                </a:cxn>
                <a:cxn ang="0">
                  <a:pos x="565" y="587"/>
                </a:cxn>
                <a:cxn ang="0">
                  <a:pos x="583" y="540"/>
                </a:cxn>
                <a:cxn ang="0">
                  <a:pos x="589" y="482"/>
                </a:cxn>
                <a:cxn ang="0">
                  <a:pos x="588" y="188"/>
                </a:cxn>
                <a:cxn ang="0">
                  <a:pos x="582" y="143"/>
                </a:cxn>
                <a:cxn ang="0">
                  <a:pos x="571" y="116"/>
                </a:cxn>
                <a:cxn ang="0">
                  <a:pos x="552" y="100"/>
                </a:cxn>
                <a:cxn ang="0">
                  <a:pos x="525" y="91"/>
                </a:cxn>
                <a:cxn ang="0">
                  <a:pos x="502" y="0"/>
                </a:cxn>
                <a:cxn ang="0">
                  <a:pos x="767" y="93"/>
                </a:cxn>
                <a:cxn ang="0">
                  <a:pos x="736" y="99"/>
                </a:cxn>
                <a:cxn ang="0">
                  <a:pos x="715" y="112"/>
                </a:cxn>
                <a:cxn ang="0">
                  <a:pos x="702" y="134"/>
                </a:cxn>
                <a:cxn ang="0">
                  <a:pos x="694" y="173"/>
                </a:cxn>
                <a:cxn ang="0">
                  <a:pos x="691" y="229"/>
                </a:cxn>
                <a:cxn ang="0">
                  <a:pos x="691" y="506"/>
                </a:cxn>
                <a:cxn ang="0">
                  <a:pos x="686" y="561"/>
                </a:cxn>
                <a:cxn ang="0">
                  <a:pos x="677" y="605"/>
                </a:cxn>
                <a:cxn ang="0">
                  <a:pos x="662" y="640"/>
                </a:cxn>
                <a:cxn ang="0">
                  <a:pos x="643" y="672"/>
                </a:cxn>
                <a:cxn ang="0">
                  <a:pos x="617" y="699"/>
                </a:cxn>
                <a:cxn ang="0">
                  <a:pos x="584" y="725"/>
                </a:cxn>
                <a:cxn ang="0">
                  <a:pos x="545" y="743"/>
                </a:cxn>
                <a:cxn ang="0">
                  <a:pos x="501" y="757"/>
                </a:cxn>
                <a:cxn ang="0">
                  <a:pos x="451" y="765"/>
                </a:cxn>
                <a:cxn ang="0">
                  <a:pos x="395" y="768"/>
                </a:cxn>
                <a:cxn ang="0">
                  <a:pos x="307" y="762"/>
                </a:cxn>
                <a:cxn ang="0">
                  <a:pos x="261" y="752"/>
                </a:cxn>
                <a:cxn ang="0">
                  <a:pos x="220" y="738"/>
                </a:cxn>
                <a:cxn ang="0">
                  <a:pos x="185" y="719"/>
                </a:cxn>
                <a:cxn ang="0">
                  <a:pos x="156" y="696"/>
                </a:cxn>
                <a:cxn ang="0">
                  <a:pos x="131" y="667"/>
                </a:cxn>
                <a:cxn ang="0">
                  <a:pos x="113" y="636"/>
                </a:cxn>
                <a:cxn ang="0">
                  <a:pos x="99" y="598"/>
                </a:cxn>
                <a:cxn ang="0">
                  <a:pos x="92" y="556"/>
                </a:cxn>
                <a:cxn ang="0">
                  <a:pos x="88" y="510"/>
                </a:cxn>
              </a:cxnLst>
              <a:rect l="0" t="0" r="r" b="b"/>
              <a:pathLst>
                <a:path w="780" h="768">
                  <a:moveTo>
                    <a:pt x="88" y="231"/>
                  </a:moveTo>
                  <a:lnTo>
                    <a:pt x="88" y="210"/>
                  </a:lnTo>
                  <a:lnTo>
                    <a:pt x="87" y="190"/>
                  </a:lnTo>
                  <a:lnTo>
                    <a:pt x="86" y="173"/>
                  </a:lnTo>
                  <a:lnTo>
                    <a:pt x="84" y="157"/>
                  </a:lnTo>
                  <a:lnTo>
                    <a:pt x="82" y="144"/>
                  </a:lnTo>
                  <a:lnTo>
                    <a:pt x="79" y="133"/>
                  </a:lnTo>
                  <a:lnTo>
                    <a:pt x="75" y="124"/>
                  </a:lnTo>
                  <a:lnTo>
                    <a:pt x="71" y="118"/>
                  </a:lnTo>
                  <a:lnTo>
                    <a:pt x="65" y="111"/>
                  </a:lnTo>
                  <a:lnTo>
                    <a:pt x="60" y="107"/>
                  </a:lnTo>
                  <a:lnTo>
                    <a:pt x="52" y="102"/>
                  </a:lnTo>
                  <a:lnTo>
                    <a:pt x="44" y="99"/>
                  </a:lnTo>
                  <a:lnTo>
                    <a:pt x="35" y="96"/>
                  </a:lnTo>
                  <a:lnTo>
                    <a:pt x="25" y="94"/>
                  </a:lnTo>
                  <a:lnTo>
                    <a:pt x="14" y="93"/>
                  </a:lnTo>
                  <a:lnTo>
                    <a:pt x="0" y="91"/>
                  </a:lnTo>
                  <a:lnTo>
                    <a:pt x="0" y="0"/>
                  </a:lnTo>
                  <a:lnTo>
                    <a:pt x="368" y="0"/>
                  </a:lnTo>
                  <a:lnTo>
                    <a:pt x="368" y="89"/>
                  </a:lnTo>
                  <a:lnTo>
                    <a:pt x="356" y="90"/>
                  </a:lnTo>
                  <a:lnTo>
                    <a:pt x="345" y="91"/>
                  </a:lnTo>
                  <a:lnTo>
                    <a:pt x="334" y="94"/>
                  </a:lnTo>
                  <a:lnTo>
                    <a:pt x="325" y="97"/>
                  </a:lnTo>
                  <a:lnTo>
                    <a:pt x="317" y="100"/>
                  </a:lnTo>
                  <a:lnTo>
                    <a:pt x="309" y="105"/>
                  </a:lnTo>
                  <a:lnTo>
                    <a:pt x="304" y="110"/>
                  </a:lnTo>
                  <a:lnTo>
                    <a:pt x="298" y="116"/>
                  </a:lnTo>
                  <a:lnTo>
                    <a:pt x="294" y="123"/>
                  </a:lnTo>
                  <a:lnTo>
                    <a:pt x="291" y="132"/>
                  </a:lnTo>
                  <a:lnTo>
                    <a:pt x="287" y="143"/>
                  </a:lnTo>
                  <a:lnTo>
                    <a:pt x="284" y="156"/>
                  </a:lnTo>
                  <a:lnTo>
                    <a:pt x="282" y="172"/>
                  </a:lnTo>
                  <a:lnTo>
                    <a:pt x="281" y="189"/>
                  </a:lnTo>
                  <a:lnTo>
                    <a:pt x="280" y="208"/>
                  </a:lnTo>
                  <a:lnTo>
                    <a:pt x="280" y="229"/>
                  </a:lnTo>
                  <a:lnTo>
                    <a:pt x="280" y="507"/>
                  </a:lnTo>
                  <a:lnTo>
                    <a:pt x="281" y="525"/>
                  </a:lnTo>
                  <a:lnTo>
                    <a:pt x="282" y="541"/>
                  </a:lnTo>
                  <a:lnTo>
                    <a:pt x="285" y="556"/>
                  </a:lnTo>
                  <a:lnTo>
                    <a:pt x="289" y="572"/>
                  </a:lnTo>
                  <a:lnTo>
                    <a:pt x="294" y="585"/>
                  </a:lnTo>
                  <a:lnTo>
                    <a:pt x="300" y="597"/>
                  </a:lnTo>
                  <a:lnTo>
                    <a:pt x="307" y="608"/>
                  </a:lnTo>
                  <a:lnTo>
                    <a:pt x="316" y="618"/>
                  </a:lnTo>
                  <a:lnTo>
                    <a:pt x="325" y="627"/>
                  </a:lnTo>
                  <a:lnTo>
                    <a:pt x="336" y="634"/>
                  </a:lnTo>
                  <a:lnTo>
                    <a:pt x="347" y="641"/>
                  </a:lnTo>
                  <a:lnTo>
                    <a:pt x="360" y="646"/>
                  </a:lnTo>
                  <a:lnTo>
                    <a:pt x="373" y="651"/>
                  </a:lnTo>
                  <a:lnTo>
                    <a:pt x="389" y="653"/>
                  </a:lnTo>
                  <a:lnTo>
                    <a:pt x="404" y="655"/>
                  </a:lnTo>
                  <a:lnTo>
                    <a:pt x="422" y="655"/>
                  </a:lnTo>
                  <a:lnTo>
                    <a:pt x="441" y="655"/>
                  </a:lnTo>
                  <a:lnTo>
                    <a:pt x="460" y="653"/>
                  </a:lnTo>
                  <a:lnTo>
                    <a:pt x="478" y="650"/>
                  </a:lnTo>
                  <a:lnTo>
                    <a:pt x="494" y="644"/>
                  </a:lnTo>
                  <a:lnTo>
                    <a:pt x="508" y="639"/>
                  </a:lnTo>
                  <a:lnTo>
                    <a:pt x="523" y="631"/>
                  </a:lnTo>
                  <a:lnTo>
                    <a:pt x="535" y="622"/>
                  </a:lnTo>
                  <a:lnTo>
                    <a:pt x="546" y="611"/>
                  </a:lnTo>
                  <a:lnTo>
                    <a:pt x="556" y="600"/>
                  </a:lnTo>
                  <a:lnTo>
                    <a:pt x="565" y="587"/>
                  </a:lnTo>
                  <a:lnTo>
                    <a:pt x="572" y="573"/>
                  </a:lnTo>
                  <a:lnTo>
                    <a:pt x="578" y="557"/>
                  </a:lnTo>
                  <a:lnTo>
                    <a:pt x="583" y="540"/>
                  </a:lnTo>
                  <a:lnTo>
                    <a:pt x="587" y="522"/>
                  </a:lnTo>
                  <a:lnTo>
                    <a:pt x="588" y="503"/>
                  </a:lnTo>
                  <a:lnTo>
                    <a:pt x="589" y="482"/>
                  </a:lnTo>
                  <a:lnTo>
                    <a:pt x="589" y="229"/>
                  </a:lnTo>
                  <a:lnTo>
                    <a:pt x="589" y="207"/>
                  </a:lnTo>
                  <a:lnTo>
                    <a:pt x="588" y="188"/>
                  </a:lnTo>
                  <a:lnTo>
                    <a:pt x="587" y="171"/>
                  </a:lnTo>
                  <a:lnTo>
                    <a:pt x="584" y="155"/>
                  </a:lnTo>
                  <a:lnTo>
                    <a:pt x="582" y="143"/>
                  </a:lnTo>
                  <a:lnTo>
                    <a:pt x="579" y="131"/>
                  </a:lnTo>
                  <a:lnTo>
                    <a:pt x="574" y="122"/>
                  </a:lnTo>
                  <a:lnTo>
                    <a:pt x="571" y="116"/>
                  </a:lnTo>
                  <a:lnTo>
                    <a:pt x="566" y="110"/>
                  </a:lnTo>
                  <a:lnTo>
                    <a:pt x="559" y="105"/>
                  </a:lnTo>
                  <a:lnTo>
                    <a:pt x="552" y="100"/>
                  </a:lnTo>
                  <a:lnTo>
                    <a:pt x="544" y="97"/>
                  </a:lnTo>
                  <a:lnTo>
                    <a:pt x="535" y="94"/>
                  </a:lnTo>
                  <a:lnTo>
                    <a:pt x="525" y="91"/>
                  </a:lnTo>
                  <a:lnTo>
                    <a:pt x="514" y="90"/>
                  </a:lnTo>
                  <a:lnTo>
                    <a:pt x="502" y="89"/>
                  </a:lnTo>
                  <a:lnTo>
                    <a:pt x="502" y="0"/>
                  </a:lnTo>
                  <a:lnTo>
                    <a:pt x="780" y="0"/>
                  </a:lnTo>
                  <a:lnTo>
                    <a:pt x="780" y="91"/>
                  </a:lnTo>
                  <a:lnTo>
                    <a:pt x="767" y="93"/>
                  </a:lnTo>
                  <a:lnTo>
                    <a:pt x="756" y="94"/>
                  </a:lnTo>
                  <a:lnTo>
                    <a:pt x="745" y="96"/>
                  </a:lnTo>
                  <a:lnTo>
                    <a:pt x="736" y="99"/>
                  </a:lnTo>
                  <a:lnTo>
                    <a:pt x="728" y="102"/>
                  </a:lnTo>
                  <a:lnTo>
                    <a:pt x="721" y="107"/>
                  </a:lnTo>
                  <a:lnTo>
                    <a:pt x="715" y="112"/>
                  </a:lnTo>
                  <a:lnTo>
                    <a:pt x="710" y="118"/>
                  </a:lnTo>
                  <a:lnTo>
                    <a:pt x="705" y="126"/>
                  </a:lnTo>
                  <a:lnTo>
                    <a:pt x="702" y="134"/>
                  </a:lnTo>
                  <a:lnTo>
                    <a:pt x="699" y="145"/>
                  </a:lnTo>
                  <a:lnTo>
                    <a:pt x="697" y="157"/>
                  </a:lnTo>
                  <a:lnTo>
                    <a:pt x="694" y="173"/>
                  </a:lnTo>
                  <a:lnTo>
                    <a:pt x="692" y="189"/>
                  </a:lnTo>
                  <a:lnTo>
                    <a:pt x="692" y="208"/>
                  </a:lnTo>
                  <a:lnTo>
                    <a:pt x="691" y="229"/>
                  </a:lnTo>
                  <a:lnTo>
                    <a:pt x="691" y="463"/>
                  </a:lnTo>
                  <a:lnTo>
                    <a:pt x="691" y="485"/>
                  </a:lnTo>
                  <a:lnTo>
                    <a:pt x="691" y="506"/>
                  </a:lnTo>
                  <a:lnTo>
                    <a:pt x="690" y="526"/>
                  </a:lnTo>
                  <a:lnTo>
                    <a:pt x="688" y="544"/>
                  </a:lnTo>
                  <a:lnTo>
                    <a:pt x="686" y="561"/>
                  </a:lnTo>
                  <a:lnTo>
                    <a:pt x="683" y="577"/>
                  </a:lnTo>
                  <a:lnTo>
                    <a:pt x="680" y="592"/>
                  </a:lnTo>
                  <a:lnTo>
                    <a:pt x="677" y="605"/>
                  </a:lnTo>
                  <a:lnTo>
                    <a:pt x="672" y="617"/>
                  </a:lnTo>
                  <a:lnTo>
                    <a:pt x="668" y="629"/>
                  </a:lnTo>
                  <a:lnTo>
                    <a:pt x="662" y="640"/>
                  </a:lnTo>
                  <a:lnTo>
                    <a:pt x="657" y="651"/>
                  </a:lnTo>
                  <a:lnTo>
                    <a:pt x="650" y="662"/>
                  </a:lnTo>
                  <a:lnTo>
                    <a:pt x="643" y="672"/>
                  </a:lnTo>
                  <a:lnTo>
                    <a:pt x="635" y="681"/>
                  </a:lnTo>
                  <a:lnTo>
                    <a:pt x="627" y="689"/>
                  </a:lnTo>
                  <a:lnTo>
                    <a:pt x="617" y="699"/>
                  </a:lnTo>
                  <a:lnTo>
                    <a:pt x="606" y="708"/>
                  </a:lnTo>
                  <a:lnTo>
                    <a:pt x="595" y="717"/>
                  </a:lnTo>
                  <a:lnTo>
                    <a:pt x="584" y="725"/>
                  </a:lnTo>
                  <a:lnTo>
                    <a:pt x="571" y="731"/>
                  </a:lnTo>
                  <a:lnTo>
                    <a:pt x="559" y="738"/>
                  </a:lnTo>
                  <a:lnTo>
                    <a:pt x="545" y="743"/>
                  </a:lnTo>
                  <a:lnTo>
                    <a:pt x="530" y="749"/>
                  </a:lnTo>
                  <a:lnTo>
                    <a:pt x="516" y="753"/>
                  </a:lnTo>
                  <a:lnTo>
                    <a:pt x="501" y="757"/>
                  </a:lnTo>
                  <a:lnTo>
                    <a:pt x="484" y="761"/>
                  </a:lnTo>
                  <a:lnTo>
                    <a:pt x="468" y="763"/>
                  </a:lnTo>
                  <a:lnTo>
                    <a:pt x="451" y="765"/>
                  </a:lnTo>
                  <a:lnTo>
                    <a:pt x="433" y="766"/>
                  </a:lnTo>
                  <a:lnTo>
                    <a:pt x="415" y="767"/>
                  </a:lnTo>
                  <a:lnTo>
                    <a:pt x="395" y="768"/>
                  </a:lnTo>
                  <a:lnTo>
                    <a:pt x="358" y="767"/>
                  </a:lnTo>
                  <a:lnTo>
                    <a:pt x="324" y="764"/>
                  </a:lnTo>
                  <a:lnTo>
                    <a:pt x="307" y="762"/>
                  </a:lnTo>
                  <a:lnTo>
                    <a:pt x="291" y="759"/>
                  </a:lnTo>
                  <a:lnTo>
                    <a:pt x="275" y="755"/>
                  </a:lnTo>
                  <a:lnTo>
                    <a:pt x="261" y="752"/>
                  </a:lnTo>
                  <a:lnTo>
                    <a:pt x="247" y="748"/>
                  </a:lnTo>
                  <a:lnTo>
                    <a:pt x="234" y="743"/>
                  </a:lnTo>
                  <a:lnTo>
                    <a:pt x="220" y="738"/>
                  </a:lnTo>
                  <a:lnTo>
                    <a:pt x="208" y="732"/>
                  </a:lnTo>
                  <a:lnTo>
                    <a:pt x="196" y="726"/>
                  </a:lnTo>
                  <a:lnTo>
                    <a:pt x="185" y="719"/>
                  </a:lnTo>
                  <a:lnTo>
                    <a:pt x="175" y="711"/>
                  </a:lnTo>
                  <a:lnTo>
                    <a:pt x="165" y="704"/>
                  </a:lnTo>
                  <a:lnTo>
                    <a:pt x="156" y="696"/>
                  </a:lnTo>
                  <a:lnTo>
                    <a:pt x="148" y="686"/>
                  </a:lnTo>
                  <a:lnTo>
                    <a:pt x="139" y="677"/>
                  </a:lnTo>
                  <a:lnTo>
                    <a:pt x="131" y="667"/>
                  </a:lnTo>
                  <a:lnTo>
                    <a:pt x="125" y="657"/>
                  </a:lnTo>
                  <a:lnTo>
                    <a:pt x="118" y="646"/>
                  </a:lnTo>
                  <a:lnTo>
                    <a:pt x="113" y="636"/>
                  </a:lnTo>
                  <a:lnTo>
                    <a:pt x="108" y="623"/>
                  </a:lnTo>
                  <a:lnTo>
                    <a:pt x="104" y="611"/>
                  </a:lnTo>
                  <a:lnTo>
                    <a:pt x="99" y="598"/>
                  </a:lnTo>
                  <a:lnTo>
                    <a:pt x="96" y="585"/>
                  </a:lnTo>
                  <a:lnTo>
                    <a:pt x="94" y="571"/>
                  </a:lnTo>
                  <a:lnTo>
                    <a:pt x="92" y="556"/>
                  </a:lnTo>
                  <a:lnTo>
                    <a:pt x="90" y="542"/>
                  </a:lnTo>
                  <a:lnTo>
                    <a:pt x="90" y="527"/>
                  </a:lnTo>
                  <a:lnTo>
                    <a:pt x="88" y="510"/>
                  </a:lnTo>
                  <a:lnTo>
                    <a:pt x="88" y="231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Freeform 165"/>
            <p:cNvSpPr>
              <a:spLocks/>
            </p:cNvSpPr>
            <p:nvPr/>
          </p:nvSpPr>
          <p:spPr bwMode="auto">
            <a:xfrm>
              <a:off x="1542" y="3225"/>
              <a:ext cx="104" cy="108"/>
            </a:xfrm>
            <a:custGeom>
              <a:avLst/>
              <a:gdLst/>
              <a:ahLst/>
              <a:cxnLst>
                <a:cxn ang="0">
                  <a:pos x="720" y="578"/>
                </a:cxn>
                <a:cxn ang="0">
                  <a:pos x="671" y="651"/>
                </a:cxn>
                <a:cxn ang="0">
                  <a:pos x="612" y="709"/>
                </a:cxn>
                <a:cxn ang="0">
                  <a:pos x="546" y="752"/>
                </a:cxn>
                <a:cxn ang="0">
                  <a:pos x="473" y="777"/>
                </a:cxn>
                <a:cxn ang="0">
                  <a:pos x="393" y="786"/>
                </a:cxn>
                <a:cxn ang="0">
                  <a:pos x="336" y="782"/>
                </a:cxn>
                <a:cxn ang="0">
                  <a:pos x="281" y="770"/>
                </a:cxn>
                <a:cxn ang="0">
                  <a:pos x="226" y="751"/>
                </a:cxn>
                <a:cxn ang="0">
                  <a:pos x="177" y="726"/>
                </a:cxn>
                <a:cxn ang="0">
                  <a:pos x="133" y="694"/>
                </a:cxn>
                <a:cxn ang="0">
                  <a:pos x="91" y="653"/>
                </a:cxn>
                <a:cxn ang="0">
                  <a:pos x="56" y="606"/>
                </a:cxn>
                <a:cxn ang="0">
                  <a:pos x="29" y="553"/>
                </a:cxn>
                <a:cxn ang="0">
                  <a:pos x="11" y="497"/>
                </a:cxn>
                <a:cxn ang="0">
                  <a:pos x="1" y="433"/>
                </a:cxn>
                <a:cxn ang="0">
                  <a:pos x="0" y="366"/>
                </a:cxn>
                <a:cxn ang="0">
                  <a:pos x="6" y="301"/>
                </a:cxn>
                <a:cxn ang="0">
                  <a:pos x="22" y="243"/>
                </a:cxn>
                <a:cxn ang="0">
                  <a:pos x="45" y="189"/>
                </a:cxn>
                <a:cxn ang="0">
                  <a:pos x="78" y="140"/>
                </a:cxn>
                <a:cxn ang="0">
                  <a:pos x="120" y="95"/>
                </a:cxn>
                <a:cxn ang="0">
                  <a:pos x="158" y="64"/>
                </a:cxn>
                <a:cxn ang="0">
                  <a:pos x="202" y="38"/>
                </a:cxn>
                <a:cxn ang="0">
                  <a:pos x="249" y="19"/>
                </a:cxn>
                <a:cxn ang="0">
                  <a:pos x="299" y="6"/>
                </a:cxn>
                <a:cxn ang="0">
                  <a:pos x="351" y="0"/>
                </a:cxn>
                <a:cxn ang="0">
                  <a:pos x="389" y="0"/>
                </a:cxn>
                <a:cxn ang="0">
                  <a:pos x="421" y="5"/>
                </a:cxn>
                <a:cxn ang="0">
                  <a:pos x="453" y="11"/>
                </a:cxn>
                <a:cxn ang="0">
                  <a:pos x="485" y="22"/>
                </a:cxn>
                <a:cxn ang="0">
                  <a:pos x="516" y="35"/>
                </a:cxn>
                <a:cxn ang="0">
                  <a:pos x="548" y="4"/>
                </a:cxn>
                <a:cxn ang="0">
                  <a:pos x="625" y="306"/>
                </a:cxn>
                <a:cxn ang="0">
                  <a:pos x="591" y="239"/>
                </a:cxn>
                <a:cxn ang="0">
                  <a:pos x="552" y="184"/>
                </a:cxn>
                <a:cxn ang="0">
                  <a:pos x="506" y="141"/>
                </a:cxn>
                <a:cxn ang="0">
                  <a:pos x="458" y="112"/>
                </a:cxn>
                <a:cxn ang="0">
                  <a:pos x="410" y="99"/>
                </a:cxn>
                <a:cxn ang="0">
                  <a:pos x="373" y="100"/>
                </a:cxn>
                <a:cxn ang="0">
                  <a:pos x="343" y="106"/>
                </a:cxn>
                <a:cxn ang="0">
                  <a:pos x="315" y="118"/>
                </a:cxn>
                <a:cxn ang="0">
                  <a:pos x="291" y="135"/>
                </a:cxn>
                <a:cxn ang="0">
                  <a:pos x="269" y="159"/>
                </a:cxn>
                <a:cxn ang="0">
                  <a:pos x="249" y="187"/>
                </a:cxn>
                <a:cxn ang="0">
                  <a:pos x="234" y="219"/>
                </a:cxn>
                <a:cxn ang="0">
                  <a:pos x="212" y="296"/>
                </a:cxn>
                <a:cxn ang="0">
                  <a:pos x="205" y="389"/>
                </a:cxn>
                <a:cxn ang="0">
                  <a:pos x="213" y="482"/>
                </a:cxn>
                <a:cxn ang="0">
                  <a:pos x="235" y="559"/>
                </a:cxn>
                <a:cxn ang="0">
                  <a:pos x="252" y="590"/>
                </a:cxn>
                <a:cxn ang="0">
                  <a:pos x="272" y="618"/>
                </a:cxn>
                <a:cxn ang="0">
                  <a:pos x="296" y="641"/>
                </a:cxn>
                <a:cxn ang="0">
                  <a:pos x="322" y="658"/>
                </a:cxn>
                <a:cxn ang="0">
                  <a:pos x="351" y="670"/>
                </a:cxn>
                <a:cxn ang="0">
                  <a:pos x="382" y="675"/>
                </a:cxn>
                <a:cxn ang="0">
                  <a:pos x="421" y="676"/>
                </a:cxn>
                <a:cxn ang="0">
                  <a:pos x="470" y="665"/>
                </a:cxn>
                <a:cxn ang="0">
                  <a:pos x="519" y="641"/>
                </a:cxn>
                <a:cxn ang="0">
                  <a:pos x="565" y="606"/>
                </a:cxn>
                <a:cxn ang="0">
                  <a:pos x="606" y="561"/>
                </a:cxn>
                <a:cxn ang="0">
                  <a:pos x="641" y="507"/>
                </a:cxn>
              </a:cxnLst>
              <a:rect l="0" t="0" r="r" b="b"/>
              <a:pathLst>
                <a:path w="734" h="786">
                  <a:moveTo>
                    <a:pt x="641" y="507"/>
                  </a:moveTo>
                  <a:lnTo>
                    <a:pt x="734" y="550"/>
                  </a:lnTo>
                  <a:lnTo>
                    <a:pt x="720" y="578"/>
                  </a:lnTo>
                  <a:lnTo>
                    <a:pt x="705" y="604"/>
                  </a:lnTo>
                  <a:lnTo>
                    <a:pt x="688" y="629"/>
                  </a:lnTo>
                  <a:lnTo>
                    <a:pt x="671" y="651"/>
                  </a:lnTo>
                  <a:lnTo>
                    <a:pt x="652" y="673"/>
                  </a:lnTo>
                  <a:lnTo>
                    <a:pt x="633" y="692"/>
                  </a:lnTo>
                  <a:lnTo>
                    <a:pt x="612" y="709"/>
                  </a:lnTo>
                  <a:lnTo>
                    <a:pt x="591" y="726"/>
                  </a:lnTo>
                  <a:lnTo>
                    <a:pt x="569" y="740"/>
                  </a:lnTo>
                  <a:lnTo>
                    <a:pt x="546" y="752"/>
                  </a:lnTo>
                  <a:lnTo>
                    <a:pt x="522" y="762"/>
                  </a:lnTo>
                  <a:lnTo>
                    <a:pt x="498" y="771"/>
                  </a:lnTo>
                  <a:lnTo>
                    <a:pt x="473" y="777"/>
                  </a:lnTo>
                  <a:lnTo>
                    <a:pt x="447" y="782"/>
                  </a:lnTo>
                  <a:lnTo>
                    <a:pt x="421" y="785"/>
                  </a:lnTo>
                  <a:lnTo>
                    <a:pt x="393" y="786"/>
                  </a:lnTo>
                  <a:lnTo>
                    <a:pt x="374" y="785"/>
                  </a:lnTo>
                  <a:lnTo>
                    <a:pt x="355" y="784"/>
                  </a:lnTo>
                  <a:lnTo>
                    <a:pt x="336" y="782"/>
                  </a:lnTo>
                  <a:lnTo>
                    <a:pt x="319" y="778"/>
                  </a:lnTo>
                  <a:lnTo>
                    <a:pt x="300" y="775"/>
                  </a:lnTo>
                  <a:lnTo>
                    <a:pt x="281" y="770"/>
                  </a:lnTo>
                  <a:lnTo>
                    <a:pt x="263" y="764"/>
                  </a:lnTo>
                  <a:lnTo>
                    <a:pt x="245" y="758"/>
                  </a:lnTo>
                  <a:lnTo>
                    <a:pt x="226" y="751"/>
                  </a:lnTo>
                  <a:lnTo>
                    <a:pt x="210" y="743"/>
                  </a:lnTo>
                  <a:lnTo>
                    <a:pt x="192" y="734"/>
                  </a:lnTo>
                  <a:lnTo>
                    <a:pt x="177" y="726"/>
                  </a:lnTo>
                  <a:lnTo>
                    <a:pt x="161" y="716"/>
                  </a:lnTo>
                  <a:lnTo>
                    <a:pt x="147" y="705"/>
                  </a:lnTo>
                  <a:lnTo>
                    <a:pt x="133" y="694"/>
                  </a:lnTo>
                  <a:lnTo>
                    <a:pt x="120" y="682"/>
                  </a:lnTo>
                  <a:lnTo>
                    <a:pt x="104" y="667"/>
                  </a:lnTo>
                  <a:lnTo>
                    <a:pt x="91" y="653"/>
                  </a:lnTo>
                  <a:lnTo>
                    <a:pt x="78" y="638"/>
                  </a:lnTo>
                  <a:lnTo>
                    <a:pt x="67" y="622"/>
                  </a:lnTo>
                  <a:lnTo>
                    <a:pt x="56" y="606"/>
                  </a:lnTo>
                  <a:lnTo>
                    <a:pt x="46" y="589"/>
                  </a:lnTo>
                  <a:lnTo>
                    <a:pt x="37" y="572"/>
                  </a:lnTo>
                  <a:lnTo>
                    <a:pt x="29" y="553"/>
                  </a:lnTo>
                  <a:lnTo>
                    <a:pt x="22" y="536"/>
                  </a:lnTo>
                  <a:lnTo>
                    <a:pt x="16" y="516"/>
                  </a:lnTo>
                  <a:lnTo>
                    <a:pt x="11" y="497"/>
                  </a:lnTo>
                  <a:lnTo>
                    <a:pt x="6" y="476"/>
                  </a:lnTo>
                  <a:lnTo>
                    <a:pt x="3" y="455"/>
                  </a:lnTo>
                  <a:lnTo>
                    <a:pt x="1" y="433"/>
                  </a:lnTo>
                  <a:lnTo>
                    <a:pt x="0" y="411"/>
                  </a:lnTo>
                  <a:lnTo>
                    <a:pt x="0" y="389"/>
                  </a:lnTo>
                  <a:lnTo>
                    <a:pt x="0" y="366"/>
                  </a:lnTo>
                  <a:lnTo>
                    <a:pt x="1" y="344"/>
                  </a:lnTo>
                  <a:lnTo>
                    <a:pt x="3" y="322"/>
                  </a:lnTo>
                  <a:lnTo>
                    <a:pt x="6" y="301"/>
                  </a:lnTo>
                  <a:lnTo>
                    <a:pt x="11" y="282"/>
                  </a:lnTo>
                  <a:lnTo>
                    <a:pt x="16" y="262"/>
                  </a:lnTo>
                  <a:lnTo>
                    <a:pt x="22" y="243"/>
                  </a:lnTo>
                  <a:lnTo>
                    <a:pt x="28" y="224"/>
                  </a:lnTo>
                  <a:lnTo>
                    <a:pt x="36" y="207"/>
                  </a:lnTo>
                  <a:lnTo>
                    <a:pt x="45" y="189"/>
                  </a:lnTo>
                  <a:lnTo>
                    <a:pt x="55" y="173"/>
                  </a:lnTo>
                  <a:lnTo>
                    <a:pt x="66" y="156"/>
                  </a:lnTo>
                  <a:lnTo>
                    <a:pt x="78" y="140"/>
                  </a:lnTo>
                  <a:lnTo>
                    <a:pt x="91" y="124"/>
                  </a:lnTo>
                  <a:lnTo>
                    <a:pt x="104" y="110"/>
                  </a:lnTo>
                  <a:lnTo>
                    <a:pt x="120" y="95"/>
                  </a:lnTo>
                  <a:lnTo>
                    <a:pt x="132" y="84"/>
                  </a:lnTo>
                  <a:lnTo>
                    <a:pt x="145" y="74"/>
                  </a:lnTo>
                  <a:lnTo>
                    <a:pt x="158" y="64"/>
                  </a:lnTo>
                  <a:lnTo>
                    <a:pt x="172" y="54"/>
                  </a:lnTo>
                  <a:lnTo>
                    <a:pt x="187" y="46"/>
                  </a:lnTo>
                  <a:lnTo>
                    <a:pt x="202" y="38"/>
                  </a:lnTo>
                  <a:lnTo>
                    <a:pt x="218" y="31"/>
                  </a:lnTo>
                  <a:lnTo>
                    <a:pt x="233" y="24"/>
                  </a:lnTo>
                  <a:lnTo>
                    <a:pt x="249" y="19"/>
                  </a:lnTo>
                  <a:lnTo>
                    <a:pt x="266" y="13"/>
                  </a:lnTo>
                  <a:lnTo>
                    <a:pt x="282" y="9"/>
                  </a:lnTo>
                  <a:lnTo>
                    <a:pt x="299" y="6"/>
                  </a:lnTo>
                  <a:lnTo>
                    <a:pt x="315" y="4"/>
                  </a:lnTo>
                  <a:lnTo>
                    <a:pt x="333" y="1"/>
                  </a:lnTo>
                  <a:lnTo>
                    <a:pt x="351" y="0"/>
                  </a:lnTo>
                  <a:lnTo>
                    <a:pt x="367" y="0"/>
                  </a:lnTo>
                  <a:lnTo>
                    <a:pt x="378" y="0"/>
                  </a:lnTo>
                  <a:lnTo>
                    <a:pt x="389" y="0"/>
                  </a:lnTo>
                  <a:lnTo>
                    <a:pt x="400" y="1"/>
                  </a:lnTo>
                  <a:lnTo>
                    <a:pt x="411" y="2"/>
                  </a:lnTo>
                  <a:lnTo>
                    <a:pt x="421" y="5"/>
                  </a:lnTo>
                  <a:lnTo>
                    <a:pt x="432" y="7"/>
                  </a:lnTo>
                  <a:lnTo>
                    <a:pt x="442" y="9"/>
                  </a:lnTo>
                  <a:lnTo>
                    <a:pt x="453" y="11"/>
                  </a:lnTo>
                  <a:lnTo>
                    <a:pt x="464" y="15"/>
                  </a:lnTo>
                  <a:lnTo>
                    <a:pt x="474" y="18"/>
                  </a:lnTo>
                  <a:lnTo>
                    <a:pt x="485" y="22"/>
                  </a:lnTo>
                  <a:lnTo>
                    <a:pt x="495" y="26"/>
                  </a:lnTo>
                  <a:lnTo>
                    <a:pt x="506" y="31"/>
                  </a:lnTo>
                  <a:lnTo>
                    <a:pt x="516" y="35"/>
                  </a:lnTo>
                  <a:lnTo>
                    <a:pt x="525" y="41"/>
                  </a:lnTo>
                  <a:lnTo>
                    <a:pt x="536" y="46"/>
                  </a:lnTo>
                  <a:lnTo>
                    <a:pt x="548" y="4"/>
                  </a:lnTo>
                  <a:lnTo>
                    <a:pt x="616" y="4"/>
                  </a:lnTo>
                  <a:lnTo>
                    <a:pt x="707" y="278"/>
                  </a:lnTo>
                  <a:lnTo>
                    <a:pt x="625" y="306"/>
                  </a:lnTo>
                  <a:lnTo>
                    <a:pt x="614" y="283"/>
                  </a:lnTo>
                  <a:lnTo>
                    <a:pt x="603" y="260"/>
                  </a:lnTo>
                  <a:lnTo>
                    <a:pt x="591" y="239"/>
                  </a:lnTo>
                  <a:lnTo>
                    <a:pt x="578" y="219"/>
                  </a:lnTo>
                  <a:lnTo>
                    <a:pt x="565" y="201"/>
                  </a:lnTo>
                  <a:lnTo>
                    <a:pt x="552" y="184"/>
                  </a:lnTo>
                  <a:lnTo>
                    <a:pt x="536" y="168"/>
                  </a:lnTo>
                  <a:lnTo>
                    <a:pt x="522" y="153"/>
                  </a:lnTo>
                  <a:lnTo>
                    <a:pt x="506" y="141"/>
                  </a:lnTo>
                  <a:lnTo>
                    <a:pt x="490" y="130"/>
                  </a:lnTo>
                  <a:lnTo>
                    <a:pt x="475" y="120"/>
                  </a:lnTo>
                  <a:lnTo>
                    <a:pt x="458" y="112"/>
                  </a:lnTo>
                  <a:lnTo>
                    <a:pt x="442" y="106"/>
                  </a:lnTo>
                  <a:lnTo>
                    <a:pt x="426" y="103"/>
                  </a:lnTo>
                  <a:lnTo>
                    <a:pt x="410" y="99"/>
                  </a:lnTo>
                  <a:lnTo>
                    <a:pt x="393" y="98"/>
                  </a:lnTo>
                  <a:lnTo>
                    <a:pt x="382" y="99"/>
                  </a:lnTo>
                  <a:lnTo>
                    <a:pt x="373" y="100"/>
                  </a:lnTo>
                  <a:lnTo>
                    <a:pt x="362" y="101"/>
                  </a:lnTo>
                  <a:lnTo>
                    <a:pt x="353" y="104"/>
                  </a:lnTo>
                  <a:lnTo>
                    <a:pt x="343" y="106"/>
                  </a:lnTo>
                  <a:lnTo>
                    <a:pt x="333" y="109"/>
                  </a:lnTo>
                  <a:lnTo>
                    <a:pt x="324" y="113"/>
                  </a:lnTo>
                  <a:lnTo>
                    <a:pt x="315" y="118"/>
                  </a:lnTo>
                  <a:lnTo>
                    <a:pt x="308" y="123"/>
                  </a:lnTo>
                  <a:lnTo>
                    <a:pt x="299" y="129"/>
                  </a:lnTo>
                  <a:lnTo>
                    <a:pt x="291" y="135"/>
                  </a:lnTo>
                  <a:lnTo>
                    <a:pt x="283" y="142"/>
                  </a:lnTo>
                  <a:lnTo>
                    <a:pt x="277" y="150"/>
                  </a:lnTo>
                  <a:lnTo>
                    <a:pt x="269" y="159"/>
                  </a:lnTo>
                  <a:lnTo>
                    <a:pt x="263" y="167"/>
                  </a:lnTo>
                  <a:lnTo>
                    <a:pt x="256" y="176"/>
                  </a:lnTo>
                  <a:lnTo>
                    <a:pt x="249" y="187"/>
                  </a:lnTo>
                  <a:lnTo>
                    <a:pt x="244" y="197"/>
                  </a:lnTo>
                  <a:lnTo>
                    <a:pt x="238" y="208"/>
                  </a:lnTo>
                  <a:lnTo>
                    <a:pt x="234" y="219"/>
                  </a:lnTo>
                  <a:lnTo>
                    <a:pt x="225" y="243"/>
                  </a:lnTo>
                  <a:lnTo>
                    <a:pt x="218" y="268"/>
                  </a:lnTo>
                  <a:lnTo>
                    <a:pt x="212" y="296"/>
                  </a:lnTo>
                  <a:lnTo>
                    <a:pt x="209" y="326"/>
                  </a:lnTo>
                  <a:lnTo>
                    <a:pt x="205" y="356"/>
                  </a:lnTo>
                  <a:lnTo>
                    <a:pt x="205" y="389"/>
                  </a:lnTo>
                  <a:lnTo>
                    <a:pt x="207" y="422"/>
                  </a:lnTo>
                  <a:lnTo>
                    <a:pt x="209" y="453"/>
                  </a:lnTo>
                  <a:lnTo>
                    <a:pt x="213" y="482"/>
                  </a:lnTo>
                  <a:lnTo>
                    <a:pt x="219" y="509"/>
                  </a:lnTo>
                  <a:lnTo>
                    <a:pt x="226" y="534"/>
                  </a:lnTo>
                  <a:lnTo>
                    <a:pt x="235" y="559"/>
                  </a:lnTo>
                  <a:lnTo>
                    <a:pt x="241" y="570"/>
                  </a:lnTo>
                  <a:lnTo>
                    <a:pt x="246" y="581"/>
                  </a:lnTo>
                  <a:lnTo>
                    <a:pt x="252" y="590"/>
                  </a:lnTo>
                  <a:lnTo>
                    <a:pt x="258" y="600"/>
                  </a:lnTo>
                  <a:lnTo>
                    <a:pt x="265" y="609"/>
                  </a:lnTo>
                  <a:lnTo>
                    <a:pt x="272" y="618"/>
                  </a:lnTo>
                  <a:lnTo>
                    <a:pt x="279" y="627"/>
                  </a:lnTo>
                  <a:lnTo>
                    <a:pt x="288" y="633"/>
                  </a:lnTo>
                  <a:lnTo>
                    <a:pt x="296" y="641"/>
                  </a:lnTo>
                  <a:lnTo>
                    <a:pt x="304" y="647"/>
                  </a:lnTo>
                  <a:lnTo>
                    <a:pt x="312" y="652"/>
                  </a:lnTo>
                  <a:lnTo>
                    <a:pt x="322" y="658"/>
                  </a:lnTo>
                  <a:lnTo>
                    <a:pt x="331" y="662"/>
                  </a:lnTo>
                  <a:lnTo>
                    <a:pt x="341" y="666"/>
                  </a:lnTo>
                  <a:lnTo>
                    <a:pt x="351" y="670"/>
                  </a:lnTo>
                  <a:lnTo>
                    <a:pt x="360" y="672"/>
                  </a:lnTo>
                  <a:lnTo>
                    <a:pt x="371" y="674"/>
                  </a:lnTo>
                  <a:lnTo>
                    <a:pt x="382" y="675"/>
                  </a:lnTo>
                  <a:lnTo>
                    <a:pt x="393" y="676"/>
                  </a:lnTo>
                  <a:lnTo>
                    <a:pt x="404" y="676"/>
                  </a:lnTo>
                  <a:lnTo>
                    <a:pt x="421" y="676"/>
                  </a:lnTo>
                  <a:lnTo>
                    <a:pt x="437" y="674"/>
                  </a:lnTo>
                  <a:lnTo>
                    <a:pt x="454" y="670"/>
                  </a:lnTo>
                  <a:lnTo>
                    <a:pt x="470" y="665"/>
                  </a:lnTo>
                  <a:lnTo>
                    <a:pt x="486" y="659"/>
                  </a:lnTo>
                  <a:lnTo>
                    <a:pt x="502" y="651"/>
                  </a:lnTo>
                  <a:lnTo>
                    <a:pt x="519" y="641"/>
                  </a:lnTo>
                  <a:lnTo>
                    <a:pt x="534" y="631"/>
                  </a:lnTo>
                  <a:lnTo>
                    <a:pt x="551" y="619"/>
                  </a:lnTo>
                  <a:lnTo>
                    <a:pt x="565" y="606"/>
                  </a:lnTo>
                  <a:lnTo>
                    <a:pt x="579" y="592"/>
                  </a:lnTo>
                  <a:lnTo>
                    <a:pt x="594" y="576"/>
                  </a:lnTo>
                  <a:lnTo>
                    <a:pt x="606" y="561"/>
                  </a:lnTo>
                  <a:lnTo>
                    <a:pt x="618" y="543"/>
                  </a:lnTo>
                  <a:lnTo>
                    <a:pt x="630" y="526"/>
                  </a:lnTo>
                  <a:lnTo>
                    <a:pt x="641" y="507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3" name="Freeform 166"/>
            <p:cNvSpPr>
              <a:spLocks noEditPoints="1"/>
            </p:cNvSpPr>
            <p:nvPr/>
          </p:nvSpPr>
          <p:spPr bwMode="auto">
            <a:xfrm>
              <a:off x="1713" y="3139"/>
              <a:ext cx="117" cy="112"/>
            </a:xfrm>
            <a:custGeom>
              <a:avLst/>
              <a:gdLst/>
              <a:ahLst/>
              <a:cxnLst>
                <a:cxn ang="0">
                  <a:pos x="217" y="490"/>
                </a:cxn>
                <a:cxn ang="0">
                  <a:pos x="243" y="582"/>
                </a:cxn>
                <a:cxn ang="0">
                  <a:pos x="267" y="622"/>
                </a:cxn>
                <a:cxn ang="0">
                  <a:pos x="297" y="653"/>
                </a:cxn>
                <a:cxn ang="0">
                  <a:pos x="331" y="675"/>
                </a:cxn>
                <a:cxn ang="0">
                  <a:pos x="372" y="687"/>
                </a:cxn>
                <a:cxn ang="0">
                  <a:pos x="417" y="690"/>
                </a:cxn>
                <a:cxn ang="0">
                  <a:pos x="460" y="683"/>
                </a:cxn>
                <a:cxn ang="0">
                  <a:pos x="497" y="665"/>
                </a:cxn>
                <a:cxn ang="0">
                  <a:pos x="530" y="639"/>
                </a:cxn>
                <a:cxn ang="0">
                  <a:pos x="556" y="602"/>
                </a:cxn>
                <a:cxn ang="0">
                  <a:pos x="582" y="545"/>
                </a:cxn>
                <a:cxn ang="0">
                  <a:pos x="602" y="427"/>
                </a:cxn>
                <a:cxn ang="0">
                  <a:pos x="595" y="295"/>
                </a:cxn>
                <a:cxn ang="0">
                  <a:pos x="569" y="204"/>
                </a:cxn>
                <a:cxn ang="0">
                  <a:pos x="544" y="163"/>
                </a:cxn>
                <a:cxn ang="0">
                  <a:pos x="515" y="131"/>
                </a:cxn>
                <a:cxn ang="0">
                  <a:pos x="479" y="109"/>
                </a:cxn>
                <a:cxn ang="0">
                  <a:pos x="439" y="97"/>
                </a:cxn>
                <a:cxn ang="0">
                  <a:pos x="394" y="95"/>
                </a:cxn>
                <a:cxn ang="0">
                  <a:pos x="351" y="102"/>
                </a:cxn>
                <a:cxn ang="0">
                  <a:pos x="313" y="119"/>
                </a:cxn>
                <a:cxn ang="0">
                  <a:pos x="282" y="145"/>
                </a:cxn>
                <a:cxn ang="0">
                  <a:pos x="254" y="182"/>
                </a:cxn>
                <a:cxn ang="0">
                  <a:pos x="230" y="240"/>
                </a:cxn>
                <a:cxn ang="0">
                  <a:pos x="210" y="357"/>
                </a:cxn>
                <a:cxn ang="0">
                  <a:pos x="1" y="350"/>
                </a:cxn>
                <a:cxn ang="0">
                  <a:pos x="15" y="269"/>
                </a:cxn>
                <a:cxn ang="0">
                  <a:pos x="43" y="199"/>
                </a:cxn>
                <a:cxn ang="0">
                  <a:pos x="85" y="137"/>
                </a:cxn>
                <a:cxn ang="0">
                  <a:pos x="141" y="83"/>
                </a:cxn>
                <a:cxn ang="0">
                  <a:pos x="205" y="42"/>
                </a:cxn>
                <a:cxn ang="0">
                  <a:pos x="278" y="16"/>
                </a:cxn>
                <a:cxn ang="0">
                  <a:pos x="361" y="1"/>
                </a:cxn>
                <a:cxn ang="0">
                  <a:pos x="450" y="1"/>
                </a:cxn>
                <a:cxn ang="0">
                  <a:pos x="532" y="16"/>
                </a:cxn>
                <a:cxn ang="0">
                  <a:pos x="605" y="42"/>
                </a:cxn>
                <a:cxn ang="0">
                  <a:pos x="671" y="83"/>
                </a:cxn>
                <a:cxn ang="0">
                  <a:pos x="726" y="137"/>
                </a:cxn>
                <a:cxn ang="0">
                  <a:pos x="769" y="199"/>
                </a:cxn>
                <a:cxn ang="0">
                  <a:pos x="796" y="269"/>
                </a:cxn>
                <a:cxn ang="0">
                  <a:pos x="810" y="350"/>
                </a:cxn>
                <a:cxn ang="0">
                  <a:pos x="810" y="435"/>
                </a:cxn>
                <a:cxn ang="0">
                  <a:pos x="796" y="515"/>
                </a:cxn>
                <a:cxn ang="0">
                  <a:pos x="769" y="586"/>
                </a:cxn>
                <a:cxn ang="0">
                  <a:pos x="726" y="649"/>
                </a:cxn>
                <a:cxn ang="0">
                  <a:pos x="671" y="701"/>
                </a:cxn>
                <a:cxn ang="0">
                  <a:pos x="605" y="742"/>
                </a:cxn>
                <a:cxn ang="0">
                  <a:pos x="532" y="770"/>
                </a:cxn>
                <a:cxn ang="0">
                  <a:pos x="450" y="783"/>
                </a:cxn>
                <a:cxn ang="0">
                  <a:pos x="361" y="783"/>
                </a:cxn>
                <a:cxn ang="0">
                  <a:pos x="278" y="770"/>
                </a:cxn>
                <a:cxn ang="0">
                  <a:pos x="205" y="742"/>
                </a:cxn>
                <a:cxn ang="0">
                  <a:pos x="141" y="701"/>
                </a:cxn>
                <a:cxn ang="0">
                  <a:pos x="85" y="649"/>
                </a:cxn>
                <a:cxn ang="0">
                  <a:pos x="43" y="586"/>
                </a:cxn>
                <a:cxn ang="0">
                  <a:pos x="15" y="515"/>
                </a:cxn>
                <a:cxn ang="0">
                  <a:pos x="1" y="435"/>
                </a:cxn>
              </a:cxnLst>
              <a:rect l="0" t="0" r="r" b="b"/>
              <a:pathLst>
                <a:path w="813" h="785">
                  <a:moveTo>
                    <a:pt x="210" y="393"/>
                  </a:moveTo>
                  <a:lnTo>
                    <a:pt x="210" y="427"/>
                  </a:lnTo>
                  <a:lnTo>
                    <a:pt x="213" y="460"/>
                  </a:lnTo>
                  <a:lnTo>
                    <a:pt x="217" y="490"/>
                  </a:lnTo>
                  <a:lnTo>
                    <a:pt x="222" y="519"/>
                  </a:lnTo>
                  <a:lnTo>
                    <a:pt x="230" y="545"/>
                  </a:lnTo>
                  <a:lnTo>
                    <a:pt x="239" y="570"/>
                  </a:lnTo>
                  <a:lnTo>
                    <a:pt x="243" y="582"/>
                  </a:lnTo>
                  <a:lnTo>
                    <a:pt x="249" y="593"/>
                  </a:lnTo>
                  <a:lnTo>
                    <a:pt x="254" y="602"/>
                  </a:lnTo>
                  <a:lnTo>
                    <a:pt x="261" y="612"/>
                  </a:lnTo>
                  <a:lnTo>
                    <a:pt x="267" y="622"/>
                  </a:lnTo>
                  <a:lnTo>
                    <a:pt x="274" y="631"/>
                  </a:lnTo>
                  <a:lnTo>
                    <a:pt x="282" y="639"/>
                  </a:lnTo>
                  <a:lnTo>
                    <a:pt x="289" y="646"/>
                  </a:lnTo>
                  <a:lnTo>
                    <a:pt x="297" y="653"/>
                  </a:lnTo>
                  <a:lnTo>
                    <a:pt x="305" y="660"/>
                  </a:lnTo>
                  <a:lnTo>
                    <a:pt x="313" y="665"/>
                  </a:lnTo>
                  <a:lnTo>
                    <a:pt x="322" y="671"/>
                  </a:lnTo>
                  <a:lnTo>
                    <a:pt x="331" y="675"/>
                  </a:lnTo>
                  <a:lnTo>
                    <a:pt x="341" y="679"/>
                  </a:lnTo>
                  <a:lnTo>
                    <a:pt x="351" y="683"/>
                  </a:lnTo>
                  <a:lnTo>
                    <a:pt x="361" y="685"/>
                  </a:lnTo>
                  <a:lnTo>
                    <a:pt x="372" y="687"/>
                  </a:lnTo>
                  <a:lnTo>
                    <a:pt x="383" y="689"/>
                  </a:lnTo>
                  <a:lnTo>
                    <a:pt x="394" y="690"/>
                  </a:lnTo>
                  <a:lnTo>
                    <a:pt x="405" y="690"/>
                  </a:lnTo>
                  <a:lnTo>
                    <a:pt x="417" y="690"/>
                  </a:lnTo>
                  <a:lnTo>
                    <a:pt x="428" y="689"/>
                  </a:lnTo>
                  <a:lnTo>
                    <a:pt x="439" y="687"/>
                  </a:lnTo>
                  <a:lnTo>
                    <a:pt x="450" y="685"/>
                  </a:lnTo>
                  <a:lnTo>
                    <a:pt x="460" y="683"/>
                  </a:lnTo>
                  <a:lnTo>
                    <a:pt x="470" y="679"/>
                  </a:lnTo>
                  <a:lnTo>
                    <a:pt x="479" y="675"/>
                  </a:lnTo>
                  <a:lnTo>
                    <a:pt x="488" y="671"/>
                  </a:lnTo>
                  <a:lnTo>
                    <a:pt x="497" y="665"/>
                  </a:lnTo>
                  <a:lnTo>
                    <a:pt x="506" y="660"/>
                  </a:lnTo>
                  <a:lnTo>
                    <a:pt x="515" y="653"/>
                  </a:lnTo>
                  <a:lnTo>
                    <a:pt x="522" y="646"/>
                  </a:lnTo>
                  <a:lnTo>
                    <a:pt x="530" y="639"/>
                  </a:lnTo>
                  <a:lnTo>
                    <a:pt x="537" y="631"/>
                  </a:lnTo>
                  <a:lnTo>
                    <a:pt x="544" y="622"/>
                  </a:lnTo>
                  <a:lnTo>
                    <a:pt x="551" y="612"/>
                  </a:lnTo>
                  <a:lnTo>
                    <a:pt x="556" y="602"/>
                  </a:lnTo>
                  <a:lnTo>
                    <a:pt x="563" y="591"/>
                  </a:lnTo>
                  <a:lnTo>
                    <a:pt x="569" y="580"/>
                  </a:lnTo>
                  <a:lnTo>
                    <a:pt x="573" y="570"/>
                  </a:lnTo>
                  <a:lnTo>
                    <a:pt x="582" y="545"/>
                  </a:lnTo>
                  <a:lnTo>
                    <a:pt x="589" y="518"/>
                  </a:lnTo>
                  <a:lnTo>
                    <a:pt x="595" y="490"/>
                  </a:lnTo>
                  <a:lnTo>
                    <a:pt x="599" y="460"/>
                  </a:lnTo>
                  <a:lnTo>
                    <a:pt x="602" y="427"/>
                  </a:lnTo>
                  <a:lnTo>
                    <a:pt x="603" y="393"/>
                  </a:lnTo>
                  <a:lnTo>
                    <a:pt x="602" y="357"/>
                  </a:lnTo>
                  <a:lnTo>
                    <a:pt x="599" y="326"/>
                  </a:lnTo>
                  <a:lnTo>
                    <a:pt x="595" y="295"/>
                  </a:lnTo>
                  <a:lnTo>
                    <a:pt x="589" y="266"/>
                  </a:lnTo>
                  <a:lnTo>
                    <a:pt x="582" y="240"/>
                  </a:lnTo>
                  <a:lnTo>
                    <a:pt x="573" y="216"/>
                  </a:lnTo>
                  <a:lnTo>
                    <a:pt x="569" y="204"/>
                  </a:lnTo>
                  <a:lnTo>
                    <a:pt x="563" y="193"/>
                  </a:lnTo>
                  <a:lnTo>
                    <a:pt x="556" y="183"/>
                  </a:lnTo>
                  <a:lnTo>
                    <a:pt x="551" y="172"/>
                  </a:lnTo>
                  <a:lnTo>
                    <a:pt x="544" y="163"/>
                  </a:lnTo>
                  <a:lnTo>
                    <a:pt x="537" y="154"/>
                  </a:lnTo>
                  <a:lnTo>
                    <a:pt x="530" y="146"/>
                  </a:lnTo>
                  <a:lnTo>
                    <a:pt x="522" y="139"/>
                  </a:lnTo>
                  <a:lnTo>
                    <a:pt x="515" y="131"/>
                  </a:lnTo>
                  <a:lnTo>
                    <a:pt x="506" y="124"/>
                  </a:lnTo>
                  <a:lnTo>
                    <a:pt x="497" y="119"/>
                  </a:lnTo>
                  <a:lnTo>
                    <a:pt x="488" y="113"/>
                  </a:lnTo>
                  <a:lnTo>
                    <a:pt x="479" y="109"/>
                  </a:lnTo>
                  <a:lnTo>
                    <a:pt x="470" y="106"/>
                  </a:lnTo>
                  <a:lnTo>
                    <a:pt x="460" y="102"/>
                  </a:lnTo>
                  <a:lnTo>
                    <a:pt x="450" y="99"/>
                  </a:lnTo>
                  <a:lnTo>
                    <a:pt x="439" y="97"/>
                  </a:lnTo>
                  <a:lnTo>
                    <a:pt x="428" y="96"/>
                  </a:lnTo>
                  <a:lnTo>
                    <a:pt x="417" y="95"/>
                  </a:lnTo>
                  <a:lnTo>
                    <a:pt x="405" y="95"/>
                  </a:lnTo>
                  <a:lnTo>
                    <a:pt x="394" y="95"/>
                  </a:lnTo>
                  <a:lnTo>
                    <a:pt x="383" y="96"/>
                  </a:lnTo>
                  <a:lnTo>
                    <a:pt x="372" y="97"/>
                  </a:lnTo>
                  <a:lnTo>
                    <a:pt x="361" y="99"/>
                  </a:lnTo>
                  <a:lnTo>
                    <a:pt x="351" y="102"/>
                  </a:lnTo>
                  <a:lnTo>
                    <a:pt x="341" y="106"/>
                  </a:lnTo>
                  <a:lnTo>
                    <a:pt x="331" y="109"/>
                  </a:lnTo>
                  <a:lnTo>
                    <a:pt x="322" y="113"/>
                  </a:lnTo>
                  <a:lnTo>
                    <a:pt x="313" y="119"/>
                  </a:lnTo>
                  <a:lnTo>
                    <a:pt x="305" y="124"/>
                  </a:lnTo>
                  <a:lnTo>
                    <a:pt x="297" y="131"/>
                  </a:lnTo>
                  <a:lnTo>
                    <a:pt x="289" y="138"/>
                  </a:lnTo>
                  <a:lnTo>
                    <a:pt x="282" y="145"/>
                  </a:lnTo>
                  <a:lnTo>
                    <a:pt x="274" y="154"/>
                  </a:lnTo>
                  <a:lnTo>
                    <a:pt x="267" y="163"/>
                  </a:lnTo>
                  <a:lnTo>
                    <a:pt x="261" y="172"/>
                  </a:lnTo>
                  <a:lnTo>
                    <a:pt x="254" y="182"/>
                  </a:lnTo>
                  <a:lnTo>
                    <a:pt x="249" y="193"/>
                  </a:lnTo>
                  <a:lnTo>
                    <a:pt x="243" y="204"/>
                  </a:lnTo>
                  <a:lnTo>
                    <a:pt x="239" y="215"/>
                  </a:lnTo>
                  <a:lnTo>
                    <a:pt x="230" y="240"/>
                  </a:lnTo>
                  <a:lnTo>
                    <a:pt x="222" y="266"/>
                  </a:lnTo>
                  <a:lnTo>
                    <a:pt x="217" y="295"/>
                  </a:lnTo>
                  <a:lnTo>
                    <a:pt x="213" y="324"/>
                  </a:lnTo>
                  <a:lnTo>
                    <a:pt x="210" y="357"/>
                  </a:lnTo>
                  <a:lnTo>
                    <a:pt x="210" y="393"/>
                  </a:lnTo>
                  <a:close/>
                  <a:moveTo>
                    <a:pt x="0" y="393"/>
                  </a:moveTo>
                  <a:lnTo>
                    <a:pt x="0" y="371"/>
                  </a:lnTo>
                  <a:lnTo>
                    <a:pt x="1" y="350"/>
                  </a:lnTo>
                  <a:lnTo>
                    <a:pt x="3" y="329"/>
                  </a:lnTo>
                  <a:lnTo>
                    <a:pt x="7" y="308"/>
                  </a:lnTo>
                  <a:lnTo>
                    <a:pt x="10" y="289"/>
                  </a:lnTo>
                  <a:lnTo>
                    <a:pt x="15" y="269"/>
                  </a:lnTo>
                  <a:lnTo>
                    <a:pt x="21" y="251"/>
                  </a:lnTo>
                  <a:lnTo>
                    <a:pt x="28" y="233"/>
                  </a:lnTo>
                  <a:lnTo>
                    <a:pt x="35" y="216"/>
                  </a:lnTo>
                  <a:lnTo>
                    <a:pt x="43" y="199"/>
                  </a:lnTo>
                  <a:lnTo>
                    <a:pt x="53" y="183"/>
                  </a:lnTo>
                  <a:lnTo>
                    <a:pt x="63" y="166"/>
                  </a:lnTo>
                  <a:lnTo>
                    <a:pt x="74" y="151"/>
                  </a:lnTo>
                  <a:lnTo>
                    <a:pt x="85" y="137"/>
                  </a:lnTo>
                  <a:lnTo>
                    <a:pt x="98" y="122"/>
                  </a:lnTo>
                  <a:lnTo>
                    <a:pt x="111" y="108"/>
                  </a:lnTo>
                  <a:lnTo>
                    <a:pt x="125" y="95"/>
                  </a:lnTo>
                  <a:lnTo>
                    <a:pt x="141" y="83"/>
                  </a:lnTo>
                  <a:lnTo>
                    <a:pt x="156" y="72"/>
                  </a:lnTo>
                  <a:lnTo>
                    <a:pt x="172" y="61"/>
                  </a:lnTo>
                  <a:lnTo>
                    <a:pt x="188" y="51"/>
                  </a:lnTo>
                  <a:lnTo>
                    <a:pt x="205" y="42"/>
                  </a:lnTo>
                  <a:lnTo>
                    <a:pt x="222" y="34"/>
                  </a:lnTo>
                  <a:lnTo>
                    <a:pt x="241" y="27"/>
                  </a:lnTo>
                  <a:lnTo>
                    <a:pt x="260" y="21"/>
                  </a:lnTo>
                  <a:lnTo>
                    <a:pt x="278" y="16"/>
                  </a:lnTo>
                  <a:lnTo>
                    <a:pt x="298" y="10"/>
                  </a:lnTo>
                  <a:lnTo>
                    <a:pt x="319" y="7"/>
                  </a:lnTo>
                  <a:lnTo>
                    <a:pt x="340" y="4"/>
                  </a:lnTo>
                  <a:lnTo>
                    <a:pt x="361" y="1"/>
                  </a:lnTo>
                  <a:lnTo>
                    <a:pt x="383" y="0"/>
                  </a:lnTo>
                  <a:lnTo>
                    <a:pt x="405" y="0"/>
                  </a:lnTo>
                  <a:lnTo>
                    <a:pt x="428" y="0"/>
                  </a:lnTo>
                  <a:lnTo>
                    <a:pt x="450" y="1"/>
                  </a:lnTo>
                  <a:lnTo>
                    <a:pt x="471" y="4"/>
                  </a:lnTo>
                  <a:lnTo>
                    <a:pt x="492" y="7"/>
                  </a:lnTo>
                  <a:lnTo>
                    <a:pt x="512" y="10"/>
                  </a:lnTo>
                  <a:lnTo>
                    <a:pt x="532" y="16"/>
                  </a:lnTo>
                  <a:lnTo>
                    <a:pt x="551" y="21"/>
                  </a:lnTo>
                  <a:lnTo>
                    <a:pt x="570" y="27"/>
                  </a:lnTo>
                  <a:lnTo>
                    <a:pt x="587" y="34"/>
                  </a:lnTo>
                  <a:lnTo>
                    <a:pt x="605" y="42"/>
                  </a:lnTo>
                  <a:lnTo>
                    <a:pt x="622" y="51"/>
                  </a:lnTo>
                  <a:lnTo>
                    <a:pt x="639" y="61"/>
                  </a:lnTo>
                  <a:lnTo>
                    <a:pt x="655" y="72"/>
                  </a:lnTo>
                  <a:lnTo>
                    <a:pt x="671" y="83"/>
                  </a:lnTo>
                  <a:lnTo>
                    <a:pt x="685" y="95"/>
                  </a:lnTo>
                  <a:lnTo>
                    <a:pt x="699" y="108"/>
                  </a:lnTo>
                  <a:lnTo>
                    <a:pt x="714" y="122"/>
                  </a:lnTo>
                  <a:lnTo>
                    <a:pt x="726" y="137"/>
                  </a:lnTo>
                  <a:lnTo>
                    <a:pt x="738" y="151"/>
                  </a:lnTo>
                  <a:lnTo>
                    <a:pt x="749" y="166"/>
                  </a:lnTo>
                  <a:lnTo>
                    <a:pt x="759" y="183"/>
                  </a:lnTo>
                  <a:lnTo>
                    <a:pt x="769" y="199"/>
                  </a:lnTo>
                  <a:lnTo>
                    <a:pt x="776" y="216"/>
                  </a:lnTo>
                  <a:lnTo>
                    <a:pt x="784" y="233"/>
                  </a:lnTo>
                  <a:lnTo>
                    <a:pt x="791" y="252"/>
                  </a:lnTo>
                  <a:lnTo>
                    <a:pt x="796" y="269"/>
                  </a:lnTo>
                  <a:lnTo>
                    <a:pt x="802" y="289"/>
                  </a:lnTo>
                  <a:lnTo>
                    <a:pt x="805" y="309"/>
                  </a:lnTo>
                  <a:lnTo>
                    <a:pt x="808" y="329"/>
                  </a:lnTo>
                  <a:lnTo>
                    <a:pt x="810" y="350"/>
                  </a:lnTo>
                  <a:lnTo>
                    <a:pt x="812" y="371"/>
                  </a:lnTo>
                  <a:lnTo>
                    <a:pt x="813" y="393"/>
                  </a:lnTo>
                  <a:lnTo>
                    <a:pt x="812" y="413"/>
                  </a:lnTo>
                  <a:lnTo>
                    <a:pt x="810" y="435"/>
                  </a:lnTo>
                  <a:lnTo>
                    <a:pt x="808" y="456"/>
                  </a:lnTo>
                  <a:lnTo>
                    <a:pt x="805" y="476"/>
                  </a:lnTo>
                  <a:lnTo>
                    <a:pt x="802" y="496"/>
                  </a:lnTo>
                  <a:lnTo>
                    <a:pt x="796" y="515"/>
                  </a:lnTo>
                  <a:lnTo>
                    <a:pt x="791" y="533"/>
                  </a:lnTo>
                  <a:lnTo>
                    <a:pt x="784" y="551"/>
                  </a:lnTo>
                  <a:lnTo>
                    <a:pt x="776" y="568"/>
                  </a:lnTo>
                  <a:lnTo>
                    <a:pt x="769" y="586"/>
                  </a:lnTo>
                  <a:lnTo>
                    <a:pt x="759" y="602"/>
                  </a:lnTo>
                  <a:lnTo>
                    <a:pt x="749" y="618"/>
                  </a:lnTo>
                  <a:lnTo>
                    <a:pt x="738" y="633"/>
                  </a:lnTo>
                  <a:lnTo>
                    <a:pt x="726" y="649"/>
                  </a:lnTo>
                  <a:lnTo>
                    <a:pt x="714" y="663"/>
                  </a:lnTo>
                  <a:lnTo>
                    <a:pt x="699" y="676"/>
                  </a:lnTo>
                  <a:lnTo>
                    <a:pt x="685" y="689"/>
                  </a:lnTo>
                  <a:lnTo>
                    <a:pt x="671" y="701"/>
                  </a:lnTo>
                  <a:lnTo>
                    <a:pt x="655" y="713"/>
                  </a:lnTo>
                  <a:lnTo>
                    <a:pt x="639" y="723"/>
                  </a:lnTo>
                  <a:lnTo>
                    <a:pt x="622" y="733"/>
                  </a:lnTo>
                  <a:lnTo>
                    <a:pt x="605" y="742"/>
                  </a:lnTo>
                  <a:lnTo>
                    <a:pt x="587" y="751"/>
                  </a:lnTo>
                  <a:lnTo>
                    <a:pt x="570" y="757"/>
                  </a:lnTo>
                  <a:lnTo>
                    <a:pt x="551" y="764"/>
                  </a:lnTo>
                  <a:lnTo>
                    <a:pt x="532" y="770"/>
                  </a:lnTo>
                  <a:lnTo>
                    <a:pt x="512" y="774"/>
                  </a:lnTo>
                  <a:lnTo>
                    <a:pt x="492" y="778"/>
                  </a:lnTo>
                  <a:lnTo>
                    <a:pt x="471" y="781"/>
                  </a:lnTo>
                  <a:lnTo>
                    <a:pt x="450" y="783"/>
                  </a:lnTo>
                  <a:lnTo>
                    <a:pt x="428" y="784"/>
                  </a:lnTo>
                  <a:lnTo>
                    <a:pt x="405" y="785"/>
                  </a:lnTo>
                  <a:lnTo>
                    <a:pt x="383" y="784"/>
                  </a:lnTo>
                  <a:lnTo>
                    <a:pt x="361" y="783"/>
                  </a:lnTo>
                  <a:lnTo>
                    <a:pt x="340" y="781"/>
                  </a:lnTo>
                  <a:lnTo>
                    <a:pt x="319" y="778"/>
                  </a:lnTo>
                  <a:lnTo>
                    <a:pt x="298" y="774"/>
                  </a:lnTo>
                  <a:lnTo>
                    <a:pt x="278" y="770"/>
                  </a:lnTo>
                  <a:lnTo>
                    <a:pt x="260" y="764"/>
                  </a:lnTo>
                  <a:lnTo>
                    <a:pt x="241" y="757"/>
                  </a:lnTo>
                  <a:lnTo>
                    <a:pt x="222" y="751"/>
                  </a:lnTo>
                  <a:lnTo>
                    <a:pt x="205" y="742"/>
                  </a:lnTo>
                  <a:lnTo>
                    <a:pt x="188" y="733"/>
                  </a:lnTo>
                  <a:lnTo>
                    <a:pt x="172" y="723"/>
                  </a:lnTo>
                  <a:lnTo>
                    <a:pt x="156" y="713"/>
                  </a:lnTo>
                  <a:lnTo>
                    <a:pt x="141" y="701"/>
                  </a:lnTo>
                  <a:lnTo>
                    <a:pt x="125" y="689"/>
                  </a:lnTo>
                  <a:lnTo>
                    <a:pt x="111" y="676"/>
                  </a:lnTo>
                  <a:lnTo>
                    <a:pt x="98" y="663"/>
                  </a:lnTo>
                  <a:lnTo>
                    <a:pt x="85" y="649"/>
                  </a:lnTo>
                  <a:lnTo>
                    <a:pt x="74" y="633"/>
                  </a:lnTo>
                  <a:lnTo>
                    <a:pt x="63" y="618"/>
                  </a:lnTo>
                  <a:lnTo>
                    <a:pt x="53" y="602"/>
                  </a:lnTo>
                  <a:lnTo>
                    <a:pt x="43" y="586"/>
                  </a:lnTo>
                  <a:lnTo>
                    <a:pt x="35" y="568"/>
                  </a:lnTo>
                  <a:lnTo>
                    <a:pt x="28" y="551"/>
                  </a:lnTo>
                  <a:lnTo>
                    <a:pt x="21" y="533"/>
                  </a:lnTo>
                  <a:lnTo>
                    <a:pt x="15" y="515"/>
                  </a:lnTo>
                  <a:lnTo>
                    <a:pt x="10" y="496"/>
                  </a:lnTo>
                  <a:lnTo>
                    <a:pt x="7" y="476"/>
                  </a:lnTo>
                  <a:lnTo>
                    <a:pt x="3" y="456"/>
                  </a:lnTo>
                  <a:lnTo>
                    <a:pt x="1" y="435"/>
                  </a:lnTo>
                  <a:lnTo>
                    <a:pt x="0" y="413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Freeform 167"/>
            <p:cNvSpPr>
              <a:spLocks/>
            </p:cNvSpPr>
            <p:nvPr/>
          </p:nvSpPr>
          <p:spPr bwMode="auto">
            <a:xfrm>
              <a:off x="1875" y="3053"/>
              <a:ext cx="138" cy="108"/>
            </a:xfrm>
            <a:custGeom>
              <a:avLst/>
              <a:gdLst/>
              <a:ahLst/>
              <a:cxnLst>
                <a:cxn ang="0">
                  <a:pos x="197" y="522"/>
                </a:cxn>
                <a:cxn ang="0">
                  <a:pos x="198" y="562"/>
                </a:cxn>
                <a:cxn ang="0">
                  <a:pos x="202" y="595"/>
                </a:cxn>
                <a:cxn ang="0">
                  <a:pos x="208" y="620"/>
                </a:cxn>
                <a:cxn ang="0">
                  <a:pos x="215" y="636"/>
                </a:cxn>
                <a:cxn ang="0">
                  <a:pos x="228" y="646"/>
                </a:cxn>
                <a:cxn ang="0">
                  <a:pos x="244" y="654"/>
                </a:cxn>
                <a:cxn ang="0">
                  <a:pos x="264" y="659"/>
                </a:cxn>
                <a:cxn ang="0">
                  <a:pos x="289" y="660"/>
                </a:cxn>
                <a:cxn ang="0">
                  <a:pos x="292" y="750"/>
                </a:cxn>
                <a:cxn ang="0">
                  <a:pos x="0" y="658"/>
                </a:cxn>
                <a:cxn ang="0">
                  <a:pos x="24" y="656"/>
                </a:cxn>
                <a:cxn ang="0">
                  <a:pos x="44" y="651"/>
                </a:cxn>
                <a:cxn ang="0">
                  <a:pos x="59" y="643"/>
                </a:cxn>
                <a:cxn ang="0">
                  <a:pos x="70" y="633"/>
                </a:cxn>
                <a:cxn ang="0">
                  <a:pos x="78" y="616"/>
                </a:cxn>
                <a:cxn ang="0">
                  <a:pos x="84" y="592"/>
                </a:cxn>
                <a:cxn ang="0">
                  <a:pos x="87" y="559"/>
                </a:cxn>
                <a:cxn ang="0">
                  <a:pos x="88" y="520"/>
                </a:cxn>
                <a:cxn ang="0">
                  <a:pos x="88" y="210"/>
                </a:cxn>
                <a:cxn ang="0">
                  <a:pos x="86" y="172"/>
                </a:cxn>
                <a:cxn ang="0">
                  <a:pos x="81" y="144"/>
                </a:cxn>
                <a:cxn ang="0">
                  <a:pos x="75" y="124"/>
                </a:cxn>
                <a:cxn ang="0">
                  <a:pos x="65" y="112"/>
                </a:cxn>
                <a:cxn ang="0">
                  <a:pos x="52" y="102"/>
                </a:cxn>
                <a:cxn ang="0">
                  <a:pos x="34" y="95"/>
                </a:cxn>
                <a:cxn ang="0">
                  <a:pos x="12" y="92"/>
                </a:cxn>
                <a:cxn ang="0">
                  <a:pos x="0" y="0"/>
                </a:cxn>
                <a:cxn ang="0">
                  <a:pos x="478" y="459"/>
                </a:cxn>
                <a:cxn ang="0">
                  <a:pos x="976" y="0"/>
                </a:cxn>
                <a:cxn ang="0">
                  <a:pos x="969" y="91"/>
                </a:cxn>
                <a:cxn ang="0">
                  <a:pos x="943" y="93"/>
                </a:cxn>
                <a:cxn ang="0">
                  <a:pos x="922" y="97"/>
                </a:cxn>
                <a:cxn ang="0">
                  <a:pos x="906" y="105"/>
                </a:cxn>
                <a:cxn ang="0">
                  <a:pos x="895" y="115"/>
                </a:cxn>
                <a:cxn ang="0">
                  <a:pos x="886" y="132"/>
                </a:cxn>
                <a:cxn ang="0">
                  <a:pos x="880" y="157"/>
                </a:cxn>
                <a:cxn ang="0">
                  <a:pos x="876" y="189"/>
                </a:cxn>
                <a:cxn ang="0">
                  <a:pos x="875" y="230"/>
                </a:cxn>
                <a:cxn ang="0">
                  <a:pos x="875" y="540"/>
                </a:cxn>
                <a:cxn ang="0">
                  <a:pos x="877" y="578"/>
                </a:cxn>
                <a:cxn ang="0">
                  <a:pos x="883" y="606"/>
                </a:cxn>
                <a:cxn ang="0">
                  <a:pos x="890" y="626"/>
                </a:cxn>
                <a:cxn ang="0">
                  <a:pos x="899" y="639"/>
                </a:cxn>
                <a:cxn ang="0">
                  <a:pos x="914" y="648"/>
                </a:cxn>
                <a:cxn ang="0">
                  <a:pos x="932" y="655"/>
                </a:cxn>
                <a:cxn ang="0">
                  <a:pos x="955" y="658"/>
                </a:cxn>
                <a:cxn ang="0">
                  <a:pos x="976" y="658"/>
                </a:cxn>
                <a:cxn ang="0">
                  <a:pos x="586" y="750"/>
                </a:cxn>
                <a:cxn ang="0">
                  <a:pos x="594" y="660"/>
                </a:cxn>
                <a:cxn ang="0">
                  <a:pos x="619" y="659"/>
                </a:cxn>
                <a:cxn ang="0">
                  <a:pos x="641" y="655"/>
                </a:cxn>
                <a:cxn ang="0">
                  <a:pos x="657" y="647"/>
                </a:cxn>
                <a:cxn ang="0">
                  <a:pos x="670" y="636"/>
                </a:cxn>
                <a:cxn ang="0">
                  <a:pos x="677" y="621"/>
                </a:cxn>
                <a:cxn ang="0">
                  <a:pos x="684" y="595"/>
                </a:cxn>
                <a:cxn ang="0">
                  <a:pos x="687" y="562"/>
                </a:cxn>
                <a:cxn ang="0">
                  <a:pos x="688" y="522"/>
                </a:cxn>
                <a:cxn ang="0">
                  <a:pos x="498" y="750"/>
                </a:cxn>
                <a:cxn ang="0">
                  <a:pos x="197" y="177"/>
                </a:cxn>
              </a:cxnLst>
              <a:rect l="0" t="0" r="r" b="b"/>
              <a:pathLst>
                <a:path w="976" h="750">
                  <a:moveTo>
                    <a:pt x="197" y="177"/>
                  </a:moveTo>
                  <a:lnTo>
                    <a:pt x="197" y="522"/>
                  </a:lnTo>
                  <a:lnTo>
                    <a:pt x="198" y="543"/>
                  </a:lnTo>
                  <a:lnTo>
                    <a:pt x="198" y="562"/>
                  </a:lnTo>
                  <a:lnTo>
                    <a:pt x="200" y="580"/>
                  </a:lnTo>
                  <a:lnTo>
                    <a:pt x="202" y="595"/>
                  </a:lnTo>
                  <a:lnTo>
                    <a:pt x="204" y="609"/>
                  </a:lnTo>
                  <a:lnTo>
                    <a:pt x="208" y="620"/>
                  </a:lnTo>
                  <a:lnTo>
                    <a:pt x="211" y="628"/>
                  </a:lnTo>
                  <a:lnTo>
                    <a:pt x="215" y="636"/>
                  </a:lnTo>
                  <a:lnTo>
                    <a:pt x="221" y="641"/>
                  </a:lnTo>
                  <a:lnTo>
                    <a:pt x="228" y="646"/>
                  </a:lnTo>
                  <a:lnTo>
                    <a:pt x="235" y="650"/>
                  </a:lnTo>
                  <a:lnTo>
                    <a:pt x="244" y="654"/>
                  </a:lnTo>
                  <a:lnTo>
                    <a:pt x="253" y="657"/>
                  </a:lnTo>
                  <a:lnTo>
                    <a:pt x="264" y="659"/>
                  </a:lnTo>
                  <a:lnTo>
                    <a:pt x="276" y="660"/>
                  </a:lnTo>
                  <a:lnTo>
                    <a:pt x="289" y="660"/>
                  </a:lnTo>
                  <a:lnTo>
                    <a:pt x="292" y="660"/>
                  </a:lnTo>
                  <a:lnTo>
                    <a:pt x="292" y="750"/>
                  </a:lnTo>
                  <a:lnTo>
                    <a:pt x="0" y="750"/>
                  </a:lnTo>
                  <a:lnTo>
                    <a:pt x="0" y="658"/>
                  </a:lnTo>
                  <a:lnTo>
                    <a:pt x="12" y="658"/>
                  </a:lnTo>
                  <a:lnTo>
                    <a:pt x="24" y="656"/>
                  </a:lnTo>
                  <a:lnTo>
                    <a:pt x="34" y="654"/>
                  </a:lnTo>
                  <a:lnTo>
                    <a:pt x="44" y="651"/>
                  </a:lnTo>
                  <a:lnTo>
                    <a:pt x="52" y="647"/>
                  </a:lnTo>
                  <a:lnTo>
                    <a:pt x="59" y="643"/>
                  </a:lnTo>
                  <a:lnTo>
                    <a:pt x="65" y="638"/>
                  </a:lnTo>
                  <a:lnTo>
                    <a:pt x="70" y="633"/>
                  </a:lnTo>
                  <a:lnTo>
                    <a:pt x="75" y="625"/>
                  </a:lnTo>
                  <a:lnTo>
                    <a:pt x="78" y="616"/>
                  </a:lnTo>
                  <a:lnTo>
                    <a:pt x="81" y="605"/>
                  </a:lnTo>
                  <a:lnTo>
                    <a:pt x="84" y="592"/>
                  </a:lnTo>
                  <a:lnTo>
                    <a:pt x="86" y="577"/>
                  </a:lnTo>
                  <a:lnTo>
                    <a:pt x="87" y="559"/>
                  </a:lnTo>
                  <a:lnTo>
                    <a:pt x="88" y="540"/>
                  </a:lnTo>
                  <a:lnTo>
                    <a:pt x="88" y="520"/>
                  </a:lnTo>
                  <a:lnTo>
                    <a:pt x="88" y="230"/>
                  </a:lnTo>
                  <a:lnTo>
                    <a:pt x="88" y="210"/>
                  </a:lnTo>
                  <a:lnTo>
                    <a:pt x="87" y="190"/>
                  </a:lnTo>
                  <a:lnTo>
                    <a:pt x="86" y="172"/>
                  </a:lnTo>
                  <a:lnTo>
                    <a:pt x="84" y="157"/>
                  </a:lnTo>
                  <a:lnTo>
                    <a:pt x="81" y="144"/>
                  </a:lnTo>
                  <a:lnTo>
                    <a:pt x="78" y="133"/>
                  </a:lnTo>
                  <a:lnTo>
                    <a:pt x="75" y="124"/>
                  </a:lnTo>
                  <a:lnTo>
                    <a:pt x="70" y="117"/>
                  </a:lnTo>
                  <a:lnTo>
                    <a:pt x="65" y="112"/>
                  </a:lnTo>
                  <a:lnTo>
                    <a:pt x="59" y="106"/>
                  </a:lnTo>
                  <a:lnTo>
                    <a:pt x="52" y="102"/>
                  </a:lnTo>
                  <a:lnTo>
                    <a:pt x="44" y="99"/>
                  </a:lnTo>
                  <a:lnTo>
                    <a:pt x="34" y="95"/>
                  </a:lnTo>
                  <a:lnTo>
                    <a:pt x="24" y="93"/>
                  </a:lnTo>
                  <a:lnTo>
                    <a:pt x="12" y="92"/>
                  </a:lnTo>
                  <a:lnTo>
                    <a:pt x="0" y="91"/>
                  </a:lnTo>
                  <a:lnTo>
                    <a:pt x="0" y="0"/>
                  </a:lnTo>
                  <a:lnTo>
                    <a:pt x="319" y="0"/>
                  </a:lnTo>
                  <a:lnTo>
                    <a:pt x="478" y="459"/>
                  </a:lnTo>
                  <a:lnTo>
                    <a:pt x="633" y="0"/>
                  </a:lnTo>
                  <a:lnTo>
                    <a:pt x="976" y="0"/>
                  </a:lnTo>
                  <a:lnTo>
                    <a:pt x="976" y="91"/>
                  </a:lnTo>
                  <a:lnTo>
                    <a:pt x="969" y="91"/>
                  </a:lnTo>
                  <a:lnTo>
                    <a:pt x="955" y="92"/>
                  </a:lnTo>
                  <a:lnTo>
                    <a:pt x="943" y="93"/>
                  </a:lnTo>
                  <a:lnTo>
                    <a:pt x="932" y="95"/>
                  </a:lnTo>
                  <a:lnTo>
                    <a:pt x="922" y="97"/>
                  </a:lnTo>
                  <a:lnTo>
                    <a:pt x="914" y="101"/>
                  </a:lnTo>
                  <a:lnTo>
                    <a:pt x="906" y="105"/>
                  </a:lnTo>
                  <a:lnTo>
                    <a:pt x="899" y="110"/>
                  </a:lnTo>
                  <a:lnTo>
                    <a:pt x="895" y="115"/>
                  </a:lnTo>
                  <a:lnTo>
                    <a:pt x="890" y="123"/>
                  </a:lnTo>
                  <a:lnTo>
                    <a:pt x="886" y="132"/>
                  </a:lnTo>
                  <a:lnTo>
                    <a:pt x="883" y="143"/>
                  </a:lnTo>
                  <a:lnTo>
                    <a:pt x="880" y="157"/>
                  </a:lnTo>
                  <a:lnTo>
                    <a:pt x="877" y="172"/>
                  </a:lnTo>
                  <a:lnTo>
                    <a:pt x="876" y="189"/>
                  </a:lnTo>
                  <a:lnTo>
                    <a:pt x="875" y="208"/>
                  </a:lnTo>
                  <a:lnTo>
                    <a:pt x="875" y="230"/>
                  </a:lnTo>
                  <a:lnTo>
                    <a:pt x="875" y="520"/>
                  </a:lnTo>
                  <a:lnTo>
                    <a:pt x="875" y="540"/>
                  </a:lnTo>
                  <a:lnTo>
                    <a:pt x="876" y="560"/>
                  </a:lnTo>
                  <a:lnTo>
                    <a:pt x="877" y="578"/>
                  </a:lnTo>
                  <a:lnTo>
                    <a:pt x="880" y="593"/>
                  </a:lnTo>
                  <a:lnTo>
                    <a:pt x="883" y="606"/>
                  </a:lnTo>
                  <a:lnTo>
                    <a:pt x="886" y="617"/>
                  </a:lnTo>
                  <a:lnTo>
                    <a:pt x="890" y="626"/>
                  </a:lnTo>
                  <a:lnTo>
                    <a:pt x="895" y="634"/>
                  </a:lnTo>
                  <a:lnTo>
                    <a:pt x="899" y="639"/>
                  </a:lnTo>
                  <a:lnTo>
                    <a:pt x="906" y="644"/>
                  </a:lnTo>
                  <a:lnTo>
                    <a:pt x="914" y="648"/>
                  </a:lnTo>
                  <a:lnTo>
                    <a:pt x="922" y="651"/>
                  </a:lnTo>
                  <a:lnTo>
                    <a:pt x="932" y="655"/>
                  </a:lnTo>
                  <a:lnTo>
                    <a:pt x="943" y="657"/>
                  </a:lnTo>
                  <a:lnTo>
                    <a:pt x="955" y="658"/>
                  </a:lnTo>
                  <a:lnTo>
                    <a:pt x="969" y="658"/>
                  </a:lnTo>
                  <a:lnTo>
                    <a:pt x="976" y="658"/>
                  </a:lnTo>
                  <a:lnTo>
                    <a:pt x="976" y="750"/>
                  </a:lnTo>
                  <a:lnTo>
                    <a:pt x="586" y="750"/>
                  </a:lnTo>
                  <a:lnTo>
                    <a:pt x="586" y="660"/>
                  </a:lnTo>
                  <a:lnTo>
                    <a:pt x="594" y="660"/>
                  </a:lnTo>
                  <a:lnTo>
                    <a:pt x="607" y="660"/>
                  </a:lnTo>
                  <a:lnTo>
                    <a:pt x="619" y="659"/>
                  </a:lnTo>
                  <a:lnTo>
                    <a:pt x="631" y="657"/>
                  </a:lnTo>
                  <a:lnTo>
                    <a:pt x="641" y="655"/>
                  </a:lnTo>
                  <a:lnTo>
                    <a:pt x="650" y="651"/>
                  </a:lnTo>
                  <a:lnTo>
                    <a:pt x="657" y="647"/>
                  </a:lnTo>
                  <a:lnTo>
                    <a:pt x="664" y="641"/>
                  </a:lnTo>
                  <a:lnTo>
                    <a:pt x="670" y="636"/>
                  </a:lnTo>
                  <a:lnTo>
                    <a:pt x="674" y="629"/>
                  </a:lnTo>
                  <a:lnTo>
                    <a:pt x="677" y="621"/>
                  </a:lnTo>
                  <a:lnTo>
                    <a:pt x="681" y="609"/>
                  </a:lnTo>
                  <a:lnTo>
                    <a:pt x="684" y="595"/>
                  </a:lnTo>
                  <a:lnTo>
                    <a:pt x="686" y="580"/>
                  </a:lnTo>
                  <a:lnTo>
                    <a:pt x="687" y="562"/>
                  </a:lnTo>
                  <a:lnTo>
                    <a:pt x="688" y="543"/>
                  </a:lnTo>
                  <a:lnTo>
                    <a:pt x="688" y="522"/>
                  </a:lnTo>
                  <a:lnTo>
                    <a:pt x="688" y="177"/>
                  </a:lnTo>
                  <a:lnTo>
                    <a:pt x="498" y="750"/>
                  </a:lnTo>
                  <a:lnTo>
                    <a:pt x="395" y="750"/>
                  </a:lnTo>
                  <a:lnTo>
                    <a:pt x="197" y="177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" name="Freeform 168"/>
            <p:cNvSpPr>
              <a:spLocks/>
            </p:cNvSpPr>
            <p:nvPr/>
          </p:nvSpPr>
          <p:spPr bwMode="auto">
            <a:xfrm>
              <a:off x="1058" y="3139"/>
              <a:ext cx="96" cy="112"/>
            </a:xfrm>
            <a:custGeom>
              <a:avLst/>
              <a:gdLst/>
              <a:ahLst/>
              <a:cxnLst>
                <a:cxn ang="0">
                  <a:pos x="112" y="516"/>
                </a:cxn>
                <a:cxn ang="0">
                  <a:pos x="195" y="609"/>
                </a:cxn>
                <a:cxn ang="0">
                  <a:pos x="292" y="664"/>
                </a:cxn>
                <a:cxn ang="0">
                  <a:pos x="388" y="677"/>
                </a:cxn>
                <a:cxn ang="0">
                  <a:pos x="450" y="662"/>
                </a:cxn>
                <a:cxn ang="0">
                  <a:pos x="494" y="626"/>
                </a:cxn>
                <a:cxn ang="0">
                  <a:pos x="509" y="578"/>
                </a:cxn>
                <a:cxn ang="0">
                  <a:pos x="493" y="543"/>
                </a:cxn>
                <a:cxn ang="0">
                  <a:pos x="446" y="512"/>
                </a:cxn>
                <a:cxn ang="0">
                  <a:pos x="341" y="479"/>
                </a:cxn>
                <a:cxn ang="0">
                  <a:pos x="317" y="473"/>
                </a:cxn>
                <a:cxn ang="0">
                  <a:pos x="248" y="455"/>
                </a:cxn>
                <a:cxn ang="0">
                  <a:pos x="173" y="433"/>
                </a:cxn>
                <a:cxn ang="0">
                  <a:pos x="127" y="416"/>
                </a:cxn>
                <a:cxn ang="0">
                  <a:pos x="90" y="390"/>
                </a:cxn>
                <a:cxn ang="0">
                  <a:pos x="52" y="344"/>
                </a:cxn>
                <a:cxn ang="0">
                  <a:pos x="29" y="288"/>
                </a:cxn>
                <a:cxn ang="0">
                  <a:pos x="24" y="227"/>
                </a:cxn>
                <a:cxn ang="0">
                  <a:pos x="35" y="167"/>
                </a:cxn>
                <a:cxn ang="0">
                  <a:pos x="62" y="116"/>
                </a:cxn>
                <a:cxn ang="0">
                  <a:pos x="104" y="68"/>
                </a:cxn>
                <a:cxn ang="0">
                  <a:pos x="157" y="32"/>
                </a:cxn>
                <a:cxn ang="0">
                  <a:pos x="219" y="10"/>
                </a:cxn>
                <a:cxn ang="0">
                  <a:pos x="314" y="0"/>
                </a:cxn>
                <a:cxn ang="0">
                  <a:pos x="371" y="8"/>
                </a:cxn>
                <a:cxn ang="0">
                  <a:pos x="426" y="26"/>
                </a:cxn>
                <a:cxn ang="0">
                  <a:pos x="479" y="53"/>
                </a:cxn>
                <a:cxn ang="0">
                  <a:pos x="542" y="246"/>
                </a:cxn>
                <a:cxn ang="0">
                  <a:pos x="477" y="169"/>
                </a:cxn>
                <a:cxn ang="0">
                  <a:pos x="399" y="121"/>
                </a:cxn>
                <a:cxn ang="0">
                  <a:pos x="314" y="105"/>
                </a:cxn>
                <a:cxn ang="0">
                  <a:pos x="255" y="113"/>
                </a:cxn>
                <a:cxn ang="0">
                  <a:pos x="214" y="139"/>
                </a:cxn>
                <a:cxn ang="0">
                  <a:pos x="196" y="174"/>
                </a:cxn>
                <a:cxn ang="0">
                  <a:pos x="207" y="210"/>
                </a:cxn>
                <a:cxn ang="0">
                  <a:pos x="252" y="242"/>
                </a:cxn>
                <a:cxn ang="0">
                  <a:pos x="374" y="280"/>
                </a:cxn>
                <a:cxn ang="0">
                  <a:pos x="416" y="290"/>
                </a:cxn>
                <a:cxn ang="0">
                  <a:pos x="498" y="312"/>
                </a:cxn>
                <a:cxn ang="0">
                  <a:pos x="611" y="365"/>
                </a:cxn>
                <a:cxn ang="0">
                  <a:pos x="663" y="438"/>
                </a:cxn>
                <a:cxn ang="0">
                  <a:pos x="675" y="534"/>
                </a:cxn>
                <a:cxn ang="0">
                  <a:pos x="663" y="600"/>
                </a:cxn>
                <a:cxn ang="0">
                  <a:pos x="634" y="660"/>
                </a:cxn>
                <a:cxn ang="0">
                  <a:pos x="586" y="711"/>
                </a:cxn>
                <a:cxn ang="0">
                  <a:pos x="526" y="751"/>
                </a:cxn>
                <a:cxn ang="0">
                  <a:pos x="457" y="776"/>
                </a:cxn>
                <a:cxn ang="0">
                  <a:pos x="377" y="787"/>
                </a:cxn>
                <a:cxn ang="0">
                  <a:pos x="318" y="784"/>
                </a:cxn>
                <a:cxn ang="0">
                  <a:pos x="263" y="770"/>
                </a:cxn>
                <a:cxn ang="0">
                  <a:pos x="199" y="743"/>
                </a:cxn>
              </a:cxnLst>
              <a:rect l="0" t="0" r="r" b="b"/>
              <a:pathLst>
                <a:path w="677" h="787">
                  <a:moveTo>
                    <a:pt x="92" y="777"/>
                  </a:moveTo>
                  <a:lnTo>
                    <a:pt x="0" y="498"/>
                  </a:lnTo>
                  <a:lnTo>
                    <a:pt x="85" y="468"/>
                  </a:lnTo>
                  <a:lnTo>
                    <a:pt x="98" y="493"/>
                  </a:lnTo>
                  <a:lnTo>
                    <a:pt x="112" y="516"/>
                  </a:lnTo>
                  <a:lnTo>
                    <a:pt x="128" y="538"/>
                  </a:lnTo>
                  <a:lnTo>
                    <a:pt x="143" y="557"/>
                  </a:lnTo>
                  <a:lnTo>
                    <a:pt x="160" y="576"/>
                  </a:lnTo>
                  <a:lnTo>
                    <a:pt x="177" y="594"/>
                  </a:lnTo>
                  <a:lnTo>
                    <a:pt x="195" y="609"/>
                  </a:lnTo>
                  <a:lnTo>
                    <a:pt x="214" y="623"/>
                  </a:lnTo>
                  <a:lnTo>
                    <a:pt x="232" y="637"/>
                  </a:lnTo>
                  <a:lnTo>
                    <a:pt x="252" y="648"/>
                  </a:lnTo>
                  <a:lnTo>
                    <a:pt x="272" y="656"/>
                  </a:lnTo>
                  <a:lnTo>
                    <a:pt x="292" y="664"/>
                  </a:lnTo>
                  <a:lnTo>
                    <a:pt x="311" y="671"/>
                  </a:lnTo>
                  <a:lnTo>
                    <a:pt x="332" y="674"/>
                  </a:lnTo>
                  <a:lnTo>
                    <a:pt x="353" y="677"/>
                  </a:lnTo>
                  <a:lnTo>
                    <a:pt x="375" y="677"/>
                  </a:lnTo>
                  <a:lnTo>
                    <a:pt x="388" y="677"/>
                  </a:lnTo>
                  <a:lnTo>
                    <a:pt x="402" y="676"/>
                  </a:lnTo>
                  <a:lnTo>
                    <a:pt x="415" y="674"/>
                  </a:lnTo>
                  <a:lnTo>
                    <a:pt x="427" y="671"/>
                  </a:lnTo>
                  <a:lnTo>
                    <a:pt x="439" y="666"/>
                  </a:lnTo>
                  <a:lnTo>
                    <a:pt x="450" y="662"/>
                  </a:lnTo>
                  <a:lnTo>
                    <a:pt x="460" y="656"/>
                  </a:lnTo>
                  <a:lnTo>
                    <a:pt x="470" y="649"/>
                  </a:lnTo>
                  <a:lnTo>
                    <a:pt x="480" y="642"/>
                  </a:lnTo>
                  <a:lnTo>
                    <a:pt x="487" y="634"/>
                  </a:lnTo>
                  <a:lnTo>
                    <a:pt x="494" y="626"/>
                  </a:lnTo>
                  <a:lnTo>
                    <a:pt x="499" y="617"/>
                  </a:lnTo>
                  <a:lnTo>
                    <a:pt x="504" y="608"/>
                  </a:lnTo>
                  <a:lnTo>
                    <a:pt x="506" y="598"/>
                  </a:lnTo>
                  <a:lnTo>
                    <a:pt x="508" y="588"/>
                  </a:lnTo>
                  <a:lnTo>
                    <a:pt x="509" y="578"/>
                  </a:lnTo>
                  <a:lnTo>
                    <a:pt x="508" y="571"/>
                  </a:lnTo>
                  <a:lnTo>
                    <a:pt x="506" y="564"/>
                  </a:lnTo>
                  <a:lnTo>
                    <a:pt x="503" y="557"/>
                  </a:lnTo>
                  <a:lnTo>
                    <a:pt x="498" y="550"/>
                  </a:lnTo>
                  <a:lnTo>
                    <a:pt x="493" y="543"/>
                  </a:lnTo>
                  <a:lnTo>
                    <a:pt x="486" y="538"/>
                  </a:lnTo>
                  <a:lnTo>
                    <a:pt x="477" y="531"/>
                  </a:lnTo>
                  <a:lnTo>
                    <a:pt x="469" y="524"/>
                  </a:lnTo>
                  <a:lnTo>
                    <a:pt x="458" y="519"/>
                  </a:lnTo>
                  <a:lnTo>
                    <a:pt x="446" y="512"/>
                  </a:lnTo>
                  <a:lnTo>
                    <a:pt x="432" y="507"/>
                  </a:lnTo>
                  <a:lnTo>
                    <a:pt x="418" y="501"/>
                  </a:lnTo>
                  <a:lnTo>
                    <a:pt x="385" y="490"/>
                  </a:lnTo>
                  <a:lnTo>
                    <a:pt x="348" y="480"/>
                  </a:lnTo>
                  <a:lnTo>
                    <a:pt x="341" y="479"/>
                  </a:lnTo>
                  <a:lnTo>
                    <a:pt x="336" y="477"/>
                  </a:lnTo>
                  <a:lnTo>
                    <a:pt x="330" y="476"/>
                  </a:lnTo>
                  <a:lnTo>
                    <a:pt x="326" y="475"/>
                  </a:lnTo>
                  <a:lnTo>
                    <a:pt x="320" y="474"/>
                  </a:lnTo>
                  <a:lnTo>
                    <a:pt x="317" y="473"/>
                  </a:lnTo>
                  <a:lnTo>
                    <a:pt x="313" y="472"/>
                  </a:lnTo>
                  <a:lnTo>
                    <a:pt x="309" y="471"/>
                  </a:lnTo>
                  <a:lnTo>
                    <a:pt x="287" y="465"/>
                  </a:lnTo>
                  <a:lnTo>
                    <a:pt x="266" y="461"/>
                  </a:lnTo>
                  <a:lnTo>
                    <a:pt x="248" y="455"/>
                  </a:lnTo>
                  <a:lnTo>
                    <a:pt x="230" y="450"/>
                  </a:lnTo>
                  <a:lnTo>
                    <a:pt x="214" y="445"/>
                  </a:lnTo>
                  <a:lnTo>
                    <a:pt x="198" y="441"/>
                  </a:lnTo>
                  <a:lnTo>
                    <a:pt x="185" y="438"/>
                  </a:lnTo>
                  <a:lnTo>
                    <a:pt x="173" y="433"/>
                  </a:lnTo>
                  <a:lnTo>
                    <a:pt x="162" y="430"/>
                  </a:lnTo>
                  <a:lnTo>
                    <a:pt x="152" y="426"/>
                  </a:lnTo>
                  <a:lnTo>
                    <a:pt x="142" y="422"/>
                  </a:lnTo>
                  <a:lnTo>
                    <a:pt x="134" y="419"/>
                  </a:lnTo>
                  <a:lnTo>
                    <a:pt x="127" y="416"/>
                  </a:lnTo>
                  <a:lnTo>
                    <a:pt x="120" y="412"/>
                  </a:lnTo>
                  <a:lnTo>
                    <a:pt x="115" y="409"/>
                  </a:lnTo>
                  <a:lnTo>
                    <a:pt x="110" y="406"/>
                  </a:lnTo>
                  <a:lnTo>
                    <a:pt x="99" y="398"/>
                  </a:lnTo>
                  <a:lnTo>
                    <a:pt x="90" y="390"/>
                  </a:lnTo>
                  <a:lnTo>
                    <a:pt x="82" y="382"/>
                  </a:lnTo>
                  <a:lnTo>
                    <a:pt x="73" y="373"/>
                  </a:lnTo>
                  <a:lnTo>
                    <a:pt x="65" y="364"/>
                  </a:lnTo>
                  <a:lnTo>
                    <a:pt x="59" y="354"/>
                  </a:lnTo>
                  <a:lnTo>
                    <a:pt x="52" y="344"/>
                  </a:lnTo>
                  <a:lnTo>
                    <a:pt x="46" y="333"/>
                  </a:lnTo>
                  <a:lnTo>
                    <a:pt x="41" y="323"/>
                  </a:lnTo>
                  <a:lnTo>
                    <a:pt x="37" y="311"/>
                  </a:lnTo>
                  <a:lnTo>
                    <a:pt x="32" y="300"/>
                  </a:lnTo>
                  <a:lnTo>
                    <a:pt x="29" y="288"/>
                  </a:lnTo>
                  <a:lnTo>
                    <a:pt x="27" y="277"/>
                  </a:lnTo>
                  <a:lnTo>
                    <a:pt x="26" y="264"/>
                  </a:lnTo>
                  <a:lnTo>
                    <a:pt x="24" y="252"/>
                  </a:lnTo>
                  <a:lnTo>
                    <a:pt x="23" y="239"/>
                  </a:lnTo>
                  <a:lnTo>
                    <a:pt x="24" y="227"/>
                  </a:lnTo>
                  <a:lnTo>
                    <a:pt x="26" y="213"/>
                  </a:lnTo>
                  <a:lnTo>
                    <a:pt x="27" y="202"/>
                  </a:lnTo>
                  <a:lnTo>
                    <a:pt x="29" y="190"/>
                  </a:lnTo>
                  <a:lnTo>
                    <a:pt x="32" y="178"/>
                  </a:lnTo>
                  <a:lnTo>
                    <a:pt x="35" y="167"/>
                  </a:lnTo>
                  <a:lnTo>
                    <a:pt x="39" y="156"/>
                  </a:lnTo>
                  <a:lnTo>
                    <a:pt x="44" y="145"/>
                  </a:lnTo>
                  <a:lnTo>
                    <a:pt x="49" y="135"/>
                  </a:lnTo>
                  <a:lnTo>
                    <a:pt x="55" y="126"/>
                  </a:lnTo>
                  <a:lnTo>
                    <a:pt x="62" y="116"/>
                  </a:lnTo>
                  <a:lnTo>
                    <a:pt x="68" y="106"/>
                  </a:lnTo>
                  <a:lnTo>
                    <a:pt x="77" y="96"/>
                  </a:lnTo>
                  <a:lnTo>
                    <a:pt x="85" y="87"/>
                  </a:lnTo>
                  <a:lnTo>
                    <a:pt x="94" y="77"/>
                  </a:lnTo>
                  <a:lnTo>
                    <a:pt x="104" y="68"/>
                  </a:lnTo>
                  <a:lnTo>
                    <a:pt x="114" y="61"/>
                  </a:lnTo>
                  <a:lnTo>
                    <a:pt x="125" y="53"/>
                  </a:lnTo>
                  <a:lnTo>
                    <a:pt x="136" y="45"/>
                  </a:lnTo>
                  <a:lnTo>
                    <a:pt x="147" y="39"/>
                  </a:lnTo>
                  <a:lnTo>
                    <a:pt x="157" y="32"/>
                  </a:lnTo>
                  <a:lnTo>
                    <a:pt x="170" y="27"/>
                  </a:lnTo>
                  <a:lnTo>
                    <a:pt x="182" y="22"/>
                  </a:lnTo>
                  <a:lnTo>
                    <a:pt x="194" y="17"/>
                  </a:lnTo>
                  <a:lnTo>
                    <a:pt x="206" y="13"/>
                  </a:lnTo>
                  <a:lnTo>
                    <a:pt x="219" y="10"/>
                  </a:lnTo>
                  <a:lnTo>
                    <a:pt x="232" y="7"/>
                  </a:lnTo>
                  <a:lnTo>
                    <a:pt x="245" y="5"/>
                  </a:lnTo>
                  <a:lnTo>
                    <a:pt x="273" y="1"/>
                  </a:lnTo>
                  <a:lnTo>
                    <a:pt x="302" y="0"/>
                  </a:lnTo>
                  <a:lnTo>
                    <a:pt x="314" y="0"/>
                  </a:lnTo>
                  <a:lnTo>
                    <a:pt x="325" y="1"/>
                  </a:lnTo>
                  <a:lnTo>
                    <a:pt x="337" y="1"/>
                  </a:lnTo>
                  <a:lnTo>
                    <a:pt x="348" y="4"/>
                  </a:lnTo>
                  <a:lnTo>
                    <a:pt x="360" y="5"/>
                  </a:lnTo>
                  <a:lnTo>
                    <a:pt x="371" y="8"/>
                  </a:lnTo>
                  <a:lnTo>
                    <a:pt x="382" y="10"/>
                  </a:lnTo>
                  <a:lnTo>
                    <a:pt x="393" y="13"/>
                  </a:lnTo>
                  <a:lnTo>
                    <a:pt x="404" y="17"/>
                  </a:lnTo>
                  <a:lnTo>
                    <a:pt x="415" y="21"/>
                  </a:lnTo>
                  <a:lnTo>
                    <a:pt x="426" y="26"/>
                  </a:lnTo>
                  <a:lnTo>
                    <a:pt x="437" y="30"/>
                  </a:lnTo>
                  <a:lnTo>
                    <a:pt x="448" y="35"/>
                  </a:lnTo>
                  <a:lnTo>
                    <a:pt x="458" y="41"/>
                  </a:lnTo>
                  <a:lnTo>
                    <a:pt x="469" y="46"/>
                  </a:lnTo>
                  <a:lnTo>
                    <a:pt x="479" y="53"/>
                  </a:lnTo>
                  <a:lnTo>
                    <a:pt x="496" y="13"/>
                  </a:lnTo>
                  <a:lnTo>
                    <a:pt x="563" y="13"/>
                  </a:lnTo>
                  <a:lnTo>
                    <a:pt x="629" y="237"/>
                  </a:lnTo>
                  <a:lnTo>
                    <a:pt x="553" y="264"/>
                  </a:lnTo>
                  <a:lnTo>
                    <a:pt x="542" y="246"/>
                  </a:lnTo>
                  <a:lnTo>
                    <a:pt x="530" y="229"/>
                  </a:lnTo>
                  <a:lnTo>
                    <a:pt x="518" y="212"/>
                  </a:lnTo>
                  <a:lnTo>
                    <a:pt x="505" y="197"/>
                  </a:lnTo>
                  <a:lnTo>
                    <a:pt x="492" y="183"/>
                  </a:lnTo>
                  <a:lnTo>
                    <a:pt x="477" y="169"/>
                  </a:lnTo>
                  <a:lnTo>
                    <a:pt x="463" y="158"/>
                  </a:lnTo>
                  <a:lnTo>
                    <a:pt x="448" y="146"/>
                  </a:lnTo>
                  <a:lnTo>
                    <a:pt x="431" y="138"/>
                  </a:lnTo>
                  <a:lnTo>
                    <a:pt x="416" y="129"/>
                  </a:lnTo>
                  <a:lnTo>
                    <a:pt x="399" y="121"/>
                  </a:lnTo>
                  <a:lnTo>
                    <a:pt x="383" y="116"/>
                  </a:lnTo>
                  <a:lnTo>
                    <a:pt x="365" y="111"/>
                  </a:lnTo>
                  <a:lnTo>
                    <a:pt x="349" y="108"/>
                  </a:lnTo>
                  <a:lnTo>
                    <a:pt x="331" y="106"/>
                  </a:lnTo>
                  <a:lnTo>
                    <a:pt x="314" y="105"/>
                  </a:lnTo>
                  <a:lnTo>
                    <a:pt x="300" y="106"/>
                  </a:lnTo>
                  <a:lnTo>
                    <a:pt x="288" y="107"/>
                  </a:lnTo>
                  <a:lnTo>
                    <a:pt x="276" y="108"/>
                  </a:lnTo>
                  <a:lnTo>
                    <a:pt x="265" y="110"/>
                  </a:lnTo>
                  <a:lnTo>
                    <a:pt x="255" y="113"/>
                  </a:lnTo>
                  <a:lnTo>
                    <a:pt x="245" y="118"/>
                  </a:lnTo>
                  <a:lnTo>
                    <a:pt x="237" y="122"/>
                  </a:lnTo>
                  <a:lnTo>
                    <a:pt x="228" y="127"/>
                  </a:lnTo>
                  <a:lnTo>
                    <a:pt x="220" y="132"/>
                  </a:lnTo>
                  <a:lnTo>
                    <a:pt x="214" y="139"/>
                  </a:lnTo>
                  <a:lnTo>
                    <a:pt x="208" y="145"/>
                  </a:lnTo>
                  <a:lnTo>
                    <a:pt x="204" y="152"/>
                  </a:lnTo>
                  <a:lnTo>
                    <a:pt x="200" y="158"/>
                  </a:lnTo>
                  <a:lnTo>
                    <a:pt x="197" y="166"/>
                  </a:lnTo>
                  <a:lnTo>
                    <a:pt x="196" y="174"/>
                  </a:lnTo>
                  <a:lnTo>
                    <a:pt x="196" y="183"/>
                  </a:lnTo>
                  <a:lnTo>
                    <a:pt x="196" y="189"/>
                  </a:lnTo>
                  <a:lnTo>
                    <a:pt x="198" y="196"/>
                  </a:lnTo>
                  <a:lnTo>
                    <a:pt x="201" y="204"/>
                  </a:lnTo>
                  <a:lnTo>
                    <a:pt x="207" y="210"/>
                  </a:lnTo>
                  <a:lnTo>
                    <a:pt x="212" y="217"/>
                  </a:lnTo>
                  <a:lnTo>
                    <a:pt x="220" y="223"/>
                  </a:lnTo>
                  <a:lnTo>
                    <a:pt x="230" y="230"/>
                  </a:lnTo>
                  <a:lnTo>
                    <a:pt x="240" y="235"/>
                  </a:lnTo>
                  <a:lnTo>
                    <a:pt x="252" y="242"/>
                  </a:lnTo>
                  <a:lnTo>
                    <a:pt x="265" y="247"/>
                  </a:lnTo>
                  <a:lnTo>
                    <a:pt x="280" y="253"/>
                  </a:lnTo>
                  <a:lnTo>
                    <a:pt x="296" y="260"/>
                  </a:lnTo>
                  <a:lnTo>
                    <a:pt x="332" y="271"/>
                  </a:lnTo>
                  <a:lnTo>
                    <a:pt x="374" y="280"/>
                  </a:lnTo>
                  <a:lnTo>
                    <a:pt x="383" y="283"/>
                  </a:lnTo>
                  <a:lnTo>
                    <a:pt x="393" y="285"/>
                  </a:lnTo>
                  <a:lnTo>
                    <a:pt x="401" y="287"/>
                  </a:lnTo>
                  <a:lnTo>
                    <a:pt x="408" y="288"/>
                  </a:lnTo>
                  <a:lnTo>
                    <a:pt x="416" y="290"/>
                  </a:lnTo>
                  <a:lnTo>
                    <a:pt x="422" y="291"/>
                  </a:lnTo>
                  <a:lnTo>
                    <a:pt x="429" y="294"/>
                  </a:lnTo>
                  <a:lnTo>
                    <a:pt x="435" y="295"/>
                  </a:lnTo>
                  <a:lnTo>
                    <a:pt x="469" y="304"/>
                  </a:lnTo>
                  <a:lnTo>
                    <a:pt x="498" y="312"/>
                  </a:lnTo>
                  <a:lnTo>
                    <a:pt x="527" y="322"/>
                  </a:lnTo>
                  <a:lnTo>
                    <a:pt x="552" y="332"/>
                  </a:lnTo>
                  <a:lnTo>
                    <a:pt x="574" y="343"/>
                  </a:lnTo>
                  <a:lnTo>
                    <a:pt x="594" y="354"/>
                  </a:lnTo>
                  <a:lnTo>
                    <a:pt x="611" y="365"/>
                  </a:lnTo>
                  <a:lnTo>
                    <a:pt x="625" y="377"/>
                  </a:lnTo>
                  <a:lnTo>
                    <a:pt x="637" y="390"/>
                  </a:lnTo>
                  <a:lnTo>
                    <a:pt x="647" y="405"/>
                  </a:lnTo>
                  <a:lnTo>
                    <a:pt x="656" y="421"/>
                  </a:lnTo>
                  <a:lnTo>
                    <a:pt x="663" y="438"/>
                  </a:lnTo>
                  <a:lnTo>
                    <a:pt x="669" y="456"/>
                  </a:lnTo>
                  <a:lnTo>
                    <a:pt x="673" y="476"/>
                  </a:lnTo>
                  <a:lnTo>
                    <a:pt x="675" y="497"/>
                  </a:lnTo>
                  <a:lnTo>
                    <a:pt x="677" y="520"/>
                  </a:lnTo>
                  <a:lnTo>
                    <a:pt x="675" y="534"/>
                  </a:lnTo>
                  <a:lnTo>
                    <a:pt x="674" y="548"/>
                  </a:lnTo>
                  <a:lnTo>
                    <a:pt x="673" y="562"/>
                  </a:lnTo>
                  <a:lnTo>
                    <a:pt x="670" y="575"/>
                  </a:lnTo>
                  <a:lnTo>
                    <a:pt x="667" y="588"/>
                  </a:lnTo>
                  <a:lnTo>
                    <a:pt x="663" y="600"/>
                  </a:lnTo>
                  <a:lnTo>
                    <a:pt x="659" y="613"/>
                  </a:lnTo>
                  <a:lnTo>
                    <a:pt x="653" y="626"/>
                  </a:lnTo>
                  <a:lnTo>
                    <a:pt x="648" y="637"/>
                  </a:lnTo>
                  <a:lnTo>
                    <a:pt x="641" y="649"/>
                  </a:lnTo>
                  <a:lnTo>
                    <a:pt x="634" y="660"/>
                  </a:lnTo>
                  <a:lnTo>
                    <a:pt x="626" y="671"/>
                  </a:lnTo>
                  <a:lnTo>
                    <a:pt x="617" y="681"/>
                  </a:lnTo>
                  <a:lnTo>
                    <a:pt x="607" y="691"/>
                  </a:lnTo>
                  <a:lnTo>
                    <a:pt x="597" y="701"/>
                  </a:lnTo>
                  <a:lnTo>
                    <a:pt x="586" y="711"/>
                  </a:lnTo>
                  <a:lnTo>
                    <a:pt x="575" y="720"/>
                  </a:lnTo>
                  <a:lnTo>
                    <a:pt x="563" y="729"/>
                  </a:lnTo>
                  <a:lnTo>
                    <a:pt x="551" y="737"/>
                  </a:lnTo>
                  <a:lnTo>
                    <a:pt x="539" y="744"/>
                  </a:lnTo>
                  <a:lnTo>
                    <a:pt x="526" y="751"/>
                  </a:lnTo>
                  <a:lnTo>
                    <a:pt x="513" y="757"/>
                  </a:lnTo>
                  <a:lnTo>
                    <a:pt x="499" y="763"/>
                  </a:lnTo>
                  <a:lnTo>
                    <a:pt x="485" y="767"/>
                  </a:lnTo>
                  <a:lnTo>
                    <a:pt x="471" y="773"/>
                  </a:lnTo>
                  <a:lnTo>
                    <a:pt x="457" y="776"/>
                  </a:lnTo>
                  <a:lnTo>
                    <a:pt x="441" y="779"/>
                  </a:lnTo>
                  <a:lnTo>
                    <a:pt x="426" y="782"/>
                  </a:lnTo>
                  <a:lnTo>
                    <a:pt x="410" y="784"/>
                  </a:lnTo>
                  <a:lnTo>
                    <a:pt x="394" y="786"/>
                  </a:lnTo>
                  <a:lnTo>
                    <a:pt x="377" y="787"/>
                  </a:lnTo>
                  <a:lnTo>
                    <a:pt x="361" y="787"/>
                  </a:lnTo>
                  <a:lnTo>
                    <a:pt x="351" y="787"/>
                  </a:lnTo>
                  <a:lnTo>
                    <a:pt x="340" y="786"/>
                  </a:lnTo>
                  <a:lnTo>
                    <a:pt x="329" y="785"/>
                  </a:lnTo>
                  <a:lnTo>
                    <a:pt x="318" y="784"/>
                  </a:lnTo>
                  <a:lnTo>
                    <a:pt x="307" y="782"/>
                  </a:lnTo>
                  <a:lnTo>
                    <a:pt x="296" y="779"/>
                  </a:lnTo>
                  <a:lnTo>
                    <a:pt x="285" y="776"/>
                  </a:lnTo>
                  <a:lnTo>
                    <a:pt x="274" y="773"/>
                  </a:lnTo>
                  <a:lnTo>
                    <a:pt x="263" y="770"/>
                  </a:lnTo>
                  <a:lnTo>
                    <a:pt x="251" y="765"/>
                  </a:lnTo>
                  <a:lnTo>
                    <a:pt x="239" y="761"/>
                  </a:lnTo>
                  <a:lnTo>
                    <a:pt x="226" y="755"/>
                  </a:lnTo>
                  <a:lnTo>
                    <a:pt x="212" y="750"/>
                  </a:lnTo>
                  <a:lnTo>
                    <a:pt x="199" y="743"/>
                  </a:lnTo>
                  <a:lnTo>
                    <a:pt x="185" y="737"/>
                  </a:lnTo>
                  <a:lnTo>
                    <a:pt x="171" y="729"/>
                  </a:lnTo>
                  <a:lnTo>
                    <a:pt x="157" y="777"/>
                  </a:lnTo>
                  <a:lnTo>
                    <a:pt x="92" y="777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Freeform 169"/>
            <p:cNvSpPr>
              <a:spLocks/>
            </p:cNvSpPr>
            <p:nvPr/>
          </p:nvSpPr>
          <p:spPr bwMode="auto">
            <a:xfrm>
              <a:off x="1221" y="3225"/>
              <a:ext cx="100" cy="108"/>
            </a:xfrm>
            <a:custGeom>
              <a:avLst/>
              <a:gdLst/>
              <a:ahLst/>
              <a:cxnLst>
                <a:cxn ang="0">
                  <a:pos x="676" y="92"/>
                </a:cxn>
                <a:cxn ang="0">
                  <a:pos x="646" y="98"/>
                </a:cxn>
                <a:cxn ang="0">
                  <a:pos x="626" y="109"/>
                </a:cxn>
                <a:cxn ang="0">
                  <a:pos x="613" y="127"/>
                </a:cxn>
                <a:cxn ang="0">
                  <a:pos x="606" y="162"/>
                </a:cxn>
                <a:cxn ang="0">
                  <a:pos x="603" y="212"/>
                </a:cxn>
                <a:cxn ang="0">
                  <a:pos x="603" y="519"/>
                </a:cxn>
                <a:cxn ang="0">
                  <a:pos x="600" y="571"/>
                </a:cxn>
                <a:cxn ang="0">
                  <a:pos x="594" y="612"/>
                </a:cxn>
                <a:cxn ang="0">
                  <a:pos x="583" y="643"/>
                </a:cxn>
                <a:cxn ang="0">
                  <a:pos x="568" y="669"/>
                </a:cxn>
                <a:cxn ang="0">
                  <a:pos x="547" y="691"/>
                </a:cxn>
                <a:cxn ang="0">
                  <a:pos x="513" y="718"/>
                </a:cxn>
                <a:cxn ang="0">
                  <a:pos x="471" y="739"/>
                </a:cxn>
                <a:cxn ang="0">
                  <a:pos x="424" y="755"/>
                </a:cxn>
                <a:cxn ang="0">
                  <a:pos x="370" y="765"/>
                </a:cxn>
                <a:cxn ang="0">
                  <a:pos x="311" y="769"/>
                </a:cxn>
                <a:cxn ang="0">
                  <a:pos x="227" y="766"/>
                </a:cxn>
                <a:cxn ang="0">
                  <a:pos x="184" y="757"/>
                </a:cxn>
                <a:cxn ang="0">
                  <a:pos x="145" y="745"/>
                </a:cxn>
                <a:cxn ang="0">
                  <a:pos x="110" y="728"/>
                </a:cxn>
                <a:cxn ang="0">
                  <a:pos x="79" y="707"/>
                </a:cxn>
                <a:cxn ang="0">
                  <a:pos x="51" y="681"/>
                </a:cxn>
                <a:cxn ang="0">
                  <a:pos x="31" y="653"/>
                </a:cxn>
                <a:cxn ang="0">
                  <a:pos x="15" y="622"/>
                </a:cxn>
                <a:cxn ang="0">
                  <a:pos x="4" y="588"/>
                </a:cxn>
                <a:cxn ang="0">
                  <a:pos x="0" y="551"/>
                </a:cxn>
                <a:cxn ang="0">
                  <a:pos x="2" y="513"/>
                </a:cxn>
                <a:cxn ang="0">
                  <a:pos x="12" y="480"/>
                </a:cxn>
                <a:cxn ang="0">
                  <a:pos x="31" y="453"/>
                </a:cxn>
                <a:cxn ang="0">
                  <a:pos x="57" y="433"/>
                </a:cxn>
                <a:cxn ang="0">
                  <a:pos x="88" y="422"/>
                </a:cxn>
                <a:cxn ang="0">
                  <a:pos x="121" y="420"/>
                </a:cxn>
                <a:cxn ang="0">
                  <a:pos x="147" y="425"/>
                </a:cxn>
                <a:cxn ang="0">
                  <a:pos x="169" y="437"/>
                </a:cxn>
                <a:cxn ang="0">
                  <a:pos x="187" y="456"/>
                </a:cxn>
                <a:cxn ang="0">
                  <a:pos x="197" y="478"/>
                </a:cxn>
                <a:cxn ang="0">
                  <a:pos x="201" y="503"/>
                </a:cxn>
                <a:cxn ang="0">
                  <a:pos x="198" y="525"/>
                </a:cxn>
                <a:cxn ang="0">
                  <a:pos x="190" y="548"/>
                </a:cxn>
                <a:cxn ang="0">
                  <a:pos x="177" y="571"/>
                </a:cxn>
                <a:cxn ang="0">
                  <a:pos x="167" y="590"/>
                </a:cxn>
                <a:cxn ang="0">
                  <a:pos x="162" y="603"/>
                </a:cxn>
                <a:cxn ang="0">
                  <a:pos x="164" y="615"/>
                </a:cxn>
                <a:cxn ang="0">
                  <a:pos x="175" y="629"/>
                </a:cxn>
                <a:cxn ang="0">
                  <a:pos x="193" y="641"/>
                </a:cxn>
                <a:cxn ang="0">
                  <a:pos x="219" y="652"/>
                </a:cxn>
                <a:cxn ang="0">
                  <a:pos x="247" y="656"/>
                </a:cxn>
                <a:cxn ang="0">
                  <a:pos x="286" y="657"/>
                </a:cxn>
                <a:cxn ang="0">
                  <a:pos x="332" y="648"/>
                </a:cxn>
                <a:cxn ang="0">
                  <a:pos x="366" y="631"/>
                </a:cxn>
                <a:cxn ang="0">
                  <a:pos x="388" y="601"/>
                </a:cxn>
                <a:cxn ang="0">
                  <a:pos x="402" y="558"/>
                </a:cxn>
                <a:cxn ang="0">
                  <a:pos x="407" y="502"/>
                </a:cxn>
                <a:cxn ang="0">
                  <a:pos x="405" y="192"/>
                </a:cxn>
                <a:cxn ang="0">
                  <a:pos x="399" y="147"/>
                </a:cxn>
                <a:cxn ang="0">
                  <a:pos x="388" y="119"/>
                </a:cxn>
                <a:cxn ang="0">
                  <a:pos x="369" y="102"/>
                </a:cxn>
                <a:cxn ang="0">
                  <a:pos x="341" y="93"/>
                </a:cxn>
                <a:cxn ang="0">
                  <a:pos x="313" y="92"/>
                </a:cxn>
              </a:cxnLst>
              <a:rect l="0" t="0" r="r" b="b"/>
              <a:pathLst>
                <a:path w="687" h="769">
                  <a:moveTo>
                    <a:pt x="687" y="0"/>
                  </a:moveTo>
                  <a:lnTo>
                    <a:pt x="687" y="91"/>
                  </a:lnTo>
                  <a:lnTo>
                    <a:pt x="676" y="92"/>
                  </a:lnTo>
                  <a:lnTo>
                    <a:pt x="665" y="93"/>
                  </a:lnTo>
                  <a:lnTo>
                    <a:pt x="655" y="96"/>
                  </a:lnTo>
                  <a:lnTo>
                    <a:pt x="646" y="98"/>
                  </a:lnTo>
                  <a:lnTo>
                    <a:pt x="639" y="101"/>
                  </a:lnTo>
                  <a:lnTo>
                    <a:pt x="632" y="104"/>
                  </a:lnTo>
                  <a:lnTo>
                    <a:pt x="626" y="109"/>
                  </a:lnTo>
                  <a:lnTo>
                    <a:pt x="621" y="113"/>
                  </a:lnTo>
                  <a:lnTo>
                    <a:pt x="617" y="120"/>
                  </a:lnTo>
                  <a:lnTo>
                    <a:pt x="613" y="127"/>
                  </a:lnTo>
                  <a:lnTo>
                    <a:pt x="610" y="137"/>
                  </a:lnTo>
                  <a:lnTo>
                    <a:pt x="608" y="148"/>
                  </a:lnTo>
                  <a:lnTo>
                    <a:pt x="606" y="162"/>
                  </a:lnTo>
                  <a:lnTo>
                    <a:pt x="605" y="177"/>
                  </a:lnTo>
                  <a:lnTo>
                    <a:pt x="603" y="193"/>
                  </a:lnTo>
                  <a:lnTo>
                    <a:pt x="603" y="212"/>
                  </a:lnTo>
                  <a:lnTo>
                    <a:pt x="603" y="231"/>
                  </a:lnTo>
                  <a:lnTo>
                    <a:pt x="603" y="499"/>
                  </a:lnTo>
                  <a:lnTo>
                    <a:pt x="603" y="519"/>
                  </a:lnTo>
                  <a:lnTo>
                    <a:pt x="602" y="537"/>
                  </a:lnTo>
                  <a:lnTo>
                    <a:pt x="601" y="556"/>
                  </a:lnTo>
                  <a:lnTo>
                    <a:pt x="600" y="571"/>
                  </a:lnTo>
                  <a:lnTo>
                    <a:pt x="598" y="587"/>
                  </a:lnTo>
                  <a:lnTo>
                    <a:pt x="596" y="600"/>
                  </a:lnTo>
                  <a:lnTo>
                    <a:pt x="594" y="612"/>
                  </a:lnTo>
                  <a:lnTo>
                    <a:pt x="590" y="623"/>
                  </a:lnTo>
                  <a:lnTo>
                    <a:pt x="587" y="634"/>
                  </a:lnTo>
                  <a:lnTo>
                    <a:pt x="583" y="643"/>
                  </a:lnTo>
                  <a:lnTo>
                    <a:pt x="578" y="653"/>
                  </a:lnTo>
                  <a:lnTo>
                    <a:pt x="574" y="662"/>
                  </a:lnTo>
                  <a:lnTo>
                    <a:pt x="568" y="669"/>
                  </a:lnTo>
                  <a:lnTo>
                    <a:pt x="562" y="677"/>
                  </a:lnTo>
                  <a:lnTo>
                    <a:pt x="555" y="685"/>
                  </a:lnTo>
                  <a:lnTo>
                    <a:pt x="547" y="691"/>
                  </a:lnTo>
                  <a:lnTo>
                    <a:pt x="536" y="701"/>
                  </a:lnTo>
                  <a:lnTo>
                    <a:pt x="525" y="710"/>
                  </a:lnTo>
                  <a:lnTo>
                    <a:pt x="513" y="718"/>
                  </a:lnTo>
                  <a:lnTo>
                    <a:pt x="500" y="725"/>
                  </a:lnTo>
                  <a:lnTo>
                    <a:pt x="487" y="733"/>
                  </a:lnTo>
                  <a:lnTo>
                    <a:pt x="471" y="739"/>
                  </a:lnTo>
                  <a:lnTo>
                    <a:pt x="457" y="745"/>
                  </a:lnTo>
                  <a:lnTo>
                    <a:pt x="441" y="750"/>
                  </a:lnTo>
                  <a:lnTo>
                    <a:pt x="424" y="755"/>
                  </a:lnTo>
                  <a:lnTo>
                    <a:pt x="407" y="758"/>
                  </a:lnTo>
                  <a:lnTo>
                    <a:pt x="389" y="762"/>
                  </a:lnTo>
                  <a:lnTo>
                    <a:pt x="370" y="765"/>
                  </a:lnTo>
                  <a:lnTo>
                    <a:pt x="352" y="767"/>
                  </a:lnTo>
                  <a:lnTo>
                    <a:pt x="332" y="768"/>
                  </a:lnTo>
                  <a:lnTo>
                    <a:pt x="311" y="769"/>
                  </a:lnTo>
                  <a:lnTo>
                    <a:pt x="290" y="769"/>
                  </a:lnTo>
                  <a:lnTo>
                    <a:pt x="258" y="769"/>
                  </a:lnTo>
                  <a:lnTo>
                    <a:pt x="227" y="766"/>
                  </a:lnTo>
                  <a:lnTo>
                    <a:pt x="212" y="764"/>
                  </a:lnTo>
                  <a:lnTo>
                    <a:pt x="198" y="760"/>
                  </a:lnTo>
                  <a:lnTo>
                    <a:pt x="184" y="757"/>
                  </a:lnTo>
                  <a:lnTo>
                    <a:pt x="171" y="754"/>
                  </a:lnTo>
                  <a:lnTo>
                    <a:pt x="158" y="750"/>
                  </a:lnTo>
                  <a:lnTo>
                    <a:pt x="145" y="745"/>
                  </a:lnTo>
                  <a:lnTo>
                    <a:pt x="133" y="740"/>
                  </a:lnTo>
                  <a:lnTo>
                    <a:pt x="121" y="734"/>
                  </a:lnTo>
                  <a:lnTo>
                    <a:pt x="110" y="728"/>
                  </a:lnTo>
                  <a:lnTo>
                    <a:pt x="99" y="721"/>
                  </a:lnTo>
                  <a:lnTo>
                    <a:pt x="89" y="714"/>
                  </a:lnTo>
                  <a:lnTo>
                    <a:pt x="79" y="707"/>
                  </a:lnTo>
                  <a:lnTo>
                    <a:pt x="69" y="698"/>
                  </a:lnTo>
                  <a:lnTo>
                    <a:pt x="60" y="690"/>
                  </a:lnTo>
                  <a:lnTo>
                    <a:pt x="51" y="681"/>
                  </a:lnTo>
                  <a:lnTo>
                    <a:pt x="44" y="671"/>
                  </a:lnTo>
                  <a:lnTo>
                    <a:pt x="37" y="663"/>
                  </a:lnTo>
                  <a:lnTo>
                    <a:pt x="31" y="653"/>
                  </a:lnTo>
                  <a:lnTo>
                    <a:pt x="24" y="643"/>
                  </a:lnTo>
                  <a:lnTo>
                    <a:pt x="20" y="632"/>
                  </a:lnTo>
                  <a:lnTo>
                    <a:pt x="15" y="622"/>
                  </a:lnTo>
                  <a:lnTo>
                    <a:pt x="11" y="611"/>
                  </a:lnTo>
                  <a:lnTo>
                    <a:pt x="7" y="599"/>
                  </a:lnTo>
                  <a:lnTo>
                    <a:pt x="4" y="588"/>
                  </a:lnTo>
                  <a:lnTo>
                    <a:pt x="2" y="576"/>
                  </a:lnTo>
                  <a:lnTo>
                    <a:pt x="1" y="563"/>
                  </a:lnTo>
                  <a:lnTo>
                    <a:pt x="0" y="551"/>
                  </a:lnTo>
                  <a:lnTo>
                    <a:pt x="0" y="537"/>
                  </a:lnTo>
                  <a:lnTo>
                    <a:pt x="0" y="525"/>
                  </a:lnTo>
                  <a:lnTo>
                    <a:pt x="2" y="513"/>
                  </a:lnTo>
                  <a:lnTo>
                    <a:pt x="4" y="501"/>
                  </a:lnTo>
                  <a:lnTo>
                    <a:pt x="7" y="490"/>
                  </a:lnTo>
                  <a:lnTo>
                    <a:pt x="12" y="480"/>
                  </a:lnTo>
                  <a:lnTo>
                    <a:pt x="17" y="470"/>
                  </a:lnTo>
                  <a:lnTo>
                    <a:pt x="24" y="462"/>
                  </a:lnTo>
                  <a:lnTo>
                    <a:pt x="31" y="453"/>
                  </a:lnTo>
                  <a:lnTo>
                    <a:pt x="39" y="445"/>
                  </a:lnTo>
                  <a:lnTo>
                    <a:pt x="47" y="438"/>
                  </a:lnTo>
                  <a:lnTo>
                    <a:pt x="57" y="433"/>
                  </a:lnTo>
                  <a:lnTo>
                    <a:pt x="67" y="428"/>
                  </a:lnTo>
                  <a:lnTo>
                    <a:pt x="77" y="424"/>
                  </a:lnTo>
                  <a:lnTo>
                    <a:pt x="88" y="422"/>
                  </a:lnTo>
                  <a:lnTo>
                    <a:pt x="99" y="420"/>
                  </a:lnTo>
                  <a:lnTo>
                    <a:pt x="111" y="420"/>
                  </a:lnTo>
                  <a:lnTo>
                    <a:pt x="121" y="420"/>
                  </a:lnTo>
                  <a:lnTo>
                    <a:pt x="129" y="421"/>
                  </a:lnTo>
                  <a:lnTo>
                    <a:pt x="138" y="423"/>
                  </a:lnTo>
                  <a:lnTo>
                    <a:pt x="147" y="425"/>
                  </a:lnTo>
                  <a:lnTo>
                    <a:pt x="155" y="429"/>
                  </a:lnTo>
                  <a:lnTo>
                    <a:pt x="162" y="433"/>
                  </a:lnTo>
                  <a:lnTo>
                    <a:pt x="169" y="437"/>
                  </a:lnTo>
                  <a:lnTo>
                    <a:pt x="176" y="443"/>
                  </a:lnTo>
                  <a:lnTo>
                    <a:pt x="181" y="449"/>
                  </a:lnTo>
                  <a:lnTo>
                    <a:pt x="187" y="456"/>
                  </a:lnTo>
                  <a:lnTo>
                    <a:pt x="191" y="463"/>
                  </a:lnTo>
                  <a:lnTo>
                    <a:pt x="194" y="470"/>
                  </a:lnTo>
                  <a:lnTo>
                    <a:pt x="197" y="478"/>
                  </a:lnTo>
                  <a:lnTo>
                    <a:pt x="199" y="486"/>
                  </a:lnTo>
                  <a:lnTo>
                    <a:pt x="200" y="495"/>
                  </a:lnTo>
                  <a:lnTo>
                    <a:pt x="201" y="503"/>
                  </a:lnTo>
                  <a:lnTo>
                    <a:pt x="200" y="511"/>
                  </a:lnTo>
                  <a:lnTo>
                    <a:pt x="199" y="519"/>
                  </a:lnTo>
                  <a:lnTo>
                    <a:pt x="198" y="525"/>
                  </a:lnTo>
                  <a:lnTo>
                    <a:pt x="195" y="533"/>
                  </a:lnTo>
                  <a:lnTo>
                    <a:pt x="193" y="541"/>
                  </a:lnTo>
                  <a:lnTo>
                    <a:pt x="190" y="548"/>
                  </a:lnTo>
                  <a:lnTo>
                    <a:pt x="186" y="556"/>
                  </a:lnTo>
                  <a:lnTo>
                    <a:pt x="181" y="564"/>
                  </a:lnTo>
                  <a:lnTo>
                    <a:pt x="177" y="571"/>
                  </a:lnTo>
                  <a:lnTo>
                    <a:pt x="172" y="579"/>
                  </a:lnTo>
                  <a:lnTo>
                    <a:pt x="169" y="585"/>
                  </a:lnTo>
                  <a:lnTo>
                    <a:pt x="167" y="590"/>
                  </a:lnTo>
                  <a:lnTo>
                    <a:pt x="165" y="596"/>
                  </a:lnTo>
                  <a:lnTo>
                    <a:pt x="164" y="599"/>
                  </a:lnTo>
                  <a:lnTo>
                    <a:pt x="162" y="603"/>
                  </a:lnTo>
                  <a:lnTo>
                    <a:pt x="162" y="606"/>
                  </a:lnTo>
                  <a:lnTo>
                    <a:pt x="162" y="610"/>
                  </a:lnTo>
                  <a:lnTo>
                    <a:pt x="164" y="615"/>
                  </a:lnTo>
                  <a:lnTo>
                    <a:pt x="166" y="620"/>
                  </a:lnTo>
                  <a:lnTo>
                    <a:pt x="170" y="624"/>
                  </a:lnTo>
                  <a:lnTo>
                    <a:pt x="175" y="629"/>
                  </a:lnTo>
                  <a:lnTo>
                    <a:pt x="180" y="633"/>
                  </a:lnTo>
                  <a:lnTo>
                    <a:pt x="186" y="637"/>
                  </a:lnTo>
                  <a:lnTo>
                    <a:pt x="193" y="641"/>
                  </a:lnTo>
                  <a:lnTo>
                    <a:pt x="201" y="645"/>
                  </a:lnTo>
                  <a:lnTo>
                    <a:pt x="210" y="648"/>
                  </a:lnTo>
                  <a:lnTo>
                    <a:pt x="219" y="652"/>
                  </a:lnTo>
                  <a:lnTo>
                    <a:pt x="227" y="654"/>
                  </a:lnTo>
                  <a:lnTo>
                    <a:pt x="237" y="655"/>
                  </a:lnTo>
                  <a:lnTo>
                    <a:pt x="247" y="656"/>
                  </a:lnTo>
                  <a:lnTo>
                    <a:pt x="257" y="657"/>
                  </a:lnTo>
                  <a:lnTo>
                    <a:pt x="268" y="657"/>
                  </a:lnTo>
                  <a:lnTo>
                    <a:pt x="286" y="657"/>
                  </a:lnTo>
                  <a:lnTo>
                    <a:pt x="302" y="655"/>
                  </a:lnTo>
                  <a:lnTo>
                    <a:pt x="318" y="653"/>
                  </a:lnTo>
                  <a:lnTo>
                    <a:pt x="332" y="648"/>
                  </a:lnTo>
                  <a:lnTo>
                    <a:pt x="344" y="644"/>
                  </a:lnTo>
                  <a:lnTo>
                    <a:pt x="356" y="637"/>
                  </a:lnTo>
                  <a:lnTo>
                    <a:pt x="366" y="631"/>
                  </a:lnTo>
                  <a:lnTo>
                    <a:pt x="375" y="622"/>
                  </a:lnTo>
                  <a:lnTo>
                    <a:pt x="381" y="612"/>
                  </a:lnTo>
                  <a:lnTo>
                    <a:pt x="388" y="601"/>
                  </a:lnTo>
                  <a:lnTo>
                    <a:pt x="393" y="588"/>
                  </a:lnTo>
                  <a:lnTo>
                    <a:pt x="398" y="574"/>
                  </a:lnTo>
                  <a:lnTo>
                    <a:pt x="402" y="558"/>
                  </a:lnTo>
                  <a:lnTo>
                    <a:pt x="404" y="541"/>
                  </a:lnTo>
                  <a:lnTo>
                    <a:pt x="405" y="522"/>
                  </a:lnTo>
                  <a:lnTo>
                    <a:pt x="407" y="502"/>
                  </a:lnTo>
                  <a:lnTo>
                    <a:pt x="407" y="231"/>
                  </a:lnTo>
                  <a:lnTo>
                    <a:pt x="407" y="211"/>
                  </a:lnTo>
                  <a:lnTo>
                    <a:pt x="405" y="192"/>
                  </a:lnTo>
                  <a:lnTo>
                    <a:pt x="403" y="175"/>
                  </a:lnTo>
                  <a:lnTo>
                    <a:pt x="402" y="160"/>
                  </a:lnTo>
                  <a:lnTo>
                    <a:pt x="399" y="147"/>
                  </a:lnTo>
                  <a:lnTo>
                    <a:pt x="396" y="136"/>
                  </a:lnTo>
                  <a:lnTo>
                    <a:pt x="392" y="126"/>
                  </a:lnTo>
                  <a:lnTo>
                    <a:pt x="388" y="119"/>
                  </a:lnTo>
                  <a:lnTo>
                    <a:pt x="382" y="112"/>
                  </a:lnTo>
                  <a:lnTo>
                    <a:pt x="376" y="107"/>
                  </a:lnTo>
                  <a:lnTo>
                    <a:pt x="369" y="102"/>
                  </a:lnTo>
                  <a:lnTo>
                    <a:pt x="360" y="99"/>
                  </a:lnTo>
                  <a:lnTo>
                    <a:pt x="350" y="96"/>
                  </a:lnTo>
                  <a:lnTo>
                    <a:pt x="341" y="93"/>
                  </a:lnTo>
                  <a:lnTo>
                    <a:pt x="329" y="92"/>
                  </a:lnTo>
                  <a:lnTo>
                    <a:pt x="316" y="92"/>
                  </a:lnTo>
                  <a:lnTo>
                    <a:pt x="313" y="92"/>
                  </a:lnTo>
                  <a:lnTo>
                    <a:pt x="313" y="0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7" name="Freeform 170"/>
            <p:cNvSpPr>
              <a:spLocks/>
            </p:cNvSpPr>
            <p:nvPr/>
          </p:nvSpPr>
          <p:spPr bwMode="auto">
            <a:xfrm>
              <a:off x="1379" y="3324"/>
              <a:ext cx="100" cy="108"/>
            </a:xfrm>
            <a:custGeom>
              <a:avLst/>
              <a:gdLst/>
              <a:ahLst/>
              <a:cxnLst>
                <a:cxn ang="0">
                  <a:pos x="324" y="290"/>
                </a:cxn>
                <a:cxn ang="0">
                  <a:pos x="359" y="284"/>
                </a:cxn>
                <a:cxn ang="0">
                  <a:pos x="384" y="272"/>
                </a:cxn>
                <a:cxn ang="0">
                  <a:pos x="399" y="252"/>
                </a:cxn>
                <a:cxn ang="0">
                  <a:pos x="409" y="219"/>
                </a:cxn>
                <a:cxn ang="0">
                  <a:pos x="413" y="173"/>
                </a:cxn>
                <a:cxn ang="0">
                  <a:pos x="413" y="522"/>
                </a:cxn>
                <a:cxn ang="0">
                  <a:pos x="406" y="478"/>
                </a:cxn>
                <a:cxn ang="0">
                  <a:pos x="392" y="443"/>
                </a:cxn>
                <a:cxn ang="0">
                  <a:pos x="374" y="418"/>
                </a:cxn>
                <a:cxn ang="0">
                  <a:pos x="351" y="403"/>
                </a:cxn>
                <a:cxn ang="0">
                  <a:pos x="321" y="395"/>
                </a:cxn>
                <a:cxn ang="0">
                  <a:pos x="284" y="519"/>
                </a:cxn>
                <a:cxn ang="0">
                  <a:pos x="286" y="577"/>
                </a:cxn>
                <a:cxn ang="0">
                  <a:pos x="294" y="616"/>
                </a:cxn>
                <a:cxn ang="0">
                  <a:pos x="307" y="638"/>
                </a:cxn>
                <a:cxn ang="0">
                  <a:pos x="328" y="651"/>
                </a:cxn>
                <a:cxn ang="0">
                  <a:pos x="358" y="658"/>
                </a:cxn>
                <a:cxn ang="0">
                  <a:pos x="0" y="750"/>
                </a:cxn>
                <a:cxn ang="0">
                  <a:pos x="23" y="657"/>
                </a:cxn>
                <a:cxn ang="0">
                  <a:pos x="52" y="648"/>
                </a:cxn>
                <a:cxn ang="0">
                  <a:pos x="69" y="633"/>
                </a:cxn>
                <a:cxn ang="0">
                  <a:pos x="80" y="605"/>
                </a:cxn>
                <a:cxn ang="0">
                  <a:pos x="87" y="560"/>
                </a:cxn>
                <a:cxn ang="0">
                  <a:pos x="88" y="230"/>
                </a:cxn>
                <a:cxn ang="0">
                  <a:pos x="85" y="173"/>
                </a:cxn>
                <a:cxn ang="0">
                  <a:pos x="78" y="134"/>
                </a:cxn>
                <a:cxn ang="0">
                  <a:pos x="65" y="112"/>
                </a:cxn>
                <a:cxn ang="0">
                  <a:pos x="43" y="99"/>
                </a:cxn>
                <a:cxn ang="0">
                  <a:pos x="12" y="92"/>
                </a:cxn>
                <a:cxn ang="0">
                  <a:pos x="604" y="0"/>
                </a:cxn>
                <a:cxn ang="0">
                  <a:pos x="622" y="233"/>
                </a:cxn>
                <a:cxn ang="0">
                  <a:pos x="578" y="181"/>
                </a:cxn>
                <a:cxn ang="0">
                  <a:pos x="531" y="141"/>
                </a:cxn>
                <a:cxn ang="0">
                  <a:pos x="480" y="113"/>
                </a:cxn>
                <a:cxn ang="0">
                  <a:pos x="425" y="96"/>
                </a:cxn>
                <a:cxn ang="0">
                  <a:pos x="368" y="90"/>
                </a:cxn>
                <a:cxn ang="0">
                  <a:pos x="334" y="93"/>
                </a:cxn>
                <a:cxn ang="0">
                  <a:pos x="311" y="100"/>
                </a:cxn>
                <a:cxn ang="0">
                  <a:pos x="296" y="113"/>
                </a:cxn>
                <a:cxn ang="0">
                  <a:pos x="287" y="136"/>
                </a:cxn>
                <a:cxn ang="0">
                  <a:pos x="284" y="171"/>
                </a:cxn>
              </a:cxnLst>
              <a:rect l="0" t="0" r="r" b="b"/>
              <a:pathLst>
                <a:path w="705" h="750">
                  <a:moveTo>
                    <a:pt x="284" y="291"/>
                  </a:moveTo>
                  <a:lnTo>
                    <a:pt x="310" y="291"/>
                  </a:lnTo>
                  <a:lnTo>
                    <a:pt x="324" y="290"/>
                  </a:lnTo>
                  <a:lnTo>
                    <a:pt x="337" y="289"/>
                  </a:lnTo>
                  <a:lnTo>
                    <a:pt x="348" y="288"/>
                  </a:lnTo>
                  <a:lnTo>
                    <a:pt x="359" y="284"/>
                  </a:lnTo>
                  <a:lnTo>
                    <a:pt x="368" y="281"/>
                  </a:lnTo>
                  <a:lnTo>
                    <a:pt x="376" y="278"/>
                  </a:lnTo>
                  <a:lnTo>
                    <a:pt x="384" y="272"/>
                  </a:lnTo>
                  <a:lnTo>
                    <a:pt x="389" y="267"/>
                  </a:lnTo>
                  <a:lnTo>
                    <a:pt x="395" y="260"/>
                  </a:lnTo>
                  <a:lnTo>
                    <a:pt x="399" y="252"/>
                  </a:lnTo>
                  <a:lnTo>
                    <a:pt x="402" y="244"/>
                  </a:lnTo>
                  <a:lnTo>
                    <a:pt x="406" y="233"/>
                  </a:lnTo>
                  <a:lnTo>
                    <a:pt x="409" y="219"/>
                  </a:lnTo>
                  <a:lnTo>
                    <a:pt x="411" y="206"/>
                  </a:lnTo>
                  <a:lnTo>
                    <a:pt x="412" y="191"/>
                  </a:lnTo>
                  <a:lnTo>
                    <a:pt x="413" y="173"/>
                  </a:lnTo>
                  <a:lnTo>
                    <a:pt x="491" y="173"/>
                  </a:lnTo>
                  <a:lnTo>
                    <a:pt x="491" y="522"/>
                  </a:lnTo>
                  <a:lnTo>
                    <a:pt x="413" y="522"/>
                  </a:lnTo>
                  <a:lnTo>
                    <a:pt x="411" y="506"/>
                  </a:lnTo>
                  <a:lnTo>
                    <a:pt x="409" y="491"/>
                  </a:lnTo>
                  <a:lnTo>
                    <a:pt x="406" y="478"/>
                  </a:lnTo>
                  <a:lnTo>
                    <a:pt x="401" y="465"/>
                  </a:lnTo>
                  <a:lnTo>
                    <a:pt x="397" y="454"/>
                  </a:lnTo>
                  <a:lnTo>
                    <a:pt x="392" y="443"/>
                  </a:lnTo>
                  <a:lnTo>
                    <a:pt x="387" y="434"/>
                  </a:lnTo>
                  <a:lnTo>
                    <a:pt x="380" y="425"/>
                  </a:lnTo>
                  <a:lnTo>
                    <a:pt x="374" y="418"/>
                  </a:lnTo>
                  <a:lnTo>
                    <a:pt x="367" y="412"/>
                  </a:lnTo>
                  <a:lnTo>
                    <a:pt x="359" y="407"/>
                  </a:lnTo>
                  <a:lnTo>
                    <a:pt x="351" y="403"/>
                  </a:lnTo>
                  <a:lnTo>
                    <a:pt x="342" y="400"/>
                  </a:lnTo>
                  <a:lnTo>
                    <a:pt x="332" y="397"/>
                  </a:lnTo>
                  <a:lnTo>
                    <a:pt x="321" y="395"/>
                  </a:lnTo>
                  <a:lnTo>
                    <a:pt x="310" y="395"/>
                  </a:lnTo>
                  <a:lnTo>
                    <a:pt x="284" y="395"/>
                  </a:lnTo>
                  <a:lnTo>
                    <a:pt x="284" y="519"/>
                  </a:lnTo>
                  <a:lnTo>
                    <a:pt x="284" y="540"/>
                  </a:lnTo>
                  <a:lnTo>
                    <a:pt x="285" y="560"/>
                  </a:lnTo>
                  <a:lnTo>
                    <a:pt x="286" y="577"/>
                  </a:lnTo>
                  <a:lnTo>
                    <a:pt x="288" y="592"/>
                  </a:lnTo>
                  <a:lnTo>
                    <a:pt x="290" y="605"/>
                  </a:lnTo>
                  <a:lnTo>
                    <a:pt x="294" y="616"/>
                  </a:lnTo>
                  <a:lnTo>
                    <a:pt x="297" y="625"/>
                  </a:lnTo>
                  <a:lnTo>
                    <a:pt x="301" y="633"/>
                  </a:lnTo>
                  <a:lnTo>
                    <a:pt x="307" y="638"/>
                  </a:lnTo>
                  <a:lnTo>
                    <a:pt x="312" y="644"/>
                  </a:lnTo>
                  <a:lnTo>
                    <a:pt x="320" y="647"/>
                  </a:lnTo>
                  <a:lnTo>
                    <a:pt x="328" y="651"/>
                  </a:lnTo>
                  <a:lnTo>
                    <a:pt x="337" y="654"/>
                  </a:lnTo>
                  <a:lnTo>
                    <a:pt x="347" y="656"/>
                  </a:lnTo>
                  <a:lnTo>
                    <a:pt x="358" y="658"/>
                  </a:lnTo>
                  <a:lnTo>
                    <a:pt x="372" y="658"/>
                  </a:lnTo>
                  <a:lnTo>
                    <a:pt x="372" y="750"/>
                  </a:lnTo>
                  <a:lnTo>
                    <a:pt x="0" y="750"/>
                  </a:lnTo>
                  <a:lnTo>
                    <a:pt x="0" y="659"/>
                  </a:lnTo>
                  <a:lnTo>
                    <a:pt x="12" y="658"/>
                  </a:lnTo>
                  <a:lnTo>
                    <a:pt x="23" y="657"/>
                  </a:lnTo>
                  <a:lnTo>
                    <a:pt x="34" y="655"/>
                  </a:lnTo>
                  <a:lnTo>
                    <a:pt x="43" y="651"/>
                  </a:lnTo>
                  <a:lnTo>
                    <a:pt x="52" y="648"/>
                  </a:lnTo>
                  <a:lnTo>
                    <a:pt x="58" y="644"/>
                  </a:lnTo>
                  <a:lnTo>
                    <a:pt x="65" y="638"/>
                  </a:lnTo>
                  <a:lnTo>
                    <a:pt x="69" y="633"/>
                  </a:lnTo>
                  <a:lnTo>
                    <a:pt x="74" y="625"/>
                  </a:lnTo>
                  <a:lnTo>
                    <a:pt x="78" y="616"/>
                  </a:lnTo>
                  <a:lnTo>
                    <a:pt x="80" y="605"/>
                  </a:lnTo>
                  <a:lnTo>
                    <a:pt x="83" y="592"/>
                  </a:lnTo>
                  <a:lnTo>
                    <a:pt x="85" y="577"/>
                  </a:lnTo>
                  <a:lnTo>
                    <a:pt x="87" y="560"/>
                  </a:lnTo>
                  <a:lnTo>
                    <a:pt x="88" y="540"/>
                  </a:lnTo>
                  <a:lnTo>
                    <a:pt x="88" y="519"/>
                  </a:lnTo>
                  <a:lnTo>
                    <a:pt x="88" y="230"/>
                  </a:lnTo>
                  <a:lnTo>
                    <a:pt x="88" y="210"/>
                  </a:lnTo>
                  <a:lnTo>
                    <a:pt x="87" y="190"/>
                  </a:lnTo>
                  <a:lnTo>
                    <a:pt x="85" y="173"/>
                  </a:lnTo>
                  <a:lnTo>
                    <a:pt x="83" y="158"/>
                  </a:lnTo>
                  <a:lnTo>
                    <a:pt x="80" y="145"/>
                  </a:lnTo>
                  <a:lnTo>
                    <a:pt x="78" y="134"/>
                  </a:lnTo>
                  <a:lnTo>
                    <a:pt x="74" y="124"/>
                  </a:lnTo>
                  <a:lnTo>
                    <a:pt x="69" y="117"/>
                  </a:lnTo>
                  <a:lnTo>
                    <a:pt x="65" y="112"/>
                  </a:lnTo>
                  <a:lnTo>
                    <a:pt x="58" y="106"/>
                  </a:lnTo>
                  <a:lnTo>
                    <a:pt x="52" y="103"/>
                  </a:lnTo>
                  <a:lnTo>
                    <a:pt x="43" y="99"/>
                  </a:lnTo>
                  <a:lnTo>
                    <a:pt x="34" y="96"/>
                  </a:lnTo>
                  <a:lnTo>
                    <a:pt x="23" y="94"/>
                  </a:lnTo>
                  <a:lnTo>
                    <a:pt x="12" y="92"/>
                  </a:lnTo>
                  <a:lnTo>
                    <a:pt x="0" y="91"/>
                  </a:lnTo>
                  <a:lnTo>
                    <a:pt x="0" y="0"/>
                  </a:lnTo>
                  <a:lnTo>
                    <a:pt x="604" y="0"/>
                  </a:lnTo>
                  <a:lnTo>
                    <a:pt x="705" y="215"/>
                  </a:lnTo>
                  <a:lnTo>
                    <a:pt x="635" y="251"/>
                  </a:lnTo>
                  <a:lnTo>
                    <a:pt x="622" y="233"/>
                  </a:lnTo>
                  <a:lnTo>
                    <a:pt x="608" y="214"/>
                  </a:lnTo>
                  <a:lnTo>
                    <a:pt x="594" y="197"/>
                  </a:lnTo>
                  <a:lnTo>
                    <a:pt x="578" y="181"/>
                  </a:lnTo>
                  <a:lnTo>
                    <a:pt x="563" y="167"/>
                  </a:lnTo>
                  <a:lnTo>
                    <a:pt x="548" y="154"/>
                  </a:lnTo>
                  <a:lnTo>
                    <a:pt x="531" y="141"/>
                  </a:lnTo>
                  <a:lnTo>
                    <a:pt x="515" y="130"/>
                  </a:lnTo>
                  <a:lnTo>
                    <a:pt x="498" y="122"/>
                  </a:lnTo>
                  <a:lnTo>
                    <a:pt x="480" y="113"/>
                  </a:lnTo>
                  <a:lnTo>
                    <a:pt x="463" y="106"/>
                  </a:lnTo>
                  <a:lnTo>
                    <a:pt x="444" y="101"/>
                  </a:lnTo>
                  <a:lnTo>
                    <a:pt x="425" y="96"/>
                  </a:lnTo>
                  <a:lnTo>
                    <a:pt x="407" y="93"/>
                  </a:lnTo>
                  <a:lnTo>
                    <a:pt x="387" y="91"/>
                  </a:lnTo>
                  <a:lnTo>
                    <a:pt x="368" y="90"/>
                  </a:lnTo>
                  <a:lnTo>
                    <a:pt x="356" y="91"/>
                  </a:lnTo>
                  <a:lnTo>
                    <a:pt x="344" y="91"/>
                  </a:lnTo>
                  <a:lnTo>
                    <a:pt x="334" y="93"/>
                  </a:lnTo>
                  <a:lnTo>
                    <a:pt x="325" y="94"/>
                  </a:lnTo>
                  <a:lnTo>
                    <a:pt x="318" y="96"/>
                  </a:lnTo>
                  <a:lnTo>
                    <a:pt x="311" y="100"/>
                  </a:lnTo>
                  <a:lnTo>
                    <a:pt x="305" y="103"/>
                  </a:lnTo>
                  <a:lnTo>
                    <a:pt x="300" y="107"/>
                  </a:lnTo>
                  <a:lnTo>
                    <a:pt x="296" y="113"/>
                  </a:lnTo>
                  <a:lnTo>
                    <a:pt x="292" y="119"/>
                  </a:lnTo>
                  <a:lnTo>
                    <a:pt x="290" y="127"/>
                  </a:lnTo>
                  <a:lnTo>
                    <a:pt x="287" y="136"/>
                  </a:lnTo>
                  <a:lnTo>
                    <a:pt x="286" y="147"/>
                  </a:lnTo>
                  <a:lnTo>
                    <a:pt x="285" y="158"/>
                  </a:lnTo>
                  <a:lnTo>
                    <a:pt x="284" y="171"/>
                  </a:lnTo>
                  <a:lnTo>
                    <a:pt x="284" y="186"/>
                  </a:lnTo>
                  <a:lnTo>
                    <a:pt x="284" y="291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Freeform 171"/>
            <p:cNvSpPr>
              <a:spLocks/>
            </p:cNvSpPr>
            <p:nvPr/>
          </p:nvSpPr>
          <p:spPr bwMode="auto">
            <a:xfrm>
              <a:off x="788" y="1268"/>
              <a:ext cx="104" cy="103"/>
            </a:xfrm>
            <a:custGeom>
              <a:avLst/>
              <a:gdLst/>
              <a:ahLst/>
              <a:cxnLst>
                <a:cxn ang="0">
                  <a:pos x="81" y="180"/>
                </a:cxn>
                <a:cxn ang="0">
                  <a:pos x="76" y="137"/>
                </a:cxn>
                <a:cxn ang="0">
                  <a:pos x="66" y="111"/>
                </a:cxn>
                <a:cxn ang="0">
                  <a:pos x="48" y="96"/>
                </a:cxn>
                <a:cxn ang="0">
                  <a:pos x="22" y="89"/>
                </a:cxn>
                <a:cxn ang="0">
                  <a:pos x="0" y="0"/>
                </a:cxn>
                <a:cxn ang="0">
                  <a:pos x="336" y="85"/>
                </a:cxn>
                <a:cxn ang="0">
                  <a:pos x="307" y="91"/>
                </a:cxn>
                <a:cxn ang="0">
                  <a:pos x="287" y="104"/>
                </a:cxn>
                <a:cxn ang="0">
                  <a:pos x="274" y="125"/>
                </a:cxn>
                <a:cxn ang="0">
                  <a:pos x="267" y="162"/>
                </a:cxn>
                <a:cxn ang="0">
                  <a:pos x="264" y="216"/>
                </a:cxn>
                <a:cxn ang="0">
                  <a:pos x="266" y="513"/>
                </a:cxn>
                <a:cxn ang="0">
                  <a:pos x="277" y="555"/>
                </a:cxn>
                <a:cxn ang="0">
                  <a:pos x="298" y="585"/>
                </a:cxn>
                <a:cxn ang="0">
                  <a:pos x="329" y="607"/>
                </a:cxn>
                <a:cxn ang="0">
                  <a:pos x="367" y="619"/>
                </a:cxn>
                <a:cxn ang="0">
                  <a:pos x="418" y="621"/>
                </a:cxn>
                <a:cxn ang="0">
                  <a:pos x="467" y="611"/>
                </a:cxn>
                <a:cxn ang="0">
                  <a:pos x="507" y="590"/>
                </a:cxn>
                <a:cxn ang="0">
                  <a:pos x="534" y="556"/>
                </a:cxn>
                <a:cxn ang="0">
                  <a:pos x="552" y="512"/>
                </a:cxn>
                <a:cxn ang="0">
                  <a:pos x="557" y="457"/>
                </a:cxn>
                <a:cxn ang="0">
                  <a:pos x="556" y="178"/>
                </a:cxn>
                <a:cxn ang="0">
                  <a:pos x="551" y="135"/>
                </a:cxn>
                <a:cxn ang="0">
                  <a:pos x="540" y="108"/>
                </a:cxn>
                <a:cxn ang="0">
                  <a:pos x="523" y="94"/>
                </a:cxn>
                <a:cxn ang="0">
                  <a:pos x="497" y="86"/>
                </a:cxn>
                <a:cxn ang="0">
                  <a:pos x="475" y="0"/>
                </a:cxn>
                <a:cxn ang="0">
                  <a:pos x="727" y="88"/>
                </a:cxn>
                <a:cxn ang="0">
                  <a:pos x="697" y="93"/>
                </a:cxn>
                <a:cxn ang="0">
                  <a:pos x="677" y="105"/>
                </a:cxn>
                <a:cxn ang="0">
                  <a:pos x="665" y="126"/>
                </a:cxn>
                <a:cxn ang="0">
                  <a:pos x="657" y="163"/>
                </a:cxn>
                <a:cxn ang="0">
                  <a:pos x="655" y="216"/>
                </a:cxn>
                <a:cxn ang="0">
                  <a:pos x="654" y="480"/>
                </a:cxn>
                <a:cxn ang="0">
                  <a:pos x="650" y="532"/>
                </a:cxn>
                <a:cxn ang="0">
                  <a:pos x="641" y="573"/>
                </a:cxn>
                <a:cxn ang="0">
                  <a:pos x="628" y="606"/>
                </a:cxn>
                <a:cxn ang="0">
                  <a:pos x="609" y="636"/>
                </a:cxn>
                <a:cxn ang="0">
                  <a:pos x="584" y="663"/>
                </a:cxn>
                <a:cxn ang="0">
                  <a:pos x="553" y="687"/>
                </a:cxn>
                <a:cxn ang="0">
                  <a:pos x="516" y="705"/>
                </a:cxn>
                <a:cxn ang="0">
                  <a:pos x="474" y="718"/>
                </a:cxn>
                <a:cxn ang="0">
                  <a:pos x="426" y="726"/>
                </a:cxn>
                <a:cxn ang="0">
                  <a:pos x="374" y="728"/>
                </a:cxn>
                <a:cxn ang="0">
                  <a:pos x="290" y="723"/>
                </a:cxn>
                <a:cxn ang="0">
                  <a:pos x="246" y="713"/>
                </a:cxn>
                <a:cxn ang="0">
                  <a:pos x="208" y="700"/>
                </a:cxn>
                <a:cxn ang="0">
                  <a:pos x="175" y="681"/>
                </a:cxn>
                <a:cxn ang="0">
                  <a:pos x="146" y="659"/>
                </a:cxn>
                <a:cxn ang="0">
                  <a:pos x="124" y="633"/>
                </a:cxn>
                <a:cxn ang="0">
                  <a:pos x="105" y="602"/>
                </a:cxn>
                <a:cxn ang="0">
                  <a:pos x="93" y="567"/>
                </a:cxn>
                <a:cxn ang="0">
                  <a:pos x="86" y="527"/>
                </a:cxn>
                <a:cxn ang="0">
                  <a:pos x="83" y="483"/>
                </a:cxn>
              </a:cxnLst>
              <a:rect l="0" t="0" r="r" b="b"/>
              <a:pathLst>
                <a:path w="739" h="728">
                  <a:moveTo>
                    <a:pt x="83" y="218"/>
                  </a:moveTo>
                  <a:lnTo>
                    <a:pt x="82" y="199"/>
                  </a:lnTo>
                  <a:lnTo>
                    <a:pt x="81" y="180"/>
                  </a:lnTo>
                  <a:lnTo>
                    <a:pt x="80" y="163"/>
                  </a:lnTo>
                  <a:lnTo>
                    <a:pt x="79" y="149"/>
                  </a:lnTo>
                  <a:lnTo>
                    <a:pt x="76" y="137"/>
                  </a:lnTo>
                  <a:lnTo>
                    <a:pt x="74" y="126"/>
                  </a:lnTo>
                  <a:lnTo>
                    <a:pt x="69" y="117"/>
                  </a:lnTo>
                  <a:lnTo>
                    <a:pt x="66" y="111"/>
                  </a:lnTo>
                  <a:lnTo>
                    <a:pt x="60" y="105"/>
                  </a:lnTo>
                  <a:lnTo>
                    <a:pt x="55" y="101"/>
                  </a:lnTo>
                  <a:lnTo>
                    <a:pt x="48" y="96"/>
                  </a:lnTo>
                  <a:lnTo>
                    <a:pt x="41" y="93"/>
                  </a:lnTo>
                  <a:lnTo>
                    <a:pt x="32" y="91"/>
                  </a:lnTo>
                  <a:lnTo>
                    <a:pt x="22" y="89"/>
                  </a:lnTo>
                  <a:lnTo>
                    <a:pt x="11" y="88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47" y="0"/>
                  </a:lnTo>
                  <a:lnTo>
                    <a:pt x="347" y="84"/>
                  </a:lnTo>
                  <a:lnTo>
                    <a:pt x="336" y="85"/>
                  </a:lnTo>
                  <a:lnTo>
                    <a:pt x="325" y="86"/>
                  </a:lnTo>
                  <a:lnTo>
                    <a:pt x="315" y="89"/>
                  </a:lnTo>
                  <a:lnTo>
                    <a:pt x="307" y="91"/>
                  </a:lnTo>
                  <a:lnTo>
                    <a:pt x="299" y="94"/>
                  </a:lnTo>
                  <a:lnTo>
                    <a:pt x="292" y="99"/>
                  </a:lnTo>
                  <a:lnTo>
                    <a:pt x="287" y="104"/>
                  </a:lnTo>
                  <a:lnTo>
                    <a:pt x="281" y="110"/>
                  </a:lnTo>
                  <a:lnTo>
                    <a:pt x="278" y="116"/>
                  </a:lnTo>
                  <a:lnTo>
                    <a:pt x="274" y="125"/>
                  </a:lnTo>
                  <a:lnTo>
                    <a:pt x="271" y="136"/>
                  </a:lnTo>
                  <a:lnTo>
                    <a:pt x="268" y="148"/>
                  </a:lnTo>
                  <a:lnTo>
                    <a:pt x="267" y="162"/>
                  </a:lnTo>
                  <a:lnTo>
                    <a:pt x="265" y="179"/>
                  </a:lnTo>
                  <a:lnTo>
                    <a:pt x="265" y="196"/>
                  </a:lnTo>
                  <a:lnTo>
                    <a:pt x="264" y="216"/>
                  </a:lnTo>
                  <a:lnTo>
                    <a:pt x="264" y="480"/>
                  </a:lnTo>
                  <a:lnTo>
                    <a:pt x="265" y="498"/>
                  </a:lnTo>
                  <a:lnTo>
                    <a:pt x="266" y="513"/>
                  </a:lnTo>
                  <a:lnTo>
                    <a:pt x="269" y="528"/>
                  </a:lnTo>
                  <a:lnTo>
                    <a:pt x="273" y="541"/>
                  </a:lnTo>
                  <a:lnTo>
                    <a:pt x="277" y="555"/>
                  </a:lnTo>
                  <a:lnTo>
                    <a:pt x="284" y="566"/>
                  </a:lnTo>
                  <a:lnTo>
                    <a:pt x="290" y="577"/>
                  </a:lnTo>
                  <a:lnTo>
                    <a:pt x="298" y="585"/>
                  </a:lnTo>
                  <a:lnTo>
                    <a:pt x="307" y="594"/>
                  </a:lnTo>
                  <a:lnTo>
                    <a:pt x="318" y="602"/>
                  </a:lnTo>
                  <a:lnTo>
                    <a:pt x="329" y="607"/>
                  </a:lnTo>
                  <a:lnTo>
                    <a:pt x="341" y="613"/>
                  </a:lnTo>
                  <a:lnTo>
                    <a:pt x="353" y="616"/>
                  </a:lnTo>
                  <a:lnTo>
                    <a:pt x="367" y="619"/>
                  </a:lnTo>
                  <a:lnTo>
                    <a:pt x="383" y="622"/>
                  </a:lnTo>
                  <a:lnTo>
                    <a:pt x="398" y="622"/>
                  </a:lnTo>
                  <a:lnTo>
                    <a:pt x="418" y="621"/>
                  </a:lnTo>
                  <a:lnTo>
                    <a:pt x="435" y="619"/>
                  </a:lnTo>
                  <a:lnTo>
                    <a:pt x="452" y="616"/>
                  </a:lnTo>
                  <a:lnTo>
                    <a:pt x="467" y="611"/>
                  </a:lnTo>
                  <a:lnTo>
                    <a:pt x="481" y="605"/>
                  </a:lnTo>
                  <a:lnTo>
                    <a:pt x="495" y="599"/>
                  </a:lnTo>
                  <a:lnTo>
                    <a:pt x="507" y="590"/>
                  </a:lnTo>
                  <a:lnTo>
                    <a:pt x="517" y="580"/>
                  </a:lnTo>
                  <a:lnTo>
                    <a:pt x="527" y="569"/>
                  </a:lnTo>
                  <a:lnTo>
                    <a:pt x="534" y="556"/>
                  </a:lnTo>
                  <a:lnTo>
                    <a:pt x="542" y="543"/>
                  </a:lnTo>
                  <a:lnTo>
                    <a:pt x="547" y="528"/>
                  </a:lnTo>
                  <a:lnTo>
                    <a:pt x="552" y="512"/>
                  </a:lnTo>
                  <a:lnTo>
                    <a:pt x="555" y="495"/>
                  </a:lnTo>
                  <a:lnTo>
                    <a:pt x="556" y="477"/>
                  </a:lnTo>
                  <a:lnTo>
                    <a:pt x="557" y="457"/>
                  </a:lnTo>
                  <a:lnTo>
                    <a:pt x="557" y="216"/>
                  </a:lnTo>
                  <a:lnTo>
                    <a:pt x="557" y="196"/>
                  </a:lnTo>
                  <a:lnTo>
                    <a:pt x="556" y="178"/>
                  </a:lnTo>
                  <a:lnTo>
                    <a:pt x="555" y="161"/>
                  </a:lnTo>
                  <a:lnTo>
                    <a:pt x="553" y="147"/>
                  </a:lnTo>
                  <a:lnTo>
                    <a:pt x="551" y="135"/>
                  </a:lnTo>
                  <a:lnTo>
                    <a:pt x="547" y="124"/>
                  </a:lnTo>
                  <a:lnTo>
                    <a:pt x="544" y="115"/>
                  </a:lnTo>
                  <a:lnTo>
                    <a:pt x="540" y="108"/>
                  </a:lnTo>
                  <a:lnTo>
                    <a:pt x="535" y="103"/>
                  </a:lnTo>
                  <a:lnTo>
                    <a:pt x="530" y="99"/>
                  </a:lnTo>
                  <a:lnTo>
                    <a:pt x="523" y="94"/>
                  </a:lnTo>
                  <a:lnTo>
                    <a:pt x="516" y="91"/>
                  </a:lnTo>
                  <a:lnTo>
                    <a:pt x="507" y="89"/>
                  </a:lnTo>
                  <a:lnTo>
                    <a:pt x="497" y="86"/>
                  </a:lnTo>
                  <a:lnTo>
                    <a:pt x="486" y="85"/>
                  </a:lnTo>
                  <a:lnTo>
                    <a:pt x="475" y="84"/>
                  </a:lnTo>
                  <a:lnTo>
                    <a:pt x="475" y="0"/>
                  </a:lnTo>
                  <a:lnTo>
                    <a:pt x="739" y="0"/>
                  </a:lnTo>
                  <a:lnTo>
                    <a:pt x="739" y="86"/>
                  </a:lnTo>
                  <a:lnTo>
                    <a:pt x="727" y="88"/>
                  </a:lnTo>
                  <a:lnTo>
                    <a:pt x="716" y="89"/>
                  </a:lnTo>
                  <a:lnTo>
                    <a:pt x="706" y="91"/>
                  </a:lnTo>
                  <a:lnTo>
                    <a:pt x="697" y="93"/>
                  </a:lnTo>
                  <a:lnTo>
                    <a:pt x="689" y="96"/>
                  </a:lnTo>
                  <a:lnTo>
                    <a:pt x="683" y="101"/>
                  </a:lnTo>
                  <a:lnTo>
                    <a:pt x="677" y="105"/>
                  </a:lnTo>
                  <a:lnTo>
                    <a:pt x="672" y="111"/>
                  </a:lnTo>
                  <a:lnTo>
                    <a:pt x="668" y="118"/>
                  </a:lnTo>
                  <a:lnTo>
                    <a:pt x="665" y="126"/>
                  </a:lnTo>
                  <a:lnTo>
                    <a:pt x="662" y="137"/>
                  </a:lnTo>
                  <a:lnTo>
                    <a:pt x="660" y="149"/>
                  </a:lnTo>
                  <a:lnTo>
                    <a:pt x="657" y="163"/>
                  </a:lnTo>
                  <a:lnTo>
                    <a:pt x="656" y="179"/>
                  </a:lnTo>
                  <a:lnTo>
                    <a:pt x="655" y="196"/>
                  </a:lnTo>
                  <a:lnTo>
                    <a:pt x="655" y="216"/>
                  </a:lnTo>
                  <a:lnTo>
                    <a:pt x="655" y="438"/>
                  </a:lnTo>
                  <a:lnTo>
                    <a:pt x="654" y="459"/>
                  </a:lnTo>
                  <a:lnTo>
                    <a:pt x="654" y="480"/>
                  </a:lnTo>
                  <a:lnTo>
                    <a:pt x="653" y="499"/>
                  </a:lnTo>
                  <a:lnTo>
                    <a:pt x="651" y="515"/>
                  </a:lnTo>
                  <a:lnTo>
                    <a:pt x="650" y="532"/>
                  </a:lnTo>
                  <a:lnTo>
                    <a:pt x="646" y="547"/>
                  </a:lnTo>
                  <a:lnTo>
                    <a:pt x="644" y="560"/>
                  </a:lnTo>
                  <a:lnTo>
                    <a:pt x="641" y="573"/>
                  </a:lnTo>
                  <a:lnTo>
                    <a:pt x="637" y="584"/>
                  </a:lnTo>
                  <a:lnTo>
                    <a:pt x="632" y="596"/>
                  </a:lnTo>
                  <a:lnTo>
                    <a:pt x="628" y="606"/>
                  </a:lnTo>
                  <a:lnTo>
                    <a:pt x="622" y="617"/>
                  </a:lnTo>
                  <a:lnTo>
                    <a:pt x="616" y="627"/>
                  </a:lnTo>
                  <a:lnTo>
                    <a:pt x="609" y="636"/>
                  </a:lnTo>
                  <a:lnTo>
                    <a:pt x="601" y="646"/>
                  </a:lnTo>
                  <a:lnTo>
                    <a:pt x="594" y="654"/>
                  </a:lnTo>
                  <a:lnTo>
                    <a:pt x="584" y="663"/>
                  </a:lnTo>
                  <a:lnTo>
                    <a:pt x="574" y="671"/>
                  </a:lnTo>
                  <a:lnTo>
                    <a:pt x="564" y="679"/>
                  </a:lnTo>
                  <a:lnTo>
                    <a:pt x="553" y="687"/>
                  </a:lnTo>
                  <a:lnTo>
                    <a:pt x="541" y="693"/>
                  </a:lnTo>
                  <a:lnTo>
                    <a:pt x="529" y="700"/>
                  </a:lnTo>
                  <a:lnTo>
                    <a:pt x="516" y="705"/>
                  </a:lnTo>
                  <a:lnTo>
                    <a:pt x="502" y="710"/>
                  </a:lnTo>
                  <a:lnTo>
                    <a:pt x="488" y="714"/>
                  </a:lnTo>
                  <a:lnTo>
                    <a:pt x="474" y="718"/>
                  </a:lnTo>
                  <a:lnTo>
                    <a:pt x="458" y="721"/>
                  </a:lnTo>
                  <a:lnTo>
                    <a:pt x="443" y="724"/>
                  </a:lnTo>
                  <a:lnTo>
                    <a:pt x="426" y="726"/>
                  </a:lnTo>
                  <a:lnTo>
                    <a:pt x="410" y="727"/>
                  </a:lnTo>
                  <a:lnTo>
                    <a:pt x="392" y="728"/>
                  </a:lnTo>
                  <a:lnTo>
                    <a:pt x="374" y="728"/>
                  </a:lnTo>
                  <a:lnTo>
                    <a:pt x="339" y="727"/>
                  </a:lnTo>
                  <a:lnTo>
                    <a:pt x="306" y="724"/>
                  </a:lnTo>
                  <a:lnTo>
                    <a:pt x="290" y="723"/>
                  </a:lnTo>
                  <a:lnTo>
                    <a:pt x="275" y="720"/>
                  </a:lnTo>
                  <a:lnTo>
                    <a:pt x="260" y="716"/>
                  </a:lnTo>
                  <a:lnTo>
                    <a:pt x="246" y="713"/>
                  </a:lnTo>
                  <a:lnTo>
                    <a:pt x="233" y="709"/>
                  </a:lnTo>
                  <a:lnTo>
                    <a:pt x="220" y="704"/>
                  </a:lnTo>
                  <a:lnTo>
                    <a:pt x="208" y="700"/>
                  </a:lnTo>
                  <a:lnTo>
                    <a:pt x="196" y="694"/>
                  </a:lnTo>
                  <a:lnTo>
                    <a:pt x="185" y="688"/>
                  </a:lnTo>
                  <a:lnTo>
                    <a:pt x="175" y="681"/>
                  </a:lnTo>
                  <a:lnTo>
                    <a:pt x="165" y="674"/>
                  </a:lnTo>
                  <a:lnTo>
                    <a:pt x="155" y="667"/>
                  </a:lnTo>
                  <a:lnTo>
                    <a:pt x="146" y="659"/>
                  </a:lnTo>
                  <a:lnTo>
                    <a:pt x="138" y="651"/>
                  </a:lnTo>
                  <a:lnTo>
                    <a:pt x="131" y="643"/>
                  </a:lnTo>
                  <a:lnTo>
                    <a:pt x="124" y="633"/>
                  </a:lnTo>
                  <a:lnTo>
                    <a:pt x="118" y="623"/>
                  </a:lnTo>
                  <a:lnTo>
                    <a:pt x="111" y="613"/>
                  </a:lnTo>
                  <a:lnTo>
                    <a:pt x="105" y="602"/>
                  </a:lnTo>
                  <a:lnTo>
                    <a:pt x="101" y="591"/>
                  </a:lnTo>
                  <a:lnTo>
                    <a:pt x="97" y="579"/>
                  </a:lnTo>
                  <a:lnTo>
                    <a:pt x="93" y="567"/>
                  </a:lnTo>
                  <a:lnTo>
                    <a:pt x="90" y="555"/>
                  </a:lnTo>
                  <a:lnTo>
                    <a:pt x="88" y="541"/>
                  </a:lnTo>
                  <a:lnTo>
                    <a:pt x="86" y="527"/>
                  </a:lnTo>
                  <a:lnTo>
                    <a:pt x="83" y="513"/>
                  </a:lnTo>
                  <a:lnTo>
                    <a:pt x="83" y="499"/>
                  </a:lnTo>
                  <a:lnTo>
                    <a:pt x="83" y="483"/>
                  </a:lnTo>
                  <a:lnTo>
                    <a:pt x="83" y="218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9" name="Freeform 172"/>
            <p:cNvSpPr>
              <a:spLocks/>
            </p:cNvSpPr>
            <p:nvPr/>
          </p:nvSpPr>
          <p:spPr bwMode="auto">
            <a:xfrm>
              <a:off x="900" y="1268"/>
              <a:ext cx="104" cy="99"/>
            </a:xfrm>
            <a:custGeom>
              <a:avLst/>
              <a:gdLst/>
              <a:ahLst/>
              <a:cxnLst>
                <a:cxn ang="0">
                  <a:pos x="0" y="625"/>
                </a:cxn>
                <a:cxn ang="0">
                  <a:pos x="22" y="623"/>
                </a:cxn>
                <a:cxn ang="0">
                  <a:pos x="41" y="618"/>
                </a:cxn>
                <a:cxn ang="0">
                  <a:pos x="56" y="611"/>
                </a:cxn>
                <a:cxn ang="0">
                  <a:pos x="66" y="600"/>
                </a:cxn>
                <a:cxn ang="0">
                  <a:pos x="74" y="585"/>
                </a:cxn>
                <a:cxn ang="0">
                  <a:pos x="79" y="562"/>
                </a:cxn>
                <a:cxn ang="0">
                  <a:pos x="82" y="532"/>
                </a:cxn>
                <a:cxn ang="0">
                  <a:pos x="84" y="493"/>
                </a:cxn>
                <a:cxn ang="0">
                  <a:pos x="82" y="199"/>
                </a:cxn>
                <a:cxn ang="0">
                  <a:pos x="81" y="163"/>
                </a:cxn>
                <a:cxn ang="0">
                  <a:pos x="77" y="137"/>
                </a:cxn>
                <a:cxn ang="0">
                  <a:pos x="70" y="118"/>
                </a:cxn>
                <a:cxn ang="0">
                  <a:pos x="62" y="106"/>
                </a:cxn>
                <a:cxn ang="0">
                  <a:pos x="48" y="97"/>
                </a:cxn>
                <a:cxn ang="0">
                  <a:pos x="32" y="91"/>
                </a:cxn>
                <a:cxn ang="0">
                  <a:pos x="12" y="88"/>
                </a:cxn>
                <a:cxn ang="0">
                  <a:pos x="0" y="0"/>
                </a:cxn>
                <a:cxn ang="0">
                  <a:pos x="548" y="405"/>
                </a:cxn>
                <a:cxn ang="0">
                  <a:pos x="548" y="196"/>
                </a:cxn>
                <a:cxn ang="0">
                  <a:pos x="545" y="161"/>
                </a:cxn>
                <a:cxn ang="0">
                  <a:pos x="541" y="135"/>
                </a:cxn>
                <a:cxn ang="0">
                  <a:pos x="534" y="115"/>
                </a:cxn>
                <a:cxn ang="0">
                  <a:pos x="526" y="103"/>
                </a:cxn>
                <a:cxn ang="0">
                  <a:pos x="512" y="94"/>
                </a:cxn>
                <a:cxn ang="0">
                  <a:pos x="496" y="89"/>
                </a:cxn>
                <a:cxn ang="0">
                  <a:pos x="476" y="85"/>
                </a:cxn>
                <a:cxn ang="0">
                  <a:pos x="464" y="0"/>
                </a:cxn>
                <a:cxn ang="0">
                  <a:pos x="728" y="86"/>
                </a:cxn>
                <a:cxn ang="0">
                  <a:pos x="706" y="89"/>
                </a:cxn>
                <a:cxn ang="0">
                  <a:pos x="687" y="93"/>
                </a:cxn>
                <a:cxn ang="0">
                  <a:pos x="673" y="101"/>
                </a:cxn>
                <a:cxn ang="0">
                  <a:pos x="663" y="111"/>
                </a:cxn>
                <a:cxn ang="0">
                  <a:pos x="655" y="125"/>
                </a:cxn>
                <a:cxn ang="0">
                  <a:pos x="650" y="149"/>
                </a:cxn>
                <a:cxn ang="0">
                  <a:pos x="647" y="180"/>
                </a:cxn>
                <a:cxn ang="0">
                  <a:pos x="647" y="218"/>
                </a:cxn>
                <a:cxn ang="0">
                  <a:pos x="515" y="712"/>
                </a:cxn>
                <a:cxn ang="0">
                  <a:pos x="181" y="495"/>
                </a:cxn>
                <a:cxn ang="0">
                  <a:pos x="182" y="534"/>
                </a:cxn>
                <a:cxn ang="0">
                  <a:pos x="186" y="565"/>
                </a:cxn>
                <a:cxn ang="0">
                  <a:pos x="190" y="588"/>
                </a:cxn>
                <a:cxn ang="0">
                  <a:pos x="198" y="603"/>
                </a:cxn>
                <a:cxn ang="0">
                  <a:pos x="209" y="613"/>
                </a:cxn>
                <a:cxn ang="0">
                  <a:pos x="223" y="621"/>
                </a:cxn>
                <a:cxn ang="0">
                  <a:pos x="242" y="625"/>
                </a:cxn>
                <a:cxn ang="0">
                  <a:pos x="264" y="627"/>
                </a:cxn>
                <a:cxn ang="0">
                  <a:pos x="0" y="712"/>
                </a:cxn>
              </a:cxnLst>
              <a:rect l="0" t="0" r="r" b="b"/>
              <a:pathLst>
                <a:path w="728" h="712">
                  <a:moveTo>
                    <a:pt x="0" y="712"/>
                  </a:moveTo>
                  <a:lnTo>
                    <a:pt x="0" y="625"/>
                  </a:lnTo>
                  <a:lnTo>
                    <a:pt x="12" y="624"/>
                  </a:lnTo>
                  <a:lnTo>
                    <a:pt x="22" y="623"/>
                  </a:lnTo>
                  <a:lnTo>
                    <a:pt x="32" y="621"/>
                  </a:lnTo>
                  <a:lnTo>
                    <a:pt x="41" y="618"/>
                  </a:lnTo>
                  <a:lnTo>
                    <a:pt x="48" y="614"/>
                  </a:lnTo>
                  <a:lnTo>
                    <a:pt x="56" y="611"/>
                  </a:lnTo>
                  <a:lnTo>
                    <a:pt x="62" y="605"/>
                  </a:lnTo>
                  <a:lnTo>
                    <a:pt x="66" y="600"/>
                  </a:lnTo>
                  <a:lnTo>
                    <a:pt x="70" y="593"/>
                  </a:lnTo>
                  <a:lnTo>
                    <a:pt x="74" y="585"/>
                  </a:lnTo>
                  <a:lnTo>
                    <a:pt x="77" y="574"/>
                  </a:lnTo>
                  <a:lnTo>
                    <a:pt x="79" y="562"/>
                  </a:lnTo>
                  <a:lnTo>
                    <a:pt x="81" y="548"/>
                  </a:lnTo>
                  <a:lnTo>
                    <a:pt x="82" y="532"/>
                  </a:lnTo>
                  <a:lnTo>
                    <a:pt x="82" y="513"/>
                  </a:lnTo>
                  <a:lnTo>
                    <a:pt x="84" y="493"/>
                  </a:lnTo>
                  <a:lnTo>
                    <a:pt x="84" y="218"/>
                  </a:lnTo>
                  <a:lnTo>
                    <a:pt x="82" y="199"/>
                  </a:lnTo>
                  <a:lnTo>
                    <a:pt x="82" y="180"/>
                  </a:lnTo>
                  <a:lnTo>
                    <a:pt x="81" y="163"/>
                  </a:lnTo>
                  <a:lnTo>
                    <a:pt x="79" y="149"/>
                  </a:lnTo>
                  <a:lnTo>
                    <a:pt x="77" y="137"/>
                  </a:lnTo>
                  <a:lnTo>
                    <a:pt x="74" y="126"/>
                  </a:lnTo>
                  <a:lnTo>
                    <a:pt x="70" y="118"/>
                  </a:lnTo>
                  <a:lnTo>
                    <a:pt x="66" y="111"/>
                  </a:lnTo>
                  <a:lnTo>
                    <a:pt x="62" y="106"/>
                  </a:lnTo>
                  <a:lnTo>
                    <a:pt x="56" y="101"/>
                  </a:lnTo>
                  <a:lnTo>
                    <a:pt x="48" y="97"/>
                  </a:lnTo>
                  <a:lnTo>
                    <a:pt x="41" y="94"/>
                  </a:lnTo>
                  <a:lnTo>
                    <a:pt x="32" y="91"/>
                  </a:lnTo>
                  <a:lnTo>
                    <a:pt x="22" y="89"/>
                  </a:lnTo>
                  <a:lnTo>
                    <a:pt x="12" y="88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01" y="0"/>
                  </a:lnTo>
                  <a:lnTo>
                    <a:pt x="548" y="405"/>
                  </a:lnTo>
                  <a:lnTo>
                    <a:pt x="548" y="216"/>
                  </a:lnTo>
                  <a:lnTo>
                    <a:pt x="548" y="196"/>
                  </a:lnTo>
                  <a:lnTo>
                    <a:pt x="546" y="178"/>
                  </a:lnTo>
                  <a:lnTo>
                    <a:pt x="545" y="161"/>
                  </a:lnTo>
                  <a:lnTo>
                    <a:pt x="543" y="147"/>
                  </a:lnTo>
                  <a:lnTo>
                    <a:pt x="541" y="135"/>
                  </a:lnTo>
                  <a:lnTo>
                    <a:pt x="538" y="124"/>
                  </a:lnTo>
                  <a:lnTo>
                    <a:pt x="534" y="115"/>
                  </a:lnTo>
                  <a:lnTo>
                    <a:pt x="530" y="108"/>
                  </a:lnTo>
                  <a:lnTo>
                    <a:pt x="526" y="103"/>
                  </a:lnTo>
                  <a:lnTo>
                    <a:pt x="520" y="99"/>
                  </a:lnTo>
                  <a:lnTo>
                    <a:pt x="512" y="94"/>
                  </a:lnTo>
                  <a:lnTo>
                    <a:pt x="505" y="91"/>
                  </a:lnTo>
                  <a:lnTo>
                    <a:pt x="496" y="89"/>
                  </a:lnTo>
                  <a:lnTo>
                    <a:pt x="486" y="86"/>
                  </a:lnTo>
                  <a:lnTo>
                    <a:pt x="476" y="85"/>
                  </a:lnTo>
                  <a:lnTo>
                    <a:pt x="464" y="84"/>
                  </a:lnTo>
                  <a:lnTo>
                    <a:pt x="464" y="0"/>
                  </a:lnTo>
                  <a:lnTo>
                    <a:pt x="728" y="0"/>
                  </a:lnTo>
                  <a:lnTo>
                    <a:pt x="728" y="86"/>
                  </a:lnTo>
                  <a:lnTo>
                    <a:pt x="717" y="88"/>
                  </a:lnTo>
                  <a:lnTo>
                    <a:pt x="706" y="89"/>
                  </a:lnTo>
                  <a:lnTo>
                    <a:pt x="696" y="91"/>
                  </a:lnTo>
                  <a:lnTo>
                    <a:pt x="687" y="93"/>
                  </a:lnTo>
                  <a:lnTo>
                    <a:pt x="680" y="96"/>
                  </a:lnTo>
                  <a:lnTo>
                    <a:pt x="673" y="101"/>
                  </a:lnTo>
                  <a:lnTo>
                    <a:pt x="667" y="105"/>
                  </a:lnTo>
                  <a:lnTo>
                    <a:pt x="663" y="111"/>
                  </a:lnTo>
                  <a:lnTo>
                    <a:pt x="659" y="117"/>
                  </a:lnTo>
                  <a:lnTo>
                    <a:pt x="655" y="125"/>
                  </a:lnTo>
                  <a:lnTo>
                    <a:pt x="652" y="136"/>
                  </a:lnTo>
                  <a:lnTo>
                    <a:pt x="650" y="149"/>
                  </a:lnTo>
                  <a:lnTo>
                    <a:pt x="649" y="163"/>
                  </a:lnTo>
                  <a:lnTo>
                    <a:pt x="647" y="180"/>
                  </a:lnTo>
                  <a:lnTo>
                    <a:pt x="647" y="199"/>
                  </a:lnTo>
                  <a:lnTo>
                    <a:pt x="647" y="218"/>
                  </a:lnTo>
                  <a:lnTo>
                    <a:pt x="647" y="712"/>
                  </a:lnTo>
                  <a:lnTo>
                    <a:pt x="515" y="712"/>
                  </a:lnTo>
                  <a:lnTo>
                    <a:pt x="181" y="165"/>
                  </a:lnTo>
                  <a:lnTo>
                    <a:pt x="181" y="495"/>
                  </a:lnTo>
                  <a:lnTo>
                    <a:pt x="181" y="515"/>
                  </a:lnTo>
                  <a:lnTo>
                    <a:pt x="182" y="534"/>
                  </a:lnTo>
                  <a:lnTo>
                    <a:pt x="184" y="550"/>
                  </a:lnTo>
                  <a:lnTo>
                    <a:pt x="186" y="565"/>
                  </a:lnTo>
                  <a:lnTo>
                    <a:pt x="188" y="578"/>
                  </a:lnTo>
                  <a:lnTo>
                    <a:pt x="190" y="588"/>
                  </a:lnTo>
                  <a:lnTo>
                    <a:pt x="195" y="596"/>
                  </a:lnTo>
                  <a:lnTo>
                    <a:pt x="198" y="603"/>
                  </a:lnTo>
                  <a:lnTo>
                    <a:pt x="203" y="609"/>
                  </a:lnTo>
                  <a:lnTo>
                    <a:pt x="209" y="613"/>
                  </a:lnTo>
                  <a:lnTo>
                    <a:pt x="215" y="617"/>
                  </a:lnTo>
                  <a:lnTo>
                    <a:pt x="223" y="621"/>
                  </a:lnTo>
                  <a:lnTo>
                    <a:pt x="232" y="623"/>
                  </a:lnTo>
                  <a:lnTo>
                    <a:pt x="242" y="625"/>
                  </a:lnTo>
                  <a:lnTo>
                    <a:pt x="252" y="626"/>
                  </a:lnTo>
                  <a:lnTo>
                    <a:pt x="264" y="627"/>
                  </a:lnTo>
                  <a:lnTo>
                    <a:pt x="264" y="712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Freeform 173"/>
            <p:cNvSpPr>
              <a:spLocks/>
            </p:cNvSpPr>
            <p:nvPr/>
          </p:nvSpPr>
          <p:spPr bwMode="auto">
            <a:xfrm>
              <a:off x="1017" y="1268"/>
              <a:ext cx="46" cy="99"/>
            </a:xfrm>
            <a:custGeom>
              <a:avLst/>
              <a:gdLst/>
              <a:ahLst/>
              <a:cxnLst>
                <a:cxn ang="0">
                  <a:pos x="352" y="86"/>
                </a:cxn>
                <a:cxn ang="0">
                  <a:pos x="330" y="89"/>
                </a:cxn>
                <a:cxn ang="0">
                  <a:pos x="311" y="93"/>
                </a:cxn>
                <a:cxn ang="0">
                  <a:pos x="297" y="101"/>
                </a:cxn>
                <a:cxn ang="0">
                  <a:pos x="286" y="111"/>
                </a:cxn>
                <a:cxn ang="0">
                  <a:pos x="278" y="126"/>
                </a:cxn>
                <a:cxn ang="0">
                  <a:pos x="274" y="149"/>
                </a:cxn>
                <a:cxn ang="0">
                  <a:pos x="271" y="180"/>
                </a:cxn>
                <a:cxn ang="0">
                  <a:pos x="270" y="218"/>
                </a:cxn>
                <a:cxn ang="0">
                  <a:pos x="270" y="513"/>
                </a:cxn>
                <a:cxn ang="0">
                  <a:pos x="272" y="548"/>
                </a:cxn>
                <a:cxn ang="0">
                  <a:pos x="276" y="574"/>
                </a:cxn>
                <a:cxn ang="0">
                  <a:pos x="282" y="593"/>
                </a:cxn>
                <a:cxn ang="0">
                  <a:pos x="290" y="605"/>
                </a:cxn>
                <a:cxn ang="0">
                  <a:pos x="304" y="614"/>
                </a:cxn>
                <a:cxn ang="0">
                  <a:pos x="320" y="621"/>
                </a:cxn>
                <a:cxn ang="0">
                  <a:pos x="340" y="624"/>
                </a:cxn>
                <a:cxn ang="0">
                  <a:pos x="352" y="712"/>
                </a:cxn>
                <a:cxn ang="0">
                  <a:pos x="1" y="625"/>
                </a:cxn>
                <a:cxn ang="0">
                  <a:pos x="23" y="623"/>
                </a:cxn>
                <a:cxn ang="0">
                  <a:pos x="42" y="618"/>
                </a:cxn>
                <a:cxn ang="0">
                  <a:pos x="56" y="611"/>
                </a:cxn>
                <a:cxn ang="0">
                  <a:pos x="66" y="601"/>
                </a:cxn>
                <a:cxn ang="0">
                  <a:pos x="74" y="585"/>
                </a:cxn>
                <a:cxn ang="0">
                  <a:pos x="79" y="562"/>
                </a:cxn>
                <a:cxn ang="0">
                  <a:pos x="82" y="532"/>
                </a:cxn>
                <a:cxn ang="0">
                  <a:pos x="83" y="493"/>
                </a:cxn>
                <a:cxn ang="0">
                  <a:pos x="83" y="199"/>
                </a:cxn>
                <a:cxn ang="0">
                  <a:pos x="80" y="163"/>
                </a:cxn>
                <a:cxn ang="0">
                  <a:pos x="76" y="136"/>
                </a:cxn>
                <a:cxn ang="0">
                  <a:pos x="69" y="117"/>
                </a:cxn>
                <a:cxn ang="0">
                  <a:pos x="62" y="105"/>
                </a:cxn>
                <a:cxn ang="0">
                  <a:pos x="49" y="96"/>
                </a:cxn>
                <a:cxn ang="0">
                  <a:pos x="32" y="91"/>
                </a:cxn>
                <a:cxn ang="0">
                  <a:pos x="12" y="88"/>
                </a:cxn>
                <a:cxn ang="0">
                  <a:pos x="0" y="0"/>
                </a:cxn>
              </a:cxnLst>
              <a:rect l="0" t="0" r="r" b="b"/>
              <a:pathLst>
                <a:path w="352" h="712">
                  <a:moveTo>
                    <a:pt x="352" y="0"/>
                  </a:moveTo>
                  <a:lnTo>
                    <a:pt x="352" y="86"/>
                  </a:lnTo>
                  <a:lnTo>
                    <a:pt x="340" y="88"/>
                  </a:lnTo>
                  <a:lnTo>
                    <a:pt x="330" y="89"/>
                  </a:lnTo>
                  <a:lnTo>
                    <a:pt x="320" y="91"/>
                  </a:lnTo>
                  <a:lnTo>
                    <a:pt x="311" y="93"/>
                  </a:lnTo>
                  <a:lnTo>
                    <a:pt x="304" y="96"/>
                  </a:lnTo>
                  <a:lnTo>
                    <a:pt x="297" y="101"/>
                  </a:lnTo>
                  <a:lnTo>
                    <a:pt x="292" y="105"/>
                  </a:lnTo>
                  <a:lnTo>
                    <a:pt x="286" y="111"/>
                  </a:lnTo>
                  <a:lnTo>
                    <a:pt x="283" y="117"/>
                  </a:lnTo>
                  <a:lnTo>
                    <a:pt x="278" y="126"/>
                  </a:lnTo>
                  <a:lnTo>
                    <a:pt x="276" y="137"/>
                  </a:lnTo>
                  <a:lnTo>
                    <a:pt x="274" y="149"/>
                  </a:lnTo>
                  <a:lnTo>
                    <a:pt x="272" y="163"/>
                  </a:lnTo>
                  <a:lnTo>
                    <a:pt x="271" y="180"/>
                  </a:lnTo>
                  <a:lnTo>
                    <a:pt x="270" y="199"/>
                  </a:lnTo>
                  <a:lnTo>
                    <a:pt x="270" y="218"/>
                  </a:lnTo>
                  <a:lnTo>
                    <a:pt x="270" y="493"/>
                  </a:lnTo>
                  <a:lnTo>
                    <a:pt x="270" y="513"/>
                  </a:lnTo>
                  <a:lnTo>
                    <a:pt x="271" y="532"/>
                  </a:lnTo>
                  <a:lnTo>
                    <a:pt x="272" y="548"/>
                  </a:lnTo>
                  <a:lnTo>
                    <a:pt x="273" y="562"/>
                  </a:lnTo>
                  <a:lnTo>
                    <a:pt x="276" y="574"/>
                  </a:lnTo>
                  <a:lnTo>
                    <a:pt x="278" y="585"/>
                  </a:lnTo>
                  <a:lnTo>
                    <a:pt x="282" y="593"/>
                  </a:lnTo>
                  <a:lnTo>
                    <a:pt x="286" y="600"/>
                  </a:lnTo>
                  <a:lnTo>
                    <a:pt x="290" y="605"/>
                  </a:lnTo>
                  <a:lnTo>
                    <a:pt x="297" y="611"/>
                  </a:lnTo>
                  <a:lnTo>
                    <a:pt x="304" y="614"/>
                  </a:lnTo>
                  <a:lnTo>
                    <a:pt x="311" y="617"/>
                  </a:lnTo>
                  <a:lnTo>
                    <a:pt x="320" y="621"/>
                  </a:lnTo>
                  <a:lnTo>
                    <a:pt x="330" y="623"/>
                  </a:lnTo>
                  <a:lnTo>
                    <a:pt x="340" y="624"/>
                  </a:lnTo>
                  <a:lnTo>
                    <a:pt x="352" y="625"/>
                  </a:lnTo>
                  <a:lnTo>
                    <a:pt x="352" y="712"/>
                  </a:lnTo>
                  <a:lnTo>
                    <a:pt x="0" y="712"/>
                  </a:lnTo>
                  <a:lnTo>
                    <a:pt x="1" y="625"/>
                  </a:lnTo>
                  <a:lnTo>
                    <a:pt x="12" y="624"/>
                  </a:lnTo>
                  <a:lnTo>
                    <a:pt x="23" y="623"/>
                  </a:lnTo>
                  <a:lnTo>
                    <a:pt x="33" y="621"/>
                  </a:lnTo>
                  <a:lnTo>
                    <a:pt x="42" y="618"/>
                  </a:lnTo>
                  <a:lnTo>
                    <a:pt x="50" y="615"/>
                  </a:lnTo>
                  <a:lnTo>
                    <a:pt x="56" y="611"/>
                  </a:lnTo>
                  <a:lnTo>
                    <a:pt x="62" y="606"/>
                  </a:lnTo>
                  <a:lnTo>
                    <a:pt x="66" y="601"/>
                  </a:lnTo>
                  <a:lnTo>
                    <a:pt x="71" y="594"/>
                  </a:lnTo>
                  <a:lnTo>
                    <a:pt x="74" y="585"/>
                  </a:lnTo>
                  <a:lnTo>
                    <a:pt x="76" y="576"/>
                  </a:lnTo>
                  <a:lnTo>
                    <a:pt x="79" y="562"/>
                  </a:lnTo>
                  <a:lnTo>
                    <a:pt x="80" y="548"/>
                  </a:lnTo>
                  <a:lnTo>
                    <a:pt x="82" y="532"/>
                  </a:lnTo>
                  <a:lnTo>
                    <a:pt x="83" y="513"/>
                  </a:lnTo>
                  <a:lnTo>
                    <a:pt x="83" y="493"/>
                  </a:lnTo>
                  <a:lnTo>
                    <a:pt x="83" y="218"/>
                  </a:lnTo>
                  <a:lnTo>
                    <a:pt x="83" y="199"/>
                  </a:lnTo>
                  <a:lnTo>
                    <a:pt x="82" y="180"/>
                  </a:lnTo>
                  <a:lnTo>
                    <a:pt x="80" y="163"/>
                  </a:lnTo>
                  <a:lnTo>
                    <a:pt x="78" y="149"/>
                  </a:lnTo>
                  <a:lnTo>
                    <a:pt x="76" y="136"/>
                  </a:lnTo>
                  <a:lnTo>
                    <a:pt x="74" y="125"/>
                  </a:lnTo>
                  <a:lnTo>
                    <a:pt x="69" y="117"/>
                  </a:lnTo>
                  <a:lnTo>
                    <a:pt x="66" y="111"/>
                  </a:lnTo>
                  <a:lnTo>
                    <a:pt x="62" y="105"/>
                  </a:lnTo>
                  <a:lnTo>
                    <a:pt x="55" y="101"/>
                  </a:lnTo>
                  <a:lnTo>
                    <a:pt x="49" y="96"/>
                  </a:lnTo>
                  <a:lnTo>
                    <a:pt x="41" y="93"/>
                  </a:lnTo>
                  <a:lnTo>
                    <a:pt x="32" y="91"/>
                  </a:lnTo>
                  <a:lnTo>
                    <a:pt x="23" y="89"/>
                  </a:lnTo>
                  <a:lnTo>
                    <a:pt x="12" y="88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Freeform 174"/>
            <p:cNvSpPr>
              <a:spLocks/>
            </p:cNvSpPr>
            <p:nvPr/>
          </p:nvSpPr>
          <p:spPr bwMode="auto">
            <a:xfrm>
              <a:off x="1067" y="1268"/>
              <a:ext cx="108" cy="99"/>
            </a:xfrm>
            <a:custGeom>
              <a:avLst/>
              <a:gdLst/>
              <a:ahLst/>
              <a:cxnLst>
                <a:cxn ang="0">
                  <a:pos x="264" y="96"/>
                </a:cxn>
                <a:cxn ang="0">
                  <a:pos x="232" y="99"/>
                </a:cxn>
                <a:cxn ang="0">
                  <a:pos x="203" y="105"/>
                </a:cxn>
                <a:cxn ang="0">
                  <a:pos x="177" y="116"/>
                </a:cxn>
                <a:cxn ang="0">
                  <a:pos x="153" y="132"/>
                </a:cxn>
                <a:cxn ang="0">
                  <a:pos x="131" y="151"/>
                </a:cxn>
                <a:cxn ang="0">
                  <a:pos x="109" y="177"/>
                </a:cxn>
                <a:cxn ang="0">
                  <a:pos x="89" y="207"/>
                </a:cxn>
                <a:cxn ang="0">
                  <a:pos x="69" y="244"/>
                </a:cxn>
                <a:cxn ang="0">
                  <a:pos x="78" y="0"/>
                </a:cxn>
                <a:cxn ang="0">
                  <a:pos x="743" y="217"/>
                </a:cxn>
                <a:cxn ang="0">
                  <a:pos x="663" y="225"/>
                </a:cxn>
                <a:cxn ang="0">
                  <a:pos x="643" y="192"/>
                </a:cxn>
                <a:cxn ang="0">
                  <a:pos x="622" y="163"/>
                </a:cxn>
                <a:cxn ang="0">
                  <a:pos x="600" y="140"/>
                </a:cxn>
                <a:cxn ang="0">
                  <a:pos x="577" y="123"/>
                </a:cxn>
                <a:cxn ang="0">
                  <a:pos x="552" y="110"/>
                </a:cxn>
                <a:cxn ang="0">
                  <a:pos x="524" y="101"/>
                </a:cxn>
                <a:cxn ang="0">
                  <a:pos x="495" y="96"/>
                </a:cxn>
                <a:cxn ang="0">
                  <a:pos x="464" y="96"/>
                </a:cxn>
                <a:cxn ang="0">
                  <a:pos x="464" y="513"/>
                </a:cxn>
                <a:cxn ang="0">
                  <a:pos x="466" y="548"/>
                </a:cxn>
                <a:cxn ang="0">
                  <a:pos x="470" y="574"/>
                </a:cxn>
                <a:cxn ang="0">
                  <a:pos x="477" y="593"/>
                </a:cxn>
                <a:cxn ang="0">
                  <a:pos x="486" y="605"/>
                </a:cxn>
                <a:cxn ang="0">
                  <a:pos x="498" y="614"/>
                </a:cxn>
                <a:cxn ang="0">
                  <a:pos x="514" y="621"/>
                </a:cxn>
                <a:cxn ang="0">
                  <a:pos x="535" y="624"/>
                </a:cxn>
                <a:cxn ang="0">
                  <a:pos x="547" y="712"/>
                </a:cxn>
                <a:cxn ang="0">
                  <a:pos x="194" y="625"/>
                </a:cxn>
                <a:cxn ang="0">
                  <a:pos x="218" y="623"/>
                </a:cxn>
                <a:cxn ang="0">
                  <a:pos x="236" y="617"/>
                </a:cxn>
                <a:cxn ang="0">
                  <a:pos x="251" y="611"/>
                </a:cxn>
                <a:cxn ang="0">
                  <a:pos x="260" y="600"/>
                </a:cxn>
                <a:cxn ang="0">
                  <a:pos x="268" y="585"/>
                </a:cxn>
                <a:cxn ang="0">
                  <a:pos x="274" y="562"/>
                </a:cxn>
                <a:cxn ang="0">
                  <a:pos x="277" y="532"/>
                </a:cxn>
                <a:cxn ang="0">
                  <a:pos x="278" y="493"/>
                </a:cxn>
              </a:cxnLst>
              <a:rect l="0" t="0" r="r" b="b"/>
              <a:pathLst>
                <a:path w="743" h="712">
                  <a:moveTo>
                    <a:pt x="278" y="96"/>
                  </a:moveTo>
                  <a:lnTo>
                    <a:pt x="264" y="96"/>
                  </a:lnTo>
                  <a:lnTo>
                    <a:pt x="247" y="96"/>
                  </a:lnTo>
                  <a:lnTo>
                    <a:pt x="232" y="99"/>
                  </a:lnTo>
                  <a:lnTo>
                    <a:pt x="218" y="101"/>
                  </a:lnTo>
                  <a:lnTo>
                    <a:pt x="203" y="105"/>
                  </a:lnTo>
                  <a:lnTo>
                    <a:pt x="190" y="110"/>
                  </a:lnTo>
                  <a:lnTo>
                    <a:pt x="177" y="116"/>
                  </a:lnTo>
                  <a:lnTo>
                    <a:pt x="165" y="123"/>
                  </a:lnTo>
                  <a:lnTo>
                    <a:pt x="153" y="132"/>
                  </a:lnTo>
                  <a:lnTo>
                    <a:pt x="142" y="140"/>
                  </a:lnTo>
                  <a:lnTo>
                    <a:pt x="131" y="151"/>
                  </a:lnTo>
                  <a:lnTo>
                    <a:pt x="120" y="163"/>
                  </a:lnTo>
                  <a:lnTo>
                    <a:pt x="109" y="177"/>
                  </a:lnTo>
                  <a:lnTo>
                    <a:pt x="99" y="192"/>
                  </a:lnTo>
                  <a:lnTo>
                    <a:pt x="89" y="207"/>
                  </a:lnTo>
                  <a:lnTo>
                    <a:pt x="79" y="225"/>
                  </a:lnTo>
                  <a:lnTo>
                    <a:pt x="69" y="244"/>
                  </a:lnTo>
                  <a:lnTo>
                    <a:pt x="0" y="217"/>
                  </a:lnTo>
                  <a:lnTo>
                    <a:pt x="78" y="0"/>
                  </a:lnTo>
                  <a:lnTo>
                    <a:pt x="663" y="0"/>
                  </a:lnTo>
                  <a:lnTo>
                    <a:pt x="743" y="217"/>
                  </a:lnTo>
                  <a:lnTo>
                    <a:pt x="673" y="244"/>
                  </a:lnTo>
                  <a:lnTo>
                    <a:pt x="663" y="225"/>
                  </a:lnTo>
                  <a:lnTo>
                    <a:pt x="653" y="207"/>
                  </a:lnTo>
                  <a:lnTo>
                    <a:pt x="643" y="192"/>
                  </a:lnTo>
                  <a:lnTo>
                    <a:pt x="632" y="177"/>
                  </a:lnTo>
                  <a:lnTo>
                    <a:pt x="622" y="163"/>
                  </a:lnTo>
                  <a:lnTo>
                    <a:pt x="611" y="151"/>
                  </a:lnTo>
                  <a:lnTo>
                    <a:pt x="600" y="140"/>
                  </a:lnTo>
                  <a:lnTo>
                    <a:pt x="588" y="132"/>
                  </a:lnTo>
                  <a:lnTo>
                    <a:pt x="577" y="123"/>
                  </a:lnTo>
                  <a:lnTo>
                    <a:pt x="565" y="116"/>
                  </a:lnTo>
                  <a:lnTo>
                    <a:pt x="552" y="110"/>
                  </a:lnTo>
                  <a:lnTo>
                    <a:pt x="539" y="105"/>
                  </a:lnTo>
                  <a:lnTo>
                    <a:pt x="524" y="101"/>
                  </a:lnTo>
                  <a:lnTo>
                    <a:pt x="510" y="99"/>
                  </a:lnTo>
                  <a:lnTo>
                    <a:pt x="495" y="96"/>
                  </a:lnTo>
                  <a:lnTo>
                    <a:pt x="479" y="96"/>
                  </a:lnTo>
                  <a:lnTo>
                    <a:pt x="464" y="96"/>
                  </a:lnTo>
                  <a:lnTo>
                    <a:pt x="464" y="493"/>
                  </a:lnTo>
                  <a:lnTo>
                    <a:pt x="464" y="513"/>
                  </a:lnTo>
                  <a:lnTo>
                    <a:pt x="465" y="532"/>
                  </a:lnTo>
                  <a:lnTo>
                    <a:pt x="466" y="548"/>
                  </a:lnTo>
                  <a:lnTo>
                    <a:pt x="468" y="562"/>
                  </a:lnTo>
                  <a:lnTo>
                    <a:pt x="470" y="574"/>
                  </a:lnTo>
                  <a:lnTo>
                    <a:pt x="474" y="585"/>
                  </a:lnTo>
                  <a:lnTo>
                    <a:pt x="477" y="593"/>
                  </a:lnTo>
                  <a:lnTo>
                    <a:pt x="481" y="600"/>
                  </a:lnTo>
                  <a:lnTo>
                    <a:pt x="486" y="605"/>
                  </a:lnTo>
                  <a:lnTo>
                    <a:pt x="491" y="611"/>
                  </a:lnTo>
                  <a:lnTo>
                    <a:pt x="498" y="614"/>
                  </a:lnTo>
                  <a:lnTo>
                    <a:pt x="506" y="617"/>
                  </a:lnTo>
                  <a:lnTo>
                    <a:pt x="514" y="621"/>
                  </a:lnTo>
                  <a:lnTo>
                    <a:pt x="524" y="623"/>
                  </a:lnTo>
                  <a:lnTo>
                    <a:pt x="535" y="624"/>
                  </a:lnTo>
                  <a:lnTo>
                    <a:pt x="547" y="625"/>
                  </a:lnTo>
                  <a:lnTo>
                    <a:pt x="547" y="712"/>
                  </a:lnTo>
                  <a:lnTo>
                    <a:pt x="194" y="712"/>
                  </a:lnTo>
                  <a:lnTo>
                    <a:pt x="194" y="625"/>
                  </a:lnTo>
                  <a:lnTo>
                    <a:pt x="207" y="624"/>
                  </a:lnTo>
                  <a:lnTo>
                    <a:pt x="218" y="623"/>
                  </a:lnTo>
                  <a:lnTo>
                    <a:pt x="227" y="621"/>
                  </a:lnTo>
                  <a:lnTo>
                    <a:pt x="236" y="617"/>
                  </a:lnTo>
                  <a:lnTo>
                    <a:pt x="244" y="614"/>
                  </a:lnTo>
                  <a:lnTo>
                    <a:pt x="251" y="611"/>
                  </a:lnTo>
                  <a:lnTo>
                    <a:pt x="256" y="605"/>
                  </a:lnTo>
                  <a:lnTo>
                    <a:pt x="260" y="600"/>
                  </a:lnTo>
                  <a:lnTo>
                    <a:pt x="265" y="593"/>
                  </a:lnTo>
                  <a:lnTo>
                    <a:pt x="268" y="585"/>
                  </a:lnTo>
                  <a:lnTo>
                    <a:pt x="271" y="574"/>
                  </a:lnTo>
                  <a:lnTo>
                    <a:pt x="274" y="562"/>
                  </a:lnTo>
                  <a:lnTo>
                    <a:pt x="276" y="548"/>
                  </a:lnTo>
                  <a:lnTo>
                    <a:pt x="277" y="532"/>
                  </a:lnTo>
                  <a:lnTo>
                    <a:pt x="278" y="513"/>
                  </a:lnTo>
                  <a:lnTo>
                    <a:pt x="278" y="493"/>
                  </a:lnTo>
                  <a:lnTo>
                    <a:pt x="278" y="96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" name="Freeform 175"/>
            <p:cNvSpPr>
              <a:spLocks/>
            </p:cNvSpPr>
            <p:nvPr/>
          </p:nvSpPr>
          <p:spPr bwMode="auto">
            <a:xfrm>
              <a:off x="1175" y="1268"/>
              <a:ext cx="104" cy="99"/>
            </a:xfrm>
            <a:custGeom>
              <a:avLst/>
              <a:gdLst/>
              <a:ahLst/>
              <a:cxnLst>
                <a:cxn ang="0">
                  <a:pos x="11" y="624"/>
                </a:cxn>
                <a:cxn ang="0">
                  <a:pos x="40" y="618"/>
                </a:cxn>
                <a:cxn ang="0">
                  <a:pos x="61" y="605"/>
                </a:cxn>
                <a:cxn ang="0">
                  <a:pos x="73" y="585"/>
                </a:cxn>
                <a:cxn ang="0">
                  <a:pos x="80" y="548"/>
                </a:cxn>
                <a:cxn ang="0">
                  <a:pos x="83" y="493"/>
                </a:cxn>
                <a:cxn ang="0">
                  <a:pos x="82" y="180"/>
                </a:cxn>
                <a:cxn ang="0">
                  <a:pos x="77" y="137"/>
                </a:cxn>
                <a:cxn ang="0">
                  <a:pos x="66" y="111"/>
                </a:cxn>
                <a:cxn ang="0">
                  <a:pos x="48" y="97"/>
                </a:cxn>
                <a:cxn ang="0">
                  <a:pos x="22" y="89"/>
                </a:cxn>
                <a:cxn ang="0">
                  <a:pos x="0" y="0"/>
                </a:cxn>
                <a:cxn ang="0">
                  <a:pos x="622" y="249"/>
                </a:cxn>
                <a:cxn ang="0">
                  <a:pos x="579" y="193"/>
                </a:cxn>
                <a:cxn ang="0">
                  <a:pos x="532" y="149"/>
                </a:cxn>
                <a:cxn ang="0">
                  <a:pos x="481" y="117"/>
                </a:cxn>
                <a:cxn ang="0">
                  <a:pos x="426" y="95"/>
                </a:cxn>
                <a:cxn ang="0">
                  <a:pos x="369" y="86"/>
                </a:cxn>
                <a:cxn ang="0">
                  <a:pos x="326" y="86"/>
                </a:cxn>
                <a:cxn ang="0">
                  <a:pos x="301" y="92"/>
                </a:cxn>
                <a:cxn ang="0">
                  <a:pos x="284" y="102"/>
                </a:cxn>
                <a:cxn ang="0">
                  <a:pos x="274" y="121"/>
                </a:cxn>
                <a:cxn ang="0">
                  <a:pos x="269" y="150"/>
                </a:cxn>
                <a:cxn ang="0">
                  <a:pos x="268" y="279"/>
                </a:cxn>
                <a:cxn ang="0">
                  <a:pos x="327" y="277"/>
                </a:cxn>
                <a:cxn ang="0">
                  <a:pos x="357" y="270"/>
                </a:cxn>
                <a:cxn ang="0">
                  <a:pos x="378" y="257"/>
                </a:cxn>
                <a:cxn ang="0">
                  <a:pos x="390" y="234"/>
                </a:cxn>
                <a:cxn ang="0">
                  <a:pos x="398" y="199"/>
                </a:cxn>
                <a:cxn ang="0">
                  <a:pos x="476" y="168"/>
                </a:cxn>
                <a:cxn ang="0">
                  <a:pos x="398" y="474"/>
                </a:cxn>
                <a:cxn ang="0">
                  <a:pos x="389" y="436"/>
                </a:cxn>
                <a:cxn ang="0">
                  <a:pos x="376" y="406"/>
                </a:cxn>
                <a:cxn ang="0">
                  <a:pos x="357" y="385"/>
                </a:cxn>
                <a:cxn ang="0">
                  <a:pos x="333" y="373"/>
                </a:cxn>
                <a:cxn ang="0">
                  <a:pos x="302" y="369"/>
                </a:cxn>
                <a:cxn ang="0">
                  <a:pos x="269" y="550"/>
                </a:cxn>
                <a:cxn ang="0">
                  <a:pos x="272" y="583"/>
                </a:cxn>
                <a:cxn ang="0">
                  <a:pos x="281" y="605"/>
                </a:cxn>
                <a:cxn ang="0">
                  <a:pos x="294" y="617"/>
                </a:cxn>
                <a:cxn ang="0">
                  <a:pos x="317" y="624"/>
                </a:cxn>
                <a:cxn ang="0">
                  <a:pos x="350" y="626"/>
                </a:cxn>
                <a:cxn ang="0">
                  <a:pos x="411" y="618"/>
                </a:cxn>
                <a:cxn ang="0">
                  <a:pos x="472" y="596"/>
                </a:cxn>
                <a:cxn ang="0">
                  <a:pos x="531" y="561"/>
                </a:cxn>
                <a:cxn ang="0">
                  <a:pos x="585" y="513"/>
                </a:cxn>
                <a:cxn ang="0">
                  <a:pos x="632" y="454"/>
                </a:cxn>
                <a:cxn ang="0">
                  <a:pos x="607" y="712"/>
                </a:cxn>
              </a:cxnLst>
              <a:rect l="0" t="0" r="r" b="b"/>
              <a:pathLst>
                <a:path w="714" h="712">
                  <a:moveTo>
                    <a:pt x="0" y="712"/>
                  </a:moveTo>
                  <a:lnTo>
                    <a:pt x="0" y="625"/>
                  </a:lnTo>
                  <a:lnTo>
                    <a:pt x="11" y="624"/>
                  </a:lnTo>
                  <a:lnTo>
                    <a:pt x="22" y="623"/>
                  </a:lnTo>
                  <a:lnTo>
                    <a:pt x="31" y="621"/>
                  </a:lnTo>
                  <a:lnTo>
                    <a:pt x="40" y="618"/>
                  </a:lnTo>
                  <a:lnTo>
                    <a:pt x="48" y="614"/>
                  </a:lnTo>
                  <a:lnTo>
                    <a:pt x="56" y="611"/>
                  </a:lnTo>
                  <a:lnTo>
                    <a:pt x="61" y="605"/>
                  </a:lnTo>
                  <a:lnTo>
                    <a:pt x="66" y="600"/>
                  </a:lnTo>
                  <a:lnTo>
                    <a:pt x="70" y="593"/>
                  </a:lnTo>
                  <a:lnTo>
                    <a:pt x="73" y="585"/>
                  </a:lnTo>
                  <a:lnTo>
                    <a:pt x="77" y="574"/>
                  </a:lnTo>
                  <a:lnTo>
                    <a:pt x="79" y="562"/>
                  </a:lnTo>
                  <a:lnTo>
                    <a:pt x="80" y="548"/>
                  </a:lnTo>
                  <a:lnTo>
                    <a:pt x="82" y="532"/>
                  </a:lnTo>
                  <a:lnTo>
                    <a:pt x="82" y="513"/>
                  </a:lnTo>
                  <a:lnTo>
                    <a:pt x="83" y="493"/>
                  </a:lnTo>
                  <a:lnTo>
                    <a:pt x="83" y="218"/>
                  </a:lnTo>
                  <a:lnTo>
                    <a:pt x="82" y="199"/>
                  </a:lnTo>
                  <a:lnTo>
                    <a:pt x="82" y="180"/>
                  </a:lnTo>
                  <a:lnTo>
                    <a:pt x="80" y="163"/>
                  </a:lnTo>
                  <a:lnTo>
                    <a:pt x="79" y="149"/>
                  </a:lnTo>
                  <a:lnTo>
                    <a:pt x="77" y="137"/>
                  </a:lnTo>
                  <a:lnTo>
                    <a:pt x="73" y="126"/>
                  </a:lnTo>
                  <a:lnTo>
                    <a:pt x="70" y="118"/>
                  </a:lnTo>
                  <a:lnTo>
                    <a:pt x="66" y="111"/>
                  </a:lnTo>
                  <a:lnTo>
                    <a:pt x="61" y="106"/>
                  </a:lnTo>
                  <a:lnTo>
                    <a:pt x="56" y="101"/>
                  </a:lnTo>
                  <a:lnTo>
                    <a:pt x="48" y="97"/>
                  </a:lnTo>
                  <a:lnTo>
                    <a:pt x="40" y="94"/>
                  </a:lnTo>
                  <a:lnTo>
                    <a:pt x="31" y="91"/>
                  </a:lnTo>
                  <a:lnTo>
                    <a:pt x="22" y="89"/>
                  </a:lnTo>
                  <a:lnTo>
                    <a:pt x="11" y="88"/>
                  </a:lnTo>
                  <a:lnTo>
                    <a:pt x="0" y="86"/>
                  </a:lnTo>
                  <a:lnTo>
                    <a:pt x="0" y="0"/>
                  </a:lnTo>
                  <a:lnTo>
                    <a:pt x="591" y="0"/>
                  </a:lnTo>
                  <a:lnTo>
                    <a:pt x="689" y="214"/>
                  </a:lnTo>
                  <a:lnTo>
                    <a:pt x="622" y="249"/>
                  </a:lnTo>
                  <a:lnTo>
                    <a:pt x="608" y="229"/>
                  </a:lnTo>
                  <a:lnTo>
                    <a:pt x="593" y="211"/>
                  </a:lnTo>
                  <a:lnTo>
                    <a:pt x="579" y="193"/>
                  </a:lnTo>
                  <a:lnTo>
                    <a:pt x="564" y="178"/>
                  </a:lnTo>
                  <a:lnTo>
                    <a:pt x="548" y="162"/>
                  </a:lnTo>
                  <a:lnTo>
                    <a:pt x="532" y="149"/>
                  </a:lnTo>
                  <a:lnTo>
                    <a:pt x="515" y="137"/>
                  </a:lnTo>
                  <a:lnTo>
                    <a:pt x="499" y="126"/>
                  </a:lnTo>
                  <a:lnTo>
                    <a:pt x="481" y="117"/>
                  </a:lnTo>
                  <a:lnTo>
                    <a:pt x="464" y="108"/>
                  </a:lnTo>
                  <a:lnTo>
                    <a:pt x="445" y="102"/>
                  </a:lnTo>
                  <a:lnTo>
                    <a:pt x="426" y="95"/>
                  </a:lnTo>
                  <a:lnTo>
                    <a:pt x="407" y="91"/>
                  </a:lnTo>
                  <a:lnTo>
                    <a:pt x="389" y="88"/>
                  </a:lnTo>
                  <a:lnTo>
                    <a:pt x="369" y="86"/>
                  </a:lnTo>
                  <a:lnTo>
                    <a:pt x="349" y="85"/>
                  </a:lnTo>
                  <a:lnTo>
                    <a:pt x="337" y="85"/>
                  </a:lnTo>
                  <a:lnTo>
                    <a:pt x="326" y="86"/>
                  </a:lnTo>
                  <a:lnTo>
                    <a:pt x="317" y="88"/>
                  </a:lnTo>
                  <a:lnTo>
                    <a:pt x="309" y="90"/>
                  </a:lnTo>
                  <a:lnTo>
                    <a:pt x="301" y="92"/>
                  </a:lnTo>
                  <a:lnTo>
                    <a:pt x="294" y="94"/>
                  </a:lnTo>
                  <a:lnTo>
                    <a:pt x="289" y="97"/>
                  </a:lnTo>
                  <a:lnTo>
                    <a:pt x="284" y="102"/>
                  </a:lnTo>
                  <a:lnTo>
                    <a:pt x="281" y="106"/>
                  </a:lnTo>
                  <a:lnTo>
                    <a:pt x="278" y="113"/>
                  </a:lnTo>
                  <a:lnTo>
                    <a:pt x="274" y="121"/>
                  </a:lnTo>
                  <a:lnTo>
                    <a:pt x="272" y="128"/>
                  </a:lnTo>
                  <a:lnTo>
                    <a:pt x="270" y="139"/>
                  </a:lnTo>
                  <a:lnTo>
                    <a:pt x="269" y="150"/>
                  </a:lnTo>
                  <a:lnTo>
                    <a:pt x="269" y="162"/>
                  </a:lnTo>
                  <a:lnTo>
                    <a:pt x="268" y="177"/>
                  </a:lnTo>
                  <a:lnTo>
                    <a:pt x="268" y="279"/>
                  </a:lnTo>
                  <a:lnTo>
                    <a:pt x="302" y="279"/>
                  </a:lnTo>
                  <a:lnTo>
                    <a:pt x="315" y="278"/>
                  </a:lnTo>
                  <a:lnTo>
                    <a:pt x="327" y="277"/>
                  </a:lnTo>
                  <a:lnTo>
                    <a:pt x="338" y="276"/>
                  </a:lnTo>
                  <a:lnTo>
                    <a:pt x="348" y="273"/>
                  </a:lnTo>
                  <a:lnTo>
                    <a:pt x="357" y="270"/>
                  </a:lnTo>
                  <a:lnTo>
                    <a:pt x="365" y="267"/>
                  </a:lnTo>
                  <a:lnTo>
                    <a:pt x="371" y="261"/>
                  </a:lnTo>
                  <a:lnTo>
                    <a:pt x="378" y="257"/>
                  </a:lnTo>
                  <a:lnTo>
                    <a:pt x="382" y="250"/>
                  </a:lnTo>
                  <a:lnTo>
                    <a:pt x="387" y="243"/>
                  </a:lnTo>
                  <a:lnTo>
                    <a:pt x="390" y="234"/>
                  </a:lnTo>
                  <a:lnTo>
                    <a:pt x="393" y="224"/>
                  </a:lnTo>
                  <a:lnTo>
                    <a:pt x="395" y="212"/>
                  </a:lnTo>
                  <a:lnTo>
                    <a:pt x="398" y="199"/>
                  </a:lnTo>
                  <a:lnTo>
                    <a:pt x="399" y="184"/>
                  </a:lnTo>
                  <a:lnTo>
                    <a:pt x="400" y="168"/>
                  </a:lnTo>
                  <a:lnTo>
                    <a:pt x="476" y="168"/>
                  </a:lnTo>
                  <a:lnTo>
                    <a:pt x="476" y="490"/>
                  </a:lnTo>
                  <a:lnTo>
                    <a:pt x="400" y="490"/>
                  </a:lnTo>
                  <a:lnTo>
                    <a:pt x="398" y="474"/>
                  </a:lnTo>
                  <a:lnTo>
                    <a:pt x="395" y="460"/>
                  </a:lnTo>
                  <a:lnTo>
                    <a:pt x="392" y="448"/>
                  </a:lnTo>
                  <a:lnTo>
                    <a:pt x="389" y="436"/>
                  </a:lnTo>
                  <a:lnTo>
                    <a:pt x="384" y="425"/>
                  </a:lnTo>
                  <a:lnTo>
                    <a:pt x="380" y="415"/>
                  </a:lnTo>
                  <a:lnTo>
                    <a:pt x="376" y="406"/>
                  </a:lnTo>
                  <a:lnTo>
                    <a:pt x="370" y="397"/>
                  </a:lnTo>
                  <a:lnTo>
                    <a:pt x="364" y="391"/>
                  </a:lnTo>
                  <a:lnTo>
                    <a:pt x="357" y="385"/>
                  </a:lnTo>
                  <a:lnTo>
                    <a:pt x="349" y="381"/>
                  </a:lnTo>
                  <a:lnTo>
                    <a:pt x="340" y="377"/>
                  </a:lnTo>
                  <a:lnTo>
                    <a:pt x="333" y="373"/>
                  </a:lnTo>
                  <a:lnTo>
                    <a:pt x="323" y="371"/>
                  </a:lnTo>
                  <a:lnTo>
                    <a:pt x="313" y="370"/>
                  </a:lnTo>
                  <a:lnTo>
                    <a:pt x="302" y="369"/>
                  </a:lnTo>
                  <a:lnTo>
                    <a:pt x="268" y="369"/>
                  </a:lnTo>
                  <a:lnTo>
                    <a:pt x="268" y="536"/>
                  </a:lnTo>
                  <a:lnTo>
                    <a:pt x="269" y="550"/>
                  </a:lnTo>
                  <a:lnTo>
                    <a:pt x="269" y="562"/>
                  </a:lnTo>
                  <a:lnTo>
                    <a:pt x="270" y="573"/>
                  </a:lnTo>
                  <a:lnTo>
                    <a:pt x="272" y="583"/>
                  </a:lnTo>
                  <a:lnTo>
                    <a:pt x="274" y="592"/>
                  </a:lnTo>
                  <a:lnTo>
                    <a:pt x="278" y="600"/>
                  </a:lnTo>
                  <a:lnTo>
                    <a:pt x="281" y="605"/>
                  </a:lnTo>
                  <a:lnTo>
                    <a:pt x="284" y="610"/>
                  </a:lnTo>
                  <a:lnTo>
                    <a:pt x="289" y="614"/>
                  </a:lnTo>
                  <a:lnTo>
                    <a:pt x="294" y="617"/>
                  </a:lnTo>
                  <a:lnTo>
                    <a:pt x="301" y="619"/>
                  </a:lnTo>
                  <a:lnTo>
                    <a:pt x="309" y="622"/>
                  </a:lnTo>
                  <a:lnTo>
                    <a:pt x="317" y="624"/>
                  </a:lnTo>
                  <a:lnTo>
                    <a:pt x="327" y="625"/>
                  </a:lnTo>
                  <a:lnTo>
                    <a:pt x="338" y="625"/>
                  </a:lnTo>
                  <a:lnTo>
                    <a:pt x="350" y="626"/>
                  </a:lnTo>
                  <a:lnTo>
                    <a:pt x="370" y="625"/>
                  </a:lnTo>
                  <a:lnTo>
                    <a:pt x="391" y="623"/>
                  </a:lnTo>
                  <a:lnTo>
                    <a:pt x="411" y="618"/>
                  </a:lnTo>
                  <a:lnTo>
                    <a:pt x="432" y="613"/>
                  </a:lnTo>
                  <a:lnTo>
                    <a:pt x="451" y="605"/>
                  </a:lnTo>
                  <a:lnTo>
                    <a:pt x="472" y="596"/>
                  </a:lnTo>
                  <a:lnTo>
                    <a:pt x="492" y="587"/>
                  </a:lnTo>
                  <a:lnTo>
                    <a:pt x="512" y="574"/>
                  </a:lnTo>
                  <a:lnTo>
                    <a:pt x="531" y="561"/>
                  </a:lnTo>
                  <a:lnTo>
                    <a:pt x="549" y="546"/>
                  </a:lnTo>
                  <a:lnTo>
                    <a:pt x="567" y="529"/>
                  </a:lnTo>
                  <a:lnTo>
                    <a:pt x="585" y="513"/>
                  </a:lnTo>
                  <a:lnTo>
                    <a:pt x="601" y="494"/>
                  </a:lnTo>
                  <a:lnTo>
                    <a:pt x="616" y="474"/>
                  </a:lnTo>
                  <a:lnTo>
                    <a:pt x="632" y="454"/>
                  </a:lnTo>
                  <a:lnTo>
                    <a:pt x="646" y="430"/>
                  </a:lnTo>
                  <a:lnTo>
                    <a:pt x="714" y="468"/>
                  </a:lnTo>
                  <a:lnTo>
                    <a:pt x="607" y="712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3" name="Freeform 176"/>
            <p:cNvSpPr>
              <a:spLocks noEditPoints="1"/>
            </p:cNvSpPr>
            <p:nvPr/>
          </p:nvSpPr>
          <p:spPr bwMode="auto">
            <a:xfrm>
              <a:off x="1288" y="1268"/>
              <a:ext cx="112" cy="99"/>
            </a:xfrm>
            <a:custGeom>
              <a:avLst/>
              <a:gdLst/>
              <a:ahLst/>
              <a:cxnLst>
                <a:cxn ang="0">
                  <a:pos x="271" y="562"/>
                </a:cxn>
                <a:cxn ang="0">
                  <a:pos x="278" y="600"/>
                </a:cxn>
                <a:cxn ang="0">
                  <a:pos x="296" y="617"/>
                </a:cxn>
                <a:cxn ang="0">
                  <a:pos x="330" y="626"/>
                </a:cxn>
                <a:cxn ang="0">
                  <a:pos x="379" y="626"/>
                </a:cxn>
                <a:cxn ang="0">
                  <a:pos x="428" y="616"/>
                </a:cxn>
                <a:cxn ang="0">
                  <a:pos x="471" y="599"/>
                </a:cxn>
                <a:cxn ang="0">
                  <a:pos x="507" y="571"/>
                </a:cxn>
                <a:cxn ang="0">
                  <a:pos x="538" y="536"/>
                </a:cxn>
                <a:cxn ang="0">
                  <a:pos x="562" y="493"/>
                </a:cxn>
                <a:cxn ang="0">
                  <a:pos x="582" y="416"/>
                </a:cxn>
                <a:cxn ang="0">
                  <a:pos x="582" y="296"/>
                </a:cxn>
                <a:cxn ang="0">
                  <a:pos x="562" y="218"/>
                </a:cxn>
                <a:cxn ang="0">
                  <a:pos x="538" y="175"/>
                </a:cxn>
                <a:cxn ang="0">
                  <a:pos x="507" y="140"/>
                </a:cxn>
                <a:cxn ang="0">
                  <a:pos x="471" y="113"/>
                </a:cxn>
                <a:cxn ang="0">
                  <a:pos x="428" y="95"/>
                </a:cxn>
                <a:cxn ang="0">
                  <a:pos x="379" y="86"/>
                </a:cxn>
                <a:cxn ang="0">
                  <a:pos x="330" y="86"/>
                </a:cxn>
                <a:cxn ang="0">
                  <a:pos x="296" y="94"/>
                </a:cxn>
                <a:cxn ang="0">
                  <a:pos x="278" y="112"/>
                </a:cxn>
                <a:cxn ang="0">
                  <a:pos x="271" y="150"/>
                </a:cxn>
                <a:cxn ang="0">
                  <a:pos x="0" y="625"/>
                </a:cxn>
                <a:cxn ang="0">
                  <a:pos x="42" y="618"/>
                </a:cxn>
                <a:cxn ang="0">
                  <a:pos x="66" y="600"/>
                </a:cxn>
                <a:cxn ang="0">
                  <a:pos x="79" y="562"/>
                </a:cxn>
                <a:cxn ang="0">
                  <a:pos x="84" y="493"/>
                </a:cxn>
                <a:cxn ang="0">
                  <a:pos x="81" y="163"/>
                </a:cxn>
                <a:cxn ang="0">
                  <a:pos x="70" y="118"/>
                </a:cxn>
                <a:cxn ang="0">
                  <a:pos x="50" y="97"/>
                </a:cxn>
                <a:cxn ang="0">
                  <a:pos x="12" y="88"/>
                </a:cxn>
                <a:cxn ang="0">
                  <a:pos x="385" y="0"/>
                </a:cxn>
                <a:cxn ang="0">
                  <a:pos x="477" y="8"/>
                </a:cxn>
                <a:cxn ang="0">
                  <a:pos x="559" y="28"/>
                </a:cxn>
                <a:cxn ang="0">
                  <a:pos x="629" y="60"/>
                </a:cxn>
                <a:cxn ang="0">
                  <a:pos x="686" y="103"/>
                </a:cxn>
                <a:cxn ang="0">
                  <a:pos x="730" y="157"/>
                </a:cxn>
                <a:cxn ang="0">
                  <a:pos x="761" y="221"/>
                </a:cxn>
                <a:cxn ang="0">
                  <a:pos x="777" y="294"/>
                </a:cxn>
                <a:cxn ang="0">
                  <a:pos x="781" y="377"/>
                </a:cxn>
                <a:cxn ang="0">
                  <a:pos x="771" y="456"/>
                </a:cxn>
                <a:cxn ang="0">
                  <a:pos x="747" y="525"/>
                </a:cxn>
                <a:cxn ang="0">
                  <a:pos x="709" y="583"/>
                </a:cxn>
                <a:cxn ang="0">
                  <a:pos x="659" y="632"/>
                </a:cxn>
                <a:cxn ang="0">
                  <a:pos x="596" y="669"/>
                </a:cxn>
                <a:cxn ang="0">
                  <a:pos x="520" y="694"/>
                </a:cxn>
                <a:cxn ang="0">
                  <a:pos x="433" y="709"/>
                </a:cxn>
                <a:cxn ang="0">
                  <a:pos x="0" y="712"/>
                </a:cxn>
              </a:cxnLst>
              <a:rect l="0" t="0" r="r" b="b"/>
              <a:pathLst>
                <a:path w="782" h="712">
                  <a:moveTo>
                    <a:pt x="269" y="177"/>
                  </a:moveTo>
                  <a:lnTo>
                    <a:pt x="269" y="536"/>
                  </a:lnTo>
                  <a:lnTo>
                    <a:pt x="269" y="550"/>
                  </a:lnTo>
                  <a:lnTo>
                    <a:pt x="271" y="562"/>
                  </a:lnTo>
                  <a:lnTo>
                    <a:pt x="272" y="574"/>
                  </a:lnTo>
                  <a:lnTo>
                    <a:pt x="273" y="584"/>
                  </a:lnTo>
                  <a:lnTo>
                    <a:pt x="276" y="592"/>
                  </a:lnTo>
                  <a:lnTo>
                    <a:pt x="278" y="600"/>
                  </a:lnTo>
                  <a:lnTo>
                    <a:pt x="282" y="606"/>
                  </a:lnTo>
                  <a:lnTo>
                    <a:pt x="286" y="611"/>
                  </a:lnTo>
                  <a:lnTo>
                    <a:pt x="290" y="614"/>
                  </a:lnTo>
                  <a:lnTo>
                    <a:pt x="296" y="617"/>
                  </a:lnTo>
                  <a:lnTo>
                    <a:pt x="302" y="621"/>
                  </a:lnTo>
                  <a:lnTo>
                    <a:pt x="310" y="623"/>
                  </a:lnTo>
                  <a:lnTo>
                    <a:pt x="320" y="625"/>
                  </a:lnTo>
                  <a:lnTo>
                    <a:pt x="330" y="626"/>
                  </a:lnTo>
                  <a:lnTo>
                    <a:pt x="341" y="626"/>
                  </a:lnTo>
                  <a:lnTo>
                    <a:pt x="353" y="627"/>
                  </a:lnTo>
                  <a:lnTo>
                    <a:pt x="366" y="626"/>
                  </a:lnTo>
                  <a:lnTo>
                    <a:pt x="379" y="626"/>
                  </a:lnTo>
                  <a:lnTo>
                    <a:pt x="392" y="624"/>
                  </a:lnTo>
                  <a:lnTo>
                    <a:pt x="404" y="623"/>
                  </a:lnTo>
                  <a:lnTo>
                    <a:pt x="416" y="619"/>
                  </a:lnTo>
                  <a:lnTo>
                    <a:pt x="428" y="616"/>
                  </a:lnTo>
                  <a:lnTo>
                    <a:pt x="439" y="613"/>
                  </a:lnTo>
                  <a:lnTo>
                    <a:pt x="450" y="609"/>
                  </a:lnTo>
                  <a:lnTo>
                    <a:pt x="460" y="604"/>
                  </a:lnTo>
                  <a:lnTo>
                    <a:pt x="471" y="599"/>
                  </a:lnTo>
                  <a:lnTo>
                    <a:pt x="481" y="593"/>
                  </a:lnTo>
                  <a:lnTo>
                    <a:pt x="489" y="587"/>
                  </a:lnTo>
                  <a:lnTo>
                    <a:pt x="498" y="579"/>
                  </a:lnTo>
                  <a:lnTo>
                    <a:pt x="507" y="571"/>
                  </a:lnTo>
                  <a:lnTo>
                    <a:pt x="516" y="563"/>
                  </a:lnTo>
                  <a:lnTo>
                    <a:pt x="523" y="555"/>
                  </a:lnTo>
                  <a:lnTo>
                    <a:pt x="531" y="546"/>
                  </a:lnTo>
                  <a:lnTo>
                    <a:pt x="538" y="536"/>
                  </a:lnTo>
                  <a:lnTo>
                    <a:pt x="544" y="526"/>
                  </a:lnTo>
                  <a:lnTo>
                    <a:pt x="551" y="515"/>
                  </a:lnTo>
                  <a:lnTo>
                    <a:pt x="556" y="504"/>
                  </a:lnTo>
                  <a:lnTo>
                    <a:pt x="562" y="493"/>
                  </a:lnTo>
                  <a:lnTo>
                    <a:pt x="566" y="481"/>
                  </a:lnTo>
                  <a:lnTo>
                    <a:pt x="571" y="469"/>
                  </a:lnTo>
                  <a:lnTo>
                    <a:pt x="577" y="444"/>
                  </a:lnTo>
                  <a:lnTo>
                    <a:pt x="582" y="416"/>
                  </a:lnTo>
                  <a:lnTo>
                    <a:pt x="585" y="387"/>
                  </a:lnTo>
                  <a:lnTo>
                    <a:pt x="586" y="356"/>
                  </a:lnTo>
                  <a:lnTo>
                    <a:pt x="585" y="325"/>
                  </a:lnTo>
                  <a:lnTo>
                    <a:pt x="582" y="296"/>
                  </a:lnTo>
                  <a:lnTo>
                    <a:pt x="577" y="269"/>
                  </a:lnTo>
                  <a:lnTo>
                    <a:pt x="571" y="243"/>
                  </a:lnTo>
                  <a:lnTo>
                    <a:pt x="566" y="230"/>
                  </a:lnTo>
                  <a:lnTo>
                    <a:pt x="562" y="218"/>
                  </a:lnTo>
                  <a:lnTo>
                    <a:pt x="556" y="207"/>
                  </a:lnTo>
                  <a:lnTo>
                    <a:pt x="551" y="196"/>
                  </a:lnTo>
                  <a:lnTo>
                    <a:pt x="544" y="186"/>
                  </a:lnTo>
                  <a:lnTo>
                    <a:pt x="538" y="175"/>
                  </a:lnTo>
                  <a:lnTo>
                    <a:pt x="531" y="167"/>
                  </a:lnTo>
                  <a:lnTo>
                    <a:pt x="523" y="157"/>
                  </a:lnTo>
                  <a:lnTo>
                    <a:pt x="516" y="148"/>
                  </a:lnTo>
                  <a:lnTo>
                    <a:pt x="507" y="140"/>
                  </a:lnTo>
                  <a:lnTo>
                    <a:pt x="498" y="133"/>
                  </a:lnTo>
                  <a:lnTo>
                    <a:pt x="489" y="126"/>
                  </a:lnTo>
                  <a:lnTo>
                    <a:pt x="481" y="119"/>
                  </a:lnTo>
                  <a:lnTo>
                    <a:pt x="471" y="113"/>
                  </a:lnTo>
                  <a:lnTo>
                    <a:pt x="460" y="108"/>
                  </a:lnTo>
                  <a:lnTo>
                    <a:pt x="450" y="103"/>
                  </a:lnTo>
                  <a:lnTo>
                    <a:pt x="439" y="99"/>
                  </a:lnTo>
                  <a:lnTo>
                    <a:pt x="428" y="95"/>
                  </a:lnTo>
                  <a:lnTo>
                    <a:pt x="416" y="92"/>
                  </a:lnTo>
                  <a:lnTo>
                    <a:pt x="404" y="90"/>
                  </a:lnTo>
                  <a:lnTo>
                    <a:pt x="392" y="88"/>
                  </a:lnTo>
                  <a:lnTo>
                    <a:pt x="379" y="86"/>
                  </a:lnTo>
                  <a:lnTo>
                    <a:pt x="366" y="85"/>
                  </a:lnTo>
                  <a:lnTo>
                    <a:pt x="353" y="85"/>
                  </a:lnTo>
                  <a:lnTo>
                    <a:pt x="341" y="85"/>
                  </a:lnTo>
                  <a:lnTo>
                    <a:pt x="330" y="86"/>
                  </a:lnTo>
                  <a:lnTo>
                    <a:pt x="320" y="88"/>
                  </a:lnTo>
                  <a:lnTo>
                    <a:pt x="310" y="90"/>
                  </a:lnTo>
                  <a:lnTo>
                    <a:pt x="302" y="92"/>
                  </a:lnTo>
                  <a:lnTo>
                    <a:pt x="296" y="94"/>
                  </a:lnTo>
                  <a:lnTo>
                    <a:pt x="290" y="97"/>
                  </a:lnTo>
                  <a:lnTo>
                    <a:pt x="286" y="102"/>
                  </a:lnTo>
                  <a:lnTo>
                    <a:pt x="282" y="106"/>
                  </a:lnTo>
                  <a:lnTo>
                    <a:pt x="278" y="112"/>
                  </a:lnTo>
                  <a:lnTo>
                    <a:pt x="276" y="119"/>
                  </a:lnTo>
                  <a:lnTo>
                    <a:pt x="273" y="128"/>
                  </a:lnTo>
                  <a:lnTo>
                    <a:pt x="272" y="138"/>
                  </a:lnTo>
                  <a:lnTo>
                    <a:pt x="271" y="150"/>
                  </a:lnTo>
                  <a:lnTo>
                    <a:pt x="269" y="162"/>
                  </a:lnTo>
                  <a:lnTo>
                    <a:pt x="269" y="177"/>
                  </a:lnTo>
                  <a:close/>
                  <a:moveTo>
                    <a:pt x="0" y="712"/>
                  </a:moveTo>
                  <a:lnTo>
                    <a:pt x="0" y="625"/>
                  </a:lnTo>
                  <a:lnTo>
                    <a:pt x="12" y="624"/>
                  </a:lnTo>
                  <a:lnTo>
                    <a:pt x="23" y="623"/>
                  </a:lnTo>
                  <a:lnTo>
                    <a:pt x="33" y="621"/>
                  </a:lnTo>
                  <a:lnTo>
                    <a:pt x="42" y="618"/>
                  </a:lnTo>
                  <a:lnTo>
                    <a:pt x="50" y="614"/>
                  </a:lnTo>
                  <a:lnTo>
                    <a:pt x="56" y="611"/>
                  </a:lnTo>
                  <a:lnTo>
                    <a:pt x="62" y="605"/>
                  </a:lnTo>
                  <a:lnTo>
                    <a:pt x="66" y="600"/>
                  </a:lnTo>
                  <a:lnTo>
                    <a:pt x="70" y="593"/>
                  </a:lnTo>
                  <a:lnTo>
                    <a:pt x="74" y="585"/>
                  </a:lnTo>
                  <a:lnTo>
                    <a:pt x="77" y="574"/>
                  </a:lnTo>
                  <a:lnTo>
                    <a:pt x="79" y="562"/>
                  </a:lnTo>
                  <a:lnTo>
                    <a:pt x="81" y="548"/>
                  </a:lnTo>
                  <a:lnTo>
                    <a:pt x="83" y="532"/>
                  </a:lnTo>
                  <a:lnTo>
                    <a:pt x="84" y="513"/>
                  </a:lnTo>
                  <a:lnTo>
                    <a:pt x="84" y="493"/>
                  </a:lnTo>
                  <a:lnTo>
                    <a:pt x="84" y="218"/>
                  </a:lnTo>
                  <a:lnTo>
                    <a:pt x="84" y="199"/>
                  </a:lnTo>
                  <a:lnTo>
                    <a:pt x="83" y="180"/>
                  </a:lnTo>
                  <a:lnTo>
                    <a:pt x="81" y="163"/>
                  </a:lnTo>
                  <a:lnTo>
                    <a:pt x="79" y="149"/>
                  </a:lnTo>
                  <a:lnTo>
                    <a:pt x="77" y="137"/>
                  </a:lnTo>
                  <a:lnTo>
                    <a:pt x="74" y="126"/>
                  </a:lnTo>
                  <a:lnTo>
                    <a:pt x="70" y="118"/>
                  </a:lnTo>
                  <a:lnTo>
                    <a:pt x="66" y="111"/>
                  </a:lnTo>
                  <a:lnTo>
                    <a:pt x="62" y="106"/>
                  </a:lnTo>
                  <a:lnTo>
                    <a:pt x="56" y="101"/>
                  </a:lnTo>
                  <a:lnTo>
                    <a:pt x="50" y="97"/>
                  </a:lnTo>
                  <a:lnTo>
                    <a:pt x="42" y="94"/>
                  </a:lnTo>
                  <a:lnTo>
                    <a:pt x="33" y="91"/>
                  </a:lnTo>
                  <a:lnTo>
                    <a:pt x="23" y="89"/>
                  </a:lnTo>
                  <a:lnTo>
                    <a:pt x="12" y="88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60" y="0"/>
                  </a:lnTo>
                  <a:lnTo>
                    <a:pt x="385" y="0"/>
                  </a:lnTo>
                  <a:lnTo>
                    <a:pt x="409" y="1"/>
                  </a:lnTo>
                  <a:lnTo>
                    <a:pt x="432" y="3"/>
                  </a:lnTo>
                  <a:lnTo>
                    <a:pt x="455" y="5"/>
                  </a:lnTo>
                  <a:lnTo>
                    <a:pt x="477" y="8"/>
                  </a:lnTo>
                  <a:lnTo>
                    <a:pt x="499" y="12"/>
                  </a:lnTo>
                  <a:lnTo>
                    <a:pt x="520" y="17"/>
                  </a:lnTo>
                  <a:lnTo>
                    <a:pt x="540" y="23"/>
                  </a:lnTo>
                  <a:lnTo>
                    <a:pt x="559" y="28"/>
                  </a:lnTo>
                  <a:lnTo>
                    <a:pt x="577" y="35"/>
                  </a:lnTo>
                  <a:lnTo>
                    <a:pt x="595" y="43"/>
                  </a:lnTo>
                  <a:lnTo>
                    <a:pt x="613" y="51"/>
                  </a:lnTo>
                  <a:lnTo>
                    <a:pt x="629" y="60"/>
                  </a:lnTo>
                  <a:lnTo>
                    <a:pt x="644" y="70"/>
                  </a:lnTo>
                  <a:lnTo>
                    <a:pt x="659" y="80"/>
                  </a:lnTo>
                  <a:lnTo>
                    <a:pt x="673" y="91"/>
                  </a:lnTo>
                  <a:lnTo>
                    <a:pt x="686" y="103"/>
                  </a:lnTo>
                  <a:lnTo>
                    <a:pt x="698" y="116"/>
                  </a:lnTo>
                  <a:lnTo>
                    <a:pt x="709" y="128"/>
                  </a:lnTo>
                  <a:lnTo>
                    <a:pt x="720" y="143"/>
                  </a:lnTo>
                  <a:lnTo>
                    <a:pt x="730" y="157"/>
                  </a:lnTo>
                  <a:lnTo>
                    <a:pt x="739" y="172"/>
                  </a:lnTo>
                  <a:lnTo>
                    <a:pt x="747" y="188"/>
                  </a:lnTo>
                  <a:lnTo>
                    <a:pt x="754" y="203"/>
                  </a:lnTo>
                  <a:lnTo>
                    <a:pt x="761" y="221"/>
                  </a:lnTo>
                  <a:lnTo>
                    <a:pt x="766" y="238"/>
                  </a:lnTo>
                  <a:lnTo>
                    <a:pt x="771" y="256"/>
                  </a:lnTo>
                  <a:lnTo>
                    <a:pt x="774" y="274"/>
                  </a:lnTo>
                  <a:lnTo>
                    <a:pt x="777" y="294"/>
                  </a:lnTo>
                  <a:lnTo>
                    <a:pt x="780" y="314"/>
                  </a:lnTo>
                  <a:lnTo>
                    <a:pt x="781" y="335"/>
                  </a:lnTo>
                  <a:lnTo>
                    <a:pt x="782" y="356"/>
                  </a:lnTo>
                  <a:lnTo>
                    <a:pt x="781" y="377"/>
                  </a:lnTo>
                  <a:lnTo>
                    <a:pt x="780" y="397"/>
                  </a:lnTo>
                  <a:lnTo>
                    <a:pt x="777" y="418"/>
                  </a:lnTo>
                  <a:lnTo>
                    <a:pt x="774" y="437"/>
                  </a:lnTo>
                  <a:lnTo>
                    <a:pt x="771" y="456"/>
                  </a:lnTo>
                  <a:lnTo>
                    <a:pt x="766" y="474"/>
                  </a:lnTo>
                  <a:lnTo>
                    <a:pt x="761" y="492"/>
                  </a:lnTo>
                  <a:lnTo>
                    <a:pt x="754" y="508"/>
                  </a:lnTo>
                  <a:lnTo>
                    <a:pt x="747" y="525"/>
                  </a:lnTo>
                  <a:lnTo>
                    <a:pt x="739" y="540"/>
                  </a:lnTo>
                  <a:lnTo>
                    <a:pt x="730" y="556"/>
                  </a:lnTo>
                  <a:lnTo>
                    <a:pt x="720" y="570"/>
                  </a:lnTo>
                  <a:lnTo>
                    <a:pt x="709" y="583"/>
                  </a:lnTo>
                  <a:lnTo>
                    <a:pt x="698" y="596"/>
                  </a:lnTo>
                  <a:lnTo>
                    <a:pt x="686" y="609"/>
                  </a:lnTo>
                  <a:lnTo>
                    <a:pt x="673" y="621"/>
                  </a:lnTo>
                  <a:lnTo>
                    <a:pt x="659" y="632"/>
                  </a:lnTo>
                  <a:lnTo>
                    <a:pt x="644" y="641"/>
                  </a:lnTo>
                  <a:lnTo>
                    <a:pt x="629" y="651"/>
                  </a:lnTo>
                  <a:lnTo>
                    <a:pt x="613" y="660"/>
                  </a:lnTo>
                  <a:lnTo>
                    <a:pt x="596" y="669"/>
                  </a:lnTo>
                  <a:lnTo>
                    <a:pt x="577" y="677"/>
                  </a:lnTo>
                  <a:lnTo>
                    <a:pt x="560" y="683"/>
                  </a:lnTo>
                  <a:lnTo>
                    <a:pt x="540" y="689"/>
                  </a:lnTo>
                  <a:lnTo>
                    <a:pt x="520" y="694"/>
                  </a:lnTo>
                  <a:lnTo>
                    <a:pt x="499" y="700"/>
                  </a:lnTo>
                  <a:lnTo>
                    <a:pt x="478" y="703"/>
                  </a:lnTo>
                  <a:lnTo>
                    <a:pt x="456" y="706"/>
                  </a:lnTo>
                  <a:lnTo>
                    <a:pt x="433" y="709"/>
                  </a:lnTo>
                  <a:lnTo>
                    <a:pt x="409" y="711"/>
                  </a:lnTo>
                  <a:lnTo>
                    <a:pt x="385" y="712"/>
                  </a:lnTo>
                  <a:lnTo>
                    <a:pt x="360" y="712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Freeform 177"/>
            <p:cNvSpPr>
              <a:spLocks/>
            </p:cNvSpPr>
            <p:nvPr/>
          </p:nvSpPr>
          <p:spPr bwMode="auto">
            <a:xfrm>
              <a:off x="1458" y="1264"/>
              <a:ext cx="92" cy="108"/>
            </a:xfrm>
            <a:custGeom>
              <a:avLst/>
              <a:gdLst/>
              <a:ahLst/>
              <a:cxnLst>
                <a:cxn ang="0">
                  <a:pos x="107" y="490"/>
                </a:cxn>
                <a:cxn ang="0">
                  <a:pos x="184" y="578"/>
                </a:cxn>
                <a:cxn ang="0">
                  <a:pos x="276" y="631"/>
                </a:cxn>
                <a:cxn ang="0">
                  <a:pos x="368" y="643"/>
                </a:cxn>
                <a:cxn ang="0">
                  <a:pos x="426" y="629"/>
                </a:cxn>
                <a:cxn ang="0">
                  <a:pos x="467" y="595"/>
                </a:cxn>
                <a:cxn ang="0">
                  <a:pos x="482" y="549"/>
                </a:cxn>
                <a:cxn ang="0">
                  <a:pos x="467" y="517"/>
                </a:cxn>
                <a:cxn ang="0">
                  <a:pos x="422" y="487"/>
                </a:cxn>
                <a:cxn ang="0">
                  <a:pos x="323" y="455"/>
                </a:cxn>
                <a:cxn ang="0">
                  <a:pos x="299" y="450"/>
                </a:cxn>
                <a:cxn ang="0">
                  <a:pos x="234" y="432"/>
                </a:cxn>
                <a:cxn ang="0">
                  <a:pos x="163" y="411"/>
                </a:cxn>
                <a:cxn ang="0">
                  <a:pos x="120" y="395"/>
                </a:cxn>
                <a:cxn ang="0">
                  <a:pos x="85" y="371"/>
                </a:cxn>
                <a:cxn ang="0">
                  <a:pos x="48" y="328"/>
                </a:cxn>
                <a:cxn ang="0">
                  <a:pos x="28" y="274"/>
                </a:cxn>
                <a:cxn ang="0">
                  <a:pos x="22" y="216"/>
                </a:cxn>
                <a:cxn ang="0">
                  <a:pos x="32" y="160"/>
                </a:cxn>
                <a:cxn ang="0">
                  <a:pos x="57" y="110"/>
                </a:cxn>
                <a:cxn ang="0">
                  <a:pos x="98" y="66"/>
                </a:cxn>
                <a:cxn ang="0">
                  <a:pos x="149" y="31"/>
                </a:cxn>
                <a:cxn ang="0">
                  <a:pos x="232" y="5"/>
                </a:cxn>
                <a:cxn ang="0">
                  <a:pos x="319" y="2"/>
                </a:cxn>
                <a:cxn ang="0">
                  <a:pos x="373" y="13"/>
                </a:cxn>
                <a:cxn ang="0">
                  <a:pos x="423" y="34"/>
                </a:cxn>
                <a:cxn ang="0">
                  <a:pos x="535" y="12"/>
                </a:cxn>
                <a:cxn ang="0">
                  <a:pos x="492" y="202"/>
                </a:cxn>
                <a:cxn ang="0">
                  <a:pos x="425" y="140"/>
                </a:cxn>
                <a:cxn ang="0">
                  <a:pos x="346" y="106"/>
                </a:cxn>
                <a:cxn ang="0">
                  <a:pos x="273" y="101"/>
                </a:cxn>
                <a:cxn ang="0">
                  <a:pos x="223" y="116"/>
                </a:cxn>
                <a:cxn ang="0">
                  <a:pos x="193" y="144"/>
                </a:cxn>
                <a:cxn ang="0">
                  <a:pos x="185" y="180"/>
                </a:cxn>
                <a:cxn ang="0">
                  <a:pos x="209" y="212"/>
                </a:cxn>
                <a:cxn ang="0">
                  <a:pos x="265" y="241"/>
                </a:cxn>
                <a:cxn ang="0">
                  <a:pos x="372" y="271"/>
                </a:cxn>
                <a:cxn ang="0">
                  <a:pos x="407" y="278"/>
                </a:cxn>
                <a:cxn ang="0">
                  <a:pos x="524" y="316"/>
                </a:cxn>
                <a:cxn ang="0">
                  <a:pos x="604" y="372"/>
                </a:cxn>
                <a:cxn ang="0">
                  <a:pos x="638" y="453"/>
                </a:cxn>
                <a:cxn ang="0">
                  <a:pos x="638" y="533"/>
                </a:cxn>
                <a:cxn ang="0">
                  <a:pos x="619" y="594"/>
                </a:cxn>
                <a:cxn ang="0">
                  <a:pos x="585" y="647"/>
                </a:cxn>
                <a:cxn ang="0">
                  <a:pos x="533" y="693"/>
                </a:cxn>
                <a:cxn ang="0">
                  <a:pos x="473" y="724"/>
                </a:cxn>
                <a:cxn ang="0">
                  <a:pos x="404" y="743"/>
                </a:cxn>
                <a:cxn ang="0">
                  <a:pos x="332" y="747"/>
                </a:cxn>
                <a:cxn ang="0">
                  <a:pos x="281" y="740"/>
                </a:cxn>
                <a:cxn ang="0">
                  <a:pos x="226" y="722"/>
                </a:cxn>
                <a:cxn ang="0">
                  <a:pos x="162" y="693"/>
                </a:cxn>
              </a:cxnLst>
              <a:rect l="0" t="0" r="r" b="b"/>
              <a:pathLst>
                <a:path w="641" h="747">
                  <a:moveTo>
                    <a:pt x="86" y="739"/>
                  </a:moveTo>
                  <a:lnTo>
                    <a:pt x="0" y="473"/>
                  </a:lnTo>
                  <a:lnTo>
                    <a:pt x="80" y="445"/>
                  </a:lnTo>
                  <a:lnTo>
                    <a:pt x="92" y="468"/>
                  </a:lnTo>
                  <a:lnTo>
                    <a:pt x="107" y="490"/>
                  </a:lnTo>
                  <a:lnTo>
                    <a:pt x="121" y="510"/>
                  </a:lnTo>
                  <a:lnTo>
                    <a:pt x="135" y="530"/>
                  </a:lnTo>
                  <a:lnTo>
                    <a:pt x="151" y="547"/>
                  </a:lnTo>
                  <a:lnTo>
                    <a:pt x="167" y="564"/>
                  </a:lnTo>
                  <a:lnTo>
                    <a:pt x="184" y="578"/>
                  </a:lnTo>
                  <a:lnTo>
                    <a:pt x="201" y="593"/>
                  </a:lnTo>
                  <a:lnTo>
                    <a:pt x="220" y="605"/>
                  </a:lnTo>
                  <a:lnTo>
                    <a:pt x="239" y="615"/>
                  </a:lnTo>
                  <a:lnTo>
                    <a:pt x="256" y="623"/>
                  </a:lnTo>
                  <a:lnTo>
                    <a:pt x="276" y="631"/>
                  </a:lnTo>
                  <a:lnTo>
                    <a:pt x="295" y="636"/>
                  </a:lnTo>
                  <a:lnTo>
                    <a:pt x="315" y="641"/>
                  </a:lnTo>
                  <a:lnTo>
                    <a:pt x="334" y="643"/>
                  </a:lnTo>
                  <a:lnTo>
                    <a:pt x="355" y="644"/>
                  </a:lnTo>
                  <a:lnTo>
                    <a:pt x="368" y="643"/>
                  </a:lnTo>
                  <a:lnTo>
                    <a:pt x="381" y="642"/>
                  </a:lnTo>
                  <a:lnTo>
                    <a:pt x="393" y="640"/>
                  </a:lnTo>
                  <a:lnTo>
                    <a:pt x="405" y="636"/>
                  </a:lnTo>
                  <a:lnTo>
                    <a:pt x="416" y="633"/>
                  </a:lnTo>
                  <a:lnTo>
                    <a:pt x="426" y="629"/>
                  </a:lnTo>
                  <a:lnTo>
                    <a:pt x="437" y="623"/>
                  </a:lnTo>
                  <a:lnTo>
                    <a:pt x="445" y="617"/>
                  </a:lnTo>
                  <a:lnTo>
                    <a:pt x="454" y="609"/>
                  </a:lnTo>
                  <a:lnTo>
                    <a:pt x="462" y="602"/>
                  </a:lnTo>
                  <a:lnTo>
                    <a:pt x="467" y="595"/>
                  </a:lnTo>
                  <a:lnTo>
                    <a:pt x="473" y="586"/>
                  </a:lnTo>
                  <a:lnTo>
                    <a:pt x="477" y="577"/>
                  </a:lnTo>
                  <a:lnTo>
                    <a:pt x="480" y="568"/>
                  </a:lnTo>
                  <a:lnTo>
                    <a:pt x="482" y="558"/>
                  </a:lnTo>
                  <a:lnTo>
                    <a:pt x="482" y="549"/>
                  </a:lnTo>
                  <a:lnTo>
                    <a:pt x="482" y="542"/>
                  </a:lnTo>
                  <a:lnTo>
                    <a:pt x="480" y="535"/>
                  </a:lnTo>
                  <a:lnTo>
                    <a:pt x="476" y="529"/>
                  </a:lnTo>
                  <a:lnTo>
                    <a:pt x="473" y="522"/>
                  </a:lnTo>
                  <a:lnTo>
                    <a:pt x="467" y="517"/>
                  </a:lnTo>
                  <a:lnTo>
                    <a:pt x="461" y="510"/>
                  </a:lnTo>
                  <a:lnTo>
                    <a:pt x="453" y="505"/>
                  </a:lnTo>
                  <a:lnTo>
                    <a:pt x="444" y="498"/>
                  </a:lnTo>
                  <a:lnTo>
                    <a:pt x="433" y="493"/>
                  </a:lnTo>
                  <a:lnTo>
                    <a:pt x="422" y="487"/>
                  </a:lnTo>
                  <a:lnTo>
                    <a:pt x="410" y="482"/>
                  </a:lnTo>
                  <a:lnTo>
                    <a:pt x="396" y="476"/>
                  </a:lnTo>
                  <a:lnTo>
                    <a:pt x="365" y="466"/>
                  </a:lnTo>
                  <a:lnTo>
                    <a:pt x="329" y="456"/>
                  </a:lnTo>
                  <a:lnTo>
                    <a:pt x="323" y="455"/>
                  </a:lnTo>
                  <a:lnTo>
                    <a:pt x="318" y="454"/>
                  </a:lnTo>
                  <a:lnTo>
                    <a:pt x="312" y="453"/>
                  </a:lnTo>
                  <a:lnTo>
                    <a:pt x="308" y="452"/>
                  </a:lnTo>
                  <a:lnTo>
                    <a:pt x="304" y="451"/>
                  </a:lnTo>
                  <a:lnTo>
                    <a:pt x="299" y="450"/>
                  </a:lnTo>
                  <a:lnTo>
                    <a:pt x="296" y="449"/>
                  </a:lnTo>
                  <a:lnTo>
                    <a:pt x="293" y="447"/>
                  </a:lnTo>
                  <a:lnTo>
                    <a:pt x="272" y="442"/>
                  </a:lnTo>
                  <a:lnTo>
                    <a:pt x="252" y="438"/>
                  </a:lnTo>
                  <a:lnTo>
                    <a:pt x="234" y="432"/>
                  </a:lnTo>
                  <a:lnTo>
                    <a:pt x="217" y="428"/>
                  </a:lnTo>
                  <a:lnTo>
                    <a:pt x="201" y="423"/>
                  </a:lnTo>
                  <a:lnTo>
                    <a:pt x="187" y="419"/>
                  </a:lnTo>
                  <a:lnTo>
                    <a:pt x="175" y="416"/>
                  </a:lnTo>
                  <a:lnTo>
                    <a:pt x="163" y="411"/>
                  </a:lnTo>
                  <a:lnTo>
                    <a:pt x="153" y="408"/>
                  </a:lnTo>
                  <a:lnTo>
                    <a:pt x="143" y="405"/>
                  </a:lnTo>
                  <a:lnTo>
                    <a:pt x="134" y="401"/>
                  </a:lnTo>
                  <a:lnTo>
                    <a:pt x="127" y="398"/>
                  </a:lnTo>
                  <a:lnTo>
                    <a:pt x="120" y="395"/>
                  </a:lnTo>
                  <a:lnTo>
                    <a:pt x="113" y="391"/>
                  </a:lnTo>
                  <a:lnTo>
                    <a:pt x="108" y="388"/>
                  </a:lnTo>
                  <a:lnTo>
                    <a:pt x="103" y="385"/>
                  </a:lnTo>
                  <a:lnTo>
                    <a:pt x="94" y="378"/>
                  </a:lnTo>
                  <a:lnTo>
                    <a:pt x="85" y="371"/>
                  </a:lnTo>
                  <a:lnTo>
                    <a:pt x="76" y="363"/>
                  </a:lnTo>
                  <a:lnTo>
                    <a:pt x="68" y="355"/>
                  </a:lnTo>
                  <a:lnTo>
                    <a:pt x="62" y="346"/>
                  </a:lnTo>
                  <a:lnTo>
                    <a:pt x="55" y="336"/>
                  </a:lnTo>
                  <a:lnTo>
                    <a:pt x="48" y="328"/>
                  </a:lnTo>
                  <a:lnTo>
                    <a:pt x="43" y="317"/>
                  </a:lnTo>
                  <a:lnTo>
                    <a:pt x="37" y="307"/>
                  </a:lnTo>
                  <a:lnTo>
                    <a:pt x="34" y="296"/>
                  </a:lnTo>
                  <a:lnTo>
                    <a:pt x="30" y="286"/>
                  </a:lnTo>
                  <a:lnTo>
                    <a:pt x="28" y="274"/>
                  </a:lnTo>
                  <a:lnTo>
                    <a:pt x="24" y="263"/>
                  </a:lnTo>
                  <a:lnTo>
                    <a:pt x="23" y="251"/>
                  </a:lnTo>
                  <a:lnTo>
                    <a:pt x="22" y="240"/>
                  </a:lnTo>
                  <a:lnTo>
                    <a:pt x="22" y="227"/>
                  </a:lnTo>
                  <a:lnTo>
                    <a:pt x="22" y="216"/>
                  </a:lnTo>
                  <a:lnTo>
                    <a:pt x="23" y="203"/>
                  </a:lnTo>
                  <a:lnTo>
                    <a:pt x="24" y="192"/>
                  </a:lnTo>
                  <a:lnTo>
                    <a:pt x="27" y="182"/>
                  </a:lnTo>
                  <a:lnTo>
                    <a:pt x="29" y="171"/>
                  </a:lnTo>
                  <a:lnTo>
                    <a:pt x="32" y="160"/>
                  </a:lnTo>
                  <a:lnTo>
                    <a:pt x="36" y="149"/>
                  </a:lnTo>
                  <a:lnTo>
                    <a:pt x="41" y="139"/>
                  </a:lnTo>
                  <a:lnTo>
                    <a:pt x="46" y="129"/>
                  </a:lnTo>
                  <a:lnTo>
                    <a:pt x="52" y="119"/>
                  </a:lnTo>
                  <a:lnTo>
                    <a:pt x="57" y="110"/>
                  </a:lnTo>
                  <a:lnTo>
                    <a:pt x="65" y="100"/>
                  </a:lnTo>
                  <a:lnTo>
                    <a:pt x="72" y="91"/>
                  </a:lnTo>
                  <a:lnTo>
                    <a:pt x="80" y="83"/>
                  </a:lnTo>
                  <a:lnTo>
                    <a:pt x="88" y="74"/>
                  </a:lnTo>
                  <a:lnTo>
                    <a:pt x="98" y="66"/>
                  </a:lnTo>
                  <a:lnTo>
                    <a:pt x="108" y="57"/>
                  </a:lnTo>
                  <a:lnTo>
                    <a:pt x="118" y="51"/>
                  </a:lnTo>
                  <a:lnTo>
                    <a:pt x="128" y="43"/>
                  </a:lnTo>
                  <a:lnTo>
                    <a:pt x="138" y="38"/>
                  </a:lnTo>
                  <a:lnTo>
                    <a:pt x="149" y="31"/>
                  </a:lnTo>
                  <a:lnTo>
                    <a:pt x="160" y="25"/>
                  </a:lnTo>
                  <a:lnTo>
                    <a:pt x="172" y="21"/>
                  </a:lnTo>
                  <a:lnTo>
                    <a:pt x="183" y="17"/>
                  </a:lnTo>
                  <a:lnTo>
                    <a:pt x="207" y="10"/>
                  </a:lnTo>
                  <a:lnTo>
                    <a:pt x="232" y="5"/>
                  </a:lnTo>
                  <a:lnTo>
                    <a:pt x="259" y="1"/>
                  </a:lnTo>
                  <a:lnTo>
                    <a:pt x="286" y="0"/>
                  </a:lnTo>
                  <a:lnTo>
                    <a:pt x="297" y="0"/>
                  </a:lnTo>
                  <a:lnTo>
                    <a:pt x="308" y="1"/>
                  </a:lnTo>
                  <a:lnTo>
                    <a:pt x="319" y="2"/>
                  </a:lnTo>
                  <a:lnTo>
                    <a:pt x="330" y="3"/>
                  </a:lnTo>
                  <a:lnTo>
                    <a:pt x="340" y="6"/>
                  </a:lnTo>
                  <a:lnTo>
                    <a:pt x="351" y="8"/>
                  </a:lnTo>
                  <a:lnTo>
                    <a:pt x="362" y="10"/>
                  </a:lnTo>
                  <a:lnTo>
                    <a:pt x="373" y="13"/>
                  </a:lnTo>
                  <a:lnTo>
                    <a:pt x="383" y="17"/>
                  </a:lnTo>
                  <a:lnTo>
                    <a:pt x="394" y="20"/>
                  </a:lnTo>
                  <a:lnTo>
                    <a:pt x="404" y="24"/>
                  </a:lnTo>
                  <a:lnTo>
                    <a:pt x="414" y="29"/>
                  </a:lnTo>
                  <a:lnTo>
                    <a:pt x="423" y="34"/>
                  </a:lnTo>
                  <a:lnTo>
                    <a:pt x="434" y="39"/>
                  </a:lnTo>
                  <a:lnTo>
                    <a:pt x="444" y="45"/>
                  </a:lnTo>
                  <a:lnTo>
                    <a:pt x="454" y="51"/>
                  </a:lnTo>
                  <a:lnTo>
                    <a:pt x="470" y="12"/>
                  </a:lnTo>
                  <a:lnTo>
                    <a:pt x="535" y="12"/>
                  </a:lnTo>
                  <a:lnTo>
                    <a:pt x="596" y="224"/>
                  </a:lnTo>
                  <a:lnTo>
                    <a:pt x="525" y="251"/>
                  </a:lnTo>
                  <a:lnTo>
                    <a:pt x="514" y="234"/>
                  </a:lnTo>
                  <a:lnTo>
                    <a:pt x="503" y="218"/>
                  </a:lnTo>
                  <a:lnTo>
                    <a:pt x="492" y="202"/>
                  </a:lnTo>
                  <a:lnTo>
                    <a:pt x="478" y="187"/>
                  </a:lnTo>
                  <a:lnTo>
                    <a:pt x="466" y="174"/>
                  </a:lnTo>
                  <a:lnTo>
                    <a:pt x="453" y="162"/>
                  </a:lnTo>
                  <a:lnTo>
                    <a:pt x="439" y="151"/>
                  </a:lnTo>
                  <a:lnTo>
                    <a:pt x="425" y="140"/>
                  </a:lnTo>
                  <a:lnTo>
                    <a:pt x="409" y="131"/>
                  </a:lnTo>
                  <a:lnTo>
                    <a:pt x="394" y="122"/>
                  </a:lnTo>
                  <a:lnTo>
                    <a:pt x="378" y="116"/>
                  </a:lnTo>
                  <a:lnTo>
                    <a:pt x="362" y="110"/>
                  </a:lnTo>
                  <a:lnTo>
                    <a:pt x="346" y="106"/>
                  </a:lnTo>
                  <a:lnTo>
                    <a:pt x="330" y="102"/>
                  </a:lnTo>
                  <a:lnTo>
                    <a:pt x="313" y="101"/>
                  </a:lnTo>
                  <a:lnTo>
                    <a:pt x="297" y="100"/>
                  </a:lnTo>
                  <a:lnTo>
                    <a:pt x="285" y="100"/>
                  </a:lnTo>
                  <a:lnTo>
                    <a:pt x="273" y="101"/>
                  </a:lnTo>
                  <a:lnTo>
                    <a:pt x="262" y="103"/>
                  </a:lnTo>
                  <a:lnTo>
                    <a:pt x="251" y="106"/>
                  </a:lnTo>
                  <a:lnTo>
                    <a:pt x="242" y="108"/>
                  </a:lnTo>
                  <a:lnTo>
                    <a:pt x="232" y="112"/>
                  </a:lnTo>
                  <a:lnTo>
                    <a:pt x="223" y="116"/>
                  </a:lnTo>
                  <a:lnTo>
                    <a:pt x="216" y="121"/>
                  </a:lnTo>
                  <a:lnTo>
                    <a:pt x="208" y="127"/>
                  </a:lnTo>
                  <a:lnTo>
                    <a:pt x="202" y="132"/>
                  </a:lnTo>
                  <a:lnTo>
                    <a:pt x="197" y="138"/>
                  </a:lnTo>
                  <a:lnTo>
                    <a:pt x="193" y="144"/>
                  </a:lnTo>
                  <a:lnTo>
                    <a:pt x="189" y="151"/>
                  </a:lnTo>
                  <a:lnTo>
                    <a:pt x="187" y="158"/>
                  </a:lnTo>
                  <a:lnTo>
                    <a:pt x="185" y="166"/>
                  </a:lnTo>
                  <a:lnTo>
                    <a:pt x="185" y="174"/>
                  </a:lnTo>
                  <a:lnTo>
                    <a:pt x="185" y="180"/>
                  </a:lnTo>
                  <a:lnTo>
                    <a:pt x="187" y="187"/>
                  </a:lnTo>
                  <a:lnTo>
                    <a:pt x="190" y="194"/>
                  </a:lnTo>
                  <a:lnTo>
                    <a:pt x="196" y="200"/>
                  </a:lnTo>
                  <a:lnTo>
                    <a:pt x="201" y="206"/>
                  </a:lnTo>
                  <a:lnTo>
                    <a:pt x="209" y="212"/>
                  </a:lnTo>
                  <a:lnTo>
                    <a:pt x="217" y="218"/>
                  </a:lnTo>
                  <a:lnTo>
                    <a:pt x="227" y="224"/>
                  </a:lnTo>
                  <a:lnTo>
                    <a:pt x="239" y="230"/>
                  </a:lnTo>
                  <a:lnTo>
                    <a:pt x="251" y="235"/>
                  </a:lnTo>
                  <a:lnTo>
                    <a:pt x="265" y="241"/>
                  </a:lnTo>
                  <a:lnTo>
                    <a:pt x="281" y="246"/>
                  </a:lnTo>
                  <a:lnTo>
                    <a:pt x="315" y="257"/>
                  </a:lnTo>
                  <a:lnTo>
                    <a:pt x="354" y="267"/>
                  </a:lnTo>
                  <a:lnTo>
                    <a:pt x="363" y="268"/>
                  </a:lnTo>
                  <a:lnTo>
                    <a:pt x="372" y="271"/>
                  </a:lnTo>
                  <a:lnTo>
                    <a:pt x="379" y="273"/>
                  </a:lnTo>
                  <a:lnTo>
                    <a:pt x="387" y="274"/>
                  </a:lnTo>
                  <a:lnTo>
                    <a:pt x="394" y="276"/>
                  </a:lnTo>
                  <a:lnTo>
                    <a:pt x="400" y="277"/>
                  </a:lnTo>
                  <a:lnTo>
                    <a:pt x="407" y="278"/>
                  </a:lnTo>
                  <a:lnTo>
                    <a:pt x="412" y="280"/>
                  </a:lnTo>
                  <a:lnTo>
                    <a:pt x="443" y="288"/>
                  </a:lnTo>
                  <a:lnTo>
                    <a:pt x="473" y="297"/>
                  </a:lnTo>
                  <a:lnTo>
                    <a:pt x="499" y="306"/>
                  </a:lnTo>
                  <a:lnTo>
                    <a:pt x="524" y="316"/>
                  </a:lnTo>
                  <a:lnTo>
                    <a:pt x="544" y="325"/>
                  </a:lnTo>
                  <a:lnTo>
                    <a:pt x="563" y="336"/>
                  </a:lnTo>
                  <a:lnTo>
                    <a:pt x="580" y="347"/>
                  </a:lnTo>
                  <a:lnTo>
                    <a:pt x="593" y="358"/>
                  </a:lnTo>
                  <a:lnTo>
                    <a:pt x="604" y="372"/>
                  </a:lnTo>
                  <a:lnTo>
                    <a:pt x="614" y="385"/>
                  </a:lnTo>
                  <a:lnTo>
                    <a:pt x="622" y="400"/>
                  </a:lnTo>
                  <a:lnTo>
                    <a:pt x="629" y="416"/>
                  </a:lnTo>
                  <a:lnTo>
                    <a:pt x="633" y="433"/>
                  </a:lnTo>
                  <a:lnTo>
                    <a:pt x="638" y="453"/>
                  </a:lnTo>
                  <a:lnTo>
                    <a:pt x="640" y="473"/>
                  </a:lnTo>
                  <a:lnTo>
                    <a:pt x="641" y="494"/>
                  </a:lnTo>
                  <a:lnTo>
                    <a:pt x="640" y="508"/>
                  </a:lnTo>
                  <a:lnTo>
                    <a:pt x="640" y="521"/>
                  </a:lnTo>
                  <a:lnTo>
                    <a:pt x="638" y="533"/>
                  </a:lnTo>
                  <a:lnTo>
                    <a:pt x="636" y="546"/>
                  </a:lnTo>
                  <a:lnTo>
                    <a:pt x="632" y="558"/>
                  </a:lnTo>
                  <a:lnTo>
                    <a:pt x="629" y="571"/>
                  </a:lnTo>
                  <a:lnTo>
                    <a:pt x="625" y="583"/>
                  </a:lnTo>
                  <a:lnTo>
                    <a:pt x="619" y="594"/>
                  </a:lnTo>
                  <a:lnTo>
                    <a:pt x="614" y="605"/>
                  </a:lnTo>
                  <a:lnTo>
                    <a:pt x="608" y="616"/>
                  </a:lnTo>
                  <a:lnTo>
                    <a:pt x="600" y="627"/>
                  </a:lnTo>
                  <a:lnTo>
                    <a:pt x="593" y="636"/>
                  </a:lnTo>
                  <a:lnTo>
                    <a:pt x="585" y="647"/>
                  </a:lnTo>
                  <a:lnTo>
                    <a:pt x="576" y="656"/>
                  </a:lnTo>
                  <a:lnTo>
                    <a:pt x="566" y="666"/>
                  </a:lnTo>
                  <a:lnTo>
                    <a:pt x="555" y="675"/>
                  </a:lnTo>
                  <a:lnTo>
                    <a:pt x="546" y="684"/>
                  </a:lnTo>
                  <a:lnTo>
                    <a:pt x="533" y="693"/>
                  </a:lnTo>
                  <a:lnTo>
                    <a:pt x="522" y="700"/>
                  </a:lnTo>
                  <a:lnTo>
                    <a:pt x="510" y="707"/>
                  </a:lnTo>
                  <a:lnTo>
                    <a:pt x="498" y="713"/>
                  </a:lnTo>
                  <a:lnTo>
                    <a:pt x="486" y="719"/>
                  </a:lnTo>
                  <a:lnTo>
                    <a:pt x="473" y="724"/>
                  </a:lnTo>
                  <a:lnTo>
                    <a:pt x="460" y="729"/>
                  </a:lnTo>
                  <a:lnTo>
                    <a:pt x="447" y="733"/>
                  </a:lnTo>
                  <a:lnTo>
                    <a:pt x="432" y="738"/>
                  </a:lnTo>
                  <a:lnTo>
                    <a:pt x="418" y="741"/>
                  </a:lnTo>
                  <a:lnTo>
                    <a:pt x="404" y="743"/>
                  </a:lnTo>
                  <a:lnTo>
                    <a:pt x="388" y="745"/>
                  </a:lnTo>
                  <a:lnTo>
                    <a:pt x="374" y="746"/>
                  </a:lnTo>
                  <a:lnTo>
                    <a:pt x="357" y="747"/>
                  </a:lnTo>
                  <a:lnTo>
                    <a:pt x="342" y="747"/>
                  </a:lnTo>
                  <a:lnTo>
                    <a:pt x="332" y="747"/>
                  </a:lnTo>
                  <a:lnTo>
                    <a:pt x="322" y="746"/>
                  </a:lnTo>
                  <a:lnTo>
                    <a:pt x="311" y="745"/>
                  </a:lnTo>
                  <a:lnTo>
                    <a:pt x="301" y="744"/>
                  </a:lnTo>
                  <a:lnTo>
                    <a:pt x="292" y="742"/>
                  </a:lnTo>
                  <a:lnTo>
                    <a:pt x="281" y="740"/>
                  </a:lnTo>
                  <a:lnTo>
                    <a:pt x="271" y="738"/>
                  </a:lnTo>
                  <a:lnTo>
                    <a:pt x="260" y="734"/>
                  </a:lnTo>
                  <a:lnTo>
                    <a:pt x="249" y="731"/>
                  </a:lnTo>
                  <a:lnTo>
                    <a:pt x="238" y="727"/>
                  </a:lnTo>
                  <a:lnTo>
                    <a:pt x="226" y="722"/>
                  </a:lnTo>
                  <a:lnTo>
                    <a:pt x="213" y="718"/>
                  </a:lnTo>
                  <a:lnTo>
                    <a:pt x="201" y="712"/>
                  </a:lnTo>
                  <a:lnTo>
                    <a:pt x="188" y="706"/>
                  </a:lnTo>
                  <a:lnTo>
                    <a:pt x="175" y="699"/>
                  </a:lnTo>
                  <a:lnTo>
                    <a:pt x="162" y="693"/>
                  </a:lnTo>
                  <a:lnTo>
                    <a:pt x="149" y="739"/>
                  </a:lnTo>
                  <a:lnTo>
                    <a:pt x="86" y="739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Freeform 178"/>
            <p:cNvSpPr>
              <a:spLocks/>
            </p:cNvSpPr>
            <p:nvPr/>
          </p:nvSpPr>
          <p:spPr bwMode="auto">
            <a:xfrm>
              <a:off x="1554" y="1268"/>
              <a:ext cx="104" cy="99"/>
            </a:xfrm>
            <a:custGeom>
              <a:avLst/>
              <a:gdLst/>
              <a:ahLst/>
              <a:cxnLst>
                <a:cxn ang="0">
                  <a:pos x="264" y="96"/>
                </a:cxn>
                <a:cxn ang="0">
                  <a:pos x="232" y="99"/>
                </a:cxn>
                <a:cxn ang="0">
                  <a:pos x="204" y="105"/>
                </a:cxn>
                <a:cxn ang="0">
                  <a:pos x="177" y="116"/>
                </a:cxn>
                <a:cxn ang="0">
                  <a:pos x="153" y="132"/>
                </a:cxn>
                <a:cxn ang="0">
                  <a:pos x="131" y="151"/>
                </a:cxn>
                <a:cxn ang="0">
                  <a:pos x="109" y="177"/>
                </a:cxn>
                <a:cxn ang="0">
                  <a:pos x="90" y="207"/>
                </a:cxn>
                <a:cxn ang="0">
                  <a:pos x="70" y="244"/>
                </a:cxn>
                <a:cxn ang="0">
                  <a:pos x="79" y="0"/>
                </a:cxn>
                <a:cxn ang="0">
                  <a:pos x="744" y="217"/>
                </a:cxn>
                <a:cxn ang="0">
                  <a:pos x="664" y="225"/>
                </a:cxn>
                <a:cxn ang="0">
                  <a:pos x="644" y="192"/>
                </a:cxn>
                <a:cxn ang="0">
                  <a:pos x="623" y="163"/>
                </a:cxn>
                <a:cxn ang="0">
                  <a:pos x="601" y="140"/>
                </a:cxn>
                <a:cxn ang="0">
                  <a:pos x="578" y="123"/>
                </a:cxn>
                <a:cxn ang="0">
                  <a:pos x="552" y="110"/>
                </a:cxn>
                <a:cxn ang="0">
                  <a:pos x="525" y="101"/>
                </a:cxn>
                <a:cxn ang="0">
                  <a:pos x="495" y="96"/>
                </a:cxn>
                <a:cxn ang="0">
                  <a:pos x="464" y="96"/>
                </a:cxn>
                <a:cxn ang="0">
                  <a:pos x="464" y="513"/>
                </a:cxn>
                <a:cxn ang="0">
                  <a:pos x="467" y="548"/>
                </a:cxn>
                <a:cxn ang="0">
                  <a:pos x="471" y="574"/>
                </a:cxn>
                <a:cxn ang="0">
                  <a:pos x="478" y="593"/>
                </a:cxn>
                <a:cxn ang="0">
                  <a:pos x="486" y="605"/>
                </a:cxn>
                <a:cxn ang="0">
                  <a:pos x="499" y="614"/>
                </a:cxn>
                <a:cxn ang="0">
                  <a:pos x="515" y="621"/>
                </a:cxn>
                <a:cxn ang="0">
                  <a:pos x="536" y="624"/>
                </a:cxn>
                <a:cxn ang="0">
                  <a:pos x="548" y="712"/>
                </a:cxn>
                <a:cxn ang="0">
                  <a:pos x="195" y="625"/>
                </a:cxn>
                <a:cxn ang="0">
                  <a:pos x="218" y="623"/>
                </a:cxn>
                <a:cxn ang="0">
                  <a:pos x="237" y="617"/>
                </a:cxn>
                <a:cxn ang="0">
                  <a:pos x="251" y="611"/>
                </a:cxn>
                <a:cxn ang="0">
                  <a:pos x="261" y="600"/>
                </a:cxn>
                <a:cxn ang="0">
                  <a:pos x="269" y="585"/>
                </a:cxn>
                <a:cxn ang="0">
                  <a:pos x="274" y="562"/>
                </a:cxn>
                <a:cxn ang="0">
                  <a:pos x="278" y="532"/>
                </a:cxn>
                <a:cxn ang="0">
                  <a:pos x="279" y="493"/>
                </a:cxn>
              </a:cxnLst>
              <a:rect l="0" t="0" r="r" b="b"/>
              <a:pathLst>
                <a:path w="744" h="712">
                  <a:moveTo>
                    <a:pt x="279" y="96"/>
                  </a:moveTo>
                  <a:lnTo>
                    <a:pt x="264" y="96"/>
                  </a:lnTo>
                  <a:lnTo>
                    <a:pt x="248" y="96"/>
                  </a:lnTo>
                  <a:lnTo>
                    <a:pt x="232" y="99"/>
                  </a:lnTo>
                  <a:lnTo>
                    <a:pt x="218" y="101"/>
                  </a:lnTo>
                  <a:lnTo>
                    <a:pt x="204" y="105"/>
                  </a:lnTo>
                  <a:lnTo>
                    <a:pt x="191" y="110"/>
                  </a:lnTo>
                  <a:lnTo>
                    <a:pt x="177" y="116"/>
                  </a:lnTo>
                  <a:lnTo>
                    <a:pt x="165" y="123"/>
                  </a:lnTo>
                  <a:lnTo>
                    <a:pt x="153" y="132"/>
                  </a:lnTo>
                  <a:lnTo>
                    <a:pt x="142" y="140"/>
                  </a:lnTo>
                  <a:lnTo>
                    <a:pt x="131" y="151"/>
                  </a:lnTo>
                  <a:lnTo>
                    <a:pt x="120" y="163"/>
                  </a:lnTo>
                  <a:lnTo>
                    <a:pt x="109" y="177"/>
                  </a:lnTo>
                  <a:lnTo>
                    <a:pt x="99" y="192"/>
                  </a:lnTo>
                  <a:lnTo>
                    <a:pt x="90" y="207"/>
                  </a:lnTo>
                  <a:lnTo>
                    <a:pt x="80" y="225"/>
                  </a:lnTo>
                  <a:lnTo>
                    <a:pt x="70" y="244"/>
                  </a:lnTo>
                  <a:lnTo>
                    <a:pt x="0" y="217"/>
                  </a:lnTo>
                  <a:lnTo>
                    <a:pt x="79" y="0"/>
                  </a:lnTo>
                  <a:lnTo>
                    <a:pt x="665" y="0"/>
                  </a:lnTo>
                  <a:lnTo>
                    <a:pt x="744" y="217"/>
                  </a:lnTo>
                  <a:lnTo>
                    <a:pt x="673" y="244"/>
                  </a:lnTo>
                  <a:lnTo>
                    <a:pt x="664" y="225"/>
                  </a:lnTo>
                  <a:lnTo>
                    <a:pt x="654" y="207"/>
                  </a:lnTo>
                  <a:lnTo>
                    <a:pt x="644" y="192"/>
                  </a:lnTo>
                  <a:lnTo>
                    <a:pt x="633" y="177"/>
                  </a:lnTo>
                  <a:lnTo>
                    <a:pt x="623" y="163"/>
                  </a:lnTo>
                  <a:lnTo>
                    <a:pt x="612" y="151"/>
                  </a:lnTo>
                  <a:lnTo>
                    <a:pt x="601" y="140"/>
                  </a:lnTo>
                  <a:lnTo>
                    <a:pt x="590" y="132"/>
                  </a:lnTo>
                  <a:lnTo>
                    <a:pt x="578" y="123"/>
                  </a:lnTo>
                  <a:lnTo>
                    <a:pt x="566" y="116"/>
                  </a:lnTo>
                  <a:lnTo>
                    <a:pt x="552" y="110"/>
                  </a:lnTo>
                  <a:lnTo>
                    <a:pt x="539" y="105"/>
                  </a:lnTo>
                  <a:lnTo>
                    <a:pt x="525" y="101"/>
                  </a:lnTo>
                  <a:lnTo>
                    <a:pt x="511" y="99"/>
                  </a:lnTo>
                  <a:lnTo>
                    <a:pt x="495" y="96"/>
                  </a:lnTo>
                  <a:lnTo>
                    <a:pt x="480" y="96"/>
                  </a:lnTo>
                  <a:lnTo>
                    <a:pt x="464" y="96"/>
                  </a:lnTo>
                  <a:lnTo>
                    <a:pt x="464" y="493"/>
                  </a:lnTo>
                  <a:lnTo>
                    <a:pt x="464" y="513"/>
                  </a:lnTo>
                  <a:lnTo>
                    <a:pt x="466" y="532"/>
                  </a:lnTo>
                  <a:lnTo>
                    <a:pt x="467" y="548"/>
                  </a:lnTo>
                  <a:lnTo>
                    <a:pt x="469" y="562"/>
                  </a:lnTo>
                  <a:lnTo>
                    <a:pt x="471" y="574"/>
                  </a:lnTo>
                  <a:lnTo>
                    <a:pt x="474" y="585"/>
                  </a:lnTo>
                  <a:lnTo>
                    <a:pt x="478" y="593"/>
                  </a:lnTo>
                  <a:lnTo>
                    <a:pt x="482" y="600"/>
                  </a:lnTo>
                  <a:lnTo>
                    <a:pt x="486" y="605"/>
                  </a:lnTo>
                  <a:lnTo>
                    <a:pt x="492" y="611"/>
                  </a:lnTo>
                  <a:lnTo>
                    <a:pt x="499" y="614"/>
                  </a:lnTo>
                  <a:lnTo>
                    <a:pt x="506" y="617"/>
                  </a:lnTo>
                  <a:lnTo>
                    <a:pt x="515" y="621"/>
                  </a:lnTo>
                  <a:lnTo>
                    <a:pt x="525" y="623"/>
                  </a:lnTo>
                  <a:lnTo>
                    <a:pt x="536" y="624"/>
                  </a:lnTo>
                  <a:lnTo>
                    <a:pt x="548" y="625"/>
                  </a:lnTo>
                  <a:lnTo>
                    <a:pt x="548" y="712"/>
                  </a:lnTo>
                  <a:lnTo>
                    <a:pt x="195" y="712"/>
                  </a:lnTo>
                  <a:lnTo>
                    <a:pt x="195" y="625"/>
                  </a:lnTo>
                  <a:lnTo>
                    <a:pt x="207" y="624"/>
                  </a:lnTo>
                  <a:lnTo>
                    <a:pt x="218" y="623"/>
                  </a:lnTo>
                  <a:lnTo>
                    <a:pt x="228" y="621"/>
                  </a:lnTo>
                  <a:lnTo>
                    <a:pt x="237" y="617"/>
                  </a:lnTo>
                  <a:lnTo>
                    <a:pt x="245" y="614"/>
                  </a:lnTo>
                  <a:lnTo>
                    <a:pt x="251" y="611"/>
                  </a:lnTo>
                  <a:lnTo>
                    <a:pt x="257" y="605"/>
                  </a:lnTo>
                  <a:lnTo>
                    <a:pt x="261" y="600"/>
                  </a:lnTo>
                  <a:lnTo>
                    <a:pt x="265" y="593"/>
                  </a:lnTo>
                  <a:lnTo>
                    <a:pt x="269" y="585"/>
                  </a:lnTo>
                  <a:lnTo>
                    <a:pt x="272" y="574"/>
                  </a:lnTo>
                  <a:lnTo>
                    <a:pt x="274" y="562"/>
                  </a:lnTo>
                  <a:lnTo>
                    <a:pt x="276" y="548"/>
                  </a:lnTo>
                  <a:lnTo>
                    <a:pt x="278" y="532"/>
                  </a:lnTo>
                  <a:lnTo>
                    <a:pt x="279" y="513"/>
                  </a:lnTo>
                  <a:lnTo>
                    <a:pt x="279" y="493"/>
                  </a:lnTo>
                  <a:lnTo>
                    <a:pt x="279" y="96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Freeform 179"/>
            <p:cNvSpPr>
              <a:spLocks noEditPoints="1"/>
            </p:cNvSpPr>
            <p:nvPr/>
          </p:nvSpPr>
          <p:spPr bwMode="auto">
            <a:xfrm>
              <a:off x="1650" y="1268"/>
              <a:ext cx="113" cy="99"/>
            </a:xfrm>
            <a:custGeom>
              <a:avLst/>
              <a:gdLst/>
              <a:ahLst/>
              <a:cxnLst>
                <a:cxn ang="0">
                  <a:pos x="0" y="712"/>
                </a:cxn>
                <a:cxn ang="0">
                  <a:pos x="9" y="623"/>
                </a:cxn>
                <a:cxn ang="0">
                  <a:pos x="27" y="617"/>
                </a:cxn>
                <a:cxn ang="0">
                  <a:pos x="44" y="610"/>
                </a:cxn>
                <a:cxn ang="0">
                  <a:pos x="59" y="598"/>
                </a:cxn>
                <a:cxn ang="0">
                  <a:pos x="75" y="583"/>
                </a:cxn>
                <a:cxn ang="0">
                  <a:pos x="89" y="566"/>
                </a:cxn>
                <a:cxn ang="0">
                  <a:pos x="109" y="533"/>
                </a:cxn>
                <a:cxn ang="0">
                  <a:pos x="122" y="502"/>
                </a:cxn>
                <a:cxn ang="0">
                  <a:pos x="492" y="0"/>
                </a:cxn>
                <a:cxn ang="0">
                  <a:pos x="702" y="543"/>
                </a:cxn>
                <a:cxn ang="0">
                  <a:pos x="713" y="567"/>
                </a:cxn>
                <a:cxn ang="0">
                  <a:pos x="724" y="585"/>
                </a:cxn>
                <a:cxn ang="0">
                  <a:pos x="734" y="599"/>
                </a:cxn>
                <a:cxn ang="0">
                  <a:pos x="745" y="607"/>
                </a:cxn>
                <a:cxn ang="0">
                  <a:pos x="757" y="615"/>
                </a:cxn>
                <a:cxn ang="0">
                  <a:pos x="772" y="621"/>
                </a:cxn>
                <a:cxn ang="0">
                  <a:pos x="788" y="624"/>
                </a:cxn>
                <a:cxn ang="0">
                  <a:pos x="797" y="712"/>
                </a:cxn>
                <a:cxn ang="0">
                  <a:pos x="445" y="627"/>
                </a:cxn>
                <a:cxn ang="0">
                  <a:pos x="462" y="627"/>
                </a:cxn>
                <a:cxn ang="0">
                  <a:pos x="478" y="625"/>
                </a:cxn>
                <a:cxn ang="0">
                  <a:pos x="491" y="623"/>
                </a:cxn>
                <a:cxn ang="0">
                  <a:pos x="503" y="619"/>
                </a:cxn>
                <a:cxn ang="0">
                  <a:pos x="511" y="615"/>
                </a:cxn>
                <a:cxn ang="0">
                  <a:pos x="518" y="609"/>
                </a:cxn>
                <a:cxn ang="0">
                  <a:pos x="521" y="601"/>
                </a:cxn>
                <a:cxn ang="0">
                  <a:pos x="523" y="591"/>
                </a:cxn>
                <a:cxn ang="0">
                  <a:pos x="524" y="583"/>
                </a:cxn>
                <a:cxn ang="0">
                  <a:pos x="523" y="580"/>
                </a:cxn>
                <a:cxn ang="0">
                  <a:pos x="523" y="576"/>
                </a:cxn>
                <a:cxn ang="0">
                  <a:pos x="523" y="572"/>
                </a:cxn>
                <a:cxn ang="0">
                  <a:pos x="522" y="568"/>
                </a:cxn>
                <a:cxn ang="0">
                  <a:pos x="521" y="563"/>
                </a:cxn>
                <a:cxn ang="0">
                  <a:pos x="520" y="560"/>
                </a:cxn>
                <a:cxn ang="0">
                  <a:pos x="519" y="556"/>
                </a:cxn>
                <a:cxn ang="0">
                  <a:pos x="480" y="456"/>
                </a:cxn>
                <a:cxn ang="0">
                  <a:pos x="222" y="554"/>
                </a:cxn>
                <a:cxn ang="0">
                  <a:pos x="221" y="558"/>
                </a:cxn>
                <a:cxn ang="0">
                  <a:pos x="221" y="561"/>
                </a:cxn>
                <a:cxn ang="0">
                  <a:pos x="220" y="565"/>
                </a:cxn>
                <a:cxn ang="0">
                  <a:pos x="219" y="568"/>
                </a:cxn>
                <a:cxn ang="0">
                  <a:pos x="219" y="570"/>
                </a:cxn>
                <a:cxn ang="0">
                  <a:pos x="219" y="572"/>
                </a:cxn>
                <a:cxn ang="0">
                  <a:pos x="219" y="574"/>
                </a:cxn>
                <a:cxn ang="0">
                  <a:pos x="219" y="578"/>
                </a:cxn>
                <a:cxn ang="0">
                  <a:pos x="220" y="589"/>
                </a:cxn>
                <a:cxn ang="0">
                  <a:pos x="223" y="599"/>
                </a:cxn>
                <a:cxn ang="0">
                  <a:pos x="230" y="607"/>
                </a:cxn>
                <a:cxn ang="0">
                  <a:pos x="237" y="614"/>
                </a:cxn>
                <a:cxn ang="0">
                  <a:pos x="248" y="619"/>
                </a:cxn>
                <a:cxn ang="0">
                  <a:pos x="263" y="623"/>
                </a:cxn>
                <a:cxn ang="0">
                  <a:pos x="279" y="626"/>
                </a:cxn>
                <a:cxn ang="0">
                  <a:pos x="299" y="627"/>
                </a:cxn>
                <a:cxn ang="0">
                  <a:pos x="291" y="368"/>
                </a:cxn>
                <a:cxn ang="0">
                  <a:pos x="374" y="158"/>
                </a:cxn>
              </a:cxnLst>
              <a:rect l="0" t="0" r="r" b="b"/>
              <a:pathLst>
                <a:path w="797" h="712">
                  <a:moveTo>
                    <a:pt x="299" y="712"/>
                  </a:moveTo>
                  <a:lnTo>
                    <a:pt x="0" y="712"/>
                  </a:lnTo>
                  <a:lnTo>
                    <a:pt x="0" y="625"/>
                  </a:lnTo>
                  <a:lnTo>
                    <a:pt x="9" y="623"/>
                  </a:lnTo>
                  <a:lnTo>
                    <a:pt x="19" y="621"/>
                  </a:lnTo>
                  <a:lnTo>
                    <a:pt x="27" y="617"/>
                  </a:lnTo>
                  <a:lnTo>
                    <a:pt x="35" y="614"/>
                  </a:lnTo>
                  <a:lnTo>
                    <a:pt x="44" y="610"/>
                  </a:lnTo>
                  <a:lnTo>
                    <a:pt x="51" y="604"/>
                  </a:lnTo>
                  <a:lnTo>
                    <a:pt x="59" y="598"/>
                  </a:lnTo>
                  <a:lnTo>
                    <a:pt x="67" y="591"/>
                  </a:lnTo>
                  <a:lnTo>
                    <a:pt x="75" y="583"/>
                  </a:lnTo>
                  <a:lnTo>
                    <a:pt x="82" y="574"/>
                  </a:lnTo>
                  <a:lnTo>
                    <a:pt x="89" y="566"/>
                  </a:lnTo>
                  <a:lnTo>
                    <a:pt x="95" y="556"/>
                  </a:lnTo>
                  <a:lnTo>
                    <a:pt x="109" y="533"/>
                  </a:lnTo>
                  <a:lnTo>
                    <a:pt x="120" y="507"/>
                  </a:lnTo>
                  <a:lnTo>
                    <a:pt x="122" y="502"/>
                  </a:lnTo>
                  <a:lnTo>
                    <a:pt x="331" y="0"/>
                  </a:lnTo>
                  <a:lnTo>
                    <a:pt x="492" y="0"/>
                  </a:lnTo>
                  <a:lnTo>
                    <a:pt x="697" y="528"/>
                  </a:lnTo>
                  <a:lnTo>
                    <a:pt x="702" y="543"/>
                  </a:lnTo>
                  <a:lnTo>
                    <a:pt x="708" y="555"/>
                  </a:lnTo>
                  <a:lnTo>
                    <a:pt x="713" y="567"/>
                  </a:lnTo>
                  <a:lnTo>
                    <a:pt x="719" y="577"/>
                  </a:lnTo>
                  <a:lnTo>
                    <a:pt x="724" y="585"/>
                  </a:lnTo>
                  <a:lnTo>
                    <a:pt x="730" y="593"/>
                  </a:lnTo>
                  <a:lnTo>
                    <a:pt x="734" y="599"/>
                  </a:lnTo>
                  <a:lnTo>
                    <a:pt x="740" y="604"/>
                  </a:lnTo>
                  <a:lnTo>
                    <a:pt x="745" y="607"/>
                  </a:lnTo>
                  <a:lnTo>
                    <a:pt x="751" y="612"/>
                  </a:lnTo>
                  <a:lnTo>
                    <a:pt x="757" y="615"/>
                  </a:lnTo>
                  <a:lnTo>
                    <a:pt x="764" y="617"/>
                  </a:lnTo>
                  <a:lnTo>
                    <a:pt x="772" y="621"/>
                  </a:lnTo>
                  <a:lnTo>
                    <a:pt x="779" y="622"/>
                  </a:lnTo>
                  <a:lnTo>
                    <a:pt x="788" y="624"/>
                  </a:lnTo>
                  <a:lnTo>
                    <a:pt x="797" y="625"/>
                  </a:lnTo>
                  <a:lnTo>
                    <a:pt x="797" y="712"/>
                  </a:lnTo>
                  <a:lnTo>
                    <a:pt x="445" y="712"/>
                  </a:lnTo>
                  <a:lnTo>
                    <a:pt x="445" y="627"/>
                  </a:lnTo>
                  <a:lnTo>
                    <a:pt x="452" y="627"/>
                  </a:lnTo>
                  <a:lnTo>
                    <a:pt x="462" y="627"/>
                  </a:lnTo>
                  <a:lnTo>
                    <a:pt x="470" y="626"/>
                  </a:lnTo>
                  <a:lnTo>
                    <a:pt x="478" y="625"/>
                  </a:lnTo>
                  <a:lnTo>
                    <a:pt x="486" y="625"/>
                  </a:lnTo>
                  <a:lnTo>
                    <a:pt x="491" y="623"/>
                  </a:lnTo>
                  <a:lnTo>
                    <a:pt x="498" y="622"/>
                  </a:lnTo>
                  <a:lnTo>
                    <a:pt x="503" y="619"/>
                  </a:lnTo>
                  <a:lnTo>
                    <a:pt x="508" y="617"/>
                  </a:lnTo>
                  <a:lnTo>
                    <a:pt x="511" y="615"/>
                  </a:lnTo>
                  <a:lnTo>
                    <a:pt x="514" y="612"/>
                  </a:lnTo>
                  <a:lnTo>
                    <a:pt x="518" y="609"/>
                  </a:lnTo>
                  <a:lnTo>
                    <a:pt x="520" y="604"/>
                  </a:lnTo>
                  <a:lnTo>
                    <a:pt x="521" y="601"/>
                  </a:lnTo>
                  <a:lnTo>
                    <a:pt x="523" y="595"/>
                  </a:lnTo>
                  <a:lnTo>
                    <a:pt x="523" y="591"/>
                  </a:lnTo>
                  <a:lnTo>
                    <a:pt x="524" y="585"/>
                  </a:lnTo>
                  <a:lnTo>
                    <a:pt x="524" y="583"/>
                  </a:lnTo>
                  <a:lnTo>
                    <a:pt x="524" y="582"/>
                  </a:lnTo>
                  <a:lnTo>
                    <a:pt x="523" y="580"/>
                  </a:lnTo>
                  <a:lnTo>
                    <a:pt x="523" y="578"/>
                  </a:lnTo>
                  <a:lnTo>
                    <a:pt x="523" y="576"/>
                  </a:lnTo>
                  <a:lnTo>
                    <a:pt x="523" y="573"/>
                  </a:lnTo>
                  <a:lnTo>
                    <a:pt x="523" y="572"/>
                  </a:lnTo>
                  <a:lnTo>
                    <a:pt x="522" y="570"/>
                  </a:lnTo>
                  <a:lnTo>
                    <a:pt x="522" y="568"/>
                  </a:lnTo>
                  <a:lnTo>
                    <a:pt x="521" y="566"/>
                  </a:lnTo>
                  <a:lnTo>
                    <a:pt x="521" y="563"/>
                  </a:lnTo>
                  <a:lnTo>
                    <a:pt x="520" y="562"/>
                  </a:lnTo>
                  <a:lnTo>
                    <a:pt x="520" y="560"/>
                  </a:lnTo>
                  <a:lnTo>
                    <a:pt x="519" y="558"/>
                  </a:lnTo>
                  <a:lnTo>
                    <a:pt x="519" y="556"/>
                  </a:lnTo>
                  <a:lnTo>
                    <a:pt x="518" y="555"/>
                  </a:lnTo>
                  <a:lnTo>
                    <a:pt x="480" y="456"/>
                  </a:lnTo>
                  <a:lnTo>
                    <a:pt x="253" y="456"/>
                  </a:lnTo>
                  <a:lnTo>
                    <a:pt x="222" y="554"/>
                  </a:lnTo>
                  <a:lnTo>
                    <a:pt x="222" y="556"/>
                  </a:lnTo>
                  <a:lnTo>
                    <a:pt x="221" y="558"/>
                  </a:lnTo>
                  <a:lnTo>
                    <a:pt x="221" y="560"/>
                  </a:lnTo>
                  <a:lnTo>
                    <a:pt x="221" y="561"/>
                  </a:lnTo>
                  <a:lnTo>
                    <a:pt x="220" y="563"/>
                  </a:lnTo>
                  <a:lnTo>
                    <a:pt x="220" y="565"/>
                  </a:lnTo>
                  <a:lnTo>
                    <a:pt x="220" y="567"/>
                  </a:lnTo>
                  <a:lnTo>
                    <a:pt x="219" y="568"/>
                  </a:lnTo>
                  <a:lnTo>
                    <a:pt x="219" y="569"/>
                  </a:lnTo>
                  <a:lnTo>
                    <a:pt x="219" y="570"/>
                  </a:lnTo>
                  <a:lnTo>
                    <a:pt x="219" y="571"/>
                  </a:lnTo>
                  <a:lnTo>
                    <a:pt x="219" y="572"/>
                  </a:lnTo>
                  <a:lnTo>
                    <a:pt x="219" y="573"/>
                  </a:lnTo>
                  <a:lnTo>
                    <a:pt x="219" y="574"/>
                  </a:lnTo>
                  <a:lnTo>
                    <a:pt x="219" y="577"/>
                  </a:lnTo>
                  <a:lnTo>
                    <a:pt x="219" y="578"/>
                  </a:lnTo>
                  <a:lnTo>
                    <a:pt x="219" y="583"/>
                  </a:lnTo>
                  <a:lnTo>
                    <a:pt x="220" y="589"/>
                  </a:lnTo>
                  <a:lnTo>
                    <a:pt x="221" y="594"/>
                  </a:lnTo>
                  <a:lnTo>
                    <a:pt x="223" y="599"/>
                  </a:lnTo>
                  <a:lnTo>
                    <a:pt x="226" y="603"/>
                  </a:lnTo>
                  <a:lnTo>
                    <a:pt x="230" y="607"/>
                  </a:lnTo>
                  <a:lnTo>
                    <a:pt x="233" y="611"/>
                  </a:lnTo>
                  <a:lnTo>
                    <a:pt x="237" y="614"/>
                  </a:lnTo>
                  <a:lnTo>
                    <a:pt x="243" y="616"/>
                  </a:lnTo>
                  <a:lnTo>
                    <a:pt x="248" y="619"/>
                  </a:lnTo>
                  <a:lnTo>
                    <a:pt x="255" y="622"/>
                  </a:lnTo>
                  <a:lnTo>
                    <a:pt x="263" y="623"/>
                  </a:lnTo>
                  <a:lnTo>
                    <a:pt x="270" y="625"/>
                  </a:lnTo>
                  <a:lnTo>
                    <a:pt x="279" y="626"/>
                  </a:lnTo>
                  <a:lnTo>
                    <a:pt x="289" y="626"/>
                  </a:lnTo>
                  <a:lnTo>
                    <a:pt x="299" y="627"/>
                  </a:lnTo>
                  <a:lnTo>
                    <a:pt x="299" y="712"/>
                  </a:lnTo>
                  <a:close/>
                  <a:moveTo>
                    <a:pt x="291" y="368"/>
                  </a:moveTo>
                  <a:lnTo>
                    <a:pt x="444" y="368"/>
                  </a:lnTo>
                  <a:lnTo>
                    <a:pt x="374" y="158"/>
                  </a:lnTo>
                  <a:lnTo>
                    <a:pt x="291" y="368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Freeform 180"/>
            <p:cNvSpPr>
              <a:spLocks/>
            </p:cNvSpPr>
            <p:nvPr/>
          </p:nvSpPr>
          <p:spPr bwMode="auto">
            <a:xfrm>
              <a:off x="1754" y="1268"/>
              <a:ext cx="108" cy="99"/>
            </a:xfrm>
            <a:custGeom>
              <a:avLst/>
              <a:gdLst/>
              <a:ahLst/>
              <a:cxnLst>
                <a:cxn ang="0">
                  <a:pos x="263" y="96"/>
                </a:cxn>
                <a:cxn ang="0">
                  <a:pos x="233" y="99"/>
                </a:cxn>
                <a:cxn ang="0">
                  <a:pos x="204" y="105"/>
                </a:cxn>
                <a:cxn ang="0">
                  <a:pos x="178" y="116"/>
                </a:cxn>
                <a:cxn ang="0">
                  <a:pos x="153" y="132"/>
                </a:cxn>
                <a:cxn ang="0">
                  <a:pos x="130" y="151"/>
                </a:cxn>
                <a:cxn ang="0">
                  <a:pos x="110" y="177"/>
                </a:cxn>
                <a:cxn ang="0">
                  <a:pos x="89" y="207"/>
                </a:cxn>
                <a:cxn ang="0">
                  <a:pos x="69" y="244"/>
                </a:cxn>
                <a:cxn ang="0">
                  <a:pos x="79" y="0"/>
                </a:cxn>
                <a:cxn ang="0">
                  <a:pos x="743" y="217"/>
                </a:cxn>
                <a:cxn ang="0">
                  <a:pos x="664" y="225"/>
                </a:cxn>
                <a:cxn ang="0">
                  <a:pos x="643" y="192"/>
                </a:cxn>
                <a:cxn ang="0">
                  <a:pos x="622" y="163"/>
                </a:cxn>
                <a:cxn ang="0">
                  <a:pos x="600" y="140"/>
                </a:cxn>
                <a:cxn ang="0">
                  <a:pos x="577" y="123"/>
                </a:cxn>
                <a:cxn ang="0">
                  <a:pos x="552" y="110"/>
                </a:cxn>
                <a:cxn ang="0">
                  <a:pos x="524" y="101"/>
                </a:cxn>
                <a:cxn ang="0">
                  <a:pos x="494" y="96"/>
                </a:cxn>
                <a:cxn ang="0">
                  <a:pos x="465" y="96"/>
                </a:cxn>
                <a:cxn ang="0">
                  <a:pos x="465" y="513"/>
                </a:cxn>
                <a:cxn ang="0">
                  <a:pos x="467" y="548"/>
                </a:cxn>
                <a:cxn ang="0">
                  <a:pos x="471" y="574"/>
                </a:cxn>
                <a:cxn ang="0">
                  <a:pos x="477" y="593"/>
                </a:cxn>
                <a:cxn ang="0">
                  <a:pos x="486" y="605"/>
                </a:cxn>
                <a:cxn ang="0">
                  <a:pos x="499" y="614"/>
                </a:cxn>
                <a:cxn ang="0">
                  <a:pos x="515" y="621"/>
                </a:cxn>
                <a:cxn ang="0">
                  <a:pos x="535" y="624"/>
                </a:cxn>
                <a:cxn ang="0">
                  <a:pos x="548" y="712"/>
                </a:cxn>
                <a:cxn ang="0">
                  <a:pos x="195" y="625"/>
                </a:cxn>
                <a:cxn ang="0">
                  <a:pos x="217" y="623"/>
                </a:cxn>
                <a:cxn ang="0">
                  <a:pos x="236" y="617"/>
                </a:cxn>
                <a:cxn ang="0">
                  <a:pos x="250" y="611"/>
                </a:cxn>
                <a:cxn ang="0">
                  <a:pos x="261" y="600"/>
                </a:cxn>
                <a:cxn ang="0">
                  <a:pos x="269" y="585"/>
                </a:cxn>
                <a:cxn ang="0">
                  <a:pos x="273" y="562"/>
                </a:cxn>
                <a:cxn ang="0">
                  <a:pos x="277" y="532"/>
                </a:cxn>
                <a:cxn ang="0">
                  <a:pos x="278" y="493"/>
                </a:cxn>
              </a:cxnLst>
              <a:rect l="0" t="0" r="r" b="b"/>
              <a:pathLst>
                <a:path w="743" h="712">
                  <a:moveTo>
                    <a:pt x="278" y="96"/>
                  </a:moveTo>
                  <a:lnTo>
                    <a:pt x="263" y="96"/>
                  </a:lnTo>
                  <a:lnTo>
                    <a:pt x="248" y="96"/>
                  </a:lnTo>
                  <a:lnTo>
                    <a:pt x="233" y="99"/>
                  </a:lnTo>
                  <a:lnTo>
                    <a:pt x="218" y="101"/>
                  </a:lnTo>
                  <a:lnTo>
                    <a:pt x="204" y="105"/>
                  </a:lnTo>
                  <a:lnTo>
                    <a:pt x="190" y="110"/>
                  </a:lnTo>
                  <a:lnTo>
                    <a:pt x="178" y="116"/>
                  </a:lnTo>
                  <a:lnTo>
                    <a:pt x="166" y="123"/>
                  </a:lnTo>
                  <a:lnTo>
                    <a:pt x="153" y="132"/>
                  </a:lnTo>
                  <a:lnTo>
                    <a:pt x="141" y="140"/>
                  </a:lnTo>
                  <a:lnTo>
                    <a:pt x="130" y="151"/>
                  </a:lnTo>
                  <a:lnTo>
                    <a:pt x="119" y="163"/>
                  </a:lnTo>
                  <a:lnTo>
                    <a:pt x="110" y="177"/>
                  </a:lnTo>
                  <a:lnTo>
                    <a:pt x="99" y="192"/>
                  </a:lnTo>
                  <a:lnTo>
                    <a:pt x="89" y="207"/>
                  </a:lnTo>
                  <a:lnTo>
                    <a:pt x="79" y="225"/>
                  </a:lnTo>
                  <a:lnTo>
                    <a:pt x="69" y="244"/>
                  </a:lnTo>
                  <a:lnTo>
                    <a:pt x="0" y="217"/>
                  </a:lnTo>
                  <a:lnTo>
                    <a:pt x="79" y="0"/>
                  </a:lnTo>
                  <a:lnTo>
                    <a:pt x="664" y="0"/>
                  </a:lnTo>
                  <a:lnTo>
                    <a:pt x="743" y="217"/>
                  </a:lnTo>
                  <a:lnTo>
                    <a:pt x="672" y="244"/>
                  </a:lnTo>
                  <a:lnTo>
                    <a:pt x="664" y="225"/>
                  </a:lnTo>
                  <a:lnTo>
                    <a:pt x="654" y="207"/>
                  </a:lnTo>
                  <a:lnTo>
                    <a:pt x="643" y="192"/>
                  </a:lnTo>
                  <a:lnTo>
                    <a:pt x="633" y="177"/>
                  </a:lnTo>
                  <a:lnTo>
                    <a:pt x="622" y="163"/>
                  </a:lnTo>
                  <a:lnTo>
                    <a:pt x="611" y="151"/>
                  </a:lnTo>
                  <a:lnTo>
                    <a:pt x="600" y="140"/>
                  </a:lnTo>
                  <a:lnTo>
                    <a:pt x="589" y="132"/>
                  </a:lnTo>
                  <a:lnTo>
                    <a:pt x="577" y="123"/>
                  </a:lnTo>
                  <a:lnTo>
                    <a:pt x="565" y="116"/>
                  </a:lnTo>
                  <a:lnTo>
                    <a:pt x="552" y="110"/>
                  </a:lnTo>
                  <a:lnTo>
                    <a:pt x="538" y="105"/>
                  </a:lnTo>
                  <a:lnTo>
                    <a:pt x="524" y="101"/>
                  </a:lnTo>
                  <a:lnTo>
                    <a:pt x="510" y="99"/>
                  </a:lnTo>
                  <a:lnTo>
                    <a:pt x="494" y="96"/>
                  </a:lnTo>
                  <a:lnTo>
                    <a:pt x="479" y="96"/>
                  </a:lnTo>
                  <a:lnTo>
                    <a:pt x="465" y="96"/>
                  </a:lnTo>
                  <a:lnTo>
                    <a:pt x="465" y="493"/>
                  </a:lnTo>
                  <a:lnTo>
                    <a:pt x="465" y="513"/>
                  </a:lnTo>
                  <a:lnTo>
                    <a:pt x="466" y="532"/>
                  </a:lnTo>
                  <a:lnTo>
                    <a:pt x="467" y="548"/>
                  </a:lnTo>
                  <a:lnTo>
                    <a:pt x="468" y="562"/>
                  </a:lnTo>
                  <a:lnTo>
                    <a:pt x="471" y="574"/>
                  </a:lnTo>
                  <a:lnTo>
                    <a:pt x="473" y="585"/>
                  </a:lnTo>
                  <a:lnTo>
                    <a:pt x="477" y="593"/>
                  </a:lnTo>
                  <a:lnTo>
                    <a:pt x="481" y="600"/>
                  </a:lnTo>
                  <a:lnTo>
                    <a:pt x="486" y="605"/>
                  </a:lnTo>
                  <a:lnTo>
                    <a:pt x="492" y="611"/>
                  </a:lnTo>
                  <a:lnTo>
                    <a:pt x="499" y="614"/>
                  </a:lnTo>
                  <a:lnTo>
                    <a:pt x="506" y="617"/>
                  </a:lnTo>
                  <a:lnTo>
                    <a:pt x="515" y="621"/>
                  </a:lnTo>
                  <a:lnTo>
                    <a:pt x="525" y="623"/>
                  </a:lnTo>
                  <a:lnTo>
                    <a:pt x="535" y="624"/>
                  </a:lnTo>
                  <a:lnTo>
                    <a:pt x="547" y="625"/>
                  </a:lnTo>
                  <a:lnTo>
                    <a:pt x="548" y="712"/>
                  </a:lnTo>
                  <a:lnTo>
                    <a:pt x="195" y="712"/>
                  </a:lnTo>
                  <a:lnTo>
                    <a:pt x="195" y="625"/>
                  </a:lnTo>
                  <a:lnTo>
                    <a:pt x="206" y="624"/>
                  </a:lnTo>
                  <a:lnTo>
                    <a:pt x="217" y="623"/>
                  </a:lnTo>
                  <a:lnTo>
                    <a:pt x="227" y="621"/>
                  </a:lnTo>
                  <a:lnTo>
                    <a:pt x="236" y="617"/>
                  </a:lnTo>
                  <a:lnTo>
                    <a:pt x="244" y="614"/>
                  </a:lnTo>
                  <a:lnTo>
                    <a:pt x="250" y="611"/>
                  </a:lnTo>
                  <a:lnTo>
                    <a:pt x="256" y="605"/>
                  </a:lnTo>
                  <a:lnTo>
                    <a:pt x="261" y="600"/>
                  </a:lnTo>
                  <a:lnTo>
                    <a:pt x="265" y="593"/>
                  </a:lnTo>
                  <a:lnTo>
                    <a:pt x="269" y="585"/>
                  </a:lnTo>
                  <a:lnTo>
                    <a:pt x="271" y="574"/>
                  </a:lnTo>
                  <a:lnTo>
                    <a:pt x="273" y="562"/>
                  </a:lnTo>
                  <a:lnTo>
                    <a:pt x="276" y="548"/>
                  </a:lnTo>
                  <a:lnTo>
                    <a:pt x="277" y="532"/>
                  </a:lnTo>
                  <a:lnTo>
                    <a:pt x="278" y="513"/>
                  </a:lnTo>
                  <a:lnTo>
                    <a:pt x="278" y="493"/>
                  </a:lnTo>
                  <a:lnTo>
                    <a:pt x="278" y="96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Freeform 181"/>
            <p:cNvSpPr>
              <a:spLocks/>
            </p:cNvSpPr>
            <p:nvPr/>
          </p:nvSpPr>
          <p:spPr bwMode="auto">
            <a:xfrm>
              <a:off x="1863" y="1268"/>
              <a:ext cx="100" cy="99"/>
            </a:xfrm>
            <a:custGeom>
              <a:avLst/>
              <a:gdLst/>
              <a:ahLst/>
              <a:cxnLst>
                <a:cxn ang="0">
                  <a:pos x="12" y="624"/>
                </a:cxn>
                <a:cxn ang="0">
                  <a:pos x="42" y="618"/>
                </a:cxn>
                <a:cxn ang="0">
                  <a:pos x="62" y="605"/>
                </a:cxn>
                <a:cxn ang="0">
                  <a:pos x="74" y="585"/>
                </a:cxn>
                <a:cxn ang="0">
                  <a:pos x="82" y="548"/>
                </a:cxn>
                <a:cxn ang="0">
                  <a:pos x="84" y="493"/>
                </a:cxn>
                <a:cxn ang="0">
                  <a:pos x="83" y="180"/>
                </a:cxn>
                <a:cxn ang="0">
                  <a:pos x="77" y="137"/>
                </a:cxn>
                <a:cxn ang="0">
                  <a:pos x="67" y="111"/>
                </a:cxn>
                <a:cxn ang="0">
                  <a:pos x="50" y="97"/>
                </a:cxn>
                <a:cxn ang="0">
                  <a:pos x="23" y="89"/>
                </a:cxn>
                <a:cxn ang="0">
                  <a:pos x="0" y="0"/>
                </a:cxn>
                <a:cxn ang="0">
                  <a:pos x="624" y="249"/>
                </a:cxn>
                <a:cxn ang="0">
                  <a:pos x="580" y="193"/>
                </a:cxn>
                <a:cxn ang="0">
                  <a:pos x="532" y="149"/>
                </a:cxn>
                <a:cxn ang="0">
                  <a:pos x="482" y="117"/>
                </a:cxn>
                <a:cxn ang="0">
                  <a:pos x="428" y="95"/>
                </a:cxn>
                <a:cxn ang="0">
                  <a:pos x="370" y="86"/>
                </a:cxn>
                <a:cxn ang="0">
                  <a:pos x="328" y="86"/>
                </a:cxn>
                <a:cxn ang="0">
                  <a:pos x="303" y="92"/>
                </a:cxn>
                <a:cxn ang="0">
                  <a:pos x="286" y="102"/>
                </a:cxn>
                <a:cxn ang="0">
                  <a:pos x="276" y="121"/>
                </a:cxn>
                <a:cxn ang="0">
                  <a:pos x="271" y="150"/>
                </a:cxn>
                <a:cxn ang="0">
                  <a:pos x="270" y="279"/>
                </a:cxn>
                <a:cxn ang="0">
                  <a:pos x="329" y="277"/>
                </a:cxn>
                <a:cxn ang="0">
                  <a:pos x="359" y="270"/>
                </a:cxn>
                <a:cxn ang="0">
                  <a:pos x="379" y="257"/>
                </a:cxn>
                <a:cxn ang="0">
                  <a:pos x="391" y="234"/>
                </a:cxn>
                <a:cxn ang="0">
                  <a:pos x="399" y="199"/>
                </a:cxn>
                <a:cxn ang="0">
                  <a:pos x="476" y="168"/>
                </a:cxn>
                <a:cxn ang="0">
                  <a:pos x="399" y="474"/>
                </a:cxn>
                <a:cxn ang="0">
                  <a:pos x="391" y="436"/>
                </a:cxn>
                <a:cxn ang="0">
                  <a:pos x="376" y="406"/>
                </a:cxn>
                <a:cxn ang="0">
                  <a:pos x="358" y="385"/>
                </a:cxn>
                <a:cxn ang="0">
                  <a:pos x="333" y="373"/>
                </a:cxn>
                <a:cxn ang="0">
                  <a:pos x="304" y="369"/>
                </a:cxn>
                <a:cxn ang="0">
                  <a:pos x="270" y="550"/>
                </a:cxn>
                <a:cxn ang="0">
                  <a:pos x="274" y="583"/>
                </a:cxn>
                <a:cxn ang="0">
                  <a:pos x="282" y="605"/>
                </a:cxn>
                <a:cxn ang="0">
                  <a:pos x="296" y="617"/>
                </a:cxn>
                <a:cxn ang="0">
                  <a:pos x="319" y="624"/>
                </a:cxn>
                <a:cxn ang="0">
                  <a:pos x="351" y="626"/>
                </a:cxn>
                <a:cxn ang="0">
                  <a:pos x="413" y="618"/>
                </a:cxn>
                <a:cxn ang="0">
                  <a:pos x="473" y="596"/>
                </a:cxn>
                <a:cxn ang="0">
                  <a:pos x="532" y="561"/>
                </a:cxn>
                <a:cxn ang="0">
                  <a:pos x="586" y="513"/>
                </a:cxn>
                <a:cxn ang="0">
                  <a:pos x="634" y="454"/>
                </a:cxn>
                <a:cxn ang="0">
                  <a:pos x="607" y="712"/>
                </a:cxn>
              </a:cxnLst>
              <a:rect l="0" t="0" r="r" b="b"/>
              <a:pathLst>
                <a:path w="715" h="712">
                  <a:moveTo>
                    <a:pt x="0" y="712"/>
                  </a:moveTo>
                  <a:lnTo>
                    <a:pt x="0" y="625"/>
                  </a:lnTo>
                  <a:lnTo>
                    <a:pt x="12" y="624"/>
                  </a:lnTo>
                  <a:lnTo>
                    <a:pt x="23" y="623"/>
                  </a:lnTo>
                  <a:lnTo>
                    <a:pt x="33" y="621"/>
                  </a:lnTo>
                  <a:lnTo>
                    <a:pt x="42" y="618"/>
                  </a:lnTo>
                  <a:lnTo>
                    <a:pt x="50" y="614"/>
                  </a:lnTo>
                  <a:lnTo>
                    <a:pt x="56" y="611"/>
                  </a:lnTo>
                  <a:lnTo>
                    <a:pt x="62" y="605"/>
                  </a:lnTo>
                  <a:lnTo>
                    <a:pt x="67" y="600"/>
                  </a:lnTo>
                  <a:lnTo>
                    <a:pt x="71" y="593"/>
                  </a:lnTo>
                  <a:lnTo>
                    <a:pt x="74" y="585"/>
                  </a:lnTo>
                  <a:lnTo>
                    <a:pt x="77" y="574"/>
                  </a:lnTo>
                  <a:lnTo>
                    <a:pt x="79" y="562"/>
                  </a:lnTo>
                  <a:lnTo>
                    <a:pt x="82" y="548"/>
                  </a:lnTo>
                  <a:lnTo>
                    <a:pt x="83" y="532"/>
                  </a:lnTo>
                  <a:lnTo>
                    <a:pt x="84" y="513"/>
                  </a:lnTo>
                  <a:lnTo>
                    <a:pt x="84" y="493"/>
                  </a:lnTo>
                  <a:lnTo>
                    <a:pt x="84" y="218"/>
                  </a:lnTo>
                  <a:lnTo>
                    <a:pt x="84" y="199"/>
                  </a:lnTo>
                  <a:lnTo>
                    <a:pt x="83" y="180"/>
                  </a:lnTo>
                  <a:lnTo>
                    <a:pt x="82" y="163"/>
                  </a:lnTo>
                  <a:lnTo>
                    <a:pt x="79" y="149"/>
                  </a:lnTo>
                  <a:lnTo>
                    <a:pt x="77" y="137"/>
                  </a:lnTo>
                  <a:lnTo>
                    <a:pt x="74" y="126"/>
                  </a:lnTo>
                  <a:lnTo>
                    <a:pt x="71" y="118"/>
                  </a:lnTo>
                  <a:lnTo>
                    <a:pt x="67" y="111"/>
                  </a:lnTo>
                  <a:lnTo>
                    <a:pt x="62" y="106"/>
                  </a:lnTo>
                  <a:lnTo>
                    <a:pt x="56" y="101"/>
                  </a:lnTo>
                  <a:lnTo>
                    <a:pt x="50" y="97"/>
                  </a:lnTo>
                  <a:lnTo>
                    <a:pt x="42" y="94"/>
                  </a:lnTo>
                  <a:lnTo>
                    <a:pt x="33" y="91"/>
                  </a:lnTo>
                  <a:lnTo>
                    <a:pt x="23" y="89"/>
                  </a:lnTo>
                  <a:lnTo>
                    <a:pt x="12" y="88"/>
                  </a:lnTo>
                  <a:lnTo>
                    <a:pt x="0" y="86"/>
                  </a:lnTo>
                  <a:lnTo>
                    <a:pt x="0" y="0"/>
                  </a:lnTo>
                  <a:lnTo>
                    <a:pt x="593" y="0"/>
                  </a:lnTo>
                  <a:lnTo>
                    <a:pt x="690" y="214"/>
                  </a:lnTo>
                  <a:lnTo>
                    <a:pt x="624" y="249"/>
                  </a:lnTo>
                  <a:lnTo>
                    <a:pt x="609" y="229"/>
                  </a:lnTo>
                  <a:lnTo>
                    <a:pt x="595" y="211"/>
                  </a:lnTo>
                  <a:lnTo>
                    <a:pt x="580" y="193"/>
                  </a:lnTo>
                  <a:lnTo>
                    <a:pt x="564" y="178"/>
                  </a:lnTo>
                  <a:lnTo>
                    <a:pt x="549" y="162"/>
                  </a:lnTo>
                  <a:lnTo>
                    <a:pt x="532" y="149"/>
                  </a:lnTo>
                  <a:lnTo>
                    <a:pt x="517" y="137"/>
                  </a:lnTo>
                  <a:lnTo>
                    <a:pt x="499" y="126"/>
                  </a:lnTo>
                  <a:lnTo>
                    <a:pt x="482" y="117"/>
                  </a:lnTo>
                  <a:lnTo>
                    <a:pt x="464" y="108"/>
                  </a:lnTo>
                  <a:lnTo>
                    <a:pt x="447" y="102"/>
                  </a:lnTo>
                  <a:lnTo>
                    <a:pt x="428" y="95"/>
                  </a:lnTo>
                  <a:lnTo>
                    <a:pt x="409" y="91"/>
                  </a:lnTo>
                  <a:lnTo>
                    <a:pt x="390" y="88"/>
                  </a:lnTo>
                  <a:lnTo>
                    <a:pt x="370" y="86"/>
                  </a:lnTo>
                  <a:lnTo>
                    <a:pt x="350" y="85"/>
                  </a:lnTo>
                  <a:lnTo>
                    <a:pt x="339" y="85"/>
                  </a:lnTo>
                  <a:lnTo>
                    <a:pt x="328" y="86"/>
                  </a:lnTo>
                  <a:lnTo>
                    <a:pt x="318" y="88"/>
                  </a:lnTo>
                  <a:lnTo>
                    <a:pt x="310" y="90"/>
                  </a:lnTo>
                  <a:lnTo>
                    <a:pt x="303" y="92"/>
                  </a:lnTo>
                  <a:lnTo>
                    <a:pt x="296" y="94"/>
                  </a:lnTo>
                  <a:lnTo>
                    <a:pt x="291" y="97"/>
                  </a:lnTo>
                  <a:lnTo>
                    <a:pt x="286" y="102"/>
                  </a:lnTo>
                  <a:lnTo>
                    <a:pt x="282" y="106"/>
                  </a:lnTo>
                  <a:lnTo>
                    <a:pt x="278" y="113"/>
                  </a:lnTo>
                  <a:lnTo>
                    <a:pt x="276" y="121"/>
                  </a:lnTo>
                  <a:lnTo>
                    <a:pt x="274" y="128"/>
                  </a:lnTo>
                  <a:lnTo>
                    <a:pt x="272" y="139"/>
                  </a:lnTo>
                  <a:lnTo>
                    <a:pt x="271" y="150"/>
                  </a:lnTo>
                  <a:lnTo>
                    <a:pt x="270" y="162"/>
                  </a:lnTo>
                  <a:lnTo>
                    <a:pt x="270" y="177"/>
                  </a:lnTo>
                  <a:lnTo>
                    <a:pt x="270" y="279"/>
                  </a:lnTo>
                  <a:lnTo>
                    <a:pt x="304" y="279"/>
                  </a:lnTo>
                  <a:lnTo>
                    <a:pt x="317" y="278"/>
                  </a:lnTo>
                  <a:lnTo>
                    <a:pt x="329" y="277"/>
                  </a:lnTo>
                  <a:lnTo>
                    <a:pt x="340" y="276"/>
                  </a:lnTo>
                  <a:lnTo>
                    <a:pt x="350" y="273"/>
                  </a:lnTo>
                  <a:lnTo>
                    <a:pt x="359" y="270"/>
                  </a:lnTo>
                  <a:lnTo>
                    <a:pt x="366" y="267"/>
                  </a:lnTo>
                  <a:lnTo>
                    <a:pt x="373" y="261"/>
                  </a:lnTo>
                  <a:lnTo>
                    <a:pt x="379" y="257"/>
                  </a:lnTo>
                  <a:lnTo>
                    <a:pt x="383" y="250"/>
                  </a:lnTo>
                  <a:lnTo>
                    <a:pt x="387" y="243"/>
                  </a:lnTo>
                  <a:lnTo>
                    <a:pt x="391" y="234"/>
                  </a:lnTo>
                  <a:lnTo>
                    <a:pt x="394" y="224"/>
                  </a:lnTo>
                  <a:lnTo>
                    <a:pt x="397" y="212"/>
                  </a:lnTo>
                  <a:lnTo>
                    <a:pt x="399" y="199"/>
                  </a:lnTo>
                  <a:lnTo>
                    <a:pt x="401" y="184"/>
                  </a:lnTo>
                  <a:lnTo>
                    <a:pt x="402" y="168"/>
                  </a:lnTo>
                  <a:lnTo>
                    <a:pt x="476" y="168"/>
                  </a:lnTo>
                  <a:lnTo>
                    <a:pt x="476" y="490"/>
                  </a:lnTo>
                  <a:lnTo>
                    <a:pt x="402" y="490"/>
                  </a:lnTo>
                  <a:lnTo>
                    <a:pt x="399" y="474"/>
                  </a:lnTo>
                  <a:lnTo>
                    <a:pt x="397" y="460"/>
                  </a:lnTo>
                  <a:lnTo>
                    <a:pt x="394" y="448"/>
                  </a:lnTo>
                  <a:lnTo>
                    <a:pt x="391" y="436"/>
                  </a:lnTo>
                  <a:lnTo>
                    <a:pt x="386" y="425"/>
                  </a:lnTo>
                  <a:lnTo>
                    <a:pt x="382" y="415"/>
                  </a:lnTo>
                  <a:lnTo>
                    <a:pt x="376" y="406"/>
                  </a:lnTo>
                  <a:lnTo>
                    <a:pt x="371" y="397"/>
                  </a:lnTo>
                  <a:lnTo>
                    <a:pt x="364" y="391"/>
                  </a:lnTo>
                  <a:lnTo>
                    <a:pt x="358" y="385"/>
                  </a:lnTo>
                  <a:lnTo>
                    <a:pt x="350" y="381"/>
                  </a:lnTo>
                  <a:lnTo>
                    <a:pt x="342" y="377"/>
                  </a:lnTo>
                  <a:lnTo>
                    <a:pt x="333" y="373"/>
                  </a:lnTo>
                  <a:lnTo>
                    <a:pt x="325" y="371"/>
                  </a:lnTo>
                  <a:lnTo>
                    <a:pt x="314" y="370"/>
                  </a:lnTo>
                  <a:lnTo>
                    <a:pt x="304" y="369"/>
                  </a:lnTo>
                  <a:lnTo>
                    <a:pt x="270" y="369"/>
                  </a:lnTo>
                  <a:lnTo>
                    <a:pt x="270" y="536"/>
                  </a:lnTo>
                  <a:lnTo>
                    <a:pt x="270" y="550"/>
                  </a:lnTo>
                  <a:lnTo>
                    <a:pt x="271" y="562"/>
                  </a:lnTo>
                  <a:lnTo>
                    <a:pt x="272" y="573"/>
                  </a:lnTo>
                  <a:lnTo>
                    <a:pt x="274" y="583"/>
                  </a:lnTo>
                  <a:lnTo>
                    <a:pt x="276" y="592"/>
                  </a:lnTo>
                  <a:lnTo>
                    <a:pt x="278" y="600"/>
                  </a:lnTo>
                  <a:lnTo>
                    <a:pt x="282" y="605"/>
                  </a:lnTo>
                  <a:lnTo>
                    <a:pt x="286" y="610"/>
                  </a:lnTo>
                  <a:lnTo>
                    <a:pt x="291" y="614"/>
                  </a:lnTo>
                  <a:lnTo>
                    <a:pt x="296" y="617"/>
                  </a:lnTo>
                  <a:lnTo>
                    <a:pt x="303" y="619"/>
                  </a:lnTo>
                  <a:lnTo>
                    <a:pt x="310" y="622"/>
                  </a:lnTo>
                  <a:lnTo>
                    <a:pt x="319" y="624"/>
                  </a:lnTo>
                  <a:lnTo>
                    <a:pt x="329" y="625"/>
                  </a:lnTo>
                  <a:lnTo>
                    <a:pt x="339" y="625"/>
                  </a:lnTo>
                  <a:lnTo>
                    <a:pt x="351" y="626"/>
                  </a:lnTo>
                  <a:lnTo>
                    <a:pt x="372" y="625"/>
                  </a:lnTo>
                  <a:lnTo>
                    <a:pt x="392" y="623"/>
                  </a:lnTo>
                  <a:lnTo>
                    <a:pt x="413" y="618"/>
                  </a:lnTo>
                  <a:lnTo>
                    <a:pt x="432" y="613"/>
                  </a:lnTo>
                  <a:lnTo>
                    <a:pt x="453" y="605"/>
                  </a:lnTo>
                  <a:lnTo>
                    <a:pt x="473" y="596"/>
                  </a:lnTo>
                  <a:lnTo>
                    <a:pt x="493" y="587"/>
                  </a:lnTo>
                  <a:lnTo>
                    <a:pt x="513" y="574"/>
                  </a:lnTo>
                  <a:lnTo>
                    <a:pt x="532" y="561"/>
                  </a:lnTo>
                  <a:lnTo>
                    <a:pt x="551" y="546"/>
                  </a:lnTo>
                  <a:lnTo>
                    <a:pt x="569" y="529"/>
                  </a:lnTo>
                  <a:lnTo>
                    <a:pt x="586" y="513"/>
                  </a:lnTo>
                  <a:lnTo>
                    <a:pt x="603" y="494"/>
                  </a:lnTo>
                  <a:lnTo>
                    <a:pt x="618" y="474"/>
                  </a:lnTo>
                  <a:lnTo>
                    <a:pt x="634" y="454"/>
                  </a:lnTo>
                  <a:lnTo>
                    <a:pt x="648" y="430"/>
                  </a:lnTo>
                  <a:lnTo>
                    <a:pt x="715" y="468"/>
                  </a:lnTo>
                  <a:lnTo>
                    <a:pt x="607" y="712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9" name="Freeform 182"/>
            <p:cNvSpPr>
              <a:spLocks/>
            </p:cNvSpPr>
            <p:nvPr/>
          </p:nvSpPr>
          <p:spPr bwMode="auto">
            <a:xfrm>
              <a:off x="1975" y="1264"/>
              <a:ext cx="92" cy="108"/>
            </a:xfrm>
            <a:custGeom>
              <a:avLst/>
              <a:gdLst/>
              <a:ahLst/>
              <a:cxnLst>
                <a:cxn ang="0">
                  <a:pos x="107" y="490"/>
                </a:cxn>
                <a:cxn ang="0">
                  <a:pos x="185" y="578"/>
                </a:cxn>
                <a:cxn ang="0">
                  <a:pos x="276" y="631"/>
                </a:cxn>
                <a:cxn ang="0">
                  <a:pos x="369" y="643"/>
                </a:cxn>
                <a:cxn ang="0">
                  <a:pos x="427" y="629"/>
                </a:cxn>
                <a:cxn ang="0">
                  <a:pos x="469" y="595"/>
                </a:cxn>
                <a:cxn ang="0">
                  <a:pos x="483" y="549"/>
                </a:cxn>
                <a:cxn ang="0">
                  <a:pos x="468" y="517"/>
                </a:cxn>
                <a:cxn ang="0">
                  <a:pos x="424" y="487"/>
                </a:cxn>
                <a:cxn ang="0">
                  <a:pos x="325" y="455"/>
                </a:cxn>
                <a:cxn ang="0">
                  <a:pos x="300" y="450"/>
                </a:cxn>
                <a:cxn ang="0">
                  <a:pos x="234" y="432"/>
                </a:cxn>
                <a:cxn ang="0">
                  <a:pos x="164" y="411"/>
                </a:cxn>
                <a:cxn ang="0">
                  <a:pos x="120" y="395"/>
                </a:cxn>
                <a:cxn ang="0">
                  <a:pos x="86" y="371"/>
                </a:cxn>
                <a:cxn ang="0">
                  <a:pos x="50" y="328"/>
                </a:cxn>
                <a:cxn ang="0">
                  <a:pos x="28" y="274"/>
                </a:cxn>
                <a:cxn ang="0">
                  <a:pos x="23" y="216"/>
                </a:cxn>
                <a:cxn ang="0">
                  <a:pos x="33" y="160"/>
                </a:cxn>
                <a:cxn ang="0">
                  <a:pos x="59" y="110"/>
                </a:cxn>
                <a:cxn ang="0">
                  <a:pos x="99" y="66"/>
                </a:cxn>
                <a:cxn ang="0">
                  <a:pos x="150" y="31"/>
                </a:cxn>
                <a:cxn ang="0">
                  <a:pos x="233" y="5"/>
                </a:cxn>
                <a:cxn ang="0">
                  <a:pos x="319" y="2"/>
                </a:cxn>
                <a:cxn ang="0">
                  <a:pos x="373" y="13"/>
                </a:cxn>
                <a:cxn ang="0">
                  <a:pos x="425" y="34"/>
                </a:cxn>
                <a:cxn ang="0">
                  <a:pos x="536" y="12"/>
                </a:cxn>
                <a:cxn ang="0">
                  <a:pos x="492" y="202"/>
                </a:cxn>
                <a:cxn ang="0">
                  <a:pos x="425" y="140"/>
                </a:cxn>
                <a:cxn ang="0">
                  <a:pos x="347" y="106"/>
                </a:cxn>
                <a:cxn ang="0">
                  <a:pos x="274" y="101"/>
                </a:cxn>
                <a:cxn ang="0">
                  <a:pos x="225" y="116"/>
                </a:cxn>
                <a:cxn ang="0">
                  <a:pos x="194" y="144"/>
                </a:cxn>
                <a:cxn ang="0">
                  <a:pos x="186" y="180"/>
                </a:cxn>
                <a:cxn ang="0">
                  <a:pos x="209" y="212"/>
                </a:cxn>
                <a:cxn ang="0">
                  <a:pos x="265" y="241"/>
                </a:cxn>
                <a:cxn ang="0">
                  <a:pos x="373" y="271"/>
                </a:cxn>
                <a:cxn ang="0">
                  <a:pos x="407" y="278"/>
                </a:cxn>
                <a:cxn ang="0">
                  <a:pos x="524" y="316"/>
                </a:cxn>
                <a:cxn ang="0">
                  <a:pos x="605" y="372"/>
                </a:cxn>
                <a:cxn ang="0">
                  <a:pos x="639" y="453"/>
                </a:cxn>
                <a:cxn ang="0">
                  <a:pos x="639" y="533"/>
                </a:cxn>
                <a:cxn ang="0">
                  <a:pos x="620" y="594"/>
                </a:cxn>
                <a:cxn ang="0">
                  <a:pos x="585" y="647"/>
                </a:cxn>
                <a:cxn ang="0">
                  <a:pos x="535" y="693"/>
                </a:cxn>
                <a:cxn ang="0">
                  <a:pos x="474" y="724"/>
                </a:cxn>
                <a:cxn ang="0">
                  <a:pos x="405" y="743"/>
                </a:cxn>
                <a:cxn ang="0">
                  <a:pos x="332" y="747"/>
                </a:cxn>
                <a:cxn ang="0">
                  <a:pos x="282" y="740"/>
                </a:cxn>
                <a:cxn ang="0">
                  <a:pos x="227" y="722"/>
                </a:cxn>
                <a:cxn ang="0">
                  <a:pos x="163" y="693"/>
                </a:cxn>
              </a:cxnLst>
              <a:rect l="0" t="0" r="r" b="b"/>
              <a:pathLst>
                <a:path w="641" h="747">
                  <a:moveTo>
                    <a:pt x="87" y="739"/>
                  </a:moveTo>
                  <a:lnTo>
                    <a:pt x="0" y="473"/>
                  </a:lnTo>
                  <a:lnTo>
                    <a:pt x="81" y="445"/>
                  </a:lnTo>
                  <a:lnTo>
                    <a:pt x="94" y="468"/>
                  </a:lnTo>
                  <a:lnTo>
                    <a:pt x="107" y="490"/>
                  </a:lnTo>
                  <a:lnTo>
                    <a:pt x="121" y="510"/>
                  </a:lnTo>
                  <a:lnTo>
                    <a:pt x="137" y="530"/>
                  </a:lnTo>
                  <a:lnTo>
                    <a:pt x="152" y="547"/>
                  </a:lnTo>
                  <a:lnTo>
                    <a:pt x="169" y="564"/>
                  </a:lnTo>
                  <a:lnTo>
                    <a:pt x="185" y="578"/>
                  </a:lnTo>
                  <a:lnTo>
                    <a:pt x="203" y="593"/>
                  </a:lnTo>
                  <a:lnTo>
                    <a:pt x="220" y="605"/>
                  </a:lnTo>
                  <a:lnTo>
                    <a:pt x="239" y="615"/>
                  </a:lnTo>
                  <a:lnTo>
                    <a:pt x="258" y="623"/>
                  </a:lnTo>
                  <a:lnTo>
                    <a:pt x="276" y="631"/>
                  </a:lnTo>
                  <a:lnTo>
                    <a:pt x="296" y="636"/>
                  </a:lnTo>
                  <a:lnTo>
                    <a:pt x="316" y="641"/>
                  </a:lnTo>
                  <a:lnTo>
                    <a:pt x="336" y="643"/>
                  </a:lnTo>
                  <a:lnTo>
                    <a:pt x="355" y="644"/>
                  </a:lnTo>
                  <a:lnTo>
                    <a:pt x="369" y="643"/>
                  </a:lnTo>
                  <a:lnTo>
                    <a:pt x="382" y="642"/>
                  </a:lnTo>
                  <a:lnTo>
                    <a:pt x="394" y="640"/>
                  </a:lnTo>
                  <a:lnTo>
                    <a:pt x="406" y="636"/>
                  </a:lnTo>
                  <a:lnTo>
                    <a:pt x="417" y="633"/>
                  </a:lnTo>
                  <a:lnTo>
                    <a:pt x="427" y="629"/>
                  </a:lnTo>
                  <a:lnTo>
                    <a:pt x="437" y="623"/>
                  </a:lnTo>
                  <a:lnTo>
                    <a:pt x="447" y="617"/>
                  </a:lnTo>
                  <a:lnTo>
                    <a:pt x="456" y="609"/>
                  </a:lnTo>
                  <a:lnTo>
                    <a:pt x="462" y="602"/>
                  </a:lnTo>
                  <a:lnTo>
                    <a:pt x="469" y="595"/>
                  </a:lnTo>
                  <a:lnTo>
                    <a:pt x="474" y="586"/>
                  </a:lnTo>
                  <a:lnTo>
                    <a:pt x="477" y="577"/>
                  </a:lnTo>
                  <a:lnTo>
                    <a:pt x="481" y="568"/>
                  </a:lnTo>
                  <a:lnTo>
                    <a:pt x="483" y="558"/>
                  </a:lnTo>
                  <a:lnTo>
                    <a:pt x="483" y="549"/>
                  </a:lnTo>
                  <a:lnTo>
                    <a:pt x="483" y="542"/>
                  </a:lnTo>
                  <a:lnTo>
                    <a:pt x="481" y="535"/>
                  </a:lnTo>
                  <a:lnTo>
                    <a:pt x="477" y="529"/>
                  </a:lnTo>
                  <a:lnTo>
                    <a:pt x="473" y="522"/>
                  </a:lnTo>
                  <a:lnTo>
                    <a:pt x="468" y="517"/>
                  </a:lnTo>
                  <a:lnTo>
                    <a:pt x="461" y="510"/>
                  </a:lnTo>
                  <a:lnTo>
                    <a:pt x="453" y="505"/>
                  </a:lnTo>
                  <a:lnTo>
                    <a:pt x="445" y="498"/>
                  </a:lnTo>
                  <a:lnTo>
                    <a:pt x="435" y="493"/>
                  </a:lnTo>
                  <a:lnTo>
                    <a:pt x="424" y="487"/>
                  </a:lnTo>
                  <a:lnTo>
                    <a:pt x="410" y="482"/>
                  </a:lnTo>
                  <a:lnTo>
                    <a:pt x="397" y="476"/>
                  </a:lnTo>
                  <a:lnTo>
                    <a:pt x="366" y="466"/>
                  </a:lnTo>
                  <a:lnTo>
                    <a:pt x="330" y="456"/>
                  </a:lnTo>
                  <a:lnTo>
                    <a:pt x="325" y="455"/>
                  </a:lnTo>
                  <a:lnTo>
                    <a:pt x="319" y="454"/>
                  </a:lnTo>
                  <a:lnTo>
                    <a:pt x="314" y="453"/>
                  </a:lnTo>
                  <a:lnTo>
                    <a:pt x="309" y="452"/>
                  </a:lnTo>
                  <a:lnTo>
                    <a:pt x="305" y="451"/>
                  </a:lnTo>
                  <a:lnTo>
                    <a:pt x="300" y="450"/>
                  </a:lnTo>
                  <a:lnTo>
                    <a:pt x="297" y="449"/>
                  </a:lnTo>
                  <a:lnTo>
                    <a:pt x="294" y="447"/>
                  </a:lnTo>
                  <a:lnTo>
                    <a:pt x="273" y="442"/>
                  </a:lnTo>
                  <a:lnTo>
                    <a:pt x="253" y="438"/>
                  </a:lnTo>
                  <a:lnTo>
                    <a:pt x="234" y="432"/>
                  </a:lnTo>
                  <a:lnTo>
                    <a:pt x="218" y="428"/>
                  </a:lnTo>
                  <a:lnTo>
                    <a:pt x="203" y="423"/>
                  </a:lnTo>
                  <a:lnTo>
                    <a:pt x="188" y="419"/>
                  </a:lnTo>
                  <a:lnTo>
                    <a:pt x="176" y="416"/>
                  </a:lnTo>
                  <a:lnTo>
                    <a:pt x="164" y="411"/>
                  </a:lnTo>
                  <a:lnTo>
                    <a:pt x="154" y="408"/>
                  </a:lnTo>
                  <a:lnTo>
                    <a:pt x="144" y="405"/>
                  </a:lnTo>
                  <a:lnTo>
                    <a:pt x="136" y="401"/>
                  </a:lnTo>
                  <a:lnTo>
                    <a:pt x="128" y="398"/>
                  </a:lnTo>
                  <a:lnTo>
                    <a:pt x="120" y="395"/>
                  </a:lnTo>
                  <a:lnTo>
                    <a:pt x="115" y="391"/>
                  </a:lnTo>
                  <a:lnTo>
                    <a:pt x="109" y="388"/>
                  </a:lnTo>
                  <a:lnTo>
                    <a:pt x="105" y="385"/>
                  </a:lnTo>
                  <a:lnTo>
                    <a:pt x="95" y="378"/>
                  </a:lnTo>
                  <a:lnTo>
                    <a:pt x="86" y="371"/>
                  </a:lnTo>
                  <a:lnTo>
                    <a:pt x="77" y="363"/>
                  </a:lnTo>
                  <a:lnTo>
                    <a:pt x="70" y="355"/>
                  </a:lnTo>
                  <a:lnTo>
                    <a:pt x="62" y="346"/>
                  </a:lnTo>
                  <a:lnTo>
                    <a:pt x="55" y="336"/>
                  </a:lnTo>
                  <a:lnTo>
                    <a:pt x="50" y="328"/>
                  </a:lnTo>
                  <a:lnTo>
                    <a:pt x="44" y="317"/>
                  </a:lnTo>
                  <a:lnTo>
                    <a:pt x="39" y="307"/>
                  </a:lnTo>
                  <a:lnTo>
                    <a:pt x="34" y="296"/>
                  </a:lnTo>
                  <a:lnTo>
                    <a:pt x="31" y="286"/>
                  </a:lnTo>
                  <a:lnTo>
                    <a:pt x="28" y="274"/>
                  </a:lnTo>
                  <a:lnTo>
                    <a:pt x="26" y="263"/>
                  </a:lnTo>
                  <a:lnTo>
                    <a:pt x="24" y="251"/>
                  </a:lnTo>
                  <a:lnTo>
                    <a:pt x="23" y="240"/>
                  </a:lnTo>
                  <a:lnTo>
                    <a:pt x="22" y="227"/>
                  </a:lnTo>
                  <a:lnTo>
                    <a:pt x="23" y="216"/>
                  </a:lnTo>
                  <a:lnTo>
                    <a:pt x="23" y="203"/>
                  </a:lnTo>
                  <a:lnTo>
                    <a:pt x="26" y="192"/>
                  </a:lnTo>
                  <a:lnTo>
                    <a:pt x="28" y="182"/>
                  </a:lnTo>
                  <a:lnTo>
                    <a:pt x="30" y="171"/>
                  </a:lnTo>
                  <a:lnTo>
                    <a:pt x="33" y="160"/>
                  </a:lnTo>
                  <a:lnTo>
                    <a:pt x="38" y="149"/>
                  </a:lnTo>
                  <a:lnTo>
                    <a:pt x="42" y="139"/>
                  </a:lnTo>
                  <a:lnTo>
                    <a:pt x="46" y="129"/>
                  </a:lnTo>
                  <a:lnTo>
                    <a:pt x="52" y="119"/>
                  </a:lnTo>
                  <a:lnTo>
                    <a:pt x="59" y="110"/>
                  </a:lnTo>
                  <a:lnTo>
                    <a:pt x="65" y="100"/>
                  </a:lnTo>
                  <a:lnTo>
                    <a:pt x="73" y="91"/>
                  </a:lnTo>
                  <a:lnTo>
                    <a:pt x="81" y="83"/>
                  </a:lnTo>
                  <a:lnTo>
                    <a:pt x="89" y="74"/>
                  </a:lnTo>
                  <a:lnTo>
                    <a:pt x="99" y="66"/>
                  </a:lnTo>
                  <a:lnTo>
                    <a:pt x="108" y="57"/>
                  </a:lnTo>
                  <a:lnTo>
                    <a:pt x="118" y="51"/>
                  </a:lnTo>
                  <a:lnTo>
                    <a:pt x="129" y="43"/>
                  </a:lnTo>
                  <a:lnTo>
                    <a:pt x="139" y="38"/>
                  </a:lnTo>
                  <a:lnTo>
                    <a:pt x="150" y="31"/>
                  </a:lnTo>
                  <a:lnTo>
                    <a:pt x="161" y="25"/>
                  </a:lnTo>
                  <a:lnTo>
                    <a:pt x="172" y="21"/>
                  </a:lnTo>
                  <a:lnTo>
                    <a:pt x="184" y="17"/>
                  </a:lnTo>
                  <a:lnTo>
                    <a:pt x="208" y="10"/>
                  </a:lnTo>
                  <a:lnTo>
                    <a:pt x="233" y="5"/>
                  </a:lnTo>
                  <a:lnTo>
                    <a:pt x="259" y="1"/>
                  </a:lnTo>
                  <a:lnTo>
                    <a:pt x="286" y="0"/>
                  </a:lnTo>
                  <a:lnTo>
                    <a:pt x="297" y="0"/>
                  </a:lnTo>
                  <a:lnTo>
                    <a:pt x="308" y="1"/>
                  </a:lnTo>
                  <a:lnTo>
                    <a:pt x="319" y="2"/>
                  </a:lnTo>
                  <a:lnTo>
                    <a:pt x="330" y="3"/>
                  </a:lnTo>
                  <a:lnTo>
                    <a:pt x="341" y="6"/>
                  </a:lnTo>
                  <a:lnTo>
                    <a:pt x="352" y="8"/>
                  </a:lnTo>
                  <a:lnTo>
                    <a:pt x="363" y="10"/>
                  </a:lnTo>
                  <a:lnTo>
                    <a:pt x="373" y="13"/>
                  </a:lnTo>
                  <a:lnTo>
                    <a:pt x="384" y="17"/>
                  </a:lnTo>
                  <a:lnTo>
                    <a:pt x="394" y="20"/>
                  </a:lnTo>
                  <a:lnTo>
                    <a:pt x="405" y="24"/>
                  </a:lnTo>
                  <a:lnTo>
                    <a:pt x="415" y="29"/>
                  </a:lnTo>
                  <a:lnTo>
                    <a:pt x="425" y="34"/>
                  </a:lnTo>
                  <a:lnTo>
                    <a:pt x="435" y="39"/>
                  </a:lnTo>
                  <a:lnTo>
                    <a:pt x="445" y="45"/>
                  </a:lnTo>
                  <a:lnTo>
                    <a:pt x="454" y="51"/>
                  </a:lnTo>
                  <a:lnTo>
                    <a:pt x="471" y="12"/>
                  </a:lnTo>
                  <a:lnTo>
                    <a:pt x="536" y="12"/>
                  </a:lnTo>
                  <a:lnTo>
                    <a:pt x="597" y="224"/>
                  </a:lnTo>
                  <a:lnTo>
                    <a:pt x="526" y="251"/>
                  </a:lnTo>
                  <a:lnTo>
                    <a:pt x="515" y="234"/>
                  </a:lnTo>
                  <a:lnTo>
                    <a:pt x="504" y="218"/>
                  </a:lnTo>
                  <a:lnTo>
                    <a:pt x="492" y="202"/>
                  </a:lnTo>
                  <a:lnTo>
                    <a:pt x="480" y="187"/>
                  </a:lnTo>
                  <a:lnTo>
                    <a:pt x="466" y="174"/>
                  </a:lnTo>
                  <a:lnTo>
                    <a:pt x="453" y="162"/>
                  </a:lnTo>
                  <a:lnTo>
                    <a:pt x="439" y="151"/>
                  </a:lnTo>
                  <a:lnTo>
                    <a:pt x="425" y="140"/>
                  </a:lnTo>
                  <a:lnTo>
                    <a:pt x="409" y="131"/>
                  </a:lnTo>
                  <a:lnTo>
                    <a:pt x="394" y="122"/>
                  </a:lnTo>
                  <a:lnTo>
                    <a:pt x="379" y="116"/>
                  </a:lnTo>
                  <a:lnTo>
                    <a:pt x="363" y="110"/>
                  </a:lnTo>
                  <a:lnTo>
                    <a:pt x="347" y="106"/>
                  </a:lnTo>
                  <a:lnTo>
                    <a:pt x="331" y="102"/>
                  </a:lnTo>
                  <a:lnTo>
                    <a:pt x="315" y="101"/>
                  </a:lnTo>
                  <a:lnTo>
                    <a:pt x="297" y="100"/>
                  </a:lnTo>
                  <a:lnTo>
                    <a:pt x="285" y="100"/>
                  </a:lnTo>
                  <a:lnTo>
                    <a:pt x="274" y="101"/>
                  </a:lnTo>
                  <a:lnTo>
                    <a:pt x="263" y="103"/>
                  </a:lnTo>
                  <a:lnTo>
                    <a:pt x="252" y="106"/>
                  </a:lnTo>
                  <a:lnTo>
                    <a:pt x="242" y="108"/>
                  </a:lnTo>
                  <a:lnTo>
                    <a:pt x="233" y="112"/>
                  </a:lnTo>
                  <a:lnTo>
                    <a:pt x="225" y="116"/>
                  </a:lnTo>
                  <a:lnTo>
                    <a:pt x="217" y="121"/>
                  </a:lnTo>
                  <a:lnTo>
                    <a:pt x="209" y="127"/>
                  </a:lnTo>
                  <a:lnTo>
                    <a:pt x="203" y="132"/>
                  </a:lnTo>
                  <a:lnTo>
                    <a:pt x="198" y="138"/>
                  </a:lnTo>
                  <a:lnTo>
                    <a:pt x="194" y="144"/>
                  </a:lnTo>
                  <a:lnTo>
                    <a:pt x="191" y="151"/>
                  </a:lnTo>
                  <a:lnTo>
                    <a:pt x="187" y="158"/>
                  </a:lnTo>
                  <a:lnTo>
                    <a:pt x="186" y="166"/>
                  </a:lnTo>
                  <a:lnTo>
                    <a:pt x="186" y="174"/>
                  </a:lnTo>
                  <a:lnTo>
                    <a:pt x="186" y="180"/>
                  </a:lnTo>
                  <a:lnTo>
                    <a:pt x="188" y="187"/>
                  </a:lnTo>
                  <a:lnTo>
                    <a:pt x="192" y="194"/>
                  </a:lnTo>
                  <a:lnTo>
                    <a:pt x="196" y="200"/>
                  </a:lnTo>
                  <a:lnTo>
                    <a:pt x="203" y="206"/>
                  </a:lnTo>
                  <a:lnTo>
                    <a:pt x="209" y="212"/>
                  </a:lnTo>
                  <a:lnTo>
                    <a:pt x="218" y="218"/>
                  </a:lnTo>
                  <a:lnTo>
                    <a:pt x="228" y="224"/>
                  </a:lnTo>
                  <a:lnTo>
                    <a:pt x="239" y="230"/>
                  </a:lnTo>
                  <a:lnTo>
                    <a:pt x="252" y="235"/>
                  </a:lnTo>
                  <a:lnTo>
                    <a:pt x="265" y="241"/>
                  </a:lnTo>
                  <a:lnTo>
                    <a:pt x="281" y="246"/>
                  </a:lnTo>
                  <a:lnTo>
                    <a:pt x="316" y="257"/>
                  </a:lnTo>
                  <a:lnTo>
                    <a:pt x="355" y="267"/>
                  </a:lnTo>
                  <a:lnTo>
                    <a:pt x="364" y="268"/>
                  </a:lnTo>
                  <a:lnTo>
                    <a:pt x="373" y="271"/>
                  </a:lnTo>
                  <a:lnTo>
                    <a:pt x="381" y="273"/>
                  </a:lnTo>
                  <a:lnTo>
                    <a:pt x="388" y="274"/>
                  </a:lnTo>
                  <a:lnTo>
                    <a:pt x="395" y="276"/>
                  </a:lnTo>
                  <a:lnTo>
                    <a:pt x="402" y="277"/>
                  </a:lnTo>
                  <a:lnTo>
                    <a:pt x="407" y="278"/>
                  </a:lnTo>
                  <a:lnTo>
                    <a:pt x="413" y="280"/>
                  </a:lnTo>
                  <a:lnTo>
                    <a:pt x="445" y="288"/>
                  </a:lnTo>
                  <a:lnTo>
                    <a:pt x="474" y="297"/>
                  </a:lnTo>
                  <a:lnTo>
                    <a:pt x="501" y="306"/>
                  </a:lnTo>
                  <a:lnTo>
                    <a:pt x="524" y="316"/>
                  </a:lnTo>
                  <a:lnTo>
                    <a:pt x="546" y="325"/>
                  </a:lnTo>
                  <a:lnTo>
                    <a:pt x="564" y="336"/>
                  </a:lnTo>
                  <a:lnTo>
                    <a:pt x="580" y="347"/>
                  </a:lnTo>
                  <a:lnTo>
                    <a:pt x="593" y="358"/>
                  </a:lnTo>
                  <a:lnTo>
                    <a:pt x="605" y="372"/>
                  </a:lnTo>
                  <a:lnTo>
                    <a:pt x="615" y="385"/>
                  </a:lnTo>
                  <a:lnTo>
                    <a:pt x="623" y="400"/>
                  </a:lnTo>
                  <a:lnTo>
                    <a:pt x="629" y="416"/>
                  </a:lnTo>
                  <a:lnTo>
                    <a:pt x="635" y="433"/>
                  </a:lnTo>
                  <a:lnTo>
                    <a:pt x="639" y="453"/>
                  </a:lnTo>
                  <a:lnTo>
                    <a:pt x="641" y="473"/>
                  </a:lnTo>
                  <a:lnTo>
                    <a:pt x="641" y="494"/>
                  </a:lnTo>
                  <a:lnTo>
                    <a:pt x="641" y="508"/>
                  </a:lnTo>
                  <a:lnTo>
                    <a:pt x="640" y="521"/>
                  </a:lnTo>
                  <a:lnTo>
                    <a:pt x="639" y="533"/>
                  </a:lnTo>
                  <a:lnTo>
                    <a:pt x="637" y="546"/>
                  </a:lnTo>
                  <a:lnTo>
                    <a:pt x="634" y="558"/>
                  </a:lnTo>
                  <a:lnTo>
                    <a:pt x="630" y="571"/>
                  </a:lnTo>
                  <a:lnTo>
                    <a:pt x="626" y="583"/>
                  </a:lnTo>
                  <a:lnTo>
                    <a:pt x="620" y="594"/>
                  </a:lnTo>
                  <a:lnTo>
                    <a:pt x="615" y="605"/>
                  </a:lnTo>
                  <a:lnTo>
                    <a:pt x="608" y="616"/>
                  </a:lnTo>
                  <a:lnTo>
                    <a:pt x="602" y="627"/>
                  </a:lnTo>
                  <a:lnTo>
                    <a:pt x="594" y="636"/>
                  </a:lnTo>
                  <a:lnTo>
                    <a:pt x="585" y="647"/>
                  </a:lnTo>
                  <a:lnTo>
                    <a:pt x="576" y="656"/>
                  </a:lnTo>
                  <a:lnTo>
                    <a:pt x="567" y="666"/>
                  </a:lnTo>
                  <a:lnTo>
                    <a:pt x="557" y="675"/>
                  </a:lnTo>
                  <a:lnTo>
                    <a:pt x="546" y="684"/>
                  </a:lnTo>
                  <a:lnTo>
                    <a:pt x="535" y="693"/>
                  </a:lnTo>
                  <a:lnTo>
                    <a:pt x="524" y="700"/>
                  </a:lnTo>
                  <a:lnTo>
                    <a:pt x="512" y="707"/>
                  </a:lnTo>
                  <a:lnTo>
                    <a:pt x="499" y="713"/>
                  </a:lnTo>
                  <a:lnTo>
                    <a:pt x="486" y="719"/>
                  </a:lnTo>
                  <a:lnTo>
                    <a:pt x="474" y="724"/>
                  </a:lnTo>
                  <a:lnTo>
                    <a:pt x="461" y="729"/>
                  </a:lnTo>
                  <a:lnTo>
                    <a:pt x="447" y="733"/>
                  </a:lnTo>
                  <a:lnTo>
                    <a:pt x="434" y="738"/>
                  </a:lnTo>
                  <a:lnTo>
                    <a:pt x="419" y="741"/>
                  </a:lnTo>
                  <a:lnTo>
                    <a:pt x="405" y="743"/>
                  </a:lnTo>
                  <a:lnTo>
                    <a:pt x="390" y="745"/>
                  </a:lnTo>
                  <a:lnTo>
                    <a:pt x="374" y="746"/>
                  </a:lnTo>
                  <a:lnTo>
                    <a:pt x="359" y="747"/>
                  </a:lnTo>
                  <a:lnTo>
                    <a:pt x="343" y="747"/>
                  </a:lnTo>
                  <a:lnTo>
                    <a:pt x="332" y="747"/>
                  </a:lnTo>
                  <a:lnTo>
                    <a:pt x="322" y="746"/>
                  </a:lnTo>
                  <a:lnTo>
                    <a:pt x="313" y="745"/>
                  </a:lnTo>
                  <a:lnTo>
                    <a:pt x="303" y="744"/>
                  </a:lnTo>
                  <a:lnTo>
                    <a:pt x="292" y="742"/>
                  </a:lnTo>
                  <a:lnTo>
                    <a:pt x="282" y="740"/>
                  </a:lnTo>
                  <a:lnTo>
                    <a:pt x="271" y="738"/>
                  </a:lnTo>
                  <a:lnTo>
                    <a:pt x="261" y="734"/>
                  </a:lnTo>
                  <a:lnTo>
                    <a:pt x="250" y="731"/>
                  </a:lnTo>
                  <a:lnTo>
                    <a:pt x="239" y="727"/>
                  </a:lnTo>
                  <a:lnTo>
                    <a:pt x="227" y="722"/>
                  </a:lnTo>
                  <a:lnTo>
                    <a:pt x="215" y="718"/>
                  </a:lnTo>
                  <a:lnTo>
                    <a:pt x="203" y="712"/>
                  </a:lnTo>
                  <a:lnTo>
                    <a:pt x="189" y="706"/>
                  </a:lnTo>
                  <a:lnTo>
                    <a:pt x="176" y="699"/>
                  </a:lnTo>
                  <a:lnTo>
                    <a:pt x="163" y="693"/>
                  </a:lnTo>
                  <a:lnTo>
                    <a:pt x="150" y="739"/>
                  </a:lnTo>
                  <a:lnTo>
                    <a:pt x="87" y="739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" name="Freeform 183"/>
            <p:cNvSpPr>
              <a:spLocks/>
            </p:cNvSpPr>
            <p:nvPr/>
          </p:nvSpPr>
          <p:spPr bwMode="auto">
            <a:xfrm>
              <a:off x="829" y="1419"/>
              <a:ext cx="96" cy="103"/>
            </a:xfrm>
            <a:custGeom>
              <a:avLst/>
              <a:gdLst/>
              <a:ahLst/>
              <a:cxnLst>
                <a:cxn ang="0">
                  <a:pos x="643" y="87"/>
                </a:cxn>
                <a:cxn ang="0">
                  <a:pos x="615" y="93"/>
                </a:cxn>
                <a:cxn ang="0">
                  <a:pos x="595" y="104"/>
                </a:cxn>
                <a:cxn ang="0">
                  <a:pos x="583" y="121"/>
                </a:cxn>
                <a:cxn ang="0">
                  <a:pos x="575" y="153"/>
                </a:cxn>
                <a:cxn ang="0">
                  <a:pos x="573" y="201"/>
                </a:cxn>
                <a:cxn ang="0">
                  <a:pos x="573" y="493"/>
                </a:cxn>
                <a:cxn ang="0">
                  <a:pos x="571" y="543"/>
                </a:cxn>
                <a:cxn ang="0">
                  <a:pos x="564" y="582"/>
                </a:cxn>
                <a:cxn ang="0">
                  <a:pos x="555" y="610"/>
                </a:cxn>
                <a:cxn ang="0">
                  <a:pos x="540" y="635"/>
                </a:cxn>
                <a:cxn ang="0">
                  <a:pos x="520" y="656"/>
                </a:cxn>
                <a:cxn ang="0">
                  <a:pos x="487" y="682"/>
                </a:cxn>
                <a:cxn ang="0">
                  <a:pos x="449" y="701"/>
                </a:cxn>
                <a:cxn ang="0">
                  <a:pos x="404" y="717"/>
                </a:cxn>
                <a:cxn ang="0">
                  <a:pos x="352" y="726"/>
                </a:cxn>
                <a:cxn ang="0">
                  <a:pos x="296" y="730"/>
                </a:cxn>
                <a:cxn ang="0">
                  <a:pos x="217" y="727"/>
                </a:cxn>
                <a:cxn ang="0">
                  <a:pos x="175" y="719"/>
                </a:cxn>
                <a:cxn ang="0">
                  <a:pos x="139" y="707"/>
                </a:cxn>
                <a:cxn ang="0">
                  <a:pos x="105" y="691"/>
                </a:cxn>
                <a:cxn ang="0">
                  <a:pos x="75" y="671"/>
                </a:cxn>
                <a:cxn ang="0">
                  <a:pos x="50" y="646"/>
                </a:cxn>
                <a:cxn ang="0">
                  <a:pos x="30" y="620"/>
                </a:cxn>
                <a:cxn ang="0">
                  <a:pos x="15" y="590"/>
                </a:cxn>
                <a:cxn ang="0">
                  <a:pos x="5" y="557"/>
                </a:cxn>
                <a:cxn ang="0">
                  <a:pos x="0" y="522"/>
                </a:cxn>
                <a:cxn ang="0">
                  <a:pos x="3" y="487"/>
                </a:cxn>
                <a:cxn ang="0">
                  <a:pos x="12" y="456"/>
                </a:cxn>
                <a:cxn ang="0">
                  <a:pos x="30" y="430"/>
                </a:cxn>
                <a:cxn ang="0">
                  <a:pos x="54" y="411"/>
                </a:cxn>
                <a:cxn ang="0">
                  <a:pos x="84" y="400"/>
                </a:cxn>
                <a:cxn ang="0">
                  <a:pos x="115" y="399"/>
                </a:cxn>
                <a:cxn ang="0">
                  <a:pos x="140" y="404"/>
                </a:cxn>
                <a:cxn ang="0">
                  <a:pos x="161" y="416"/>
                </a:cxn>
                <a:cxn ang="0">
                  <a:pos x="177" y="432"/>
                </a:cxn>
                <a:cxn ang="0">
                  <a:pos x="187" y="454"/>
                </a:cxn>
                <a:cxn ang="0">
                  <a:pos x="192" y="478"/>
                </a:cxn>
                <a:cxn ang="0">
                  <a:pos x="188" y="499"/>
                </a:cxn>
                <a:cxn ang="0">
                  <a:pos x="181" y="520"/>
                </a:cxn>
                <a:cxn ang="0">
                  <a:pos x="169" y="543"/>
                </a:cxn>
                <a:cxn ang="0">
                  <a:pos x="159" y="561"/>
                </a:cxn>
                <a:cxn ang="0">
                  <a:pos x="154" y="572"/>
                </a:cxn>
                <a:cxn ang="0">
                  <a:pos x="156" y="584"/>
                </a:cxn>
                <a:cxn ang="0">
                  <a:pos x="166" y="597"/>
                </a:cxn>
                <a:cxn ang="0">
                  <a:pos x="184" y="609"/>
                </a:cxn>
                <a:cxn ang="0">
                  <a:pos x="208" y="618"/>
                </a:cxn>
                <a:cxn ang="0">
                  <a:pos x="236" y="623"/>
                </a:cxn>
                <a:cxn ang="0">
                  <a:pos x="272" y="623"/>
                </a:cxn>
                <a:cxn ang="0">
                  <a:pos x="316" y="616"/>
                </a:cxn>
                <a:cxn ang="0">
                  <a:pos x="348" y="598"/>
                </a:cxn>
                <a:cxn ang="0">
                  <a:pos x="370" y="571"/>
                </a:cxn>
                <a:cxn ang="0">
                  <a:pos x="382" y="530"/>
                </a:cxn>
                <a:cxn ang="0">
                  <a:pos x="386" y="476"/>
                </a:cxn>
                <a:cxn ang="0">
                  <a:pos x="385" y="183"/>
                </a:cxn>
                <a:cxn ang="0">
                  <a:pos x="380" y="140"/>
                </a:cxn>
                <a:cxn ang="0">
                  <a:pos x="369" y="112"/>
                </a:cxn>
                <a:cxn ang="0">
                  <a:pos x="351" y="97"/>
                </a:cxn>
                <a:cxn ang="0">
                  <a:pos x="324" y="89"/>
                </a:cxn>
                <a:cxn ang="0">
                  <a:pos x="298" y="87"/>
                </a:cxn>
              </a:cxnLst>
              <a:rect l="0" t="0" r="r" b="b"/>
              <a:pathLst>
                <a:path w="654" h="731">
                  <a:moveTo>
                    <a:pt x="654" y="0"/>
                  </a:moveTo>
                  <a:lnTo>
                    <a:pt x="654" y="87"/>
                  </a:lnTo>
                  <a:lnTo>
                    <a:pt x="643" y="87"/>
                  </a:lnTo>
                  <a:lnTo>
                    <a:pt x="633" y="89"/>
                  </a:lnTo>
                  <a:lnTo>
                    <a:pt x="623" y="90"/>
                  </a:lnTo>
                  <a:lnTo>
                    <a:pt x="615" y="93"/>
                  </a:lnTo>
                  <a:lnTo>
                    <a:pt x="607" y="96"/>
                  </a:lnTo>
                  <a:lnTo>
                    <a:pt x="601" y="99"/>
                  </a:lnTo>
                  <a:lnTo>
                    <a:pt x="595" y="104"/>
                  </a:lnTo>
                  <a:lnTo>
                    <a:pt x="591" y="108"/>
                  </a:lnTo>
                  <a:lnTo>
                    <a:pt x="586" y="113"/>
                  </a:lnTo>
                  <a:lnTo>
                    <a:pt x="583" y="121"/>
                  </a:lnTo>
                  <a:lnTo>
                    <a:pt x="580" y="130"/>
                  </a:lnTo>
                  <a:lnTo>
                    <a:pt x="578" y="141"/>
                  </a:lnTo>
                  <a:lnTo>
                    <a:pt x="575" y="153"/>
                  </a:lnTo>
                  <a:lnTo>
                    <a:pt x="574" y="167"/>
                  </a:lnTo>
                  <a:lnTo>
                    <a:pt x="574" y="184"/>
                  </a:lnTo>
                  <a:lnTo>
                    <a:pt x="573" y="201"/>
                  </a:lnTo>
                  <a:lnTo>
                    <a:pt x="573" y="219"/>
                  </a:lnTo>
                  <a:lnTo>
                    <a:pt x="573" y="473"/>
                  </a:lnTo>
                  <a:lnTo>
                    <a:pt x="573" y="493"/>
                  </a:lnTo>
                  <a:lnTo>
                    <a:pt x="573" y="510"/>
                  </a:lnTo>
                  <a:lnTo>
                    <a:pt x="572" y="528"/>
                  </a:lnTo>
                  <a:lnTo>
                    <a:pt x="571" y="543"/>
                  </a:lnTo>
                  <a:lnTo>
                    <a:pt x="569" y="557"/>
                  </a:lnTo>
                  <a:lnTo>
                    <a:pt x="567" y="569"/>
                  </a:lnTo>
                  <a:lnTo>
                    <a:pt x="564" y="582"/>
                  </a:lnTo>
                  <a:lnTo>
                    <a:pt x="561" y="591"/>
                  </a:lnTo>
                  <a:lnTo>
                    <a:pt x="558" y="601"/>
                  </a:lnTo>
                  <a:lnTo>
                    <a:pt x="555" y="610"/>
                  </a:lnTo>
                  <a:lnTo>
                    <a:pt x="550" y="619"/>
                  </a:lnTo>
                  <a:lnTo>
                    <a:pt x="545" y="628"/>
                  </a:lnTo>
                  <a:lnTo>
                    <a:pt x="540" y="635"/>
                  </a:lnTo>
                  <a:lnTo>
                    <a:pt x="534" y="643"/>
                  </a:lnTo>
                  <a:lnTo>
                    <a:pt x="527" y="650"/>
                  </a:lnTo>
                  <a:lnTo>
                    <a:pt x="520" y="656"/>
                  </a:lnTo>
                  <a:lnTo>
                    <a:pt x="511" y="665"/>
                  </a:lnTo>
                  <a:lnTo>
                    <a:pt x="500" y="674"/>
                  </a:lnTo>
                  <a:lnTo>
                    <a:pt x="487" y="682"/>
                  </a:lnTo>
                  <a:lnTo>
                    <a:pt x="475" y="689"/>
                  </a:lnTo>
                  <a:lnTo>
                    <a:pt x="462" y="696"/>
                  </a:lnTo>
                  <a:lnTo>
                    <a:pt x="449" y="701"/>
                  </a:lnTo>
                  <a:lnTo>
                    <a:pt x="435" y="707"/>
                  </a:lnTo>
                  <a:lnTo>
                    <a:pt x="419" y="712"/>
                  </a:lnTo>
                  <a:lnTo>
                    <a:pt x="404" y="717"/>
                  </a:lnTo>
                  <a:lnTo>
                    <a:pt x="387" y="720"/>
                  </a:lnTo>
                  <a:lnTo>
                    <a:pt x="370" y="723"/>
                  </a:lnTo>
                  <a:lnTo>
                    <a:pt x="352" y="726"/>
                  </a:lnTo>
                  <a:lnTo>
                    <a:pt x="335" y="728"/>
                  </a:lnTo>
                  <a:lnTo>
                    <a:pt x="316" y="730"/>
                  </a:lnTo>
                  <a:lnTo>
                    <a:pt x="296" y="730"/>
                  </a:lnTo>
                  <a:lnTo>
                    <a:pt x="276" y="731"/>
                  </a:lnTo>
                  <a:lnTo>
                    <a:pt x="246" y="730"/>
                  </a:lnTo>
                  <a:lnTo>
                    <a:pt x="217" y="727"/>
                  </a:lnTo>
                  <a:lnTo>
                    <a:pt x="203" y="724"/>
                  </a:lnTo>
                  <a:lnTo>
                    <a:pt x="188" y="722"/>
                  </a:lnTo>
                  <a:lnTo>
                    <a:pt x="175" y="719"/>
                  </a:lnTo>
                  <a:lnTo>
                    <a:pt x="163" y="716"/>
                  </a:lnTo>
                  <a:lnTo>
                    <a:pt x="151" y="711"/>
                  </a:lnTo>
                  <a:lnTo>
                    <a:pt x="139" y="707"/>
                  </a:lnTo>
                  <a:lnTo>
                    <a:pt x="127" y="702"/>
                  </a:lnTo>
                  <a:lnTo>
                    <a:pt x="116" y="697"/>
                  </a:lnTo>
                  <a:lnTo>
                    <a:pt x="105" y="691"/>
                  </a:lnTo>
                  <a:lnTo>
                    <a:pt x="95" y="685"/>
                  </a:lnTo>
                  <a:lnTo>
                    <a:pt x="85" y="678"/>
                  </a:lnTo>
                  <a:lnTo>
                    <a:pt x="75" y="671"/>
                  </a:lnTo>
                  <a:lnTo>
                    <a:pt x="66" y="663"/>
                  </a:lnTo>
                  <a:lnTo>
                    <a:pt x="58" y="655"/>
                  </a:lnTo>
                  <a:lnTo>
                    <a:pt x="50" y="646"/>
                  </a:lnTo>
                  <a:lnTo>
                    <a:pt x="42" y="638"/>
                  </a:lnTo>
                  <a:lnTo>
                    <a:pt x="36" y="629"/>
                  </a:lnTo>
                  <a:lnTo>
                    <a:pt x="30" y="620"/>
                  </a:lnTo>
                  <a:lnTo>
                    <a:pt x="25" y="610"/>
                  </a:lnTo>
                  <a:lnTo>
                    <a:pt x="19" y="600"/>
                  </a:lnTo>
                  <a:lnTo>
                    <a:pt x="15" y="590"/>
                  </a:lnTo>
                  <a:lnTo>
                    <a:pt x="11" y="579"/>
                  </a:lnTo>
                  <a:lnTo>
                    <a:pt x="8" y="569"/>
                  </a:lnTo>
                  <a:lnTo>
                    <a:pt x="5" y="557"/>
                  </a:lnTo>
                  <a:lnTo>
                    <a:pt x="3" y="546"/>
                  </a:lnTo>
                  <a:lnTo>
                    <a:pt x="1" y="534"/>
                  </a:lnTo>
                  <a:lnTo>
                    <a:pt x="0" y="522"/>
                  </a:lnTo>
                  <a:lnTo>
                    <a:pt x="0" y="510"/>
                  </a:lnTo>
                  <a:lnTo>
                    <a:pt x="1" y="498"/>
                  </a:lnTo>
                  <a:lnTo>
                    <a:pt x="3" y="487"/>
                  </a:lnTo>
                  <a:lnTo>
                    <a:pt x="5" y="476"/>
                  </a:lnTo>
                  <a:lnTo>
                    <a:pt x="8" y="466"/>
                  </a:lnTo>
                  <a:lnTo>
                    <a:pt x="12" y="456"/>
                  </a:lnTo>
                  <a:lnTo>
                    <a:pt x="17" y="446"/>
                  </a:lnTo>
                  <a:lnTo>
                    <a:pt x="23" y="438"/>
                  </a:lnTo>
                  <a:lnTo>
                    <a:pt x="30" y="430"/>
                  </a:lnTo>
                  <a:lnTo>
                    <a:pt x="38" y="422"/>
                  </a:lnTo>
                  <a:lnTo>
                    <a:pt x="45" y="416"/>
                  </a:lnTo>
                  <a:lnTo>
                    <a:pt x="54" y="411"/>
                  </a:lnTo>
                  <a:lnTo>
                    <a:pt x="64" y="407"/>
                  </a:lnTo>
                  <a:lnTo>
                    <a:pt x="74" y="402"/>
                  </a:lnTo>
                  <a:lnTo>
                    <a:pt x="84" y="400"/>
                  </a:lnTo>
                  <a:lnTo>
                    <a:pt x="95" y="399"/>
                  </a:lnTo>
                  <a:lnTo>
                    <a:pt x="106" y="398"/>
                  </a:lnTo>
                  <a:lnTo>
                    <a:pt x="115" y="399"/>
                  </a:lnTo>
                  <a:lnTo>
                    <a:pt x="124" y="400"/>
                  </a:lnTo>
                  <a:lnTo>
                    <a:pt x="132" y="401"/>
                  </a:lnTo>
                  <a:lnTo>
                    <a:pt x="140" y="404"/>
                  </a:lnTo>
                  <a:lnTo>
                    <a:pt x="148" y="407"/>
                  </a:lnTo>
                  <a:lnTo>
                    <a:pt x="154" y="411"/>
                  </a:lnTo>
                  <a:lnTo>
                    <a:pt x="161" y="416"/>
                  </a:lnTo>
                  <a:lnTo>
                    <a:pt x="167" y="420"/>
                  </a:lnTo>
                  <a:lnTo>
                    <a:pt x="173" y="427"/>
                  </a:lnTo>
                  <a:lnTo>
                    <a:pt x="177" y="432"/>
                  </a:lnTo>
                  <a:lnTo>
                    <a:pt x="182" y="439"/>
                  </a:lnTo>
                  <a:lnTo>
                    <a:pt x="185" y="446"/>
                  </a:lnTo>
                  <a:lnTo>
                    <a:pt x="187" y="454"/>
                  </a:lnTo>
                  <a:lnTo>
                    <a:pt x="189" y="462"/>
                  </a:lnTo>
                  <a:lnTo>
                    <a:pt x="191" y="469"/>
                  </a:lnTo>
                  <a:lnTo>
                    <a:pt x="192" y="478"/>
                  </a:lnTo>
                  <a:lnTo>
                    <a:pt x="191" y="485"/>
                  </a:lnTo>
                  <a:lnTo>
                    <a:pt x="189" y="491"/>
                  </a:lnTo>
                  <a:lnTo>
                    <a:pt x="188" y="499"/>
                  </a:lnTo>
                  <a:lnTo>
                    <a:pt x="186" y="506"/>
                  </a:lnTo>
                  <a:lnTo>
                    <a:pt x="184" y="513"/>
                  </a:lnTo>
                  <a:lnTo>
                    <a:pt x="181" y="520"/>
                  </a:lnTo>
                  <a:lnTo>
                    <a:pt x="177" y="528"/>
                  </a:lnTo>
                  <a:lnTo>
                    <a:pt x="173" y="535"/>
                  </a:lnTo>
                  <a:lnTo>
                    <a:pt x="169" y="543"/>
                  </a:lnTo>
                  <a:lnTo>
                    <a:pt x="165" y="550"/>
                  </a:lnTo>
                  <a:lnTo>
                    <a:pt x="162" y="555"/>
                  </a:lnTo>
                  <a:lnTo>
                    <a:pt x="159" y="561"/>
                  </a:lnTo>
                  <a:lnTo>
                    <a:pt x="158" y="565"/>
                  </a:lnTo>
                  <a:lnTo>
                    <a:pt x="155" y="569"/>
                  </a:lnTo>
                  <a:lnTo>
                    <a:pt x="154" y="572"/>
                  </a:lnTo>
                  <a:lnTo>
                    <a:pt x="154" y="575"/>
                  </a:lnTo>
                  <a:lnTo>
                    <a:pt x="155" y="579"/>
                  </a:lnTo>
                  <a:lnTo>
                    <a:pt x="156" y="584"/>
                  </a:lnTo>
                  <a:lnTo>
                    <a:pt x="159" y="588"/>
                  </a:lnTo>
                  <a:lnTo>
                    <a:pt x="162" y="593"/>
                  </a:lnTo>
                  <a:lnTo>
                    <a:pt x="166" y="597"/>
                  </a:lnTo>
                  <a:lnTo>
                    <a:pt x="171" y="600"/>
                  </a:lnTo>
                  <a:lnTo>
                    <a:pt x="177" y="605"/>
                  </a:lnTo>
                  <a:lnTo>
                    <a:pt x="184" y="609"/>
                  </a:lnTo>
                  <a:lnTo>
                    <a:pt x="192" y="612"/>
                  </a:lnTo>
                  <a:lnTo>
                    <a:pt x="199" y="616"/>
                  </a:lnTo>
                  <a:lnTo>
                    <a:pt x="208" y="618"/>
                  </a:lnTo>
                  <a:lnTo>
                    <a:pt x="217" y="620"/>
                  </a:lnTo>
                  <a:lnTo>
                    <a:pt x="226" y="622"/>
                  </a:lnTo>
                  <a:lnTo>
                    <a:pt x="236" y="623"/>
                  </a:lnTo>
                  <a:lnTo>
                    <a:pt x="246" y="624"/>
                  </a:lnTo>
                  <a:lnTo>
                    <a:pt x="255" y="624"/>
                  </a:lnTo>
                  <a:lnTo>
                    <a:pt x="272" y="623"/>
                  </a:lnTo>
                  <a:lnTo>
                    <a:pt x="288" y="622"/>
                  </a:lnTo>
                  <a:lnTo>
                    <a:pt x="303" y="619"/>
                  </a:lnTo>
                  <a:lnTo>
                    <a:pt x="316" y="616"/>
                  </a:lnTo>
                  <a:lnTo>
                    <a:pt x="328" y="611"/>
                  </a:lnTo>
                  <a:lnTo>
                    <a:pt x="339" y="605"/>
                  </a:lnTo>
                  <a:lnTo>
                    <a:pt x="348" y="598"/>
                  </a:lnTo>
                  <a:lnTo>
                    <a:pt x="357" y="590"/>
                  </a:lnTo>
                  <a:lnTo>
                    <a:pt x="363" y="582"/>
                  </a:lnTo>
                  <a:lnTo>
                    <a:pt x="370" y="571"/>
                  </a:lnTo>
                  <a:lnTo>
                    <a:pt x="374" y="558"/>
                  </a:lnTo>
                  <a:lnTo>
                    <a:pt x="379" y="545"/>
                  </a:lnTo>
                  <a:lnTo>
                    <a:pt x="382" y="530"/>
                  </a:lnTo>
                  <a:lnTo>
                    <a:pt x="385" y="513"/>
                  </a:lnTo>
                  <a:lnTo>
                    <a:pt x="386" y="496"/>
                  </a:lnTo>
                  <a:lnTo>
                    <a:pt x="386" y="476"/>
                  </a:lnTo>
                  <a:lnTo>
                    <a:pt x="386" y="219"/>
                  </a:lnTo>
                  <a:lnTo>
                    <a:pt x="386" y="200"/>
                  </a:lnTo>
                  <a:lnTo>
                    <a:pt x="385" y="183"/>
                  </a:lnTo>
                  <a:lnTo>
                    <a:pt x="384" y="166"/>
                  </a:lnTo>
                  <a:lnTo>
                    <a:pt x="382" y="152"/>
                  </a:lnTo>
                  <a:lnTo>
                    <a:pt x="380" y="140"/>
                  </a:lnTo>
                  <a:lnTo>
                    <a:pt x="376" y="129"/>
                  </a:lnTo>
                  <a:lnTo>
                    <a:pt x="373" y="120"/>
                  </a:lnTo>
                  <a:lnTo>
                    <a:pt x="369" y="112"/>
                  </a:lnTo>
                  <a:lnTo>
                    <a:pt x="364" y="107"/>
                  </a:lnTo>
                  <a:lnTo>
                    <a:pt x="358" y="101"/>
                  </a:lnTo>
                  <a:lnTo>
                    <a:pt x="351" y="97"/>
                  </a:lnTo>
                  <a:lnTo>
                    <a:pt x="343" y="94"/>
                  </a:lnTo>
                  <a:lnTo>
                    <a:pt x="334" y="90"/>
                  </a:lnTo>
                  <a:lnTo>
                    <a:pt x="324" y="89"/>
                  </a:lnTo>
                  <a:lnTo>
                    <a:pt x="313" y="88"/>
                  </a:lnTo>
                  <a:lnTo>
                    <a:pt x="302" y="87"/>
                  </a:lnTo>
                  <a:lnTo>
                    <a:pt x="298" y="87"/>
                  </a:lnTo>
                  <a:lnTo>
                    <a:pt x="298" y="0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Freeform 184"/>
            <p:cNvSpPr>
              <a:spLocks noEditPoints="1"/>
            </p:cNvSpPr>
            <p:nvPr/>
          </p:nvSpPr>
          <p:spPr bwMode="auto">
            <a:xfrm>
              <a:off x="933" y="1414"/>
              <a:ext cx="113" cy="108"/>
            </a:xfrm>
            <a:custGeom>
              <a:avLst/>
              <a:gdLst/>
              <a:ahLst/>
              <a:cxnLst>
                <a:cxn ang="0">
                  <a:pos x="207" y="465"/>
                </a:cxn>
                <a:cxn ang="0">
                  <a:pos x="231" y="551"/>
                </a:cxn>
                <a:cxn ang="0">
                  <a:pos x="254" y="590"/>
                </a:cxn>
                <a:cxn ang="0">
                  <a:pos x="283" y="621"/>
                </a:cxn>
                <a:cxn ang="0">
                  <a:pos x="316" y="640"/>
                </a:cxn>
                <a:cxn ang="0">
                  <a:pos x="353" y="653"/>
                </a:cxn>
                <a:cxn ang="0">
                  <a:pos x="396" y="655"/>
                </a:cxn>
                <a:cxn ang="0">
                  <a:pos x="437" y="648"/>
                </a:cxn>
                <a:cxn ang="0">
                  <a:pos x="473" y="632"/>
                </a:cxn>
                <a:cxn ang="0">
                  <a:pos x="504" y="606"/>
                </a:cxn>
                <a:cxn ang="0">
                  <a:pos x="534" y="561"/>
                </a:cxn>
                <a:cxn ang="0">
                  <a:pos x="565" y="465"/>
                </a:cxn>
                <a:cxn ang="0">
                  <a:pos x="572" y="339"/>
                </a:cxn>
                <a:cxn ang="0">
                  <a:pos x="553" y="227"/>
                </a:cxn>
                <a:cxn ang="0">
                  <a:pos x="517" y="155"/>
                </a:cxn>
                <a:cxn ang="0">
                  <a:pos x="488" y="124"/>
                </a:cxn>
                <a:cxn ang="0">
                  <a:pos x="455" y="103"/>
                </a:cxn>
                <a:cxn ang="0">
                  <a:pos x="417" y="92"/>
                </a:cxn>
                <a:cxn ang="0">
                  <a:pos x="374" y="90"/>
                </a:cxn>
                <a:cxn ang="0">
                  <a:pos x="333" y="96"/>
                </a:cxn>
                <a:cxn ang="0">
                  <a:pos x="298" y="113"/>
                </a:cxn>
                <a:cxn ang="0">
                  <a:pos x="267" y="138"/>
                </a:cxn>
                <a:cxn ang="0">
                  <a:pos x="242" y="172"/>
                </a:cxn>
                <a:cxn ang="0">
                  <a:pos x="219" y="227"/>
                </a:cxn>
                <a:cxn ang="0">
                  <a:pos x="200" y="339"/>
                </a:cxn>
                <a:cxn ang="0">
                  <a:pos x="2" y="332"/>
                </a:cxn>
                <a:cxn ang="0">
                  <a:pos x="15" y="256"/>
                </a:cxn>
                <a:cxn ang="0">
                  <a:pos x="42" y="189"/>
                </a:cxn>
                <a:cxn ang="0">
                  <a:pos x="81" y="129"/>
                </a:cxn>
                <a:cxn ang="0">
                  <a:pos x="134" y="78"/>
                </a:cxn>
                <a:cxn ang="0">
                  <a:pos x="196" y="39"/>
                </a:cxn>
                <a:cxn ang="0">
                  <a:pos x="265" y="14"/>
                </a:cxn>
                <a:cxn ang="0">
                  <a:pos x="343" y="1"/>
                </a:cxn>
                <a:cxn ang="0">
                  <a:pos x="428" y="1"/>
                </a:cxn>
                <a:cxn ang="0">
                  <a:pos x="506" y="14"/>
                </a:cxn>
                <a:cxn ang="0">
                  <a:pos x="575" y="40"/>
                </a:cxn>
                <a:cxn ang="0">
                  <a:pos x="637" y="79"/>
                </a:cxn>
                <a:cxn ang="0">
                  <a:pos x="690" y="129"/>
                </a:cxn>
                <a:cxn ang="0">
                  <a:pos x="730" y="189"/>
                </a:cxn>
                <a:cxn ang="0">
                  <a:pos x="757" y="256"/>
                </a:cxn>
                <a:cxn ang="0">
                  <a:pos x="770" y="332"/>
                </a:cxn>
                <a:cxn ang="0">
                  <a:pos x="770" y="413"/>
                </a:cxn>
                <a:cxn ang="0">
                  <a:pos x="757" y="489"/>
                </a:cxn>
                <a:cxn ang="0">
                  <a:pos x="730" y="556"/>
                </a:cxn>
                <a:cxn ang="0">
                  <a:pos x="690" y="615"/>
                </a:cxn>
                <a:cxn ang="0">
                  <a:pos x="637" y="666"/>
                </a:cxn>
                <a:cxn ang="0">
                  <a:pos x="575" y="704"/>
                </a:cxn>
                <a:cxn ang="0">
                  <a:pos x="506" y="731"/>
                </a:cxn>
                <a:cxn ang="0">
                  <a:pos x="428" y="743"/>
                </a:cxn>
                <a:cxn ang="0">
                  <a:pos x="343" y="743"/>
                </a:cxn>
                <a:cxn ang="0">
                  <a:pos x="265" y="731"/>
                </a:cxn>
                <a:cxn ang="0">
                  <a:pos x="196" y="704"/>
                </a:cxn>
                <a:cxn ang="0">
                  <a:pos x="134" y="666"/>
                </a:cxn>
                <a:cxn ang="0">
                  <a:pos x="81" y="615"/>
                </a:cxn>
                <a:cxn ang="0">
                  <a:pos x="42" y="556"/>
                </a:cxn>
                <a:cxn ang="0">
                  <a:pos x="15" y="489"/>
                </a:cxn>
                <a:cxn ang="0">
                  <a:pos x="2" y="413"/>
                </a:cxn>
              </a:cxnLst>
              <a:rect l="0" t="0" r="r" b="b"/>
              <a:pathLst>
                <a:path w="772" h="745">
                  <a:moveTo>
                    <a:pt x="200" y="372"/>
                  </a:moveTo>
                  <a:lnTo>
                    <a:pt x="200" y="405"/>
                  </a:lnTo>
                  <a:lnTo>
                    <a:pt x="202" y="436"/>
                  </a:lnTo>
                  <a:lnTo>
                    <a:pt x="207" y="465"/>
                  </a:lnTo>
                  <a:lnTo>
                    <a:pt x="212" y="492"/>
                  </a:lnTo>
                  <a:lnTo>
                    <a:pt x="219" y="517"/>
                  </a:lnTo>
                  <a:lnTo>
                    <a:pt x="227" y="540"/>
                  </a:lnTo>
                  <a:lnTo>
                    <a:pt x="231" y="551"/>
                  </a:lnTo>
                  <a:lnTo>
                    <a:pt x="236" y="562"/>
                  </a:lnTo>
                  <a:lnTo>
                    <a:pt x="242" y="572"/>
                  </a:lnTo>
                  <a:lnTo>
                    <a:pt x="249" y="581"/>
                  </a:lnTo>
                  <a:lnTo>
                    <a:pt x="254" y="590"/>
                  </a:lnTo>
                  <a:lnTo>
                    <a:pt x="261" y="599"/>
                  </a:lnTo>
                  <a:lnTo>
                    <a:pt x="267" y="606"/>
                  </a:lnTo>
                  <a:lnTo>
                    <a:pt x="275" y="613"/>
                  </a:lnTo>
                  <a:lnTo>
                    <a:pt x="283" y="621"/>
                  </a:lnTo>
                  <a:lnTo>
                    <a:pt x="290" y="626"/>
                  </a:lnTo>
                  <a:lnTo>
                    <a:pt x="298" y="632"/>
                  </a:lnTo>
                  <a:lnTo>
                    <a:pt x="307" y="636"/>
                  </a:lnTo>
                  <a:lnTo>
                    <a:pt x="316" y="640"/>
                  </a:lnTo>
                  <a:lnTo>
                    <a:pt x="324" y="645"/>
                  </a:lnTo>
                  <a:lnTo>
                    <a:pt x="333" y="648"/>
                  </a:lnTo>
                  <a:lnTo>
                    <a:pt x="343" y="650"/>
                  </a:lnTo>
                  <a:lnTo>
                    <a:pt x="353" y="653"/>
                  </a:lnTo>
                  <a:lnTo>
                    <a:pt x="364" y="654"/>
                  </a:lnTo>
                  <a:lnTo>
                    <a:pt x="374" y="655"/>
                  </a:lnTo>
                  <a:lnTo>
                    <a:pt x="385" y="655"/>
                  </a:lnTo>
                  <a:lnTo>
                    <a:pt x="396" y="655"/>
                  </a:lnTo>
                  <a:lnTo>
                    <a:pt x="407" y="654"/>
                  </a:lnTo>
                  <a:lnTo>
                    <a:pt x="417" y="653"/>
                  </a:lnTo>
                  <a:lnTo>
                    <a:pt x="427" y="650"/>
                  </a:lnTo>
                  <a:lnTo>
                    <a:pt x="437" y="648"/>
                  </a:lnTo>
                  <a:lnTo>
                    <a:pt x="447" y="645"/>
                  </a:lnTo>
                  <a:lnTo>
                    <a:pt x="455" y="640"/>
                  </a:lnTo>
                  <a:lnTo>
                    <a:pt x="464" y="636"/>
                  </a:lnTo>
                  <a:lnTo>
                    <a:pt x="473" y="632"/>
                  </a:lnTo>
                  <a:lnTo>
                    <a:pt x="481" y="626"/>
                  </a:lnTo>
                  <a:lnTo>
                    <a:pt x="488" y="621"/>
                  </a:lnTo>
                  <a:lnTo>
                    <a:pt x="496" y="613"/>
                  </a:lnTo>
                  <a:lnTo>
                    <a:pt x="504" y="606"/>
                  </a:lnTo>
                  <a:lnTo>
                    <a:pt x="510" y="599"/>
                  </a:lnTo>
                  <a:lnTo>
                    <a:pt x="517" y="590"/>
                  </a:lnTo>
                  <a:lnTo>
                    <a:pt x="523" y="581"/>
                  </a:lnTo>
                  <a:lnTo>
                    <a:pt x="534" y="561"/>
                  </a:lnTo>
                  <a:lnTo>
                    <a:pt x="544" y="540"/>
                  </a:lnTo>
                  <a:lnTo>
                    <a:pt x="553" y="517"/>
                  </a:lnTo>
                  <a:lnTo>
                    <a:pt x="560" y="492"/>
                  </a:lnTo>
                  <a:lnTo>
                    <a:pt x="565" y="465"/>
                  </a:lnTo>
                  <a:lnTo>
                    <a:pt x="570" y="436"/>
                  </a:lnTo>
                  <a:lnTo>
                    <a:pt x="572" y="405"/>
                  </a:lnTo>
                  <a:lnTo>
                    <a:pt x="572" y="372"/>
                  </a:lnTo>
                  <a:lnTo>
                    <a:pt x="572" y="339"/>
                  </a:lnTo>
                  <a:lnTo>
                    <a:pt x="570" y="309"/>
                  </a:lnTo>
                  <a:lnTo>
                    <a:pt x="565" y="280"/>
                  </a:lnTo>
                  <a:lnTo>
                    <a:pt x="560" y="252"/>
                  </a:lnTo>
                  <a:lnTo>
                    <a:pt x="553" y="227"/>
                  </a:lnTo>
                  <a:lnTo>
                    <a:pt x="544" y="204"/>
                  </a:lnTo>
                  <a:lnTo>
                    <a:pt x="534" y="183"/>
                  </a:lnTo>
                  <a:lnTo>
                    <a:pt x="523" y="163"/>
                  </a:lnTo>
                  <a:lnTo>
                    <a:pt x="517" y="155"/>
                  </a:lnTo>
                  <a:lnTo>
                    <a:pt x="510" y="146"/>
                  </a:lnTo>
                  <a:lnTo>
                    <a:pt x="504" y="138"/>
                  </a:lnTo>
                  <a:lnTo>
                    <a:pt x="496" y="130"/>
                  </a:lnTo>
                  <a:lnTo>
                    <a:pt x="488" y="124"/>
                  </a:lnTo>
                  <a:lnTo>
                    <a:pt x="481" y="118"/>
                  </a:lnTo>
                  <a:lnTo>
                    <a:pt x="473" y="113"/>
                  </a:lnTo>
                  <a:lnTo>
                    <a:pt x="464" y="107"/>
                  </a:lnTo>
                  <a:lnTo>
                    <a:pt x="455" y="103"/>
                  </a:lnTo>
                  <a:lnTo>
                    <a:pt x="447" y="100"/>
                  </a:lnTo>
                  <a:lnTo>
                    <a:pt x="437" y="96"/>
                  </a:lnTo>
                  <a:lnTo>
                    <a:pt x="427" y="94"/>
                  </a:lnTo>
                  <a:lnTo>
                    <a:pt x="417" y="92"/>
                  </a:lnTo>
                  <a:lnTo>
                    <a:pt x="407" y="91"/>
                  </a:lnTo>
                  <a:lnTo>
                    <a:pt x="396" y="90"/>
                  </a:lnTo>
                  <a:lnTo>
                    <a:pt x="385" y="90"/>
                  </a:lnTo>
                  <a:lnTo>
                    <a:pt x="374" y="90"/>
                  </a:lnTo>
                  <a:lnTo>
                    <a:pt x="364" y="91"/>
                  </a:lnTo>
                  <a:lnTo>
                    <a:pt x="353" y="92"/>
                  </a:lnTo>
                  <a:lnTo>
                    <a:pt x="343" y="94"/>
                  </a:lnTo>
                  <a:lnTo>
                    <a:pt x="333" y="96"/>
                  </a:lnTo>
                  <a:lnTo>
                    <a:pt x="324" y="100"/>
                  </a:lnTo>
                  <a:lnTo>
                    <a:pt x="316" y="103"/>
                  </a:lnTo>
                  <a:lnTo>
                    <a:pt x="307" y="107"/>
                  </a:lnTo>
                  <a:lnTo>
                    <a:pt x="298" y="113"/>
                  </a:lnTo>
                  <a:lnTo>
                    <a:pt x="290" y="118"/>
                  </a:lnTo>
                  <a:lnTo>
                    <a:pt x="283" y="124"/>
                  </a:lnTo>
                  <a:lnTo>
                    <a:pt x="275" y="130"/>
                  </a:lnTo>
                  <a:lnTo>
                    <a:pt x="267" y="138"/>
                  </a:lnTo>
                  <a:lnTo>
                    <a:pt x="261" y="146"/>
                  </a:lnTo>
                  <a:lnTo>
                    <a:pt x="254" y="155"/>
                  </a:lnTo>
                  <a:lnTo>
                    <a:pt x="249" y="163"/>
                  </a:lnTo>
                  <a:lnTo>
                    <a:pt x="242" y="172"/>
                  </a:lnTo>
                  <a:lnTo>
                    <a:pt x="236" y="182"/>
                  </a:lnTo>
                  <a:lnTo>
                    <a:pt x="231" y="193"/>
                  </a:lnTo>
                  <a:lnTo>
                    <a:pt x="227" y="204"/>
                  </a:lnTo>
                  <a:lnTo>
                    <a:pt x="219" y="227"/>
                  </a:lnTo>
                  <a:lnTo>
                    <a:pt x="212" y="252"/>
                  </a:lnTo>
                  <a:lnTo>
                    <a:pt x="207" y="279"/>
                  </a:lnTo>
                  <a:lnTo>
                    <a:pt x="202" y="309"/>
                  </a:lnTo>
                  <a:lnTo>
                    <a:pt x="200" y="339"/>
                  </a:lnTo>
                  <a:lnTo>
                    <a:pt x="200" y="372"/>
                  </a:lnTo>
                  <a:close/>
                  <a:moveTo>
                    <a:pt x="0" y="372"/>
                  </a:moveTo>
                  <a:lnTo>
                    <a:pt x="0" y="351"/>
                  </a:lnTo>
                  <a:lnTo>
                    <a:pt x="2" y="332"/>
                  </a:lnTo>
                  <a:lnTo>
                    <a:pt x="3" y="312"/>
                  </a:lnTo>
                  <a:lnTo>
                    <a:pt x="7" y="292"/>
                  </a:lnTo>
                  <a:lnTo>
                    <a:pt x="10" y="273"/>
                  </a:lnTo>
                  <a:lnTo>
                    <a:pt x="15" y="256"/>
                  </a:lnTo>
                  <a:lnTo>
                    <a:pt x="21" y="238"/>
                  </a:lnTo>
                  <a:lnTo>
                    <a:pt x="26" y="221"/>
                  </a:lnTo>
                  <a:lnTo>
                    <a:pt x="34" y="204"/>
                  </a:lnTo>
                  <a:lnTo>
                    <a:pt x="42" y="189"/>
                  </a:lnTo>
                  <a:lnTo>
                    <a:pt x="51" y="172"/>
                  </a:lnTo>
                  <a:lnTo>
                    <a:pt x="59" y="158"/>
                  </a:lnTo>
                  <a:lnTo>
                    <a:pt x="70" y="143"/>
                  </a:lnTo>
                  <a:lnTo>
                    <a:pt x="81" y="129"/>
                  </a:lnTo>
                  <a:lnTo>
                    <a:pt x="94" y="115"/>
                  </a:lnTo>
                  <a:lnTo>
                    <a:pt x="107" y="102"/>
                  </a:lnTo>
                  <a:lnTo>
                    <a:pt x="120" y="90"/>
                  </a:lnTo>
                  <a:lnTo>
                    <a:pt x="134" y="78"/>
                  </a:lnTo>
                  <a:lnTo>
                    <a:pt x="149" y="68"/>
                  </a:lnTo>
                  <a:lnTo>
                    <a:pt x="164" y="57"/>
                  </a:lnTo>
                  <a:lnTo>
                    <a:pt x="179" y="48"/>
                  </a:lnTo>
                  <a:lnTo>
                    <a:pt x="196" y="39"/>
                  </a:lnTo>
                  <a:lnTo>
                    <a:pt x="212" y="33"/>
                  </a:lnTo>
                  <a:lnTo>
                    <a:pt x="229" y="25"/>
                  </a:lnTo>
                  <a:lnTo>
                    <a:pt x="246" y="19"/>
                  </a:lnTo>
                  <a:lnTo>
                    <a:pt x="265" y="14"/>
                  </a:lnTo>
                  <a:lnTo>
                    <a:pt x="284" y="10"/>
                  </a:lnTo>
                  <a:lnTo>
                    <a:pt x="302" y="6"/>
                  </a:lnTo>
                  <a:lnTo>
                    <a:pt x="322" y="3"/>
                  </a:lnTo>
                  <a:lnTo>
                    <a:pt x="343" y="1"/>
                  </a:lnTo>
                  <a:lnTo>
                    <a:pt x="364" y="0"/>
                  </a:lnTo>
                  <a:lnTo>
                    <a:pt x="385" y="0"/>
                  </a:lnTo>
                  <a:lnTo>
                    <a:pt x="407" y="0"/>
                  </a:lnTo>
                  <a:lnTo>
                    <a:pt x="428" y="1"/>
                  </a:lnTo>
                  <a:lnTo>
                    <a:pt x="448" y="3"/>
                  </a:lnTo>
                  <a:lnTo>
                    <a:pt x="467" y="6"/>
                  </a:lnTo>
                  <a:lnTo>
                    <a:pt x="486" y="10"/>
                  </a:lnTo>
                  <a:lnTo>
                    <a:pt x="506" y="14"/>
                  </a:lnTo>
                  <a:lnTo>
                    <a:pt x="523" y="19"/>
                  </a:lnTo>
                  <a:lnTo>
                    <a:pt x="541" y="25"/>
                  </a:lnTo>
                  <a:lnTo>
                    <a:pt x="559" y="33"/>
                  </a:lnTo>
                  <a:lnTo>
                    <a:pt x="575" y="40"/>
                  </a:lnTo>
                  <a:lnTo>
                    <a:pt x="592" y="48"/>
                  </a:lnTo>
                  <a:lnTo>
                    <a:pt x="607" y="58"/>
                  </a:lnTo>
                  <a:lnTo>
                    <a:pt x="622" y="68"/>
                  </a:lnTo>
                  <a:lnTo>
                    <a:pt x="637" y="79"/>
                  </a:lnTo>
                  <a:lnTo>
                    <a:pt x="651" y="90"/>
                  </a:lnTo>
                  <a:lnTo>
                    <a:pt x="665" y="103"/>
                  </a:lnTo>
                  <a:lnTo>
                    <a:pt x="677" y="115"/>
                  </a:lnTo>
                  <a:lnTo>
                    <a:pt x="690" y="129"/>
                  </a:lnTo>
                  <a:lnTo>
                    <a:pt x="701" y="144"/>
                  </a:lnTo>
                  <a:lnTo>
                    <a:pt x="712" y="158"/>
                  </a:lnTo>
                  <a:lnTo>
                    <a:pt x="721" y="173"/>
                  </a:lnTo>
                  <a:lnTo>
                    <a:pt x="730" y="189"/>
                  </a:lnTo>
                  <a:lnTo>
                    <a:pt x="738" y="205"/>
                  </a:lnTo>
                  <a:lnTo>
                    <a:pt x="745" y="222"/>
                  </a:lnTo>
                  <a:lnTo>
                    <a:pt x="751" y="238"/>
                  </a:lnTo>
                  <a:lnTo>
                    <a:pt x="757" y="256"/>
                  </a:lnTo>
                  <a:lnTo>
                    <a:pt x="761" y="274"/>
                  </a:lnTo>
                  <a:lnTo>
                    <a:pt x="765" y="293"/>
                  </a:lnTo>
                  <a:lnTo>
                    <a:pt x="768" y="312"/>
                  </a:lnTo>
                  <a:lnTo>
                    <a:pt x="770" y="332"/>
                  </a:lnTo>
                  <a:lnTo>
                    <a:pt x="771" y="351"/>
                  </a:lnTo>
                  <a:lnTo>
                    <a:pt x="772" y="372"/>
                  </a:lnTo>
                  <a:lnTo>
                    <a:pt x="771" y="393"/>
                  </a:lnTo>
                  <a:lnTo>
                    <a:pt x="770" y="413"/>
                  </a:lnTo>
                  <a:lnTo>
                    <a:pt x="768" y="433"/>
                  </a:lnTo>
                  <a:lnTo>
                    <a:pt x="765" y="451"/>
                  </a:lnTo>
                  <a:lnTo>
                    <a:pt x="761" y="470"/>
                  </a:lnTo>
                  <a:lnTo>
                    <a:pt x="757" y="489"/>
                  </a:lnTo>
                  <a:lnTo>
                    <a:pt x="751" y="506"/>
                  </a:lnTo>
                  <a:lnTo>
                    <a:pt x="745" y="523"/>
                  </a:lnTo>
                  <a:lnTo>
                    <a:pt x="738" y="539"/>
                  </a:lnTo>
                  <a:lnTo>
                    <a:pt x="730" y="556"/>
                  </a:lnTo>
                  <a:lnTo>
                    <a:pt x="721" y="571"/>
                  </a:lnTo>
                  <a:lnTo>
                    <a:pt x="712" y="587"/>
                  </a:lnTo>
                  <a:lnTo>
                    <a:pt x="701" y="601"/>
                  </a:lnTo>
                  <a:lnTo>
                    <a:pt x="690" y="615"/>
                  </a:lnTo>
                  <a:lnTo>
                    <a:pt x="677" y="628"/>
                  </a:lnTo>
                  <a:lnTo>
                    <a:pt x="665" y="642"/>
                  </a:lnTo>
                  <a:lnTo>
                    <a:pt x="651" y="655"/>
                  </a:lnTo>
                  <a:lnTo>
                    <a:pt x="637" y="666"/>
                  </a:lnTo>
                  <a:lnTo>
                    <a:pt x="622" y="677"/>
                  </a:lnTo>
                  <a:lnTo>
                    <a:pt x="607" y="687"/>
                  </a:lnTo>
                  <a:lnTo>
                    <a:pt x="592" y="696"/>
                  </a:lnTo>
                  <a:lnTo>
                    <a:pt x="575" y="704"/>
                  </a:lnTo>
                  <a:lnTo>
                    <a:pt x="559" y="712"/>
                  </a:lnTo>
                  <a:lnTo>
                    <a:pt x="541" y="718"/>
                  </a:lnTo>
                  <a:lnTo>
                    <a:pt x="523" y="725"/>
                  </a:lnTo>
                  <a:lnTo>
                    <a:pt x="506" y="731"/>
                  </a:lnTo>
                  <a:lnTo>
                    <a:pt x="486" y="735"/>
                  </a:lnTo>
                  <a:lnTo>
                    <a:pt x="467" y="738"/>
                  </a:lnTo>
                  <a:lnTo>
                    <a:pt x="448" y="742"/>
                  </a:lnTo>
                  <a:lnTo>
                    <a:pt x="428" y="743"/>
                  </a:lnTo>
                  <a:lnTo>
                    <a:pt x="407" y="744"/>
                  </a:lnTo>
                  <a:lnTo>
                    <a:pt x="385" y="745"/>
                  </a:lnTo>
                  <a:lnTo>
                    <a:pt x="364" y="744"/>
                  </a:lnTo>
                  <a:lnTo>
                    <a:pt x="343" y="743"/>
                  </a:lnTo>
                  <a:lnTo>
                    <a:pt x="322" y="742"/>
                  </a:lnTo>
                  <a:lnTo>
                    <a:pt x="302" y="738"/>
                  </a:lnTo>
                  <a:lnTo>
                    <a:pt x="284" y="735"/>
                  </a:lnTo>
                  <a:lnTo>
                    <a:pt x="265" y="731"/>
                  </a:lnTo>
                  <a:lnTo>
                    <a:pt x="246" y="725"/>
                  </a:lnTo>
                  <a:lnTo>
                    <a:pt x="229" y="718"/>
                  </a:lnTo>
                  <a:lnTo>
                    <a:pt x="212" y="712"/>
                  </a:lnTo>
                  <a:lnTo>
                    <a:pt x="196" y="704"/>
                  </a:lnTo>
                  <a:lnTo>
                    <a:pt x="179" y="696"/>
                  </a:lnTo>
                  <a:lnTo>
                    <a:pt x="164" y="687"/>
                  </a:lnTo>
                  <a:lnTo>
                    <a:pt x="149" y="677"/>
                  </a:lnTo>
                  <a:lnTo>
                    <a:pt x="134" y="666"/>
                  </a:lnTo>
                  <a:lnTo>
                    <a:pt x="120" y="655"/>
                  </a:lnTo>
                  <a:lnTo>
                    <a:pt x="107" y="642"/>
                  </a:lnTo>
                  <a:lnTo>
                    <a:pt x="94" y="628"/>
                  </a:lnTo>
                  <a:lnTo>
                    <a:pt x="81" y="615"/>
                  </a:lnTo>
                  <a:lnTo>
                    <a:pt x="70" y="601"/>
                  </a:lnTo>
                  <a:lnTo>
                    <a:pt x="59" y="587"/>
                  </a:lnTo>
                  <a:lnTo>
                    <a:pt x="51" y="571"/>
                  </a:lnTo>
                  <a:lnTo>
                    <a:pt x="42" y="556"/>
                  </a:lnTo>
                  <a:lnTo>
                    <a:pt x="34" y="539"/>
                  </a:lnTo>
                  <a:lnTo>
                    <a:pt x="26" y="523"/>
                  </a:lnTo>
                  <a:lnTo>
                    <a:pt x="21" y="506"/>
                  </a:lnTo>
                  <a:lnTo>
                    <a:pt x="15" y="489"/>
                  </a:lnTo>
                  <a:lnTo>
                    <a:pt x="10" y="470"/>
                  </a:lnTo>
                  <a:lnTo>
                    <a:pt x="7" y="451"/>
                  </a:lnTo>
                  <a:lnTo>
                    <a:pt x="3" y="433"/>
                  </a:lnTo>
                  <a:lnTo>
                    <a:pt x="2" y="413"/>
                  </a:lnTo>
                  <a:lnTo>
                    <a:pt x="0" y="393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Freeform 185"/>
            <p:cNvSpPr>
              <a:spLocks/>
            </p:cNvSpPr>
            <p:nvPr/>
          </p:nvSpPr>
          <p:spPr bwMode="auto">
            <a:xfrm>
              <a:off x="1054" y="1419"/>
              <a:ext cx="50" cy="99"/>
            </a:xfrm>
            <a:custGeom>
              <a:avLst/>
              <a:gdLst/>
              <a:ahLst/>
              <a:cxnLst>
                <a:cxn ang="0">
                  <a:pos x="352" y="87"/>
                </a:cxn>
                <a:cxn ang="0">
                  <a:pos x="330" y="89"/>
                </a:cxn>
                <a:cxn ang="0">
                  <a:pos x="312" y="94"/>
                </a:cxn>
                <a:cxn ang="0">
                  <a:pos x="297" y="101"/>
                </a:cxn>
                <a:cxn ang="0">
                  <a:pos x="286" y="111"/>
                </a:cxn>
                <a:cxn ang="0">
                  <a:pos x="279" y="127"/>
                </a:cxn>
                <a:cxn ang="0">
                  <a:pos x="273" y="150"/>
                </a:cxn>
                <a:cxn ang="0">
                  <a:pos x="270" y="180"/>
                </a:cxn>
                <a:cxn ang="0">
                  <a:pos x="270" y="219"/>
                </a:cxn>
                <a:cxn ang="0">
                  <a:pos x="270" y="513"/>
                </a:cxn>
                <a:cxn ang="0">
                  <a:pos x="272" y="547"/>
                </a:cxn>
                <a:cxn ang="0">
                  <a:pos x="275" y="575"/>
                </a:cxn>
                <a:cxn ang="0">
                  <a:pos x="282" y="594"/>
                </a:cxn>
                <a:cxn ang="0">
                  <a:pos x="291" y="606"/>
                </a:cxn>
                <a:cxn ang="0">
                  <a:pos x="304" y="615"/>
                </a:cxn>
                <a:cxn ang="0">
                  <a:pos x="320" y="621"/>
                </a:cxn>
                <a:cxn ang="0">
                  <a:pos x="340" y="624"/>
                </a:cxn>
                <a:cxn ang="0">
                  <a:pos x="352" y="712"/>
                </a:cxn>
                <a:cxn ang="0">
                  <a:pos x="2" y="626"/>
                </a:cxn>
                <a:cxn ang="0">
                  <a:pos x="24" y="623"/>
                </a:cxn>
                <a:cxn ang="0">
                  <a:pos x="42" y="618"/>
                </a:cxn>
                <a:cxn ang="0">
                  <a:pos x="57" y="611"/>
                </a:cxn>
                <a:cxn ang="0">
                  <a:pos x="66" y="601"/>
                </a:cxn>
                <a:cxn ang="0">
                  <a:pos x="74" y="586"/>
                </a:cxn>
                <a:cxn ang="0">
                  <a:pos x="79" y="563"/>
                </a:cxn>
                <a:cxn ang="0">
                  <a:pos x="82" y="532"/>
                </a:cxn>
                <a:cxn ang="0">
                  <a:pos x="83" y="494"/>
                </a:cxn>
                <a:cxn ang="0">
                  <a:pos x="83" y="199"/>
                </a:cxn>
                <a:cxn ang="0">
                  <a:pos x="81" y="164"/>
                </a:cxn>
                <a:cxn ang="0">
                  <a:pos x="76" y="136"/>
                </a:cxn>
                <a:cxn ang="0">
                  <a:pos x="70" y="118"/>
                </a:cxn>
                <a:cxn ang="0">
                  <a:pos x="61" y="106"/>
                </a:cxn>
                <a:cxn ang="0">
                  <a:pos x="49" y="97"/>
                </a:cxn>
                <a:cxn ang="0">
                  <a:pos x="32" y="91"/>
                </a:cxn>
                <a:cxn ang="0">
                  <a:pos x="13" y="87"/>
                </a:cxn>
                <a:cxn ang="0">
                  <a:pos x="0" y="0"/>
                </a:cxn>
              </a:cxnLst>
              <a:rect l="0" t="0" r="r" b="b"/>
              <a:pathLst>
                <a:path w="352" h="712">
                  <a:moveTo>
                    <a:pt x="352" y="0"/>
                  </a:moveTo>
                  <a:lnTo>
                    <a:pt x="352" y="87"/>
                  </a:lnTo>
                  <a:lnTo>
                    <a:pt x="340" y="87"/>
                  </a:lnTo>
                  <a:lnTo>
                    <a:pt x="330" y="89"/>
                  </a:lnTo>
                  <a:lnTo>
                    <a:pt x="320" y="91"/>
                  </a:lnTo>
                  <a:lnTo>
                    <a:pt x="312" y="94"/>
                  </a:lnTo>
                  <a:lnTo>
                    <a:pt x="304" y="97"/>
                  </a:lnTo>
                  <a:lnTo>
                    <a:pt x="297" y="101"/>
                  </a:lnTo>
                  <a:lnTo>
                    <a:pt x="292" y="106"/>
                  </a:lnTo>
                  <a:lnTo>
                    <a:pt x="286" y="111"/>
                  </a:lnTo>
                  <a:lnTo>
                    <a:pt x="282" y="118"/>
                  </a:lnTo>
                  <a:lnTo>
                    <a:pt x="279" y="127"/>
                  </a:lnTo>
                  <a:lnTo>
                    <a:pt x="276" y="138"/>
                  </a:lnTo>
                  <a:lnTo>
                    <a:pt x="273" y="150"/>
                  </a:lnTo>
                  <a:lnTo>
                    <a:pt x="272" y="164"/>
                  </a:lnTo>
                  <a:lnTo>
                    <a:pt x="270" y="180"/>
                  </a:lnTo>
                  <a:lnTo>
                    <a:pt x="270" y="199"/>
                  </a:lnTo>
                  <a:lnTo>
                    <a:pt x="270" y="219"/>
                  </a:lnTo>
                  <a:lnTo>
                    <a:pt x="270" y="494"/>
                  </a:lnTo>
                  <a:lnTo>
                    <a:pt x="270" y="513"/>
                  </a:lnTo>
                  <a:lnTo>
                    <a:pt x="270" y="531"/>
                  </a:lnTo>
                  <a:lnTo>
                    <a:pt x="272" y="547"/>
                  </a:lnTo>
                  <a:lnTo>
                    <a:pt x="273" y="562"/>
                  </a:lnTo>
                  <a:lnTo>
                    <a:pt x="275" y="575"/>
                  </a:lnTo>
                  <a:lnTo>
                    <a:pt x="279" y="585"/>
                  </a:lnTo>
                  <a:lnTo>
                    <a:pt x="282" y="594"/>
                  </a:lnTo>
                  <a:lnTo>
                    <a:pt x="286" y="600"/>
                  </a:lnTo>
                  <a:lnTo>
                    <a:pt x="291" y="606"/>
                  </a:lnTo>
                  <a:lnTo>
                    <a:pt x="297" y="611"/>
                  </a:lnTo>
                  <a:lnTo>
                    <a:pt x="304" y="615"/>
                  </a:lnTo>
                  <a:lnTo>
                    <a:pt x="312" y="618"/>
                  </a:lnTo>
                  <a:lnTo>
                    <a:pt x="320" y="621"/>
                  </a:lnTo>
                  <a:lnTo>
                    <a:pt x="329" y="623"/>
                  </a:lnTo>
                  <a:lnTo>
                    <a:pt x="340" y="624"/>
                  </a:lnTo>
                  <a:lnTo>
                    <a:pt x="352" y="626"/>
                  </a:lnTo>
                  <a:lnTo>
                    <a:pt x="352" y="712"/>
                  </a:lnTo>
                  <a:lnTo>
                    <a:pt x="0" y="712"/>
                  </a:lnTo>
                  <a:lnTo>
                    <a:pt x="2" y="626"/>
                  </a:lnTo>
                  <a:lnTo>
                    <a:pt x="13" y="624"/>
                  </a:lnTo>
                  <a:lnTo>
                    <a:pt x="24" y="623"/>
                  </a:lnTo>
                  <a:lnTo>
                    <a:pt x="33" y="621"/>
                  </a:lnTo>
                  <a:lnTo>
                    <a:pt x="42" y="618"/>
                  </a:lnTo>
                  <a:lnTo>
                    <a:pt x="49" y="615"/>
                  </a:lnTo>
                  <a:lnTo>
                    <a:pt x="57" y="611"/>
                  </a:lnTo>
                  <a:lnTo>
                    <a:pt x="62" y="607"/>
                  </a:lnTo>
                  <a:lnTo>
                    <a:pt x="66" y="601"/>
                  </a:lnTo>
                  <a:lnTo>
                    <a:pt x="71" y="595"/>
                  </a:lnTo>
                  <a:lnTo>
                    <a:pt x="74" y="586"/>
                  </a:lnTo>
                  <a:lnTo>
                    <a:pt x="76" y="575"/>
                  </a:lnTo>
                  <a:lnTo>
                    <a:pt x="79" y="563"/>
                  </a:lnTo>
                  <a:lnTo>
                    <a:pt x="81" y="549"/>
                  </a:lnTo>
                  <a:lnTo>
                    <a:pt x="82" y="532"/>
                  </a:lnTo>
                  <a:lnTo>
                    <a:pt x="83" y="513"/>
                  </a:lnTo>
                  <a:lnTo>
                    <a:pt x="83" y="494"/>
                  </a:lnTo>
                  <a:lnTo>
                    <a:pt x="83" y="219"/>
                  </a:lnTo>
                  <a:lnTo>
                    <a:pt x="83" y="199"/>
                  </a:lnTo>
                  <a:lnTo>
                    <a:pt x="82" y="180"/>
                  </a:lnTo>
                  <a:lnTo>
                    <a:pt x="81" y="164"/>
                  </a:lnTo>
                  <a:lnTo>
                    <a:pt x="79" y="149"/>
                  </a:lnTo>
                  <a:lnTo>
                    <a:pt x="76" y="136"/>
                  </a:lnTo>
                  <a:lnTo>
                    <a:pt x="73" y="125"/>
                  </a:lnTo>
                  <a:lnTo>
                    <a:pt x="70" y="118"/>
                  </a:lnTo>
                  <a:lnTo>
                    <a:pt x="66" y="110"/>
                  </a:lnTo>
                  <a:lnTo>
                    <a:pt x="61" y="106"/>
                  </a:lnTo>
                  <a:lnTo>
                    <a:pt x="55" y="101"/>
                  </a:lnTo>
                  <a:lnTo>
                    <a:pt x="49" y="97"/>
                  </a:lnTo>
                  <a:lnTo>
                    <a:pt x="41" y="94"/>
                  </a:lnTo>
                  <a:lnTo>
                    <a:pt x="32" y="91"/>
                  </a:lnTo>
                  <a:lnTo>
                    <a:pt x="22" y="89"/>
                  </a:lnTo>
                  <a:lnTo>
                    <a:pt x="13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Freeform 186"/>
            <p:cNvSpPr>
              <a:spLocks/>
            </p:cNvSpPr>
            <p:nvPr/>
          </p:nvSpPr>
          <p:spPr bwMode="auto">
            <a:xfrm>
              <a:off x="1113" y="1419"/>
              <a:ext cx="104" cy="99"/>
            </a:xfrm>
            <a:custGeom>
              <a:avLst/>
              <a:gdLst/>
              <a:ahLst/>
              <a:cxnLst>
                <a:cxn ang="0">
                  <a:pos x="0" y="626"/>
                </a:cxn>
                <a:cxn ang="0">
                  <a:pos x="23" y="623"/>
                </a:cxn>
                <a:cxn ang="0">
                  <a:pos x="42" y="618"/>
                </a:cxn>
                <a:cxn ang="0">
                  <a:pos x="56" y="611"/>
                </a:cxn>
                <a:cxn ang="0">
                  <a:pos x="67" y="600"/>
                </a:cxn>
                <a:cxn ang="0">
                  <a:pos x="74" y="585"/>
                </a:cxn>
                <a:cxn ang="0">
                  <a:pos x="79" y="562"/>
                </a:cxn>
                <a:cxn ang="0">
                  <a:pos x="82" y="531"/>
                </a:cxn>
                <a:cxn ang="0">
                  <a:pos x="84" y="494"/>
                </a:cxn>
                <a:cxn ang="0">
                  <a:pos x="84" y="199"/>
                </a:cxn>
                <a:cxn ang="0">
                  <a:pos x="81" y="164"/>
                </a:cxn>
                <a:cxn ang="0">
                  <a:pos x="77" y="138"/>
                </a:cxn>
                <a:cxn ang="0">
                  <a:pos x="70" y="118"/>
                </a:cxn>
                <a:cxn ang="0">
                  <a:pos x="62" y="106"/>
                </a:cxn>
                <a:cxn ang="0">
                  <a:pos x="49" y="97"/>
                </a:cxn>
                <a:cxn ang="0">
                  <a:pos x="33" y="91"/>
                </a:cxn>
                <a:cxn ang="0">
                  <a:pos x="12" y="88"/>
                </a:cxn>
                <a:cxn ang="0">
                  <a:pos x="0" y="0"/>
                </a:cxn>
                <a:cxn ang="0">
                  <a:pos x="548" y="406"/>
                </a:cxn>
                <a:cxn ang="0">
                  <a:pos x="548" y="196"/>
                </a:cxn>
                <a:cxn ang="0">
                  <a:pos x="545" y="162"/>
                </a:cxn>
                <a:cxn ang="0">
                  <a:pos x="541" y="135"/>
                </a:cxn>
                <a:cxn ang="0">
                  <a:pos x="534" y="116"/>
                </a:cxn>
                <a:cxn ang="0">
                  <a:pos x="526" y="104"/>
                </a:cxn>
                <a:cxn ang="0">
                  <a:pos x="514" y="95"/>
                </a:cxn>
                <a:cxn ang="0">
                  <a:pos x="496" y="89"/>
                </a:cxn>
                <a:cxn ang="0">
                  <a:pos x="476" y="86"/>
                </a:cxn>
                <a:cxn ang="0">
                  <a:pos x="464" y="0"/>
                </a:cxn>
                <a:cxn ang="0">
                  <a:pos x="728" y="87"/>
                </a:cxn>
                <a:cxn ang="0">
                  <a:pos x="706" y="89"/>
                </a:cxn>
                <a:cxn ang="0">
                  <a:pos x="688" y="94"/>
                </a:cxn>
                <a:cxn ang="0">
                  <a:pos x="674" y="101"/>
                </a:cxn>
                <a:cxn ang="0">
                  <a:pos x="663" y="110"/>
                </a:cxn>
                <a:cxn ang="0">
                  <a:pos x="655" y="125"/>
                </a:cxn>
                <a:cxn ang="0">
                  <a:pos x="651" y="149"/>
                </a:cxn>
                <a:cxn ang="0">
                  <a:pos x="648" y="180"/>
                </a:cxn>
                <a:cxn ang="0">
                  <a:pos x="647" y="219"/>
                </a:cxn>
                <a:cxn ang="0">
                  <a:pos x="515" y="712"/>
                </a:cxn>
                <a:cxn ang="0">
                  <a:pos x="181" y="495"/>
                </a:cxn>
                <a:cxn ang="0">
                  <a:pos x="183" y="534"/>
                </a:cxn>
                <a:cxn ang="0">
                  <a:pos x="186" y="565"/>
                </a:cxn>
                <a:cxn ang="0">
                  <a:pos x="191" y="588"/>
                </a:cxn>
                <a:cxn ang="0">
                  <a:pos x="199" y="604"/>
                </a:cxn>
                <a:cxn ang="0">
                  <a:pos x="209" y="613"/>
                </a:cxn>
                <a:cxn ang="0">
                  <a:pos x="223" y="621"/>
                </a:cxn>
                <a:cxn ang="0">
                  <a:pos x="242" y="626"/>
                </a:cxn>
                <a:cxn ang="0">
                  <a:pos x="264" y="627"/>
                </a:cxn>
                <a:cxn ang="0">
                  <a:pos x="0" y="712"/>
                </a:cxn>
              </a:cxnLst>
              <a:rect l="0" t="0" r="r" b="b"/>
              <a:pathLst>
                <a:path w="728" h="712">
                  <a:moveTo>
                    <a:pt x="0" y="712"/>
                  </a:moveTo>
                  <a:lnTo>
                    <a:pt x="0" y="626"/>
                  </a:lnTo>
                  <a:lnTo>
                    <a:pt x="12" y="624"/>
                  </a:lnTo>
                  <a:lnTo>
                    <a:pt x="23" y="623"/>
                  </a:lnTo>
                  <a:lnTo>
                    <a:pt x="33" y="621"/>
                  </a:lnTo>
                  <a:lnTo>
                    <a:pt x="42" y="618"/>
                  </a:lnTo>
                  <a:lnTo>
                    <a:pt x="49" y="615"/>
                  </a:lnTo>
                  <a:lnTo>
                    <a:pt x="56" y="611"/>
                  </a:lnTo>
                  <a:lnTo>
                    <a:pt x="62" y="606"/>
                  </a:lnTo>
                  <a:lnTo>
                    <a:pt x="67" y="600"/>
                  </a:lnTo>
                  <a:lnTo>
                    <a:pt x="70" y="594"/>
                  </a:lnTo>
                  <a:lnTo>
                    <a:pt x="74" y="585"/>
                  </a:lnTo>
                  <a:lnTo>
                    <a:pt x="77" y="575"/>
                  </a:lnTo>
                  <a:lnTo>
                    <a:pt x="79" y="562"/>
                  </a:lnTo>
                  <a:lnTo>
                    <a:pt x="81" y="547"/>
                  </a:lnTo>
                  <a:lnTo>
                    <a:pt x="82" y="531"/>
                  </a:lnTo>
                  <a:lnTo>
                    <a:pt x="84" y="513"/>
                  </a:lnTo>
                  <a:lnTo>
                    <a:pt x="84" y="494"/>
                  </a:lnTo>
                  <a:lnTo>
                    <a:pt x="84" y="219"/>
                  </a:lnTo>
                  <a:lnTo>
                    <a:pt x="84" y="199"/>
                  </a:lnTo>
                  <a:lnTo>
                    <a:pt x="82" y="180"/>
                  </a:lnTo>
                  <a:lnTo>
                    <a:pt x="81" y="164"/>
                  </a:lnTo>
                  <a:lnTo>
                    <a:pt x="79" y="150"/>
                  </a:lnTo>
                  <a:lnTo>
                    <a:pt x="77" y="138"/>
                  </a:lnTo>
                  <a:lnTo>
                    <a:pt x="74" y="127"/>
                  </a:lnTo>
                  <a:lnTo>
                    <a:pt x="70" y="118"/>
                  </a:lnTo>
                  <a:lnTo>
                    <a:pt x="67" y="111"/>
                  </a:lnTo>
                  <a:lnTo>
                    <a:pt x="62" y="106"/>
                  </a:lnTo>
                  <a:lnTo>
                    <a:pt x="56" y="101"/>
                  </a:lnTo>
                  <a:lnTo>
                    <a:pt x="49" y="97"/>
                  </a:lnTo>
                  <a:lnTo>
                    <a:pt x="42" y="94"/>
                  </a:lnTo>
                  <a:lnTo>
                    <a:pt x="33" y="91"/>
                  </a:lnTo>
                  <a:lnTo>
                    <a:pt x="23" y="89"/>
                  </a:lnTo>
                  <a:lnTo>
                    <a:pt x="12" y="88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02" y="0"/>
                  </a:lnTo>
                  <a:lnTo>
                    <a:pt x="548" y="406"/>
                  </a:lnTo>
                  <a:lnTo>
                    <a:pt x="548" y="217"/>
                  </a:lnTo>
                  <a:lnTo>
                    <a:pt x="548" y="196"/>
                  </a:lnTo>
                  <a:lnTo>
                    <a:pt x="547" y="178"/>
                  </a:lnTo>
                  <a:lnTo>
                    <a:pt x="545" y="162"/>
                  </a:lnTo>
                  <a:lnTo>
                    <a:pt x="543" y="147"/>
                  </a:lnTo>
                  <a:lnTo>
                    <a:pt x="541" y="135"/>
                  </a:lnTo>
                  <a:lnTo>
                    <a:pt x="538" y="124"/>
                  </a:lnTo>
                  <a:lnTo>
                    <a:pt x="534" y="116"/>
                  </a:lnTo>
                  <a:lnTo>
                    <a:pt x="531" y="109"/>
                  </a:lnTo>
                  <a:lnTo>
                    <a:pt x="526" y="104"/>
                  </a:lnTo>
                  <a:lnTo>
                    <a:pt x="520" y="99"/>
                  </a:lnTo>
                  <a:lnTo>
                    <a:pt x="514" y="95"/>
                  </a:lnTo>
                  <a:lnTo>
                    <a:pt x="506" y="91"/>
                  </a:lnTo>
                  <a:lnTo>
                    <a:pt x="496" y="89"/>
                  </a:lnTo>
                  <a:lnTo>
                    <a:pt x="487" y="87"/>
                  </a:lnTo>
                  <a:lnTo>
                    <a:pt x="476" y="86"/>
                  </a:lnTo>
                  <a:lnTo>
                    <a:pt x="464" y="85"/>
                  </a:lnTo>
                  <a:lnTo>
                    <a:pt x="464" y="0"/>
                  </a:lnTo>
                  <a:lnTo>
                    <a:pt x="728" y="0"/>
                  </a:lnTo>
                  <a:lnTo>
                    <a:pt x="728" y="87"/>
                  </a:lnTo>
                  <a:lnTo>
                    <a:pt x="717" y="87"/>
                  </a:lnTo>
                  <a:lnTo>
                    <a:pt x="706" y="89"/>
                  </a:lnTo>
                  <a:lnTo>
                    <a:pt x="697" y="91"/>
                  </a:lnTo>
                  <a:lnTo>
                    <a:pt x="688" y="94"/>
                  </a:lnTo>
                  <a:lnTo>
                    <a:pt x="681" y="97"/>
                  </a:lnTo>
                  <a:lnTo>
                    <a:pt x="674" y="101"/>
                  </a:lnTo>
                  <a:lnTo>
                    <a:pt x="669" y="106"/>
                  </a:lnTo>
                  <a:lnTo>
                    <a:pt x="663" y="110"/>
                  </a:lnTo>
                  <a:lnTo>
                    <a:pt x="660" y="118"/>
                  </a:lnTo>
                  <a:lnTo>
                    <a:pt x="655" y="125"/>
                  </a:lnTo>
                  <a:lnTo>
                    <a:pt x="653" y="136"/>
                  </a:lnTo>
                  <a:lnTo>
                    <a:pt x="651" y="149"/>
                  </a:lnTo>
                  <a:lnTo>
                    <a:pt x="649" y="164"/>
                  </a:lnTo>
                  <a:lnTo>
                    <a:pt x="648" y="180"/>
                  </a:lnTo>
                  <a:lnTo>
                    <a:pt x="647" y="199"/>
                  </a:lnTo>
                  <a:lnTo>
                    <a:pt x="647" y="219"/>
                  </a:lnTo>
                  <a:lnTo>
                    <a:pt x="647" y="712"/>
                  </a:lnTo>
                  <a:lnTo>
                    <a:pt x="515" y="712"/>
                  </a:lnTo>
                  <a:lnTo>
                    <a:pt x="181" y="165"/>
                  </a:lnTo>
                  <a:lnTo>
                    <a:pt x="181" y="495"/>
                  </a:lnTo>
                  <a:lnTo>
                    <a:pt x="181" y="516"/>
                  </a:lnTo>
                  <a:lnTo>
                    <a:pt x="183" y="534"/>
                  </a:lnTo>
                  <a:lnTo>
                    <a:pt x="184" y="551"/>
                  </a:lnTo>
                  <a:lnTo>
                    <a:pt x="186" y="565"/>
                  </a:lnTo>
                  <a:lnTo>
                    <a:pt x="188" y="577"/>
                  </a:lnTo>
                  <a:lnTo>
                    <a:pt x="191" y="588"/>
                  </a:lnTo>
                  <a:lnTo>
                    <a:pt x="195" y="597"/>
                  </a:lnTo>
                  <a:lnTo>
                    <a:pt x="199" y="604"/>
                  </a:lnTo>
                  <a:lnTo>
                    <a:pt x="203" y="609"/>
                  </a:lnTo>
                  <a:lnTo>
                    <a:pt x="209" y="613"/>
                  </a:lnTo>
                  <a:lnTo>
                    <a:pt x="216" y="618"/>
                  </a:lnTo>
                  <a:lnTo>
                    <a:pt x="223" y="621"/>
                  </a:lnTo>
                  <a:lnTo>
                    <a:pt x="232" y="623"/>
                  </a:lnTo>
                  <a:lnTo>
                    <a:pt x="242" y="626"/>
                  </a:lnTo>
                  <a:lnTo>
                    <a:pt x="253" y="627"/>
                  </a:lnTo>
                  <a:lnTo>
                    <a:pt x="264" y="627"/>
                  </a:lnTo>
                  <a:lnTo>
                    <a:pt x="264" y="712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Freeform 187"/>
            <p:cNvSpPr>
              <a:spLocks/>
            </p:cNvSpPr>
            <p:nvPr/>
          </p:nvSpPr>
          <p:spPr bwMode="auto">
            <a:xfrm>
              <a:off x="1221" y="1419"/>
              <a:ext cx="104" cy="99"/>
            </a:xfrm>
            <a:custGeom>
              <a:avLst/>
              <a:gdLst/>
              <a:ahLst/>
              <a:cxnLst>
                <a:cxn ang="0">
                  <a:pos x="264" y="97"/>
                </a:cxn>
                <a:cxn ang="0">
                  <a:pos x="233" y="99"/>
                </a:cxn>
                <a:cxn ang="0">
                  <a:pos x="205" y="106"/>
                </a:cxn>
                <a:cxn ang="0">
                  <a:pos x="178" y="117"/>
                </a:cxn>
                <a:cxn ang="0">
                  <a:pos x="154" y="131"/>
                </a:cxn>
                <a:cxn ang="0">
                  <a:pos x="131" y="152"/>
                </a:cxn>
                <a:cxn ang="0">
                  <a:pos x="110" y="177"/>
                </a:cxn>
                <a:cxn ang="0">
                  <a:pos x="89" y="208"/>
                </a:cxn>
                <a:cxn ang="0">
                  <a:pos x="69" y="244"/>
                </a:cxn>
                <a:cxn ang="0">
                  <a:pos x="79" y="0"/>
                </a:cxn>
                <a:cxn ang="0">
                  <a:pos x="743" y="218"/>
                </a:cxn>
                <a:cxn ang="0">
                  <a:pos x="664" y="225"/>
                </a:cxn>
                <a:cxn ang="0">
                  <a:pos x="643" y="191"/>
                </a:cxn>
                <a:cxn ang="0">
                  <a:pos x="622" y="164"/>
                </a:cxn>
                <a:cxn ang="0">
                  <a:pos x="600" y="141"/>
                </a:cxn>
                <a:cxn ang="0">
                  <a:pos x="577" y="123"/>
                </a:cxn>
                <a:cxn ang="0">
                  <a:pos x="552" y="110"/>
                </a:cxn>
                <a:cxn ang="0">
                  <a:pos x="525" y="101"/>
                </a:cxn>
                <a:cxn ang="0">
                  <a:pos x="495" y="97"/>
                </a:cxn>
                <a:cxn ang="0">
                  <a:pos x="465" y="97"/>
                </a:cxn>
                <a:cxn ang="0">
                  <a:pos x="465" y="513"/>
                </a:cxn>
                <a:cxn ang="0">
                  <a:pos x="467" y="547"/>
                </a:cxn>
                <a:cxn ang="0">
                  <a:pos x="472" y="575"/>
                </a:cxn>
                <a:cxn ang="0">
                  <a:pos x="477" y="594"/>
                </a:cxn>
                <a:cxn ang="0">
                  <a:pos x="486" y="606"/>
                </a:cxn>
                <a:cxn ang="0">
                  <a:pos x="499" y="615"/>
                </a:cxn>
                <a:cxn ang="0">
                  <a:pos x="516" y="621"/>
                </a:cxn>
                <a:cxn ang="0">
                  <a:pos x="536" y="624"/>
                </a:cxn>
                <a:cxn ang="0">
                  <a:pos x="549" y="712"/>
                </a:cxn>
                <a:cxn ang="0">
                  <a:pos x="196" y="626"/>
                </a:cxn>
                <a:cxn ang="0">
                  <a:pos x="218" y="623"/>
                </a:cxn>
                <a:cxn ang="0">
                  <a:pos x="236" y="618"/>
                </a:cxn>
                <a:cxn ang="0">
                  <a:pos x="251" y="611"/>
                </a:cxn>
                <a:cxn ang="0">
                  <a:pos x="262" y="600"/>
                </a:cxn>
                <a:cxn ang="0">
                  <a:pos x="269" y="585"/>
                </a:cxn>
                <a:cxn ang="0">
                  <a:pos x="274" y="562"/>
                </a:cxn>
                <a:cxn ang="0">
                  <a:pos x="277" y="531"/>
                </a:cxn>
                <a:cxn ang="0">
                  <a:pos x="278" y="494"/>
                </a:cxn>
              </a:cxnLst>
              <a:rect l="0" t="0" r="r" b="b"/>
              <a:pathLst>
                <a:path w="743" h="712">
                  <a:moveTo>
                    <a:pt x="278" y="97"/>
                  </a:moveTo>
                  <a:lnTo>
                    <a:pt x="264" y="97"/>
                  </a:lnTo>
                  <a:lnTo>
                    <a:pt x="249" y="97"/>
                  </a:lnTo>
                  <a:lnTo>
                    <a:pt x="233" y="99"/>
                  </a:lnTo>
                  <a:lnTo>
                    <a:pt x="219" y="101"/>
                  </a:lnTo>
                  <a:lnTo>
                    <a:pt x="205" y="106"/>
                  </a:lnTo>
                  <a:lnTo>
                    <a:pt x="191" y="110"/>
                  </a:lnTo>
                  <a:lnTo>
                    <a:pt x="178" y="117"/>
                  </a:lnTo>
                  <a:lnTo>
                    <a:pt x="166" y="123"/>
                  </a:lnTo>
                  <a:lnTo>
                    <a:pt x="154" y="131"/>
                  </a:lnTo>
                  <a:lnTo>
                    <a:pt x="143" y="141"/>
                  </a:lnTo>
                  <a:lnTo>
                    <a:pt x="131" y="152"/>
                  </a:lnTo>
                  <a:lnTo>
                    <a:pt x="121" y="164"/>
                  </a:lnTo>
                  <a:lnTo>
                    <a:pt x="110" y="177"/>
                  </a:lnTo>
                  <a:lnTo>
                    <a:pt x="99" y="191"/>
                  </a:lnTo>
                  <a:lnTo>
                    <a:pt x="89" y="208"/>
                  </a:lnTo>
                  <a:lnTo>
                    <a:pt x="79" y="225"/>
                  </a:lnTo>
                  <a:lnTo>
                    <a:pt x="69" y="244"/>
                  </a:lnTo>
                  <a:lnTo>
                    <a:pt x="0" y="218"/>
                  </a:lnTo>
                  <a:lnTo>
                    <a:pt x="79" y="0"/>
                  </a:lnTo>
                  <a:lnTo>
                    <a:pt x="664" y="0"/>
                  </a:lnTo>
                  <a:lnTo>
                    <a:pt x="743" y="218"/>
                  </a:lnTo>
                  <a:lnTo>
                    <a:pt x="674" y="244"/>
                  </a:lnTo>
                  <a:lnTo>
                    <a:pt x="664" y="225"/>
                  </a:lnTo>
                  <a:lnTo>
                    <a:pt x="654" y="208"/>
                  </a:lnTo>
                  <a:lnTo>
                    <a:pt x="643" y="191"/>
                  </a:lnTo>
                  <a:lnTo>
                    <a:pt x="633" y="177"/>
                  </a:lnTo>
                  <a:lnTo>
                    <a:pt x="622" y="164"/>
                  </a:lnTo>
                  <a:lnTo>
                    <a:pt x="611" y="152"/>
                  </a:lnTo>
                  <a:lnTo>
                    <a:pt x="600" y="141"/>
                  </a:lnTo>
                  <a:lnTo>
                    <a:pt x="589" y="131"/>
                  </a:lnTo>
                  <a:lnTo>
                    <a:pt x="577" y="123"/>
                  </a:lnTo>
                  <a:lnTo>
                    <a:pt x="565" y="117"/>
                  </a:lnTo>
                  <a:lnTo>
                    <a:pt x="552" y="110"/>
                  </a:lnTo>
                  <a:lnTo>
                    <a:pt x="539" y="106"/>
                  </a:lnTo>
                  <a:lnTo>
                    <a:pt x="525" y="101"/>
                  </a:lnTo>
                  <a:lnTo>
                    <a:pt x="510" y="99"/>
                  </a:lnTo>
                  <a:lnTo>
                    <a:pt x="495" y="97"/>
                  </a:lnTo>
                  <a:lnTo>
                    <a:pt x="479" y="97"/>
                  </a:lnTo>
                  <a:lnTo>
                    <a:pt x="465" y="97"/>
                  </a:lnTo>
                  <a:lnTo>
                    <a:pt x="465" y="494"/>
                  </a:lnTo>
                  <a:lnTo>
                    <a:pt x="465" y="513"/>
                  </a:lnTo>
                  <a:lnTo>
                    <a:pt x="466" y="531"/>
                  </a:lnTo>
                  <a:lnTo>
                    <a:pt x="467" y="547"/>
                  </a:lnTo>
                  <a:lnTo>
                    <a:pt x="468" y="562"/>
                  </a:lnTo>
                  <a:lnTo>
                    <a:pt x="472" y="575"/>
                  </a:lnTo>
                  <a:lnTo>
                    <a:pt x="474" y="585"/>
                  </a:lnTo>
                  <a:lnTo>
                    <a:pt x="477" y="594"/>
                  </a:lnTo>
                  <a:lnTo>
                    <a:pt x="482" y="600"/>
                  </a:lnTo>
                  <a:lnTo>
                    <a:pt x="486" y="606"/>
                  </a:lnTo>
                  <a:lnTo>
                    <a:pt x="493" y="611"/>
                  </a:lnTo>
                  <a:lnTo>
                    <a:pt x="499" y="615"/>
                  </a:lnTo>
                  <a:lnTo>
                    <a:pt x="507" y="618"/>
                  </a:lnTo>
                  <a:lnTo>
                    <a:pt x="516" y="621"/>
                  </a:lnTo>
                  <a:lnTo>
                    <a:pt x="526" y="623"/>
                  </a:lnTo>
                  <a:lnTo>
                    <a:pt x="536" y="624"/>
                  </a:lnTo>
                  <a:lnTo>
                    <a:pt x="548" y="626"/>
                  </a:lnTo>
                  <a:lnTo>
                    <a:pt x="549" y="712"/>
                  </a:lnTo>
                  <a:lnTo>
                    <a:pt x="196" y="712"/>
                  </a:lnTo>
                  <a:lnTo>
                    <a:pt x="196" y="626"/>
                  </a:lnTo>
                  <a:lnTo>
                    <a:pt x="208" y="624"/>
                  </a:lnTo>
                  <a:lnTo>
                    <a:pt x="218" y="623"/>
                  </a:lnTo>
                  <a:lnTo>
                    <a:pt x="228" y="621"/>
                  </a:lnTo>
                  <a:lnTo>
                    <a:pt x="236" y="618"/>
                  </a:lnTo>
                  <a:lnTo>
                    <a:pt x="244" y="615"/>
                  </a:lnTo>
                  <a:lnTo>
                    <a:pt x="251" y="611"/>
                  </a:lnTo>
                  <a:lnTo>
                    <a:pt x="257" y="606"/>
                  </a:lnTo>
                  <a:lnTo>
                    <a:pt x="262" y="600"/>
                  </a:lnTo>
                  <a:lnTo>
                    <a:pt x="265" y="594"/>
                  </a:lnTo>
                  <a:lnTo>
                    <a:pt x="269" y="585"/>
                  </a:lnTo>
                  <a:lnTo>
                    <a:pt x="272" y="575"/>
                  </a:lnTo>
                  <a:lnTo>
                    <a:pt x="274" y="562"/>
                  </a:lnTo>
                  <a:lnTo>
                    <a:pt x="276" y="547"/>
                  </a:lnTo>
                  <a:lnTo>
                    <a:pt x="277" y="531"/>
                  </a:lnTo>
                  <a:lnTo>
                    <a:pt x="278" y="513"/>
                  </a:lnTo>
                  <a:lnTo>
                    <a:pt x="278" y="494"/>
                  </a:lnTo>
                  <a:lnTo>
                    <a:pt x="278" y="97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Freeform 188"/>
            <p:cNvSpPr>
              <a:spLocks/>
            </p:cNvSpPr>
            <p:nvPr/>
          </p:nvSpPr>
          <p:spPr bwMode="auto">
            <a:xfrm>
              <a:off x="1379" y="1419"/>
              <a:ext cx="96" cy="99"/>
            </a:xfrm>
            <a:custGeom>
              <a:avLst/>
              <a:gdLst/>
              <a:ahLst/>
              <a:cxnLst>
                <a:cxn ang="0">
                  <a:pos x="308" y="276"/>
                </a:cxn>
                <a:cxn ang="0">
                  <a:pos x="341" y="271"/>
                </a:cxn>
                <a:cxn ang="0">
                  <a:pos x="364" y="258"/>
                </a:cxn>
                <a:cxn ang="0">
                  <a:pos x="379" y="240"/>
                </a:cxn>
                <a:cxn ang="0">
                  <a:pos x="388" y="209"/>
                </a:cxn>
                <a:cxn ang="0">
                  <a:pos x="393" y="165"/>
                </a:cxn>
                <a:cxn ang="0">
                  <a:pos x="393" y="495"/>
                </a:cxn>
                <a:cxn ang="0">
                  <a:pos x="385" y="453"/>
                </a:cxn>
                <a:cxn ang="0">
                  <a:pos x="373" y="421"/>
                </a:cxn>
                <a:cxn ang="0">
                  <a:pos x="355" y="397"/>
                </a:cxn>
                <a:cxn ang="0">
                  <a:pos x="333" y="383"/>
                </a:cxn>
                <a:cxn ang="0">
                  <a:pos x="306" y="376"/>
                </a:cxn>
                <a:cxn ang="0">
                  <a:pos x="270" y="494"/>
                </a:cxn>
                <a:cxn ang="0">
                  <a:pos x="272" y="547"/>
                </a:cxn>
                <a:cxn ang="0">
                  <a:pos x="279" y="585"/>
                </a:cxn>
                <a:cxn ang="0">
                  <a:pos x="292" y="606"/>
                </a:cxn>
                <a:cxn ang="0">
                  <a:pos x="312" y="618"/>
                </a:cxn>
                <a:cxn ang="0">
                  <a:pos x="341" y="624"/>
                </a:cxn>
                <a:cxn ang="0">
                  <a:pos x="0" y="712"/>
                </a:cxn>
                <a:cxn ang="0">
                  <a:pos x="23" y="623"/>
                </a:cxn>
                <a:cxn ang="0">
                  <a:pos x="50" y="615"/>
                </a:cxn>
                <a:cxn ang="0">
                  <a:pos x="66" y="600"/>
                </a:cxn>
                <a:cxn ang="0">
                  <a:pos x="77" y="575"/>
                </a:cxn>
                <a:cxn ang="0">
                  <a:pos x="83" y="531"/>
                </a:cxn>
                <a:cxn ang="0">
                  <a:pos x="84" y="219"/>
                </a:cxn>
                <a:cxn ang="0">
                  <a:pos x="82" y="164"/>
                </a:cxn>
                <a:cxn ang="0">
                  <a:pos x="74" y="127"/>
                </a:cxn>
                <a:cxn ang="0">
                  <a:pos x="62" y="106"/>
                </a:cxn>
                <a:cxn ang="0">
                  <a:pos x="42" y="94"/>
                </a:cxn>
                <a:cxn ang="0">
                  <a:pos x="12" y="88"/>
                </a:cxn>
                <a:cxn ang="0">
                  <a:pos x="573" y="0"/>
                </a:cxn>
                <a:cxn ang="0">
                  <a:pos x="591" y="220"/>
                </a:cxn>
                <a:cxn ang="0">
                  <a:pos x="550" y="173"/>
                </a:cxn>
                <a:cxn ang="0">
                  <a:pos x="505" y="134"/>
                </a:cxn>
                <a:cxn ang="0">
                  <a:pos x="457" y="108"/>
                </a:cxn>
                <a:cxn ang="0">
                  <a:pos x="405" y="91"/>
                </a:cxn>
                <a:cxn ang="0">
                  <a:pos x="350" y="86"/>
                </a:cxn>
                <a:cxn ang="0">
                  <a:pos x="318" y="88"/>
                </a:cxn>
                <a:cxn ang="0">
                  <a:pos x="296" y="95"/>
                </a:cxn>
                <a:cxn ang="0">
                  <a:pos x="282" y="107"/>
                </a:cxn>
                <a:cxn ang="0">
                  <a:pos x="273" y="129"/>
                </a:cxn>
                <a:cxn ang="0">
                  <a:pos x="270" y="163"/>
                </a:cxn>
              </a:cxnLst>
              <a:rect l="0" t="0" r="r" b="b"/>
              <a:pathLst>
                <a:path w="670" h="712">
                  <a:moveTo>
                    <a:pt x="270" y="276"/>
                  </a:moveTo>
                  <a:lnTo>
                    <a:pt x="295" y="276"/>
                  </a:lnTo>
                  <a:lnTo>
                    <a:pt x="308" y="276"/>
                  </a:lnTo>
                  <a:lnTo>
                    <a:pt x="320" y="275"/>
                  </a:lnTo>
                  <a:lnTo>
                    <a:pt x="331" y="273"/>
                  </a:lnTo>
                  <a:lnTo>
                    <a:pt x="341" y="271"/>
                  </a:lnTo>
                  <a:lnTo>
                    <a:pt x="350" y="267"/>
                  </a:lnTo>
                  <a:lnTo>
                    <a:pt x="358" y="264"/>
                  </a:lnTo>
                  <a:lnTo>
                    <a:pt x="364" y="258"/>
                  </a:lnTo>
                  <a:lnTo>
                    <a:pt x="370" y="254"/>
                  </a:lnTo>
                  <a:lnTo>
                    <a:pt x="375" y="247"/>
                  </a:lnTo>
                  <a:lnTo>
                    <a:pt x="379" y="240"/>
                  </a:lnTo>
                  <a:lnTo>
                    <a:pt x="383" y="231"/>
                  </a:lnTo>
                  <a:lnTo>
                    <a:pt x="385" y="220"/>
                  </a:lnTo>
                  <a:lnTo>
                    <a:pt x="388" y="209"/>
                  </a:lnTo>
                  <a:lnTo>
                    <a:pt x="391" y="196"/>
                  </a:lnTo>
                  <a:lnTo>
                    <a:pt x="392" y="182"/>
                  </a:lnTo>
                  <a:lnTo>
                    <a:pt x="393" y="165"/>
                  </a:lnTo>
                  <a:lnTo>
                    <a:pt x="467" y="165"/>
                  </a:lnTo>
                  <a:lnTo>
                    <a:pt x="467" y="495"/>
                  </a:lnTo>
                  <a:lnTo>
                    <a:pt x="393" y="495"/>
                  </a:lnTo>
                  <a:lnTo>
                    <a:pt x="391" y="480"/>
                  </a:lnTo>
                  <a:lnTo>
                    <a:pt x="388" y="466"/>
                  </a:lnTo>
                  <a:lnTo>
                    <a:pt x="385" y="453"/>
                  </a:lnTo>
                  <a:lnTo>
                    <a:pt x="382" y="441"/>
                  </a:lnTo>
                  <a:lnTo>
                    <a:pt x="377" y="431"/>
                  </a:lnTo>
                  <a:lnTo>
                    <a:pt x="373" y="421"/>
                  </a:lnTo>
                  <a:lnTo>
                    <a:pt x="368" y="412"/>
                  </a:lnTo>
                  <a:lnTo>
                    <a:pt x="362" y="404"/>
                  </a:lnTo>
                  <a:lnTo>
                    <a:pt x="355" y="397"/>
                  </a:lnTo>
                  <a:lnTo>
                    <a:pt x="349" y="391"/>
                  </a:lnTo>
                  <a:lnTo>
                    <a:pt x="341" y="387"/>
                  </a:lnTo>
                  <a:lnTo>
                    <a:pt x="333" y="383"/>
                  </a:lnTo>
                  <a:lnTo>
                    <a:pt x="325" y="379"/>
                  </a:lnTo>
                  <a:lnTo>
                    <a:pt x="316" y="377"/>
                  </a:lnTo>
                  <a:lnTo>
                    <a:pt x="306" y="376"/>
                  </a:lnTo>
                  <a:lnTo>
                    <a:pt x="295" y="375"/>
                  </a:lnTo>
                  <a:lnTo>
                    <a:pt x="270" y="375"/>
                  </a:lnTo>
                  <a:lnTo>
                    <a:pt x="270" y="494"/>
                  </a:lnTo>
                  <a:lnTo>
                    <a:pt x="270" y="513"/>
                  </a:lnTo>
                  <a:lnTo>
                    <a:pt x="271" y="531"/>
                  </a:lnTo>
                  <a:lnTo>
                    <a:pt x="272" y="547"/>
                  </a:lnTo>
                  <a:lnTo>
                    <a:pt x="274" y="562"/>
                  </a:lnTo>
                  <a:lnTo>
                    <a:pt x="276" y="575"/>
                  </a:lnTo>
                  <a:lnTo>
                    <a:pt x="279" y="585"/>
                  </a:lnTo>
                  <a:lnTo>
                    <a:pt x="283" y="594"/>
                  </a:lnTo>
                  <a:lnTo>
                    <a:pt x="286" y="600"/>
                  </a:lnTo>
                  <a:lnTo>
                    <a:pt x="292" y="606"/>
                  </a:lnTo>
                  <a:lnTo>
                    <a:pt x="297" y="611"/>
                  </a:lnTo>
                  <a:lnTo>
                    <a:pt x="304" y="615"/>
                  </a:lnTo>
                  <a:lnTo>
                    <a:pt x="312" y="618"/>
                  </a:lnTo>
                  <a:lnTo>
                    <a:pt x="320" y="621"/>
                  </a:lnTo>
                  <a:lnTo>
                    <a:pt x="330" y="623"/>
                  </a:lnTo>
                  <a:lnTo>
                    <a:pt x="341" y="624"/>
                  </a:lnTo>
                  <a:lnTo>
                    <a:pt x="353" y="626"/>
                  </a:lnTo>
                  <a:lnTo>
                    <a:pt x="353" y="712"/>
                  </a:lnTo>
                  <a:lnTo>
                    <a:pt x="0" y="712"/>
                  </a:lnTo>
                  <a:lnTo>
                    <a:pt x="0" y="626"/>
                  </a:lnTo>
                  <a:lnTo>
                    <a:pt x="12" y="624"/>
                  </a:lnTo>
                  <a:lnTo>
                    <a:pt x="23" y="623"/>
                  </a:lnTo>
                  <a:lnTo>
                    <a:pt x="32" y="621"/>
                  </a:lnTo>
                  <a:lnTo>
                    <a:pt x="42" y="618"/>
                  </a:lnTo>
                  <a:lnTo>
                    <a:pt x="50" y="615"/>
                  </a:lnTo>
                  <a:lnTo>
                    <a:pt x="56" y="611"/>
                  </a:lnTo>
                  <a:lnTo>
                    <a:pt x="62" y="606"/>
                  </a:lnTo>
                  <a:lnTo>
                    <a:pt x="66" y="600"/>
                  </a:lnTo>
                  <a:lnTo>
                    <a:pt x="71" y="594"/>
                  </a:lnTo>
                  <a:lnTo>
                    <a:pt x="74" y="585"/>
                  </a:lnTo>
                  <a:lnTo>
                    <a:pt x="77" y="575"/>
                  </a:lnTo>
                  <a:lnTo>
                    <a:pt x="79" y="562"/>
                  </a:lnTo>
                  <a:lnTo>
                    <a:pt x="82" y="547"/>
                  </a:lnTo>
                  <a:lnTo>
                    <a:pt x="83" y="531"/>
                  </a:lnTo>
                  <a:lnTo>
                    <a:pt x="84" y="513"/>
                  </a:lnTo>
                  <a:lnTo>
                    <a:pt x="84" y="494"/>
                  </a:lnTo>
                  <a:lnTo>
                    <a:pt x="84" y="219"/>
                  </a:lnTo>
                  <a:lnTo>
                    <a:pt x="84" y="199"/>
                  </a:lnTo>
                  <a:lnTo>
                    <a:pt x="83" y="180"/>
                  </a:lnTo>
                  <a:lnTo>
                    <a:pt x="82" y="164"/>
                  </a:lnTo>
                  <a:lnTo>
                    <a:pt x="79" y="150"/>
                  </a:lnTo>
                  <a:lnTo>
                    <a:pt x="77" y="138"/>
                  </a:lnTo>
                  <a:lnTo>
                    <a:pt x="74" y="127"/>
                  </a:lnTo>
                  <a:lnTo>
                    <a:pt x="71" y="118"/>
                  </a:lnTo>
                  <a:lnTo>
                    <a:pt x="66" y="111"/>
                  </a:lnTo>
                  <a:lnTo>
                    <a:pt x="62" y="106"/>
                  </a:lnTo>
                  <a:lnTo>
                    <a:pt x="56" y="101"/>
                  </a:lnTo>
                  <a:lnTo>
                    <a:pt x="50" y="97"/>
                  </a:lnTo>
                  <a:lnTo>
                    <a:pt x="42" y="94"/>
                  </a:lnTo>
                  <a:lnTo>
                    <a:pt x="32" y="91"/>
                  </a:lnTo>
                  <a:lnTo>
                    <a:pt x="23" y="89"/>
                  </a:lnTo>
                  <a:lnTo>
                    <a:pt x="12" y="88"/>
                  </a:lnTo>
                  <a:lnTo>
                    <a:pt x="0" y="87"/>
                  </a:lnTo>
                  <a:lnTo>
                    <a:pt x="0" y="0"/>
                  </a:lnTo>
                  <a:lnTo>
                    <a:pt x="573" y="0"/>
                  </a:lnTo>
                  <a:lnTo>
                    <a:pt x="670" y="205"/>
                  </a:lnTo>
                  <a:lnTo>
                    <a:pt x="604" y="239"/>
                  </a:lnTo>
                  <a:lnTo>
                    <a:pt x="591" y="220"/>
                  </a:lnTo>
                  <a:lnTo>
                    <a:pt x="578" y="204"/>
                  </a:lnTo>
                  <a:lnTo>
                    <a:pt x="564" y="187"/>
                  </a:lnTo>
                  <a:lnTo>
                    <a:pt x="550" y="173"/>
                  </a:lnTo>
                  <a:lnTo>
                    <a:pt x="536" y="158"/>
                  </a:lnTo>
                  <a:lnTo>
                    <a:pt x="520" y="146"/>
                  </a:lnTo>
                  <a:lnTo>
                    <a:pt x="505" y="134"/>
                  </a:lnTo>
                  <a:lnTo>
                    <a:pt x="490" y="124"/>
                  </a:lnTo>
                  <a:lnTo>
                    <a:pt x="473" y="116"/>
                  </a:lnTo>
                  <a:lnTo>
                    <a:pt x="457" y="108"/>
                  </a:lnTo>
                  <a:lnTo>
                    <a:pt x="440" y="101"/>
                  </a:lnTo>
                  <a:lnTo>
                    <a:pt x="423" y="96"/>
                  </a:lnTo>
                  <a:lnTo>
                    <a:pt x="405" y="91"/>
                  </a:lnTo>
                  <a:lnTo>
                    <a:pt x="387" y="88"/>
                  </a:lnTo>
                  <a:lnTo>
                    <a:pt x="369" y="86"/>
                  </a:lnTo>
                  <a:lnTo>
                    <a:pt x="350" y="86"/>
                  </a:lnTo>
                  <a:lnTo>
                    <a:pt x="338" y="86"/>
                  </a:lnTo>
                  <a:lnTo>
                    <a:pt x="328" y="87"/>
                  </a:lnTo>
                  <a:lnTo>
                    <a:pt x="318" y="88"/>
                  </a:lnTo>
                  <a:lnTo>
                    <a:pt x="309" y="89"/>
                  </a:lnTo>
                  <a:lnTo>
                    <a:pt x="302" y="93"/>
                  </a:lnTo>
                  <a:lnTo>
                    <a:pt x="296" y="95"/>
                  </a:lnTo>
                  <a:lnTo>
                    <a:pt x="291" y="98"/>
                  </a:lnTo>
                  <a:lnTo>
                    <a:pt x="285" y="102"/>
                  </a:lnTo>
                  <a:lnTo>
                    <a:pt x="282" y="107"/>
                  </a:lnTo>
                  <a:lnTo>
                    <a:pt x="279" y="113"/>
                  </a:lnTo>
                  <a:lnTo>
                    <a:pt x="275" y="120"/>
                  </a:lnTo>
                  <a:lnTo>
                    <a:pt x="273" y="129"/>
                  </a:lnTo>
                  <a:lnTo>
                    <a:pt x="272" y="139"/>
                  </a:lnTo>
                  <a:lnTo>
                    <a:pt x="271" y="151"/>
                  </a:lnTo>
                  <a:lnTo>
                    <a:pt x="270" y="163"/>
                  </a:lnTo>
                  <a:lnTo>
                    <a:pt x="270" y="177"/>
                  </a:lnTo>
                  <a:lnTo>
                    <a:pt x="270" y="276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" name="Freeform 189"/>
            <p:cNvSpPr>
              <a:spLocks noEditPoints="1"/>
            </p:cNvSpPr>
            <p:nvPr/>
          </p:nvSpPr>
          <p:spPr bwMode="auto">
            <a:xfrm>
              <a:off x="1479" y="1414"/>
              <a:ext cx="108" cy="108"/>
            </a:xfrm>
            <a:custGeom>
              <a:avLst/>
              <a:gdLst/>
              <a:ahLst/>
              <a:cxnLst>
                <a:cxn ang="0">
                  <a:pos x="206" y="465"/>
                </a:cxn>
                <a:cxn ang="0">
                  <a:pos x="231" y="551"/>
                </a:cxn>
                <a:cxn ang="0">
                  <a:pos x="254" y="590"/>
                </a:cxn>
                <a:cxn ang="0">
                  <a:pos x="282" y="621"/>
                </a:cxn>
                <a:cxn ang="0">
                  <a:pos x="315" y="640"/>
                </a:cxn>
                <a:cxn ang="0">
                  <a:pos x="353" y="653"/>
                </a:cxn>
                <a:cxn ang="0">
                  <a:pos x="396" y="655"/>
                </a:cxn>
                <a:cxn ang="0">
                  <a:pos x="436" y="648"/>
                </a:cxn>
                <a:cxn ang="0">
                  <a:pos x="473" y="632"/>
                </a:cxn>
                <a:cxn ang="0">
                  <a:pos x="503" y="606"/>
                </a:cxn>
                <a:cxn ang="0">
                  <a:pos x="534" y="561"/>
                </a:cxn>
                <a:cxn ang="0">
                  <a:pos x="565" y="465"/>
                </a:cxn>
                <a:cxn ang="0">
                  <a:pos x="572" y="339"/>
                </a:cxn>
                <a:cxn ang="0">
                  <a:pos x="553" y="227"/>
                </a:cxn>
                <a:cxn ang="0">
                  <a:pos x="517" y="155"/>
                </a:cxn>
                <a:cxn ang="0">
                  <a:pos x="488" y="124"/>
                </a:cxn>
                <a:cxn ang="0">
                  <a:pos x="455" y="103"/>
                </a:cxn>
                <a:cxn ang="0">
                  <a:pos x="417" y="92"/>
                </a:cxn>
                <a:cxn ang="0">
                  <a:pos x="374" y="90"/>
                </a:cxn>
                <a:cxn ang="0">
                  <a:pos x="333" y="96"/>
                </a:cxn>
                <a:cxn ang="0">
                  <a:pos x="298" y="113"/>
                </a:cxn>
                <a:cxn ang="0">
                  <a:pos x="267" y="138"/>
                </a:cxn>
                <a:cxn ang="0">
                  <a:pos x="242" y="172"/>
                </a:cxn>
                <a:cxn ang="0">
                  <a:pos x="219" y="227"/>
                </a:cxn>
                <a:cxn ang="0">
                  <a:pos x="200" y="339"/>
                </a:cxn>
                <a:cxn ang="0">
                  <a:pos x="2" y="332"/>
                </a:cxn>
                <a:cxn ang="0">
                  <a:pos x="15" y="256"/>
                </a:cxn>
                <a:cxn ang="0">
                  <a:pos x="42" y="189"/>
                </a:cxn>
                <a:cxn ang="0">
                  <a:pos x="81" y="129"/>
                </a:cxn>
                <a:cxn ang="0">
                  <a:pos x="134" y="78"/>
                </a:cxn>
                <a:cxn ang="0">
                  <a:pos x="195" y="39"/>
                </a:cxn>
                <a:cxn ang="0">
                  <a:pos x="265" y="14"/>
                </a:cxn>
                <a:cxn ang="0">
                  <a:pos x="343" y="1"/>
                </a:cxn>
                <a:cxn ang="0">
                  <a:pos x="428" y="1"/>
                </a:cxn>
                <a:cxn ang="0">
                  <a:pos x="506" y="14"/>
                </a:cxn>
                <a:cxn ang="0">
                  <a:pos x="575" y="40"/>
                </a:cxn>
                <a:cxn ang="0">
                  <a:pos x="636" y="79"/>
                </a:cxn>
                <a:cxn ang="0">
                  <a:pos x="689" y="129"/>
                </a:cxn>
                <a:cxn ang="0">
                  <a:pos x="730" y="189"/>
                </a:cxn>
                <a:cxn ang="0">
                  <a:pos x="756" y="256"/>
                </a:cxn>
                <a:cxn ang="0">
                  <a:pos x="769" y="332"/>
                </a:cxn>
                <a:cxn ang="0">
                  <a:pos x="769" y="413"/>
                </a:cxn>
                <a:cxn ang="0">
                  <a:pos x="756" y="489"/>
                </a:cxn>
                <a:cxn ang="0">
                  <a:pos x="730" y="556"/>
                </a:cxn>
                <a:cxn ang="0">
                  <a:pos x="689" y="615"/>
                </a:cxn>
                <a:cxn ang="0">
                  <a:pos x="636" y="666"/>
                </a:cxn>
                <a:cxn ang="0">
                  <a:pos x="575" y="704"/>
                </a:cxn>
                <a:cxn ang="0">
                  <a:pos x="506" y="731"/>
                </a:cxn>
                <a:cxn ang="0">
                  <a:pos x="428" y="743"/>
                </a:cxn>
                <a:cxn ang="0">
                  <a:pos x="343" y="743"/>
                </a:cxn>
                <a:cxn ang="0">
                  <a:pos x="265" y="731"/>
                </a:cxn>
                <a:cxn ang="0">
                  <a:pos x="195" y="704"/>
                </a:cxn>
                <a:cxn ang="0">
                  <a:pos x="134" y="666"/>
                </a:cxn>
                <a:cxn ang="0">
                  <a:pos x="81" y="615"/>
                </a:cxn>
                <a:cxn ang="0">
                  <a:pos x="42" y="556"/>
                </a:cxn>
                <a:cxn ang="0">
                  <a:pos x="15" y="489"/>
                </a:cxn>
                <a:cxn ang="0">
                  <a:pos x="2" y="413"/>
                </a:cxn>
              </a:cxnLst>
              <a:rect l="0" t="0" r="r" b="b"/>
              <a:pathLst>
                <a:path w="772" h="745">
                  <a:moveTo>
                    <a:pt x="200" y="372"/>
                  </a:moveTo>
                  <a:lnTo>
                    <a:pt x="200" y="405"/>
                  </a:lnTo>
                  <a:lnTo>
                    <a:pt x="202" y="436"/>
                  </a:lnTo>
                  <a:lnTo>
                    <a:pt x="206" y="465"/>
                  </a:lnTo>
                  <a:lnTo>
                    <a:pt x="212" y="492"/>
                  </a:lnTo>
                  <a:lnTo>
                    <a:pt x="219" y="517"/>
                  </a:lnTo>
                  <a:lnTo>
                    <a:pt x="226" y="540"/>
                  </a:lnTo>
                  <a:lnTo>
                    <a:pt x="231" y="551"/>
                  </a:lnTo>
                  <a:lnTo>
                    <a:pt x="236" y="562"/>
                  </a:lnTo>
                  <a:lnTo>
                    <a:pt x="242" y="572"/>
                  </a:lnTo>
                  <a:lnTo>
                    <a:pt x="248" y="581"/>
                  </a:lnTo>
                  <a:lnTo>
                    <a:pt x="254" y="590"/>
                  </a:lnTo>
                  <a:lnTo>
                    <a:pt x="260" y="599"/>
                  </a:lnTo>
                  <a:lnTo>
                    <a:pt x="267" y="606"/>
                  </a:lnTo>
                  <a:lnTo>
                    <a:pt x="275" y="613"/>
                  </a:lnTo>
                  <a:lnTo>
                    <a:pt x="282" y="621"/>
                  </a:lnTo>
                  <a:lnTo>
                    <a:pt x="290" y="626"/>
                  </a:lnTo>
                  <a:lnTo>
                    <a:pt x="298" y="632"/>
                  </a:lnTo>
                  <a:lnTo>
                    <a:pt x="307" y="636"/>
                  </a:lnTo>
                  <a:lnTo>
                    <a:pt x="315" y="640"/>
                  </a:lnTo>
                  <a:lnTo>
                    <a:pt x="324" y="645"/>
                  </a:lnTo>
                  <a:lnTo>
                    <a:pt x="333" y="648"/>
                  </a:lnTo>
                  <a:lnTo>
                    <a:pt x="343" y="650"/>
                  </a:lnTo>
                  <a:lnTo>
                    <a:pt x="353" y="653"/>
                  </a:lnTo>
                  <a:lnTo>
                    <a:pt x="364" y="654"/>
                  </a:lnTo>
                  <a:lnTo>
                    <a:pt x="374" y="655"/>
                  </a:lnTo>
                  <a:lnTo>
                    <a:pt x="385" y="655"/>
                  </a:lnTo>
                  <a:lnTo>
                    <a:pt x="396" y="655"/>
                  </a:lnTo>
                  <a:lnTo>
                    <a:pt x="407" y="654"/>
                  </a:lnTo>
                  <a:lnTo>
                    <a:pt x="417" y="653"/>
                  </a:lnTo>
                  <a:lnTo>
                    <a:pt x="426" y="650"/>
                  </a:lnTo>
                  <a:lnTo>
                    <a:pt x="436" y="648"/>
                  </a:lnTo>
                  <a:lnTo>
                    <a:pt x="446" y="645"/>
                  </a:lnTo>
                  <a:lnTo>
                    <a:pt x="455" y="640"/>
                  </a:lnTo>
                  <a:lnTo>
                    <a:pt x="464" y="636"/>
                  </a:lnTo>
                  <a:lnTo>
                    <a:pt x="473" y="632"/>
                  </a:lnTo>
                  <a:lnTo>
                    <a:pt x="480" y="626"/>
                  </a:lnTo>
                  <a:lnTo>
                    <a:pt x="488" y="621"/>
                  </a:lnTo>
                  <a:lnTo>
                    <a:pt x="496" y="613"/>
                  </a:lnTo>
                  <a:lnTo>
                    <a:pt x="503" y="606"/>
                  </a:lnTo>
                  <a:lnTo>
                    <a:pt x="510" y="599"/>
                  </a:lnTo>
                  <a:lnTo>
                    <a:pt x="517" y="590"/>
                  </a:lnTo>
                  <a:lnTo>
                    <a:pt x="523" y="581"/>
                  </a:lnTo>
                  <a:lnTo>
                    <a:pt x="534" y="561"/>
                  </a:lnTo>
                  <a:lnTo>
                    <a:pt x="544" y="540"/>
                  </a:lnTo>
                  <a:lnTo>
                    <a:pt x="553" y="517"/>
                  </a:lnTo>
                  <a:lnTo>
                    <a:pt x="559" y="492"/>
                  </a:lnTo>
                  <a:lnTo>
                    <a:pt x="565" y="465"/>
                  </a:lnTo>
                  <a:lnTo>
                    <a:pt x="569" y="436"/>
                  </a:lnTo>
                  <a:lnTo>
                    <a:pt x="572" y="405"/>
                  </a:lnTo>
                  <a:lnTo>
                    <a:pt x="572" y="372"/>
                  </a:lnTo>
                  <a:lnTo>
                    <a:pt x="572" y="339"/>
                  </a:lnTo>
                  <a:lnTo>
                    <a:pt x="569" y="309"/>
                  </a:lnTo>
                  <a:lnTo>
                    <a:pt x="565" y="280"/>
                  </a:lnTo>
                  <a:lnTo>
                    <a:pt x="559" y="252"/>
                  </a:lnTo>
                  <a:lnTo>
                    <a:pt x="553" y="227"/>
                  </a:lnTo>
                  <a:lnTo>
                    <a:pt x="544" y="204"/>
                  </a:lnTo>
                  <a:lnTo>
                    <a:pt x="534" y="183"/>
                  </a:lnTo>
                  <a:lnTo>
                    <a:pt x="523" y="163"/>
                  </a:lnTo>
                  <a:lnTo>
                    <a:pt x="517" y="155"/>
                  </a:lnTo>
                  <a:lnTo>
                    <a:pt x="510" y="146"/>
                  </a:lnTo>
                  <a:lnTo>
                    <a:pt x="503" y="138"/>
                  </a:lnTo>
                  <a:lnTo>
                    <a:pt x="496" y="130"/>
                  </a:lnTo>
                  <a:lnTo>
                    <a:pt x="488" y="124"/>
                  </a:lnTo>
                  <a:lnTo>
                    <a:pt x="480" y="118"/>
                  </a:lnTo>
                  <a:lnTo>
                    <a:pt x="473" y="113"/>
                  </a:lnTo>
                  <a:lnTo>
                    <a:pt x="464" y="107"/>
                  </a:lnTo>
                  <a:lnTo>
                    <a:pt x="455" y="103"/>
                  </a:lnTo>
                  <a:lnTo>
                    <a:pt x="446" y="100"/>
                  </a:lnTo>
                  <a:lnTo>
                    <a:pt x="436" y="96"/>
                  </a:lnTo>
                  <a:lnTo>
                    <a:pt x="426" y="94"/>
                  </a:lnTo>
                  <a:lnTo>
                    <a:pt x="417" y="92"/>
                  </a:lnTo>
                  <a:lnTo>
                    <a:pt x="407" y="91"/>
                  </a:lnTo>
                  <a:lnTo>
                    <a:pt x="396" y="90"/>
                  </a:lnTo>
                  <a:lnTo>
                    <a:pt x="385" y="90"/>
                  </a:lnTo>
                  <a:lnTo>
                    <a:pt x="374" y="90"/>
                  </a:lnTo>
                  <a:lnTo>
                    <a:pt x="364" y="91"/>
                  </a:lnTo>
                  <a:lnTo>
                    <a:pt x="353" y="92"/>
                  </a:lnTo>
                  <a:lnTo>
                    <a:pt x="343" y="94"/>
                  </a:lnTo>
                  <a:lnTo>
                    <a:pt x="333" y="96"/>
                  </a:lnTo>
                  <a:lnTo>
                    <a:pt x="324" y="100"/>
                  </a:lnTo>
                  <a:lnTo>
                    <a:pt x="315" y="103"/>
                  </a:lnTo>
                  <a:lnTo>
                    <a:pt x="307" y="107"/>
                  </a:lnTo>
                  <a:lnTo>
                    <a:pt x="298" y="113"/>
                  </a:lnTo>
                  <a:lnTo>
                    <a:pt x="290" y="118"/>
                  </a:lnTo>
                  <a:lnTo>
                    <a:pt x="282" y="124"/>
                  </a:lnTo>
                  <a:lnTo>
                    <a:pt x="275" y="130"/>
                  </a:lnTo>
                  <a:lnTo>
                    <a:pt x="267" y="138"/>
                  </a:lnTo>
                  <a:lnTo>
                    <a:pt x="260" y="146"/>
                  </a:lnTo>
                  <a:lnTo>
                    <a:pt x="254" y="155"/>
                  </a:lnTo>
                  <a:lnTo>
                    <a:pt x="248" y="163"/>
                  </a:lnTo>
                  <a:lnTo>
                    <a:pt x="242" y="172"/>
                  </a:lnTo>
                  <a:lnTo>
                    <a:pt x="236" y="182"/>
                  </a:lnTo>
                  <a:lnTo>
                    <a:pt x="231" y="193"/>
                  </a:lnTo>
                  <a:lnTo>
                    <a:pt x="226" y="204"/>
                  </a:lnTo>
                  <a:lnTo>
                    <a:pt x="219" y="227"/>
                  </a:lnTo>
                  <a:lnTo>
                    <a:pt x="212" y="252"/>
                  </a:lnTo>
                  <a:lnTo>
                    <a:pt x="206" y="279"/>
                  </a:lnTo>
                  <a:lnTo>
                    <a:pt x="202" y="309"/>
                  </a:lnTo>
                  <a:lnTo>
                    <a:pt x="200" y="339"/>
                  </a:lnTo>
                  <a:lnTo>
                    <a:pt x="200" y="372"/>
                  </a:lnTo>
                  <a:close/>
                  <a:moveTo>
                    <a:pt x="0" y="372"/>
                  </a:moveTo>
                  <a:lnTo>
                    <a:pt x="0" y="351"/>
                  </a:lnTo>
                  <a:lnTo>
                    <a:pt x="2" y="332"/>
                  </a:lnTo>
                  <a:lnTo>
                    <a:pt x="3" y="312"/>
                  </a:lnTo>
                  <a:lnTo>
                    <a:pt x="6" y="292"/>
                  </a:lnTo>
                  <a:lnTo>
                    <a:pt x="10" y="273"/>
                  </a:lnTo>
                  <a:lnTo>
                    <a:pt x="15" y="256"/>
                  </a:lnTo>
                  <a:lnTo>
                    <a:pt x="21" y="238"/>
                  </a:lnTo>
                  <a:lnTo>
                    <a:pt x="26" y="221"/>
                  </a:lnTo>
                  <a:lnTo>
                    <a:pt x="34" y="204"/>
                  </a:lnTo>
                  <a:lnTo>
                    <a:pt x="42" y="189"/>
                  </a:lnTo>
                  <a:lnTo>
                    <a:pt x="50" y="172"/>
                  </a:lnTo>
                  <a:lnTo>
                    <a:pt x="59" y="158"/>
                  </a:lnTo>
                  <a:lnTo>
                    <a:pt x="70" y="143"/>
                  </a:lnTo>
                  <a:lnTo>
                    <a:pt x="81" y="129"/>
                  </a:lnTo>
                  <a:lnTo>
                    <a:pt x="93" y="115"/>
                  </a:lnTo>
                  <a:lnTo>
                    <a:pt x="106" y="102"/>
                  </a:lnTo>
                  <a:lnTo>
                    <a:pt x="120" y="90"/>
                  </a:lnTo>
                  <a:lnTo>
                    <a:pt x="134" y="78"/>
                  </a:lnTo>
                  <a:lnTo>
                    <a:pt x="148" y="68"/>
                  </a:lnTo>
                  <a:lnTo>
                    <a:pt x="164" y="57"/>
                  </a:lnTo>
                  <a:lnTo>
                    <a:pt x="179" y="48"/>
                  </a:lnTo>
                  <a:lnTo>
                    <a:pt x="195" y="39"/>
                  </a:lnTo>
                  <a:lnTo>
                    <a:pt x="212" y="33"/>
                  </a:lnTo>
                  <a:lnTo>
                    <a:pt x="228" y="25"/>
                  </a:lnTo>
                  <a:lnTo>
                    <a:pt x="246" y="19"/>
                  </a:lnTo>
                  <a:lnTo>
                    <a:pt x="265" y="14"/>
                  </a:lnTo>
                  <a:lnTo>
                    <a:pt x="283" y="10"/>
                  </a:lnTo>
                  <a:lnTo>
                    <a:pt x="302" y="6"/>
                  </a:lnTo>
                  <a:lnTo>
                    <a:pt x="322" y="3"/>
                  </a:lnTo>
                  <a:lnTo>
                    <a:pt x="343" y="1"/>
                  </a:lnTo>
                  <a:lnTo>
                    <a:pt x="364" y="0"/>
                  </a:lnTo>
                  <a:lnTo>
                    <a:pt x="385" y="0"/>
                  </a:lnTo>
                  <a:lnTo>
                    <a:pt x="407" y="0"/>
                  </a:lnTo>
                  <a:lnTo>
                    <a:pt x="428" y="1"/>
                  </a:lnTo>
                  <a:lnTo>
                    <a:pt x="447" y="3"/>
                  </a:lnTo>
                  <a:lnTo>
                    <a:pt x="467" y="6"/>
                  </a:lnTo>
                  <a:lnTo>
                    <a:pt x="486" y="10"/>
                  </a:lnTo>
                  <a:lnTo>
                    <a:pt x="506" y="14"/>
                  </a:lnTo>
                  <a:lnTo>
                    <a:pt x="523" y="19"/>
                  </a:lnTo>
                  <a:lnTo>
                    <a:pt x="541" y="25"/>
                  </a:lnTo>
                  <a:lnTo>
                    <a:pt x="558" y="33"/>
                  </a:lnTo>
                  <a:lnTo>
                    <a:pt x="575" y="40"/>
                  </a:lnTo>
                  <a:lnTo>
                    <a:pt x="591" y="48"/>
                  </a:lnTo>
                  <a:lnTo>
                    <a:pt x="607" y="58"/>
                  </a:lnTo>
                  <a:lnTo>
                    <a:pt x="622" y="68"/>
                  </a:lnTo>
                  <a:lnTo>
                    <a:pt x="636" y="79"/>
                  </a:lnTo>
                  <a:lnTo>
                    <a:pt x="651" y="90"/>
                  </a:lnTo>
                  <a:lnTo>
                    <a:pt x="665" y="103"/>
                  </a:lnTo>
                  <a:lnTo>
                    <a:pt x="677" y="115"/>
                  </a:lnTo>
                  <a:lnTo>
                    <a:pt x="689" y="129"/>
                  </a:lnTo>
                  <a:lnTo>
                    <a:pt x="700" y="144"/>
                  </a:lnTo>
                  <a:lnTo>
                    <a:pt x="711" y="158"/>
                  </a:lnTo>
                  <a:lnTo>
                    <a:pt x="721" y="173"/>
                  </a:lnTo>
                  <a:lnTo>
                    <a:pt x="730" y="189"/>
                  </a:lnTo>
                  <a:lnTo>
                    <a:pt x="738" y="205"/>
                  </a:lnTo>
                  <a:lnTo>
                    <a:pt x="744" y="222"/>
                  </a:lnTo>
                  <a:lnTo>
                    <a:pt x="751" y="238"/>
                  </a:lnTo>
                  <a:lnTo>
                    <a:pt x="756" y="256"/>
                  </a:lnTo>
                  <a:lnTo>
                    <a:pt x="761" y="274"/>
                  </a:lnTo>
                  <a:lnTo>
                    <a:pt x="765" y="293"/>
                  </a:lnTo>
                  <a:lnTo>
                    <a:pt x="767" y="312"/>
                  </a:lnTo>
                  <a:lnTo>
                    <a:pt x="769" y="332"/>
                  </a:lnTo>
                  <a:lnTo>
                    <a:pt x="771" y="351"/>
                  </a:lnTo>
                  <a:lnTo>
                    <a:pt x="772" y="372"/>
                  </a:lnTo>
                  <a:lnTo>
                    <a:pt x="771" y="393"/>
                  </a:lnTo>
                  <a:lnTo>
                    <a:pt x="769" y="413"/>
                  </a:lnTo>
                  <a:lnTo>
                    <a:pt x="767" y="433"/>
                  </a:lnTo>
                  <a:lnTo>
                    <a:pt x="765" y="451"/>
                  </a:lnTo>
                  <a:lnTo>
                    <a:pt x="761" y="470"/>
                  </a:lnTo>
                  <a:lnTo>
                    <a:pt x="756" y="489"/>
                  </a:lnTo>
                  <a:lnTo>
                    <a:pt x="751" y="506"/>
                  </a:lnTo>
                  <a:lnTo>
                    <a:pt x="744" y="523"/>
                  </a:lnTo>
                  <a:lnTo>
                    <a:pt x="738" y="539"/>
                  </a:lnTo>
                  <a:lnTo>
                    <a:pt x="730" y="556"/>
                  </a:lnTo>
                  <a:lnTo>
                    <a:pt x="721" y="571"/>
                  </a:lnTo>
                  <a:lnTo>
                    <a:pt x="711" y="587"/>
                  </a:lnTo>
                  <a:lnTo>
                    <a:pt x="700" y="601"/>
                  </a:lnTo>
                  <a:lnTo>
                    <a:pt x="689" y="615"/>
                  </a:lnTo>
                  <a:lnTo>
                    <a:pt x="677" y="628"/>
                  </a:lnTo>
                  <a:lnTo>
                    <a:pt x="665" y="642"/>
                  </a:lnTo>
                  <a:lnTo>
                    <a:pt x="651" y="655"/>
                  </a:lnTo>
                  <a:lnTo>
                    <a:pt x="636" y="666"/>
                  </a:lnTo>
                  <a:lnTo>
                    <a:pt x="622" y="677"/>
                  </a:lnTo>
                  <a:lnTo>
                    <a:pt x="607" y="687"/>
                  </a:lnTo>
                  <a:lnTo>
                    <a:pt x="591" y="696"/>
                  </a:lnTo>
                  <a:lnTo>
                    <a:pt x="575" y="704"/>
                  </a:lnTo>
                  <a:lnTo>
                    <a:pt x="558" y="712"/>
                  </a:lnTo>
                  <a:lnTo>
                    <a:pt x="541" y="718"/>
                  </a:lnTo>
                  <a:lnTo>
                    <a:pt x="523" y="725"/>
                  </a:lnTo>
                  <a:lnTo>
                    <a:pt x="506" y="731"/>
                  </a:lnTo>
                  <a:lnTo>
                    <a:pt x="486" y="735"/>
                  </a:lnTo>
                  <a:lnTo>
                    <a:pt x="467" y="738"/>
                  </a:lnTo>
                  <a:lnTo>
                    <a:pt x="447" y="742"/>
                  </a:lnTo>
                  <a:lnTo>
                    <a:pt x="428" y="743"/>
                  </a:lnTo>
                  <a:lnTo>
                    <a:pt x="407" y="744"/>
                  </a:lnTo>
                  <a:lnTo>
                    <a:pt x="385" y="745"/>
                  </a:lnTo>
                  <a:lnTo>
                    <a:pt x="364" y="744"/>
                  </a:lnTo>
                  <a:lnTo>
                    <a:pt x="343" y="743"/>
                  </a:lnTo>
                  <a:lnTo>
                    <a:pt x="322" y="742"/>
                  </a:lnTo>
                  <a:lnTo>
                    <a:pt x="302" y="738"/>
                  </a:lnTo>
                  <a:lnTo>
                    <a:pt x="283" y="735"/>
                  </a:lnTo>
                  <a:lnTo>
                    <a:pt x="265" y="731"/>
                  </a:lnTo>
                  <a:lnTo>
                    <a:pt x="246" y="725"/>
                  </a:lnTo>
                  <a:lnTo>
                    <a:pt x="228" y="718"/>
                  </a:lnTo>
                  <a:lnTo>
                    <a:pt x="212" y="712"/>
                  </a:lnTo>
                  <a:lnTo>
                    <a:pt x="195" y="704"/>
                  </a:lnTo>
                  <a:lnTo>
                    <a:pt x="179" y="696"/>
                  </a:lnTo>
                  <a:lnTo>
                    <a:pt x="164" y="687"/>
                  </a:lnTo>
                  <a:lnTo>
                    <a:pt x="148" y="677"/>
                  </a:lnTo>
                  <a:lnTo>
                    <a:pt x="134" y="666"/>
                  </a:lnTo>
                  <a:lnTo>
                    <a:pt x="120" y="655"/>
                  </a:lnTo>
                  <a:lnTo>
                    <a:pt x="106" y="642"/>
                  </a:lnTo>
                  <a:lnTo>
                    <a:pt x="93" y="628"/>
                  </a:lnTo>
                  <a:lnTo>
                    <a:pt x="81" y="615"/>
                  </a:lnTo>
                  <a:lnTo>
                    <a:pt x="70" y="601"/>
                  </a:lnTo>
                  <a:lnTo>
                    <a:pt x="59" y="587"/>
                  </a:lnTo>
                  <a:lnTo>
                    <a:pt x="50" y="571"/>
                  </a:lnTo>
                  <a:lnTo>
                    <a:pt x="42" y="556"/>
                  </a:lnTo>
                  <a:lnTo>
                    <a:pt x="34" y="539"/>
                  </a:lnTo>
                  <a:lnTo>
                    <a:pt x="26" y="523"/>
                  </a:lnTo>
                  <a:lnTo>
                    <a:pt x="21" y="506"/>
                  </a:lnTo>
                  <a:lnTo>
                    <a:pt x="15" y="489"/>
                  </a:lnTo>
                  <a:lnTo>
                    <a:pt x="10" y="470"/>
                  </a:lnTo>
                  <a:lnTo>
                    <a:pt x="6" y="451"/>
                  </a:lnTo>
                  <a:lnTo>
                    <a:pt x="3" y="433"/>
                  </a:lnTo>
                  <a:lnTo>
                    <a:pt x="2" y="413"/>
                  </a:lnTo>
                  <a:lnTo>
                    <a:pt x="0" y="393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" name="Freeform 190"/>
            <p:cNvSpPr>
              <a:spLocks noEditPoints="1"/>
            </p:cNvSpPr>
            <p:nvPr/>
          </p:nvSpPr>
          <p:spPr bwMode="auto">
            <a:xfrm>
              <a:off x="1600" y="1419"/>
              <a:ext cx="108" cy="99"/>
            </a:xfrm>
            <a:custGeom>
              <a:avLst/>
              <a:gdLst/>
              <a:ahLst/>
              <a:cxnLst>
                <a:cxn ang="0">
                  <a:pos x="12" y="624"/>
                </a:cxn>
                <a:cxn ang="0">
                  <a:pos x="42" y="618"/>
                </a:cxn>
                <a:cxn ang="0">
                  <a:pos x="61" y="606"/>
                </a:cxn>
                <a:cxn ang="0">
                  <a:pos x="75" y="585"/>
                </a:cxn>
                <a:cxn ang="0">
                  <a:pos x="81" y="547"/>
                </a:cxn>
                <a:cxn ang="0">
                  <a:pos x="83" y="494"/>
                </a:cxn>
                <a:cxn ang="0">
                  <a:pos x="82" y="180"/>
                </a:cxn>
                <a:cxn ang="0">
                  <a:pos x="77" y="138"/>
                </a:cxn>
                <a:cxn ang="0">
                  <a:pos x="67" y="111"/>
                </a:cxn>
                <a:cxn ang="0">
                  <a:pos x="49" y="97"/>
                </a:cxn>
                <a:cxn ang="0">
                  <a:pos x="23" y="89"/>
                </a:cxn>
                <a:cxn ang="0">
                  <a:pos x="0" y="0"/>
                </a:cxn>
                <a:cxn ang="0">
                  <a:pos x="463" y="2"/>
                </a:cxn>
                <a:cxn ang="0">
                  <a:pos x="546" y="19"/>
                </a:cxn>
                <a:cxn ang="0">
                  <a:pos x="590" y="36"/>
                </a:cxn>
                <a:cxn ang="0">
                  <a:pos x="619" y="54"/>
                </a:cxn>
                <a:cxn ang="0">
                  <a:pos x="641" y="75"/>
                </a:cxn>
                <a:cxn ang="0">
                  <a:pos x="659" y="100"/>
                </a:cxn>
                <a:cxn ang="0">
                  <a:pos x="671" y="128"/>
                </a:cxn>
                <a:cxn ang="0">
                  <a:pos x="678" y="158"/>
                </a:cxn>
                <a:cxn ang="0">
                  <a:pos x="682" y="194"/>
                </a:cxn>
                <a:cxn ang="0">
                  <a:pos x="676" y="244"/>
                </a:cxn>
                <a:cxn ang="0">
                  <a:pos x="660" y="287"/>
                </a:cxn>
                <a:cxn ang="0">
                  <a:pos x="632" y="323"/>
                </a:cxn>
                <a:cxn ang="0">
                  <a:pos x="594" y="352"/>
                </a:cxn>
                <a:cxn ang="0">
                  <a:pos x="543" y="376"/>
                </a:cxn>
                <a:cxn ang="0">
                  <a:pos x="667" y="569"/>
                </a:cxn>
                <a:cxn ang="0">
                  <a:pos x="688" y="590"/>
                </a:cxn>
                <a:cxn ang="0">
                  <a:pos x="707" y="606"/>
                </a:cxn>
                <a:cxn ang="0">
                  <a:pos x="726" y="616"/>
                </a:cxn>
                <a:cxn ang="0">
                  <a:pos x="749" y="623"/>
                </a:cxn>
                <a:cxn ang="0">
                  <a:pos x="774" y="627"/>
                </a:cxn>
                <a:cxn ang="0">
                  <a:pos x="331" y="404"/>
                </a:cxn>
                <a:cxn ang="0">
                  <a:pos x="269" y="513"/>
                </a:cxn>
                <a:cxn ang="0">
                  <a:pos x="274" y="562"/>
                </a:cxn>
                <a:cxn ang="0">
                  <a:pos x="282" y="594"/>
                </a:cxn>
                <a:cxn ang="0">
                  <a:pos x="297" y="611"/>
                </a:cxn>
                <a:cxn ang="0">
                  <a:pos x="321" y="621"/>
                </a:cxn>
                <a:cxn ang="0">
                  <a:pos x="353" y="626"/>
                </a:cxn>
                <a:cxn ang="0">
                  <a:pos x="269" y="308"/>
                </a:cxn>
                <a:cxn ang="0">
                  <a:pos x="275" y="308"/>
                </a:cxn>
                <a:cxn ang="0">
                  <a:pos x="279" y="308"/>
                </a:cxn>
                <a:cxn ang="0">
                  <a:pos x="285" y="309"/>
                </a:cxn>
                <a:cxn ang="0">
                  <a:pos x="292" y="309"/>
                </a:cxn>
                <a:cxn ang="0">
                  <a:pos x="301" y="309"/>
                </a:cxn>
                <a:cxn ang="0">
                  <a:pos x="348" y="307"/>
                </a:cxn>
                <a:cxn ang="0">
                  <a:pos x="403" y="298"/>
                </a:cxn>
                <a:cxn ang="0">
                  <a:pos x="445" y="280"/>
                </a:cxn>
                <a:cxn ang="0">
                  <a:pos x="474" y="256"/>
                </a:cxn>
                <a:cxn ang="0">
                  <a:pos x="488" y="223"/>
                </a:cxn>
                <a:cxn ang="0">
                  <a:pos x="491" y="185"/>
                </a:cxn>
                <a:cxn ang="0">
                  <a:pos x="481" y="151"/>
                </a:cxn>
                <a:cxn ang="0">
                  <a:pos x="462" y="123"/>
                </a:cxn>
                <a:cxn ang="0">
                  <a:pos x="431" y="102"/>
                </a:cxn>
                <a:cxn ang="0">
                  <a:pos x="392" y="90"/>
                </a:cxn>
                <a:cxn ang="0">
                  <a:pos x="346" y="86"/>
                </a:cxn>
                <a:cxn ang="0">
                  <a:pos x="317" y="88"/>
                </a:cxn>
                <a:cxn ang="0">
                  <a:pos x="295" y="96"/>
                </a:cxn>
                <a:cxn ang="0">
                  <a:pos x="281" y="108"/>
                </a:cxn>
                <a:cxn ang="0">
                  <a:pos x="273" y="130"/>
                </a:cxn>
                <a:cxn ang="0">
                  <a:pos x="269" y="164"/>
                </a:cxn>
              </a:cxnLst>
              <a:rect l="0" t="0" r="r" b="b"/>
              <a:pathLst>
                <a:path w="774" h="712">
                  <a:moveTo>
                    <a:pt x="0" y="712"/>
                  </a:moveTo>
                  <a:lnTo>
                    <a:pt x="0" y="626"/>
                  </a:lnTo>
                  <a:lnTo>
                    <a:pt x="12" y="624"/>
                  </a:lnTo>
                  <a:lnTo>
                    <a:pt x="23" y="623"/>
                  </a:lnTo>
                  <a:lnTo>
                    <a:pt x="33" y="621"/>
                  </a:lnTo>
                  <a:lnTo>
                    <a:pt x="42" y="618"/>
                  </a:lnTo>
                  <a:lnTo>
                    <a:pt x="49" y="615"/>
                  </a:lnTo>
                  <a:lnTo>
                    <a:pt x="56" y="611"/>
                  </a:lnTo>
                  <a:lnTo>
                    <a:pt x="61" y="606"/>
                  </a:lnTo>
                  <a:lnTo>
                    <a:pt x="67" y="600"/>
                  </a:lnTo>
                  <a:lnTo>
                    <a:pt x="70" y="594"/>
                  </a:lnTo>
                  <a:lnTo>
                    <a:pt x="75" y="585"/>
                  </a:lnTo>
                  <a:lnTo>
                    <a:pt x="77" y="575"/>
                  </a:lnTo>
                  <a:lnTo>
                    <a:pt x="79" y="562"/>
                  </a:lnTo>
                  <a:lnTo>
                    <a:pt x="81" y="547"/>
                  </a:lnTo>
                  <a:lnTo>
                    <a:pt x="82" y="531"/>
                  </a:lnTo>
                  <a:lnTo>
                    <a:pt x="83" y="513"/>
                  </a:lnTo>
                  <a:lnTo>
                    <a:pt x="83" y="494"/>
                  </a:lnTo>
                  <a:lnTo>
                    <a:pt x="83" y="219"/>
                  </a:lnTo>
                  <a:lnTo>
                    <a:pt x="83" y="199"/>
                  </a:lnTo>
                  <a:lnTo>
                    <a:pt x="82" y="180"/>
                  </a:lnTo>
                  <a:lnTo>
                    <a:pt x="81" y="164"/>
                  </a:lnTo>
                  <a:lnTo>
                    <a:pt x="79" y="150"/>
                  </a:lnTo>
                  <a:lnTo>
                    <a:pt x="77" y="138"/>
                  </a:lnTo>
                  <a:lnTo>
                    <a:pt x="75" y="127"/>
                  </a:lnTo>
                  <a:lnTo>
                    <a:pt x="70" y="118"/>
                  </a:lnTo>
                  <a:lnTo>
                    <a:pt x="67" y="111"/>
                  </a:lnTo>
                  <a:lnTo>
                    <a:pt x="61" y="106"/>
                  </a:lnTo>
                  <a:lnTo>
                    <a:pt x="56" y="101"/>
                  </a:lnTo>
                  <a:lnTo>
                    <a:pt x="49" y="97"/>
                  </a:lnTo>
                  <a:lnTo>
                    <a:pt x="42" y="94"/>
                  </a:lnTo>
                  <a:lnTo>
                    <a:pt x="33" y="91"/>
                  </a:lnTo>
                  <a:lnTo>
                    <a:pt x="23" y="89"/>
                  </a:lnTo>
                  <a:lnTo>
                    <a:pt x="12" y="88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96" y="0"/>
                  </a:lnTo>
                  <a:lnTo>
                    <a:pt x="431" y="0"/>
                  </a:lnTo>
                  <a:lnTo>
                    <a:pt x="463" y="2"/>
                  </a:lnTo>
                  <a:lnTo>
                    <a:pt x="492" y="7"/>
                  </a:lnTo>
                  <a:lnTo>
                    <a:pt x="521" y="12"/>
                  </a:lnTo>
                  <a:lnTo>
                    <a:pt x="546" y="19"/>
                  </a:lnTo>
                  <a:lnTo>
                    <a:pt x="569" y="27"/>
                  </a:lnTo>
                  <a:lnTo>
                    <a:pt x="580" y="32"/>
                  </a:lnTo>
                  <a:lnTo>
                    <a:pt x="590" y="36"/>
                  </a:lnTo>
                  <a:lnTo>
                    <a:pt x="600" y="42"/>
                  </a:lnTo>
                  <a:lnTo>
                    <a:pt x="610" y="47"/>
                  </a:lnTo>
                  <a:lnTo>
                    <a:pt x="619" y="54"/>
                  </a:lnTo>
                  <a:lnTo>
                    <a:pt x="627" y="61"/>
                  </a:lnTo>
                  <a:lnTo>
                    <a:pt x="634" y="68"/>
                  </a:lnTo>
                  <a:lnTo>
                    <a:pt x="641" y="75"/>
                  </a:lnTo>
                  <a:lnTo>
                    <a:pt x="648" y="83"/>
                  </a:lnTo>
                  <a:lnTo>
                    <a:pt x="653" y="91"/>
                  </a:lnTo>
                  <a:lnTo>
                    <a:pt x="659" y="100"/>
                  </a:lnTo>
                  <a:lnTo>
                    <a:pt x="663" y="109"/>
                  </a:lnTo>
                  <a:lnTo>
                    <a:pt x="667" y="118"/>
                  </a:lnTo>
                  <a:lnTo>
                    <a:pt x="671" y="128"/>
                  </a:lnTo>
                  <a:lnTo>
                    <a:pt x="674" y="138"/>
                  </a:lnTo>
                  <a:lnTo>
                    <a:pt x="677" y="147"/>
                  </a:lnTo>
                  <a:lnTo>
                    <a:pt x="678" y="158"/>
                  </a:lnTo>
                  <a:lnTo>
                    <a:pt x="680" y="171"/>
                  </a:lnTo>
                  <a:lnTo>
                    <a:pt x="680" y="182"/>
                  </a:lnTo>
                  <a:lnTo>
                    <a:pt x="682" y="194"/>
                  </a:lnTo>
                  <a:lnTo>
                    <a:pt x="680" y="211"/>
                  </a:lnTo>
                  <a:lnTo>
                    <a:pt x="678" y="228"/>
                  </a:lnTo>
                  <a:lnTo>
                    <a:pt x="676" y="244"/>
                  </a:lnTo>
                  <a:lnTo>
                    <a:pt x="672" y="258"/>
                  </a:lnTo>
                  <a:lnTo>
                    <a:pt x="666" y="274"/>
                  </a:lnTo>
                  <a:lnTo>
                    <a:pt x="660" y="287"/>
                  </a:lnTo>
                  <a:lnTo>
                    <a:pt x="652" y="300"/>
                  </a:lnTo>
                  <a:lnTo>
                    <a:pt x="642" y="311"/>
                  </a:lnTo>
                  <a:lnTo>
                    <a:pt x="632" y="323"/>
                  </a:lnTo>
                  <a:lnTo>
                    <a:pt x="620" y="333"/>
                  </a:lnTo>
                  <a:lnTo>
                    <a:pt x="608" y="343"/>
                  </a:lnTo>
                  <a:lnTo>
                    <a:pt x="594" y="352"/>
                  </a:lnTo>
                  <a:lnTo>
                    <a:pt x="577" y="361"/>
                  </a:lnTo>
                  <a:lnTo>
                    <a:pt x="561" y="368"/>
                  </a:lnTo>
                  <a:lnTo>
                    <a:pt x="543" y="376"/>
                  </a:lnTo>
                  <a:lnTo>
                    <a:pt x="523" y="383"/>
                  </a:lnTo>
                  <a:lnTo>
                    <a:pt x="661" y="561"/>
                  </a:lnTo>
                  <a:lnTo>
                    <a:pt x="667" y="569"/>
                  </a:lnTo>
                  <a:lnTo>
                    <a:pt x="675" y="577"/>
                  </a:lnTo>
                  <a:lnTo>
                    <a:pt x="682" y="584"/>
                  </a:lnTo>
                  <a:lnTo>
                    <a:pt x="688" y="590"/>
                  </a:lnTo>
                  <a:lnTo>
                    <a:pt x="694" y="596"/>
                  </a:lnTo>
                  <a:lnTo>
                    <a:pt x="700" y="601"/>
                  </a:lnTo>
                  <a:lnTo>
                    <a:pt x="707" y="606"/>
                  </a:lnTo>
                  <a:lnTo>
                    <a:pt x="713" y="609"/>
                  </a:lnTo>
                  <a:lnTo>
                    <a:pt x="719" y="612"/>
                  </a:lnTo>
                  <a:lnTo>
                    <a:pt x="726" y="616"/>
                  </a:lnTo>
                  <a:lnTo>
                    <a:pt x="733" y="619"/>
                  </a:lnTo>
                  <a:lnTo>
                    <a:pt x="741" y="621"/>
                  </a:lnTo>
                  <a:lnTo>
                    <a:pt x="749" y="623"/>
                  </a:lnTo>
                  <a:lnTo>
                    <a:pt x="756" y="624"/>
                  </a:lnTo>
                  <a:lnTo>
                    <a:pt x="765" y="627"/>
                  </a:lnTo>
                  <a:lnTo>
                    <a:pt x="774" y="627"/>
                  </a:lnTo>
                  <a:lnTo>
                    <a:pt x="774" y="712"/>
                  </a:lnTo>
                  <a:lnTo>
                    <a:pt x="550" y="712"/>
                  </a:lnTo>
                  <a:lnTo>
                    <a:pt x="331" y="404"/>
                  </a:lnTo>
                  <a:lnTo>
                    <a:pt x="269" y="404"/>
                  </a:lnTo>
                  <a:lnTo>
                    <a:pt x="269" y="494"/>
                  </a:lnTo>
                  <a:lnTo>
                    <a:pt x="269" y="513"/>
                  </a:lnTo>
                  <a:lnTo>
                    <a:pt x="270" y="531"/>
                  </a:lnTo>
                  <a:lnTo>
                    <a:pt x="271" y="547"/>
                  </a:lnTo>
                  <a:lnTo>
                    <a:pt x="274" y="562"/>
                  </a:lnTo>
                  <a:lnTo>
                    <a:pt x="276" y="575"/>
                  </a:lnTo>
                  <a:lnTo>
                    <a:pt x="279" y="585"/>
                  </a:lnTo>
                  <a:lnTo>
                    <a:pt x="282" y="594"/>
                  </a:lnTo>
                  <a:lnTo>
                    <a:pt x="287" y="600"/>
                  </a:lnTo>
                  <a:lnTo>
                    <a:pt x="291" y="606"/>
                  </a:lnTo>
                  <a:lnTo>
                    <a:pt x="297" y="611"/>
                  </a:lnTo>
                  <a:lnTo>
                    <a:pt x="304" y="615"/>
                  </a:lnTo>
                  <a:lnTo>
                    <a:pt x="312" y="618"/>
                  </a:lnTo>
                  <a:lnTo>
                    <a:pt x="321" y="621"/>
                  </a:lnTo>
                  <a:lnTo>
                    <a:pt x="331" y="623"/>
                  </a:lnTo>
                  <a:lnTo>
                    <a:pt x="341" y="624"/>
                  </a:lnTo>
                  <a:lnTo>
                    <a:pt x="353" y="626"/>
                  </a:lnTo>
                  <a:lnTo>
                    <a:pt x="353" y="712"/>
                  </a:lnTo>
                  <a:lnTo>
                    <a:pt x="0" y="712"/>
                  </a:lnTo>
                  <a:close/>
                  <a:moveTo>
                    <a:pt x="269" y="308"/>
                  </a:moveTo>
                  <a:lnTo>
                    <a:pt x="271" y="308"/>
                  </a:lnTo>
                  <a:lnTo>
                    <a:pt x="273" y="308"/>
                  </a:lnTo>
                  <a:lnTo>
                    <a:pt x="275" y="308"/>
                  </a:lnTo>
                  <a:lnTo>
                    <a:pt x="276" y="308"/>
                  </a:lnTo>
                  <a:lnTo>
                    <a:pt x="278" y="308"/>
                  </a:lnTo>
                  <a:lnTo>
                    <a:pt x="279" y="308"/>
                  </a:lnTo>
                  <a:lnTo>
                    <a:pt x="281" y="309"/>
                  </a:lnTo>
                  <a:lnTo>
                    <a:pt x="284" y="309"/>
                  </a:lnTo>
                  <a:lnTo>
                    <a:pt x="285" y="309"/>
                  </a:lnTo>
                  <a:lnTo>
                    <a:pt x="287" y="309"/>
                  </a:lnTo>
                  <a:lnTo>
                    <a:pt x="290" y="309"/>
                  </a:lnTo>
                  <a:lnTo>
                    <a:pt x="292" y="309"/>
                  </a:lnTo>
                  <a:lnTo>
                    <a:pt x="296" y="309"/>
                  </a:lnTo>
                  <a:lnTo>
                    <a:pt x="298" y="309"/>
                  </a:lnTo>
                  <a:lnTo>
                    <a:pt x="301" y="309"/>
                  </a:lnTo>
                  <a:lnTo>
                    <a:pt x="306" y="309"/>
                  </a:lnTo>
                  <a:lnTo>
                    <a:pt x="328" y="308"/>
                  </a:lnTo>
                  <a:lnTo>
                    <a:pt x="348" y="307"/>
                  </a:lnTo>
                  <a:lnTo>
                    <a:pt x="368" y="305"/>
                  </a:lnTo>
                  <a:lnTo>
                    <a:pt x="387" y="301"/>
                  </a:lnTo>
                  <a:lnTo>
                    <a:pt x="403" y="298"/>
                  </a:lnTo>
                  <a:lnTo>
                    <a:pt x="419" y="294"/>
                  </a:lnTo>
                  <a:lnTo>
                    <a:pt x="433" y="287"/>
                  </a:lnTo>
                  <a:lnTo>
                    <a:pt x="445" y="280"/>
                  </a:lnTo>
                  <a:lnTo>
                    <a:pt x="456" y="274"/>
                  </a:lnTo>
                  <a:lnTo>
                    <a:pt x="465" y="265"/>
                  </a:lnTo>
                  <a:lnTo>
                    <a:pt x="474" y="256"/>
                  </a:lnTo>
                  <a:lnTo>
                    <a:pt x="480" y="246"/>
                  </a:lnTo>
                  <a:lnTo>
                    <a:pt x="485" y="235"/>
                  </a:lnTo>
                  <a:lnTo>
                    <a:pt x="488" y="223"/>
                  </a:lnTo>
                  <a:lnTo>
                    <a:pt x="490" y="210"/>
                  </a:lnTo>
                  <a:lnTo>
                    <a:pt x="491" y="197"/>
                  </a:lnTo>
                  <a:lnTo>
                    <a:pt x="491" y="185"/>
                  </a:lnTo>
                  <a:lnTo>
                    <a:pt x="489" y="173"/>
                  </a:lnTo>
                  <a:lnTo>
                    <a:pt x="486" y="162"/>
                  </a:lnTo>
                  <a:lnTo>
                    <a:pt x="481" y="151"/>
                  </a:lnTo>
                  <a:lnTo>
                    <a:pt x="476" y="141"/>
                  </a:lnTo>
                  <a:lnTo>
                    <a:pt x="469" y="132"/>
                  </a:lnTo>
                  <a:lnTo>
                    <a:pt x="462" y="123"/>
                  </a:lnTo>
                  <a:lnTo>
                    <a:pt x="453" y="116"/>
                  </a:lnTo>
                  <a:lnTo>
                    <a:pt x="442" y="109"/>
                  </a:lnTo>
                  <a:lnTo>
                    <a:pt x="431" y="102"/>
                  </a:lnTo>
                  <a:lnTo>
                    <a:pt x="419" y="97"/>
                  </a:lnTo>
                  <a:lnTo>
                    <a:pt x="407" y="94"/>
                  </a:lnTo>
                  <a:lnTo>
                    <a:pt x="392" y="90"/>
                  </a:lnTo>
                  <a:lnTo>
                    <a:pt x="378" y="87"/>
                  </a:lnTo>
                  <a:lnTo>
                    <a:pt x="363" y="86"/>
                  </a:lnTo>
                  <a:lnTo>
                    <a:pt x="346" y="86"/>
                  </a:lnTo>
                  <a:lnTo>
                    <a:pt x="335" y="86"/>
                  </a:lnTo>
                  <a:lnTo>
                    <a:pt x="325" y="87"/>
                  </a:lnTo>
                  <a:lnTo>
                    <a:pt x="317" y="88"/>
                  </a:lnTo>
                  <a:lnTo>
                    <a:pt x="308" y="90"/>
                  </a:lnTo>
                  <a:lnTo>
                    <a:pt x="301" y="93"/>
                  </a:lnTo>
                  <a:lnTo>
                    <a:pt x="295" y="96"/>
                  </a:lnTo>
                  <a:lnTo>
                    <a:pt x="289" y="99"/>
                  </a:lnTo>
                  <a:lnTo>
                    <a:pt x="285" y="102"/>
                  </a:lnTo>
                  <a:lnTo>
                    <a:pt x="281" y="108"/>
                  </a:lnTo>
                  <a:lnTo>
                    <a:pt x="278" y="114"/>
                  </a:lnTo>
                  <a:lnTo>
                    <a:pt x="275" y="121"/>
                  </a:lnTo>
                  <a:lnTo>
                    <a:pt x="273" y="130"/>
                  </a:lnTo>
                  <a:lnTo>
                    <a:pt x="271" y="140"/>
                  </a:lnTo>
                  <a:lnTo>
                    <a:pt x="269" y="151"/>
                  </a:lnTo>
                  <a:lnTo>
                    <a:pt x="269" y="164"/>
                  </a:lnTo>
                  <a:lnTo>
                    <a:pt x="269" y="177"/>
                  </a:lnTo>
                  <a:lnTo>
                    <a:pt x="269" y="308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" name="Freeform 191"/>
            <p:cNvSpPr>
              <a:spLocks/>
            </p:cNvSpPr>
            <p:nvPr/>
          </p:nvSpPr>
          <p:spPr bwMode="auto">
            <a:xfrm>
              <a:off x="1717" y="1414"/>
              <a:ext cx="100" cy="108"/>
            </a:xfrm>
            <a:custGeom>
              <a:avLst/>
              <a:gdLst/>
              <a:ahLst/>
              <a:cxnLst>
                <a:cxn ang="0">
                  <a:pos x="684" y="548"/>
                </a:cxn>
                <a:cxn ang="0">
                  <a:pos x="638" y="618"/>
                </a:cxn>
                <a:cxn ang="0">
                  <a:pos x="583" y="673"/>
                </a:cxn>
                <a:cxn ang="0">
                  <a:pos x="520" y="714"/>
                </a:cxn>
                <a:cxn ang="0">
                  <a:pos x="450" y="738"/>
                </a:cxn>
                <a:cxn ang="0">
                  <a:pos x="374" y="746"/>
                </a:cxn>
                <a:cxn ang="0">
                  <a:pos x="321" y="742"/>
                </a:cxn>
                <a:cxn ang="0">
                  <a:pos x="269" y="731"/>
                </a:cxn>
                <a:cxn ang="0">
                  <a:pos x="217" y="713"/>
                </a:cxn>
                <a:cxn ang="0">
                  <a:pos x="168" y="688"/>
                </a:cxn>
                <a:cxn ang="0">
                  <a:pos x="127" y="658"/>
                </a:cxn>
                <a:cxn ang="0">
                  <a:pos x="87" y="620"/>
                </a:cxn>
                <a:cxn ang="0">
                  <a:pos x="54" y="574"/>
                </a:cxn>
                <a:cxn ang="0">
                  <a:pos x="29" y="525"/>
                </a:cxn>
                <a:cxn ang="0">
                  <a:pos x="11" y="471"/>
                </a:cxn>
                <a:cxn ang="0">
                  <a:pos x="2" y="412"/>
                </a:cxn>
                <a:cxn ang="0">
                  <a:pos x="1" y="347"/>
                </a:cxn>
                <a:cxn ang="0">
                  <a:pos x="8" y="287"/>
                </a:cxn>
                <a:cxn ang="0">
                  <a:pos x="22" y="230"/>
                </a:cxn>
                <a:cxn ang="0">
                  <a:pos x="44" y="180"/>
                </a:cxn>
                <a:cxn ang="0">
                  <a:pos x="75" y="133"/>
                </a:cxn>
                <a:cxn ang="0">
                  <a:pos x="115" y="90"/>
                </a:cxn>
                <a:cxn ang="0">
                  <a:pos x="152" y="60"/>
                </a:cxn>
                <a:cxn ang="0">
                  <a:pos x="193" y="36"/>
                </a:cxn>
                <a:cxn ang="0">
                  <a:pos x="238" y="17"/>
                </a:cxn>
                <a:cxn ang="0">
                  <a:pos x="285" y="5"/>
                </a:cxn>
                <a:cxn ang="0">
                  <a:pos x="333" y="0"/>
                </a:cxn>
                <a:cxn ang="0">
                  <a:pos x="371" y="1"/>
                </a:cxn>
                <a:cxn ang="0">
                  <a:pos x="400" y="4"/>
                </a:cxn>
                <a:cxn ang="0">
                  <a:pos x="431" y="11"/>
                </a:cxn>
                <a:cxn ang="0">
                  <a:pos x="461" y="21"/>
                </a:cxn>
                <a:cxn ang="0">
                  <a:pos x="491" y="34"/>
                </a:cxn>
                <a:cxn ang="0">
                  <a:pos x="521" y="3"/>
                </a:cxn>
                <a:cxn ang="0">
                  <a:pos x="595" y="291"/>
                </a:cxn>
                <a:cxn ang="0">
                  <a:pos x="562" y="227"/>
                </a:cxn>
                <a:cxn ang="0">
                  <a:pos x="525" y="174"/>
                </a:cxn>
                <a:cxn ang="0">
                  <a:pos x="482" y="134"/>
                </a:cxn>
                <a:cxn ang="0">
                  <a:pos x="437" y="106"/>
                </a:cxn>
                <a:cxn ang="0">
                  <a:pos x="390" y="94"/>
                </a:cxn>
                <a:cxn ang="0">
                  <a:pos x="354" y="94"/>
                </a:cxn>
                <a:cxn ang="0">
                  <a:pos x="327" y="101"/>
                </a:cxn>
                <a:cxn ang="0">
                  <a:pos x="302" y="112"/>
                </a:cxn>
                <a:cxn ang="0">
                  <a:pos x="277" y="128"/>
                </a:cxn>
                <a:cxn ang="0">
                  <a:pos x="256" y="150"/>
                </a:cxn>
                <a:cxn ang="0">
                  <a:pos x="233" y="187"/>
                </a:cxn>
                <a:cxn ang="0">
                  <a:pos x="208" y="255"/>
                </a:cxn>
                <a:cxn ang="0">
                  <a:pos x="197" y="338"/>
                </a:cxn>
                <a:cxn ang="0">
                  <a:pos x="199" y="429"/>
                </a:cxn>
                <a:cxn ang="0">
                  <a:pos x="216" y="507"/>
                </a:cxn>
                <a:cxn ang="0">
                  <a:pos x="234" y="550"/>
                </a:cxn>
                <a:cxn ang="0">
                  <a:pos x="253" y="579"/>
                </a:cxn>
                <a:cxn ang="0">
                  <a:pos x="274" y="601"/>
                </a:cxn>
                <a:cxn ang="0">
                  <a:pos x="298" y="620"/>
                </a:cxn>
                <a:cxn ang="0">
                  <a:pos x="325" y="632"/>
                </a:cxn>
                <a:cxn ang="0">
                  <a:pos x="353" y="639"/>
                </a:cxn>
                <a:cxn ang="0">
                  <a:pos x="385" y="643"/>
                </a:cxn>
                <a:cxn ang="0">
                  <a:pos x="432" y="636"/>
                </a:cxn>
                <a:cxn ang="0">
                  <a:pos x="479" y="617"/>
                </a:cxn>
                <a:cxn ang="0">
                  <a:pos x="524" y="588"/>
                </a:cxn>
                <a:cxn ang="0">
                  <a:pos x="564" y="547"/>
                </a:cxn>
                <a:cxn ang="0">
                  <a:pos x="598" y="499"/>
                </a:cxn>
              </a:cxnLst>
              <a:rect l="0" t="0" r="r" b="b"/>
              <a:pathLst>
                <a:path w="698" h="746">
                  <a:moveTo>
                    <a:pt x="609" y="481"/>
                  </a:moveTo>
                  <a:lnTo>
                    <a:pt x="698" y="522"/>
                  </a:lnTo>
                  <a:lnTo>
                    <a:pt x="684" y="548"/>
                  </a:lnTo>
                  <a:lnTo>
                    <a:pt x="670" y="573"/>
                  </a:lnTo>
                  <a:lnTo>
                    <a:pt x="655" y="596"/>
                  </a:lnTo>
                  <a:lnTo>
                    <a:pt x="638" y="618"/>
                  </a:lnTo>
                  <a:lnTo>
                    <a:pt x="620" y="638"/>
                  </a:lnTo>
                  <a:lnTo>
                    <a:pt x="602" y="657"/>
                  </a:lnTo>
                  <a:lnTo>
                    <a:pt x="583" y="673"/>
                  </a:lnTo>
                  <a:lnTo>
                    <a:pt x="563" y="689"/>
                  </a:lnTo>
                  <a:lnTo>
                    <a:pt x="541" y="702"/>
                  </a:lnTo>
                  <a:lnTo>
                    <a:pt x="520" y="714"/>
                  </a:lnTo>
                  <a:lnTo>
                    <a:pt x="497" y="723"/>
                  </a:lnTo>
                  <a:lnTo>
                    <a:pt x="474" y="732"/>
                  </a:lnTo>
                  <a:lnTo>
                    <a:pt x="450" y="738"/>
                  </a:lnTo>
                  <a:lnTo>
                    <a:pt x="426" y="743"/>
                  </a:lnTo>
                  <a:lnTo>
                    <a:pt x="400" y="745"/>
                  </a:lnTo>
                  <a:lnTo>
                    <a:pt x="374" y="746"/>
                  </a:lnTo>
                  <a:lnTo>
                    <a:pt x="357" y="745"/>
                  </a:lnTo>
                  <a:lnTo>
                    <a:pt x="339" y="744"/>
                  </a:lnTo>
                  <a:lnTo>
                    <a:pt x="321" y="742"/>
                  </a:lnTo>
                  <a:lnTo>
                    <a:pt x="304" y="739"/>
                  </a:lnTo>
                  <a:lnTo>
                    <a:pt x="286" y="735"/>
                  </a:lnTo>
                  <a:lnTo>
                    <a:pt x="269" y="731"/>
                  </a:lnTo>
                  <a:lnTo>
                    <a:pt x="251" y="726"/>
                  </a:lnTo>
                  <a:lnTo>
                    <a:pt x="233" y="720"/>
                  </a:lnTo>
                  <a:lnTo>
                    <a:pt x="217" y="713"/>
                  </a:lnTo>
                  <a:lnTo>
                    <a:pt x="200" y="705"/>
                  </a:lnTo>
                  <a:lnTo>
                    <a:pt x="184" y="696"/>
                  </a:lnTo>
                  <a:lnTo>
                    <a:pt x="168" y="688"/>
                  </a:lnTo>
                  <a:lnTo>
                    <a:pt x="154" y="679"/>
                  </a:lnTo>
                  <a:lnTo>
                    <a:pt x="141" y="669"/>
                  </a:lnTo>
                  <a:lnTo>
                    <a:pt x="127" y="658"/>
                  </a:lnTo>
                  <a:lnTo>
                    <a:pt x="115" y="647"/>
                  </a:lnTo>
                  <a:lnTo>
                    <a:pt x="100" y="634"/>
                  </a:lnTo>
                  <a:lnTo>
                    <a:pt x="87" y="620"/>
                  </a:lnTo>
                  <a:lnTo>
                    <a:pt x="75" y="605"/>
                  </a:lnTo>
                  <a:lnTo>
                    <a:pt x="64" y="590"/>
                  </a:lnTo>
                  <a:lnTo>
                    <a:pt x="54" y="574"/>
                  </a:lnTo>
                  <a:lnTo>
                    <a:pt x="44" y="559"/>
                  </a:lnTo>
                  <a:lnTo>
                    <a:pt x="37" y="543"/>
                  </a:lnTo>
                  <a:lnTo>
                    <a:pt x="29" y="525"/>
                  </a:lnTo>
                  <a:lnTo>
                    <a:pt x="22" y="507"/>
                  </a:lnTo>
                  <a:lnTo>
                    <a:pt x="17" y="490"/>
                  </a:lnTo>
                  <a:lnTo>
                    <a:pt x="11" y="471"/>
                  </a:lnTo>
                  <a:lnTo>
                    <a:pt x="8" y="452"/>
                  </a:lnTo>
                  <a:lnTo>
                    <a:pt x="5" y="433"/>
                  </a:lnTo>
                  <a:lnTo>
                    <a:pt x="2" y="412"/>
                  </a:lnTo>
                  <a:lnTo>
                    <a:pt x="1" y="391"/>
                  </a:lnTo>
                  <a:lnTo>
                    <a:pt x="0" y="369"/>
                  </a:lnTo>
                  <a:lnTo>
                    <a:pt x="1" y="347"/>
                  </a:lnTo>
                  <a:lnTo>
                    <a:pt x="2" y="326"/>
                  </a:lnTo>
                  <a:lnTo>
                    <a:pt x="5" y="306"/>
                  </a:lnTo>
                  <a:lnTo>
                    <a:pt x="8" y="287"/>
                  </a:lnTo>
                  <a:lnTo>
                    <a:pt x="11" y="267"/>
                  </a:lnTo>
                  <a:lnTo>
                    <a:pt x="17" y="248"/>
                  </a:lnTo>
                  <a:lnTo>
                    <a:pt x="22" y="230"/>
                  </a:lnTo>
                  <a:lnTo>
                    <a:pt x="29" y="213"/>
                  </a:lnTo>
                  <a:lnTo>
                    <a:pt x="35" y="196"/>
                  </a:lnTo>
                  <a:lnTo>
                    <a:pt x="44" y="180"/>
                  </a:lnTo>
                  <a:lnTo>
                    <a:pt x="54" y="163"/>
                  </a:lnTo>
                  <a:lnTo>
                    <a:pt x="64" y="148"/>
                  </a:lnTo>
                  <a:lnTo>
                    <a:pt x="75" y="133"/>
                  </a:lnTo>
                  <a:lnTo>
                    <a:pt x="87" y="118"/>
                  </a:lnTo>
                  <a:lnTo>
                    <a:pt x="100" y="104"/>
                  </a:lnTo>
                  <a:lnTo>
                    <a:pt x="115" y="90"/>
                  </a:lnTo>
                  <a:lnTo>
                    <a:pt x="127" y="80"/>
                  </a:lnTo>
                  <a:lnTo>
                    <a:pt x="139" y="70"/>
                  </a:lnTo>
                  <a:lnTo>
                    <a:pt x="152" y="60"/>
                  </a:lnTo>
                  <a:lnTo>
                    <a:pt x="165" y="51"/>
                  </a:lnTo>
                  <a:lnTo>
                    <a:pt x="178" y="44"/>
                  </a:lnTo>
                  <a:lnTo>
                    <a:pt x="193" y="36"/>
                  </a:lnTo>
                  <a:lnTo>
                    <a:pt x="207" y="29"/>
                  </a:lnTo>
                  <a:lnTo>
                    <a:pt x="222" y="23"/>
                  </a:lnTo>
                  <a:lnTo>
                    <a:pt x="238" y="17"/>
                  </a:lnTo>
                  <a:lnTo>
                    <a:pt x="253" y="13"/>
                  </a:lnTo>
                  <a:lnTo>
                    <a:pt x="269" y="9"/>
                  </a:lnTo>
                  <a:lnTo>
                    <a:pt x="285" y="5"/>
                  </a:lnTo>
                  <a:lnTo>
                    <a:pt x="300" y="3"/>
                  </a:lnTo>
                  <a:lnTo>
                    <a:pt x="317" y="1"/>
                  </a:lnTo>
                  <a:lnTo>
                    <a:pt x="333" y="0"/>
                  </a:lnTo>
                  <a:lnTo>
                    <a:pt x="350" y="0"/>
                  </a:lnTo>
                  <a:lnTo>
                    <a:pt x="360" y="0"/>
                  </a:lnTo>
                  <a:lnTo>
                    <a:pt x="371" y="1"/>
                  </a:lnTo>
                  <a:lnTo>
                    <a:pt x="381" y="1"/>
                  </a:lnTo>
                  <a:lnTo>
                    <a:pt x="391" y="3"/>
                  </a:lnTo>
                  <a:lnTo>
                    <a:pt x="400" y="4"/>
                  </a:lnTo>
                  <a:lnTo>
                    <a:pt x="411" y="6"/>
                  </a:lnTo>
                  <a:lnTo>
                    <a:pt x="421" y="9"/>
                  </a:lnTo>
                  <a:lnTo>
                    <a:pt x="431" y="11"/>
                  </a:lnTo>
                  <a:lnTo>
                    <a:pt x="441" y="14"/>
                  </a:lnTo>
                  <a:lnTo>
                    <a:pt x="451" y="17"/>
                  </a:lnTo>
                  <a:lnTo>
                    <a:pt x="461" y="21"/>
                  </a:lnTo>
                  <a:lnTo>
                    <a:pt x="471" y="25"/>
                  </a:lnTo>
                  <a:lnTo>
                    <a:pt x="481" y="29"/>
                  </a:lnTo>
                  <a:lnTo>
                    <a:pt x="491" y="34"/>
                  </a:lnTo>
                  <a:lnTo>
                    <a:pt x="501" y="38"/>
                  </a:lnTo>
                  <a:lnTo>
                    <a:pt x="510" y="44"/>
                  </a:lnTo>
                  <a:lnTo>
                    <a:pt x="521" y="3"/>
                  </a:lnTo>
                  <a:lnTo>
                    <a:pt x="585" y="3"/>
                  </a:lnTo>
                  <a:lnTo>
                    <a:pt x="673" y="265"/>
                  </a:lnTo>
                  <a:lnTo>
                    <a:pt x="595" y="291"/>
                  </a:lnTo>
                  <a:lnTo>
                    <a:pt x="584" y="268"/>
                  </a:lnTo>
                  <a:lnTo>
                    <a:pt x="574" y="247"/>
                  </a:lnTo>
                  <a:lnTo>
                    <a:pt x="562" y="227"/>
                  </a:lnTo>
                  <a:lnTo>
                    <a:pt x="550" y="209"/>
                  </a:lnTo>
                  <a:lnTo>
                    <a:pt x="538" y="191"/>
                  </a:lnTo>
                  <a:lnTo>
                    <a:pt x="525" y="174"/>
                  </a:lnTo>
                  <a:lnTo>
                    <a:pt x="510" y="159"/>
                  </a:lnTo>
                  <a:lnTo>
                    <a:pt x="496" y="146"/>
                  </a:lnTo>
                  <a:lnTo>
                    <a:pt x="482" y="134"/>
                  </a:lnTo>
                  <a:lnTo>
                    <a:pt x="466" y="123"/>
                  </a:lnTo>
                  <a:lnTo>
                    <a:pt x="451" y="114"/>
                  </a:lnTo>
                  <a:lnTo>
                    <a:pt x="437" y="106"/>
                  </a:lnTo>
                  <a:lnTo>
                    <a:pt x="421" y="101"/>
                  </a:lnTo>
                  <a:lnTo>
                    <a:pt x="406" y="96"/>
                  </a:lnTo>
                  <a:lnTo>
                    <a:pt x="390" y="94"/>
                  </a:lnTo>
                  <a:lnTo>
                    <a:pt x="374" y="93"/>
                  </a:lnTo>
                  <a:lnTo>
                    <a:pt x="364" y="94"/>
                  </a:lnTo>
                  <a:lnTo>
                    <a:pt x="354" y="94"/>
                  </a:lnTo>
                  <a:lnTo>
                    <a:pt x="344" y="96"/>
                  </a:lnTo>
                  <a:lnTo>
                    <a:pt x="336" y="98"/>
                  </a:lnTo>
                  <a:lnTo>
                    <a:pt x="327" y="101"/>
                  </a:lnTo>
                  <a:lnTo>
                    <a:pt x="318" y="104"/>
                  </a:lnTo>
                  <a:lnTo>
                    <a:pt x="309" y="107"/>
                  </a:lnTo>
                  <a:lnTo>
                    <a:pt x="302" y="112"/>
                  </a:lnTo>
                  <a:lnTo>
                    <a:pt x="293" y="117"/>
                  </a:lnTo>
                  <a:lnTo>
                    <a:pt x="285" y="123"/>
                  </a:lnTo>
                  <a:lnTo>
                    <a:pt x="277" y="128"/>
                  </a:lnTo>
                  <a:lnTo>
                    <a:pt x="271" y="135"/>
                  </a:lnTo>
                  <a:lnTo>
                    <a:pt x="263" y="143"/>
                  </a:lnTo>
                  <a:lnTo>
                    <a:pt x="256" y="150"/>
                  </a:lnTo>
                  <a:lnTo>
                    <a:pt x="251" y="159"/>
                  </a:lnTo>
                  <a:lnTo>
                    <a:pt x="244" y="168"/>
                  </a:lnTo>
                  <a:lnTo>
                    <a:pt x="233" y="187"/>
                  </a:lnTo>
                  <a:lnTo>
                    <a:pt x="223" y="209"/>
                  </a:lnTo>
                  <a:lnTo>
                    <a:pt x="215" y="230"/>
                  </a:lnTo>
                  <a:lnTo>
                    <a:pt x="208" y="255"/>
                  </a:lnTo>
                  <a:lnTo>
                    <a:pt x="203" y="281"/>
                  </a:lnTo>
                  <a:lnTo>
                    <a:pt x="199" y="309"/>
                  </a:lnTo>
                  <a:lnTo>
                    <a:pt x="197" y="338"/>
                  </a:lnTo>
                  <a:lnTo>
                    <a:pt x="196" y="369"/>
                  </a:lnTo>
                  <a:lnTo>
                    <a:pt x="197" y="400"/>
                  </a:lnTo>
                  <a:lnTo>
                    <a:pt x="199" y="429"/>
                  </a:lnTo>
                  <a:lnTo>
                    <a:pt x="203" y="458"/>
                  </a:lnTo>
                  <a:lnTo>
                    <a:pt x="208" y="483"/>
                  </a:lnTo>
                  <a:lnTo>
                    <a:pt x="216" y="507"/>
                  </a:lnTo>
                  <a:lnTo>
                    <a:pt x="225" y="531"/>
                  </a:lnTo>
                  <a:lnTo>
                    <a:pt x="229" y="540"/>
                  </a:lnTo>
                  <a:lnTo>
                    <a:pt x="234" y="550"/>
                  </a:lnTo>
                  <a:lnTo>
                    <a:pt x="240" y="560"/>
                  </a:lnTo>
                  <a:lnTo>
                    <a:pt x="247" y="570"/>
                  </a:lnTo>
                  <a:lnTo>
                    <a:pt x="253" y="579"/>
                  </a:lnTo>
                  <a:lnTo>
                    <a:pt x="260" y="587"/>
                  </a:lnTo>
                  <a:lnTo>
                    <a:pt x="266" y="594"/>
                  </a:lnTo>
                  <a:lnTo>
                    <a:pt x="274" y="601"/>
                  </a:lnTo>
                  <a:lnTo>
                    <a:pt x="282" y="607"/>
                  </a:lnTo>
                  <a:lnTo>
                    <a:pt x="289" y="614"/>
                  </a:lnTo>
                  <a:lnTo>
                    <a:pt x="298" y="620"/>
                  </a:lnTo>
                  <a:lnTo>
                    <a:pt x="306" y="624"/>
                  </a:lnTo>
                  <a:lnTo>
                    <a:pt x="315" y="628"/>
                  </a:lnTo>
                  <a:lnTo>
                    <a:pt x="325" y="632"/>
                  </a:lnTo>
                  <a:lnTo>
                    <a:pt x="333" y="635"/>
                  </a:lnTo>
                  <a:lnTo>
                    <a:pt x="343" y="637"/>
                  </a:lnTo>
                  <a:lnTo>
                    <a:pt x="353" y="639"/>
                  </a:lnTo>
                  <a:lnTo>
                    <a:pt x="364" y="642"/>
                  </a:lnTo>
                  <a:lnTo>
                    <a:pt x="374" y="642"/>
                  </a:lnTo>
                  <a:lnTo>
                    <a:pt x="385" y="643"/>
                  </a:lnTo>
                  <a:lnTo>
                    <a:pt x="400" y="642"/>
                  </a:lnTo>
                  <a:lnTo>
                    <a:pt x="417" y="639"/>
                  </a:lnTo>
                  <a:lnTo>
                    <a:pt x="432" y="636"/>
                  </a:lnTo>
                  <a:lnTo>
                    <a:pt x="448" y="632"/>
                  </a:lnTo>
                  <a:lnTo>
                    <a:pt x="463" y="625"/>
                  </a:lnTo>
                  <a:lnTo>
                    <a:pt x="479" y="617"/>
                  </a:lnTo>
                  <a:lnTo>
                    <a:pt x="494" y="609"/>
                  </a:lnTo>
                  <a:lnTo>
                    <a:pt x="508" y="599"/>
                  </a:lnTo>
                  <a:lnTo>
                    <a:pt x="524" y="588"/>
                  </a:lnTo>
                  <a:lnTo>
                    <a:pt x="538" y="574"/>
                  </a:lnTo>
                  <a:lnTo>
                    <a:pt x="551" y="561"/>
                  </a:lnTo>
                  <a:lnTo>
                    <a:pt x="564" y="547"/>
                  </a:lnTo>
                  <a:lnTo>
                    <a:pt x="576" y="533"/>
                  </a:lnTo>
                  <a:lnTo>
                    <a:pt x="589" y="516"/>
                  </a:lnTo>
                  <a:lnTo>
                    <a:pt x="598" y="499"/>
                  </a:lnTo>
                  <a:lnTo>
                    <a:pt x="609" y="481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Freeform 192"/>
            <p:cNvSpPr>
              <a:spLocks/>
            </p:cNvSpPr>
            <p:nvPr/>
          </p:nvSpPr>
          <p:spPr bwMode="auto">
            <a:xfrm>
              <a:off x="1821" y="1419"/>
              <a:ext cx="100" cy="99"/>
            </a:xfrm>
            <a:custGeom>
              <a:avLst/>
              <a:gdLst/>
              <a:ahLst/>
              <a:cxnLst>
                <a:cxn ang="0">
                  <a:pos x="12" y="624"/>
                </a:cxn>
                <a:cxn ang="0">
                  <a:pos x="42" y="618"/>
                </a:cxn>
                <a:cxn ang="0">
                  <a:pos x="61" y="606"/>
                </a:cxn>
                <a:cxn ang="0">
                  <a:pos x="73" y="585"/>
                </a:cxn>
                <a:cxn ang="0">
                  <a:pos x="81" y="547"/>
                </a:cxn>
                <a:cxn ang="0">
                  <a:pos x="83" y="494"/>
                </a:cxn>
                <a:cxn ang="0">
                  <a:pos x="82" y="180"/>
                </a:cxn>
                <a:cxn ang="0">
                  <a:pos x="77" y="138"/>
                </a:cxn>
                <a:cxn ang="0">
                  <a:pos x="67" y="111"/>
                </a:cxn>
                <a:cxn ang="0">
                  <a:pos x="49" y="97"/>
                </a:cxn>
                <a:cxn ang="0">
                  <a:pos x="23" y="89"/>
                </a:cxn>
                <a:cxn ang="0">
                  <a:pos x="0" y="0"/>
                </a:cxn>
                <a:cxn ang="0">
                  <a:pos x="623" y="250"/>
                </a:cxn>
                <a:cxn ang="0">
                  <a:pos x="579" y="194"/>
                </a:cxn>
                <a:cxn ang="0">
                  <a:pos x="533" y="150"/>
                </a:cxn>
                <a:cxn ang="0">
                  <a:pos x="481" y="117"/>
                </a:cxn>
                <a:cxn ang="0">
                  <a:pos x="428" y="96"/>
                </a:cxn>
                <a:cxn ang="0">
                  <a:pos x="369" y="86"/>
                </a:cxn>
                <a:cxn ang="0">
                  <a:pos x="327" y="87"/>
                </a:cxn>
                <a:cxn ang="0">
                  <a:pos x="302" y="93"/>
                </a:cxn>
                <a:cxn ang="0">
                  <a:pos x="286" y="102"/>
                </a:cxn>
                <a:cxn ang="0">
                  <a:pos x="276" y="120"/>
                </a:cxn>
                <a:cxn ang="0">
                  <a:pos x="270" y="151"/>
                </a:cxn>
                <a:cxn ang="0">
                  <a:pos x="269" y="279"/>
                </a:cxn>
                <a:cxn ang="0">
                  <a:pos x="329" y="277"/>
                </a:cxn>
                <a:cxn ang="0">
                  <a:pos x="358" y="271"/>
                </a:cxn>
                <a:cxn ang="0">
                  <a:pos x="378" y="257"/>
                </a:cxn>
                <a:cxn ang="0">
                  <a:pos x="390" y="234"/>
                </a:cxn>
                <a:cxn ang="0">
                  <a:pos x="399" y="199"/>
                </a:cxn>
                <a:cxn ang="0">
                  <a:pos x="476" y="168"/>
                </a:cxn>
                <a:cxn ang="0">
                  <a:pos x="399" y="475"/>
                </a:cxn>
                <a:cxn ang="0">
                  <a:pos x="390" y="435"/>
                </a:cxn>
                <a:cxn ang="0">
                  <a:pos x="376" y="406"/>
                </a:cxn>
                <a:cxn ang="0">
                  <a:pos x="357" y="386"/>
                </a:cxn>
                <a:cxn ang="0">
                  <a:pos x="333" y="374"/>
                </a:cxn>
                <a:cxn ang="0">
                  <a:pos x="303" y="369"/>
                </a:cxn>
                <a:cxn ang="0">
                  <a:pos x="269" y="550"/>
                </a:cxn>
                <a:cxn ang="0">
                  <a:pos x="274" y="584"/>
                </a:cxn>
                <a:cxn ang="0">
                  <a:pos x="281" y="606"/>
                </a:cxn>
                <a:cxn ang="0">
                  <a:pos x="296" y="617"/>
                </a:cxn>
                <a:cxn ang="0">
                  <a:pos x="319" y="624"/>
                </a:cxn>
                <a:cxn ang="0">
                  <a:pos x="351" y="627"/>
                </a:cxn>
                <a:cxn ang="0">
                  <a:pos x="412" y="619"/>
                </a:cxn>
                <a:cxn ang="0">
                  <a:pos x="473" y="597"/>
                </a:cxn>
                <a:cxn ang="0">
                  <a:pos x="532" y="561"/>
                </a:cxn>
                <a:cxn ang="0">
                  <a:pos x="586" y="513"/>
                </a:cxn>
                <a:cxn ang="0">
                  <a:pos x="633" y="453"/>
                </a:cxn>
                <a:cxn ang="0">
                  <a:pos x="607" y="712"/>
                </a:cxn>
              </a:cxnLst>
              <a:rect l="0" t="0" r="r" b="b"/>
              <a:pathLst>
                <a:path w="715" h="712">
                  <a:moveTo>
                    <a:pt x="0" y="712"/>
                  </a:moveTo>
                  <a:lnTo>
                    <a:pt x="0" y="626"/>
                  </a:lnTo>
                  <a:lnTo>
                    <a:pt x="12" y="624"/>
                  </a:lnTo>
                  <a:lnTo>
                    <a:pt x="23" y="623"/>
                  </a:lnTo>
                  <a:lnTo>
                    <a:pt x="33" y="621"/>
                  </a:lnTo>
                  <a:lnTo>
                    <a:pt x="42" y="618"/>
                  </a:lnTo>
                  <a:lnTo>
                    <a:pt x="49" y="615"/>
                  </a:lnTo>
                  <a:lnTo>
                    <a:pt x="56" y="611"/>
                  </a:lnTo>
                  <a:lnTo>
                    <a:pt x="61" y="606"/>
                  </a:lnTo>
                  <a:lnTo>
                    <a:pt x="67" y="600"/>
                  </a:lnTo>
                  <a:lnTo>
                    <a:pt x="70" y="594"/>
                  </a:lnTo>
                  <a:lnTo>
                    <a:pt x="73" y="585"/>
                  </a:lnTo>
                  <a:lnTo>
                    <a:pt x="77" y="575"/>
                  </a:lnTo>
                  <a:lnTo>
                    <a:pt x="79" y="563"/>
                  </a:lnTo>
                  <a:lnTo>
                    <a:pt x="81" y="547"/>
                  </a:lnTo>
                  <a:lnTo>
                    <a:pt x="82" y="532"/>
                  </a:lnTo>
                  <a:lnTo>
                    <a:pt x="83" y="513"/>
                  </a:lnTo>
                  <a:lnTo>
                    <a:pt x="83" y="494"/>
                  </a:lnTo>
                  <a:lnTo>
                    <a:pt x="83" y="219"/>
                  </a:lnTo>
                  <a:lnTo>
                    <a:pt x="83" y="199"/>
                  </a:lnTo>
                  <a:lnTo>
                    <a:pt x="82" y="180"/>
                  </a:lnTo>
                  <a:lnTo>
                    <a:pt x="81" y="164"/>
                  </a:lnTo>
                  <a:lnTo>
                    <a:pt x="79" y="150"/>
                  </a:lnTo>
                  <a:lnTo>
                    <a:pt x="77" y="138"/>
                  </a:lnTo>
                  <a:lnTo>
                    <a:pt x="73" y="127"/>
                  </a:lnTo>
                  <a:lnTo>
                    <a:pt x="70" y="118"/>
                  </a:lnTo>
                  <a:lnTo>
                    <a:pt x="67" y="111"/>
                  </a:lnTo>
                  <a:lnTo>
                    <a:pt x="61" y="106"/>
                  </a:lnTo>
                  <a:lnTo>
                    <a:pt x="56" y="101"/>
                  </a:lnTo>
                  <a:lnTo>
                    <a:pt x="49" y="97"/>
                  </a:lnTo>
                  <a:lnTo>
                    <a:pt x="42" y="94"/>
                  </a:lnTo>
                  <a:lnTo>
                    <a:pt x="33" y="91"/>
                  </a:lnTo>
                  <a:lnTo>
                    <a:pt x="23" y="89"/>
                  </a:lnTo>
                  <a:lnTo>
                    <a:pt x="12" y="88"/>
                  </a:lnTo>
                  <a:lnTo>
                    <a:pt x="0" y="87"/>
                  </a:lnTo>
                  <a:lnTo>
                    <a:pt x="0" y="0"/>
                  </a:lnTo>
                  <a:lnTo>
                    <a:pt x="592" y="0"/>
                  </a:lnTo>
                  <a:lnTo>
                    <a:pt x="689" y="214"/>
                  </a:lnTo>
                  <a:lnTo>
                    <a:pt x="623" y="250"/>
                  </a:lnTo>
                  <a:lnTo>
                    <a:pt x="609" y="230"/>
                  </a:lnTo>
                  <a:lnTo>
                    <a:pt x="595" y="211"/>
                  </a:lnTo>
                  <a:lnTo>
                    <a:pt x="579" y="194"/>
                  </a:lnTo>
                  <a:lnTo>
                    <a:pt x="564" y="178"/>
                  </a:lnTo>
                  <a:lnTo>
                    <a:pt x="548" y="163"/>
                  </a:lnTo>
                  <a:lnTo>
                    <a:pt x="533" y="150"/>
                  </a:lnTo>
                  <a:lnTo>
                    <a:pt x="517" y="138"/>
                  </a:lnTo>
                  <a:lnTo>
                    <a:pt x="499" y="127"/>
                  </a:lnTo>
                  <a:lnTo>
                    <a:pt x="481" y="117"/>
                  </a:lnTo>
                  <a:lnTo>
                    <a:pt x="464" y="109"/>
                  </a:lnTo>
                  <a:lnTo>
                    <a:pt x="446" y="101"/>
                  </a:lnTo>
                  <a:lnTo>
                    <a:pt x="428" y="96"/>
                  </a:lnTo>
                  <a:lnTo>
                    <a:pt x="409" y="91"/>
                  </a:lnTo>
                  <a:lnTo>
                    <a:pt x="389" y="88"/>
                  </a:lnTo>
                  <a:lnTo>
                    <a:pt x="369" y="86"/>
                  </a:lnTo>
                  <a:lnTo>
                    <a:pt x="349" y="86"/>
                  </a:lnTo>
                  <a:lnTo>
                    <a:pt x="338" y="86"/>
                  </a:lnTo>
                  <a:lnTo>
                    <a:pt x="327" y="87"/>
                  </a:lnTo>
                  <a:lnTo>
                    <a:pt x="318" y="88"/>
                  </a:lnTo>
                  <a:lnTo>
                    <a:pt x="310" y="89"/>
                  </a:lnTo>
                  <a:lnTo>
                    <a:pt x="302" y="93"/>
                  </a:lnTo>
                  <a:lnTo>
                    <a:pt x="296" y="95"/>
                  </a:lnTo>
                  <a:lnTo>
                    <a:pt x="290" y="98"/>
                  </a:lnTo>
                  <a:lnTo>
                    <a:pt x="286" y="102"/>
                  </a:lnTo>
                  <a:lnTo>
                    <a:pt x="281" y="107"/>
                  </a:lnTo>
                  <a:lnTo>
                    <a:pt x="278" y="113"/>
                  </a:lnTo>
                  <a:lnTo>
                    <a:pt x="276" y="120"/>
                  </a:lnTo>
                  <a:lnTo>
                    <a:pt x="274" y="129"/>
                  </a:lnTo>
                  <a:lnTo>
                    <a:pt x="271" y="139"/>
                  </a:lnTo>
                  <a:lnTo>
                    <a:pt x="270" y="151"/>
                  </a:lnTo>
                  <a:lnTo>
                    <a:pt x="269" y="163"/>
                  </a:lnTo>
                  <a:lnTo>
                    <a:pt x="269" y="177"/>
                  </a:lnTo>
                  <a:lnTo>
                    <a:pt x="269" y="279"/>
                  </a:lnTo>
                  <a:lnTo>
                    <a:pt x="303" y="279"/>
                  </a:lnTo>
                  <a:lnTo>
                    <a:pt x="316" y="278"/>
                  </a:lnTo>
                  <a:lnTo>
                    <a:pt x="329" y="277"/>
                  </a:lnTo>
                  <a:lnTo>
                    <a:pt x="340" y="276"/>
                  </a:lnTo>
                  <a:lnTo>
                    <a:pt x="349" y="274"/>
                  </a:lnTo>
                  <a:lnTo>
                    <a:pt x="358" y="271"/>
                  </a:lnTo>
                  <a:lnTo>
                    <a:pt x="366" y="266"/>
                  </a:lnTo>
                  <a:lnTo>
                    <a:pt x="373" y="262"/>
                  </a:lnTo>
                  <a:lnTo>
                    <a:pt x="378" y="257"/>
                  </a:lnTo>
                  <a:lnTo>
                    <a:pt x="382" y="251"/>
                  </a:lnTo>
                  <a:lnTo>
                    <a:pt x="387" y="243"/>
                  </a:lnTo>
                  <a:lnTo>
                    <a:pt x="390" y="234"/>
                  </a:lnTo>
                  <a:lnTo>
                    <a:pt x="393" y="223"/>
                  </a:lnTo>
                  <a:lnTo>
                    <a:pt x="397" y="212"/>
                  </a:lnTo>
                  <a:lnTo>
                    <a:pt x="399" y="199"/>
                  </a:lnTo>
                  <a:lnTo>
                    <a:pt x="400" y="184"/>
                  </a:lnTo>
                  <a:lnTo>
                    <a:pt x="401" y="168"/>
                  </a:lnTo>
                  <a:lnTo>
                    <a:pt x="476" y="168"/>
                  </a:lnTo>
                  <a:lnTo>
                    <a:pt x="476" y="490"/>
                  </a:lnTo>
                  <a:lnTo>
                    <a:pt x="401" y="490"/>
                  </a:lnTo>
                  <a:lnTo>
                    <a:pt x="399" y="475"/>
                  </a:lnTo>
                  <a:lnTo>
                    <a:pt x="397" y="461"/>
                  </a:lnTo>
                  <a:lnTo>
                    <a:pt x="393" y="447"/>
                  </a:lnTo>
                  <a:lnTo>
                    <a:pt x="390" y="435"/>
                  </a:lnTo>
                  <a:lnTo>
                    <a:pt x="386" y="424"/>
                  </a:lnTo>
                  <a:lnTo>
                    <a:pt x="381" y="415"/>
                  </a:lnTo>
                  <a:lnTo>
                    <a:pt x="376" y="406"/>
                  </a:lnTo>
                  <a:lnTo>
                    <a:pt x="370" y="398"/>
                  </a:lnTo>
                  <a:lnTo>
                    <a:pt x="364" y="391"/>
                  </a:lnTo>
                  <a:lnTo>
                    <a:pt x="357" y="386"/>
                  </a:lnTo>
                  <a:lnTo>
                    <a:pt x="349" y="380"/>
                  </a:lnTo>
                  <a:lnTo>
                    <a:pt x="342" y="377"/>
                  </a:lnTo>
                  <a:lnTo>
                    <a:pt x="333" y="374"/>
                  </a:lnTo>
                  <a:lnTo>
                    <a:pt x="324" y="372"/>
                  </a:lnTo>
                  <a:lnTo>
                    <a:pt x="313" y="371"/>
                  </a:lnTo>
                  <a:lnTo>
                    <a:pt x="303" y="369"/>
                  </a:lnTo>
                  <a:lnTo>
                    <a:pt x="269" y="369"/>
                  </a:lnTo>
                  <a:lnTo>
                    <a:pt x="269" y="537"/>
                  </a:lnTo>
                  <a:lnTo>
                    <a:pt x="269" y="550"/>
                  </a:lnTo>
                  <a:lnTo>
                    <a:pt x="270" y="563"/>
                  </a:lnTo>
                  <a:lnTo>
                    <a:pt x="271" y="574"/>
                  </a:lnTo>
                  <a:lnTo>
                    <a:pt x="274" y="584"/>
                  </a:lnTo>
                  <a:lnTo>
                    <a:pt x="276" y="593"/>
                  </a:lnTo>
                  <a:lnTo>
                    <a:pt x="278" y="599"/>
                  </a:lnTo>
                  <a:lnTo>
                    <a:pt x="281" y="606"/>
                  </a:lnTo>
                  <a:lnTo>
                    <a:pt x="286" y="610"/>
                  </a:lnTo>
                  <a:lnTo>
                    <a:pt x="290" y="613"/>
                  </a:lnTo>
                  <a:lnTo>
                    <a:pt x="296" y="617"/>
                  </a:lnTo>
                  <a:lnTo>
                    <a:pt x="302" y="620"/>
                  </a:lnTo>
                  <a:lnTo>
                    <a:pt x="310" y="622"/>
                  </a:lnTo>
                  <a:lnTo>
                    <a:pt x="319" y="624"/>
                  </a:lnTo>
                  <a:lnTo>
                    <a:pt x="329" y="626"/>
                  </a:lnTo>
                  <a:lnTo>
                    <a:pt x="338" y="626"/>
                  </a:lnTo>
                  <a:lnTo>
                    <a:pt x="351" y="627"/>
                  </a:lnTo>
                  <a:lnTo>
                    <a:pt x="371" y="626"/>
                  </a:lnTo>
                  <a:lnTo>
                    <a:pt x="391" y="623"/>
                  </a:lnTo>
                  <a:lnTo>
                    <a:pt x="412" y="619"/>
                  </a:lnTo>
                  <a:lnTo>
                    <a:pt x="433" y="613"/>
                  </a:lnTo>
                  <a:lnTo>
                    <a:pt x="453" y="606"/>
                  </a:lnTo>
                  <a:lnTo>
                    <a:pt x="473" y="597"/>
                  </a:lnTo>
                  <a:lnTo>
                    <a:pt x="492" y="587"/>
                  </a:lnTo>
                  <a:lnTo>
                    <a:pt x="512" y="575"/>
                  </a:lnTo>
                  <a:lnTo>
                    <a:pt x="532" y="561"/>
                  </a:lnTo>
                  <a:lnTo>
                    <a:pt x="551" y="546"/>
                  </a:lnTo>
                  <a:lnTo>
                    <a:pt x="568" y="530"/>
                  </a:lnTo>
                  <a:lnTo>
                    <a:pt x="586" y="513"/>
                  </a:lnTo>
                  <a:lnTo>
                    <a:pt x="602" y="495"/>
                  </a:lnTo>
                  <a:lnTo>
                    <a:pt x="618" y="475"/>
                  </a:lnTo>
                  <a:lnTo>
                    <a:pt x="633" y="453"/>
                  </a:lnTo>
                  <a:lnTo>
                    <a:pt x="647" y="431"/>
                  </a:lnTo>
                  <a:lnTo>
                    <a:pt x="715" y="468"/>
                  </a:lnTo>
                  <a:lnTo>
                    <a:pt x="607" y="712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0" name="Freeform 193"/>
            <p:cNvSpPr>
              <a:spLocks/>
            </p:cNvSpPr>
            <p:nvPr/>
          </p:nvSpPr>
          <p:spPr bwMode="auto">
            <a:xfrm>
              <a:off x="1933" y="1414"/>
              <a:ext cx="92" cy="108"/>
            </a:xfrm>
            <a:custGeom>
              <a:avLst/>
              <a:gdLst/>
              <a:ahLst/>
              <a:cxnLst>
                <a:cxn ang="0">
                  <a:pos x="106" y="490"/>
                </a:cxn>
                <a:cxn ang="0">
                  <a:pos x="185" y="578"/>
                </a:cxn>
                <a:cxn ang="0">
                  <a:pos x="276" y="631"/>
                </a:cxn>
                <a:cxn ang="0">
                  <a:pos x="368" y="643"/>
                </a:cxn>
                <a:cxn ang="0">
                  <a:pos x="426" y="628"/>
                </a:cxn>
                <a:cxn ang="0">
                  <a:pos x="468" y="593"/>
                </a:cxn>
                <a:cxn ang="0">
                  <a:pos x="483" y="548"/>
                </a:cxn>
                <a:cxn ang="0">
                  <a:pos x="467" y="516"/>
                </a:cxn>
                <a:cxn ang="0">
                  <a:pos x="423" y="487"/>
                </a:cxn>
                <a:cxn ang="0">
                  <a:pos x="324" y="455"/>
                </a:cxn>
                <a:cxn ang="0">
                  <a:pos x="300" y="449"/>
                </a:cxn>
                <a:cxn ang="0">
                  <a:pos x="234" y="432"/>
                </a:cxn>
                <a:cxn ang="0">
                  <a:pos x="164" y="411"/>
                </a:cxn>
                <a:cxn ang="0">
                  <a:pos x="120" y="394"/>
                </a:cxn>
                <a:cxn ang="0">
                  <a:pos x="86" y="370"/>
                </a:cxn>
                <a:cxn ang="0">
                  <a:pos x="49" y="326"/>
                </a:cxn>
                <a:cxn ang="0">
                  <a:pos x="27" y="273"/>
                </a:cxn>
                <a:cxn ang="0">
                  <a:pos x="23" y="214"/>
                </a:cxn>
                <a:cxn ang="0">
                  <a:pos x="33" y="159"/>
                </a:cxn>
                <a:cxn ang="0">
                  <a:pos x="58" y="109"/>
                </a:cxn>
                <a:cxn ang="0">
                  <a:pos x="99" y="65"/>
                </a:cxn>
                <a:cxn ang="0">
                  <a:pos x="149" y="30"/>
                </a:cxn>
                <a:cxn ang="0">
                  <a:pos x="233" y="4"/>
                </a:cxn>
                <a:cxn ang="0">
                  <a:pos x="319" y="2"/>
                </a:cxn>
                <a:cxn ang="0">
                  <a:pos x="373" y="12"/>
                </a:cxn>
                <a:cxn ang="0">
                  <a:pos x="424" y="33"/>
                </a:cxn>
                <a:cxn ang="0">
                  <a:pos x="535" y="12"/>
                </a:cxn>
                <a:cxn ang="0">
                  <a:pos x="491" y="201"/>
                </a:cxn>
                <a:cxn ang="0">
                  <a:pos x="424" y="139"/>
                </a:cxn>
                <a:cxn ang="0">
                  <a:pos x="346" y="105"/>
                </a:cxn>
                <a:cxn ang="0">
                  <a:pos x="274" y="101"/>
                </a:cxn>
                <a:cxn ang="0">
                  <a:pos x="224" y="115"/>
                </a:cxn>
                <a:cxn ang="0">
                  <a:pos x="193" y="144"/>
                </a:cxn>
                <a:cxn ang="0">
                  <a:pos x="186" y="180"/>
                </a:cxn>
                <a:cxn ang="0">
                  <a:pos x="209" y="212"/>
                </a:cxn>
                <a:cxn ang="0">
                  <a:pos x="265" y="240"/>
                </a:cxn>
                <a:cxn ang="0">
                  <a:pos x="373" y="270"/>
                </a:cxn>
                <a:cxn ang="0">
                  <a:pos x="407" y="278"/>
                </a:cxn>
                <a:cxn ang="0">
                  <a:pos x="523" y="315"/>
                </a:cxn>
                <a:cxn ang="0">
                  <a:pos x="605" y="371"/>
                </a:cxn>
                <a:cxn ang="0">
                  <a:pos x="639" y="451"/>
                </a:cxn>
                <a:cxn ang="0">
                  <a:pos x="639" y="533"/>
                </a:cxn>
                <a:cxn ang="0">
                  <a:pos x="620" y="593"/>
                </a:cxn>
                <a:cxn ang="0">
                  <a:pos x="585" y="646"/>
                </a:cxn>
                <a:cxn ang="0">
                  <a:pos x="534" y="692"/>
                </a:cxn>
                <a:cxn ang="0">
                  <a:pos x="474" y="724"/>
                </a:cxn>
                <a:cxn ang="0">
                  <a:pos x="404" y="743"/>
                </a:cxn>
                <a:cxn ang="0">
                  <a:pos x="333" y="747"/>
                </a:cxn>
                <a:cxn ang="0">
                  <a:pos x="281" y="739"/>
                </a:cxn>
                <a:cxn ang="0">
                  <a:pos x="226" y="722"/>
                </a:cxn>
                <a:cxn ang="0">
                  <a:pos x="163" y="691"/>
                </a:cxn>
              </a:cxnLst>
              <a:rect l="0" t="0" r="r" b="b"/>
              <a:pathLst>
                <a:path w="642" h="747">
                  <a:moveTo>
                    <a:pt x="87" y="738"/>
                  </a:moveTo>
                  <a:lnTo>
                    <a:pt x="0" y="472"/>
                  </a:lnTo>
                  <a:lnTo>
                    <a:pt x="81" y="445"/>
                  </a:lnTo>
                  <a:lnTo>
                    <a:pt x="93" y="468"/>
                  </a:lnTo>
                  <a:lnTo>
                    <a:pt x="106" y="490"/>
                  </a:lnTo>
                  <a:lnTo>
                    <a:pt x="121" y="510"/>
                  </a:lnTo>
                  <a:lnTo>
                    <a:pt x="136" y="528"/>
                  </a:lnTo>
                  <a:lnTo>
                    <a:pt x="152" y="547"/>
                  </a:lnTo>
                  <a:lnTo>
                    <a:pt x="168" y="562"/>
                  </a:lnTo>
                  <a:lnTo>
                    <a:pt x="185" y="578"/>
                  </a:lnTo>
                  <a:lnTo>
                    <a:pt x="202" y="591"/>
                  </a:lnTo>
                  <a:lnTo>
                    <a:pt x="221" y="603"/>
                  </a:lnTo>
                  <a:lnTo>
                    <a:pt x="238" y="614"/>
                  </a:lnTo>
                  <a:lnTo>
                    <a:pt x="257" y="623"/>
                  </a:lnTo>
                  <a:lnTo>
                    <a:pt x="276" y="631"/>
                  </a:lnTo>
                  <a:lnTo>
                    <a:pt x="296" y="636"/>
                  </a:lnTo>
                  <a:lnTo>
                    <a:pt x="315" y="640"/>
                  </a:lnTo>
                  <a:lnTo>
                    <a:pt x="335" y="643"/>
                  </a:lnTo>
                  <a:lnTo>
                    <a:pt x="355" y="643"/>
                  </a:lnTo>
                  <a:lnTo>
                    <a:pt x="368" y="643"/>
                  </a:lnTo>
                  <a:lnTo>
                    <a:pt x="381" y="642"/>
                  </a:lnTo>
                  <a:lnTo>
                    <a:pt x="393" y="639"/>
                  </a:lnTo>
                  <a:lnTo>
                    <a:pt x="406" y="636"/>
                  </a:lnTo>
                  <a:lnTo>
                    <a:pt x="417" y="633"/>
                  </a:lnTo>
                  <a:lnTo>
                    <a:pt x="426" y="628"/>
                  </a:lnTo>
                  <a:lnTo>
                    <a:pt x="436" y="623"/>
                  </a:lnTo>
                  <a:lnTo>
                    <a:pt x="446" y="616"/>
                  </a:lnTo>
                  <a:lnTo>
                    <a:pt x="455" y="609"/>
                  </a:lnTo>
                  <a:lnTo>
                    <a:pt x="462" y="601"/>
                  </a:lnTo>
                  <a:lnTo>
                    <a:pt x="468" y="593"/>
                  </a:lnTo>
                  <a:lnTo>
                    <a:pt x="474" y="585"/>
                  </a:lnTo>
                  <a:lnTo>
                    <a:pt x="477" y="577"/>
                  </a:lnTo>
                  <a:lnTo>
                    <a:pt x="480" y="568"/>
                  </a:lnTo>
                  <a:lnTo>
                    <a:pt x="483" y="558"/>
                  </a:lnTo>
                  <a:lnTo>
                    <a:pt x="483" y="548"/>
                  </a:lnTo>
                  <a:lnTo>
                    <a:pt x="483" y="542"/>
                  </a:lnTo>
                  <a:lnTo>
                    <a:pt x="480" y="535"/>
                  </a:lnTo>
                  <a:lnTo>
                    <a:pt x="477" y="528"/>
                  </a:lnTo>
                  <a:lnTo>
                    <a:pt x="473" y="522"/>
                  </a:lnTo>
                  <a:lnTo>
                    <a:pt x="467" y="516"/>
                  </a:lnTo>
                  <a:lnTo>
                    <a:pt x="462" y="510"/>
                  </a:lnTo>
                  <a:lnTo>
                    <a:pt x="453" y="504"/>
                  </a:lnTo>
                  <a:lnTo>
                    <a:pt x="444" y="498"/>
                  </a:lnTo>
                  <a:lnTo>
                    <a:pt x="434" y="492"/>
                  </a:lnTo>
                  <a:lnTo>
                    <a:pt x="423" y="487"/>
                  </a:lnTo>
                  <a:lnTo>
                    <a:pt x="410" y="481"/>
                  </a:lnTo>
                  <a:lnTo>
                    <a:pt x="397" y="476"/>
                  </a:lnTo>
                  <a:lnTo>
                    <a:pt x="366" y="466"/>
                  </a:lnTo>
                  <a:lnTo>
                    <a:pt x="330" y="456"/>
                  </a:lnTo>
                  <a:lnTo>
                    <a:pt x="324" y="455"/>
                  </a:lnTo>
                  <a:lnTo>
                    <a:pt x="319" y="454"/>
                  </a:lnTo>
                  <a:lnTo>
                    <a:pt x="313" y="452"/>
                  </a:lnTo>
                  <a:lnTo>
                    <a:pt x="309" y="450"/>
                  </a:lnTo>
                  <a:lnTo>
                    <a:pt x="304" y="449"/>
                  </a:lnTo>
                  <a:lnTo>
                    <a:pt x="300" y="449"/>
                  </a:lnTo>
                  <a:lnTo>
                    <a:pt x="297" y="448"/>
                  </a:lnTo>
                  <a:lnTo>
                    <a:pt x="293" y="447"/>
                  </a:lnTo>
                  <a:lnTo>
                    <a:pt x="272" y="442"/>
                  </a:lnTo>
                  <a:lnTo>
                    <a:pt x="253" y="437"/>
                  </a:lnTo>
                  <a:lnTo>
                    <a:pt x="234" y="432"/>
                  </a:lnTo>
                  <a:lnTo>
                    <a:pt x="218" y="427"/>
                  </a:lnTo>
                  <a:lnTo>
                    <a:pt x="202" y="423"/>
                  </a:lnTo>
                  <a:lnTo>
                    <a:pt x="188" y="418"/>
                  </a:lnTo>
                  <a:lnTo>
                    <a:pt x="176" y="415"/>
                  </a:lnTo>
                  <a:lnTo>
                    <a:pt x="164" y="411"/>
                  </a:lnTo>
                  <a:lnTo>
                    <a:pt x="154" y="407"/>
                  </a:lnTo>
                  <a:lnTo>
                    <a:pt x="144" y="404"/>
                  </a:lnTo>
                  <a:lnTo>
                    <a:pt x="135" y="401"/>
                  </a:lnTo>
                  <a:lnTo>
                    <a:pt x="127" y="398"/>
                  </a:lnTo>
                  <a:lnTo>
                    <a:pt x="120" y="394"/>
                  </a:lnTo>
                  <a:lnTo>
                    <a:pt x="114" y="391"/>
                  </a:lnTo>
                  <a:lnTo>
                    <a:pt x="109" y="388"/>
                  </a:lnTo>
                  <a:lnTo>
                    <a:pt x="104" y="384"/>
                  </a:lnTo>
                  <a:lnTo>
                    <a:pt x="94" y="378"/>
                  </a:lnTo>
                  <a:lnTo>
                    <a:pt x="86" y="370"/>
                  </a:lnTo>
                  <a:lnTo>
                    <a:pt x="77" y="362"/>
                  </a:lnTo>
                  <a:lnTo>
                    <a:pt x="69" y="354"/>
                  </a:lnTo>
                  <a:lnTo>
                    <a:pt x="61" y="345"/>
                  </a:lnTo>
                  <a:lnTo>
                    <a:pt x="55" y="336"/>
                  </a:lnTo>
                  <a:lnTo>
                    <a:pt x="49" y="326"/>
                  </a:lnTo>
                  <a:lnTo>
                    <a:pt x="44" y="316"/>
                  </a:lnTo>
                  <a:lnTo>
                    <a:pt x="38" y="306"/>
                  </a:lnTo>
                  <a:lnTo>
                    <a:pt x="34" y="295"/>
                  </a:lnTo>
                  <a:lnTo>
                    <a:pt x="31" y="284"/>
                  </a:lnTo>
                  <a:lnTo>
                    <a:pt x="27" y="273"/>
                  </a:lnTo>
                  <a:lnTo>
                    <a:pt x="25" y="262"/>
                  </a:lnTo>
                  <a:lnTo>
                    <a:pt x="24" y="250"/>
                  </a:lnTo>
                  <a:lnTo>
                    <a:pt x="23" y="238"/>
                  </a:lnTo>
                  <a:lnTo>
                    <a:pt x="23" y="226"/>
                  </a:lnTo>
                  <a:lnTo>
                    <a:pt x="23" y="214"/>
                  </a:lnTo>
                  <a:lnTo>
                    <a:pt x="24" y="203"/>
                  </a:lnTo>
                  <a:lnTo>
                    <a:pt x="25" y="192"/>
                  </a:lnTo>
                  <a:lnTo>
                    <a:pt x="27" y="180"/>
                  </a:lnTo>
                  <a:lnTo>
                    <a:pt x="29" y="169"/>
                  </a:lnTo>
                  <a:lnTo>
                    <a:pt x="33" y="159"/>
                  </a:lnTo>
                  <a:lnTo>
                    <a:pt x="37" y="148"/>
                  </a:lnTo>
                  <a:lnTo>
                    <a:pt x="42" y="138"/>
                  </a:lnTo>
                  <a:lnTo>
                    <a:pt x="46" y="128"/>
                  </a:lnTo>
                  <a:lnTo>
                    <a:pt x="51" y="118"/>
                  </a:lnTo>
                  <a:lnTo>
                    <a:pt x="58" y="109"/>
                  </a:lnTo>
                  <a:lnTo>
                    <a:pt x="65" y="100"/>
                  </a:lnTo>
                  <a:lnTo>
                    <a:pt x="72" y="91"/>
                  </a:lnTo>
                  <a:lnTo>
                    <a:pt x="80" y="82"/>
                  </a:lnTo>
                  <a:lnTo>
                    <a:pt x="89" y="73"/>
                  </a:lnTo>
                  <a:lnTo>
                    <a:pt x="99" y="65"/>
                  </a:lnTo>
                  <a:lnTo>
                    <a:pt x="108" y="57"/>
                  </a:lnTo>
                  <a:lnTo>
                    <a:pt x="117" y="50"/>
                  </a:lnTo>
                  <a:lnTo>
                    <a:pt x="128" y="43"/>
                  </a:lnTo>
                  <a:lnTo>
                    <a:pt x="138" y="37"/>
                  </a:lnTo>
                  <a:lnTo>
                    <a:pt x="149" y="30"/>
                  </a:lnTo>
                  <a:lnTo>
                    <a:pt x="160" y="25"/>
                  </a:lnTo>
                  <a:lnTo>
                    <a:pt x="171" y="21"/>
                  </a:lnTo>
                  <a:lnTo>
                    <a:pt x="183" y="16"/>
                  </a:lnTo>
                  <a:lnTo>
                    <a:pt x="208" y="9"/>
                  </a:lnTo>
                  <a:lnTo>
                    <a:pt x="233" y="4"/>
                  </a:lnTo>
                  <a:lnTo>
                    <a:pt x="259" y="1"/>
                  </a:lnTo>
                  <a:lnTo>
                    <a:pt x="287" y="0"/>
                  </a:lnTo>
                  <a:lnTo>
                    <a:pt x="297" y="0"/>
                  </a:lnTo>
                  <a:lnTo>
                    <a:pt x="309" y="1"/>
                  </a:lnTo>
                  <a:lnTo>
                    <a:pt x="319" y="2"/>
                  </a:lnTo>
                  <a:lnTo>
                    <a:pt x="330" y="3"/>
                  </a:lnTo>
                  <a:lnTo>
                    <a:pt x="341" y="5"/>
                  </a:lnTo>
                  <a:lnTo>
                    <a:pt x="352" y="6"/>
                  </a:lnTo>
                  <a:lnTo>
                    <a:pt x="363" y="10"/>
                  </a:lnTo>
                  <a:lnTo>
                    <a:pt x="373" y="12"/>
                  </a:lnTo>
                  <a:lnTo>
                    <a:pt x="384" y="16"/>
                  </a:lnTo>
                  <a:lnTo>
                    <a:pt x="393" y="19"/>
                  </a:lnTo>
                  <a:lnTo>
                    <a:pt x="404" y="24"/>
                  </a:lnTo>
                  <a:lnTo>
                    <a:pt x="414" y="28"/>
                  </a:lnTo>
                  <a:lnTo>
                    <a:pt x="424" y="33"/>
                  </a:lnTo>
                  <a:lnTo>
                    <a:pt x="434" y="38"/>
                  </a:lnTo>
                  <a:lnTo>
                    <a:pt x="444" y="44"/>
                  </a:lnTo>
                  <a:lnTo>
                    <a:pt x="454" y="50"/>
                  </a:lnTo>
                  <a:lnTo>
                    <a:pt x="470" y="12"/>
                  </a:lnTo>
                  <a:lnTo>
                    <a:pt x="535" y="12"/>
                  </a:lnTo>
                  <a:lnTo>
                    <a:pt x="597" y="224"/>
                  </a:lnTo>
                  <a:lnTo>
                    <a:pt x="525" y="250"/>
                  </a:lnTo>
                  <a:lnTo>
                    <a:pt x="514" y="233"/>
                  </a:lnTo>
                  <a:lnTo>
                    <a:pt x="503" y="216"/>
                  </a:lnTo>
                  <a:lnTo>
                    <a:pt x="491" y="201"/>
                  </a:lnTo>
                  <a:lnTo>
                    <a:pt x="479" y="187"/>
                  </a:lnTo>
                  <a:lnTo>
                    <a:pt x="466" y="173"/>
                  </a:lnTo>
                  <a:lnTo>
                    <a:pt x="453" y="161"/>
                  </a:lnTo>
                  <a:lnTo>
                    <a:pt x="439" y="149"/>
                  </a:lnTo>
                  <a:lnTo>
                    <a:pt x="424" y="139"/>
                  </a:lnTo>
                  <a:lnTo>
                    <a:pt x="409" y="130"/>
                  </a:lnTo>
                  <a:lnTo>
                    <a:pt x="395" y="122"/>
                  </a:lnTo>
                  <a:lnTo>
                    <a:pt x="378" y="115"/>
                  </a:lnTo>
                  <a:lnTo>
                    <a:pt x="363" y="110"/>
                  </a:lnTo>
                  <a:lnTo>
                    <a:pt x="346" y="105"/>
                  </a:lnTo>
                  <a:lnTo>
                    <a:pt x="331" y="102"/>
                  </a:lnTo>
                  <a:lnTo>
                    <a:pt x="314" y="100"/>
                  </a:lnTo>
                  <a:lnTo>
                    <a:pt x="297" y="100"/>
                  </a:lnTo>
                  <a:lnTo>
                    <a:pt x="285" y="100"/>
                  </a:lnTo>
                  <a:lnTo>
                    <a:pt x="274" y="101"/>
                  </a:lnTo>
                  <a:lnTo>
                    <a:pt x="263" y="103"/>
                  </a:lnTo>
                  <a:lnTo>
                    <a:pt x="252" y="105"/>
                  </a:lnTo>
                  <a:lnTo>
                    <a:pt x="242" y="107"/>
                  </a:lnTo>
                  <a:lnTo>
                    <a:pt x="233" y="111"/>
                  </a:lnTo>
                  <a:lnTo>
                    <a:pt x="224" y="115"/>
                  </a:lnTo>
                  <a:lnTo>
                    <a:pt x="216" y="121"/>
                  </a:lnTo>
                  <a:lnTo>
                    <a:pt x="209" y="125"/>
                  </a:lnTo>
                  <a:lnTo>
                    <a:pt x="202" y="132"/>
                  </a:lnTo>
                  <a:lnTo>
                    <a:pt x="198" y="137"/>
                  </a:lnTo>
                  <a:lnTo>
                    <a:pt x="193" y="144"/>
                  </a:lnTo>
                  <a:lnTo>
                    <a:pt x="190" y="150"/>
                  </a:lnTo>
                  <a:lnTo>
                    <a:pt x="187" y="158"/>
                  </a:lnTo>
                  <a:lnTo>
                    <a:pt x="186" y="165"/>
                  </a:lnTo>
                  <a:lnTo>
                    <a:pt x="186" y="172"/>
                  </a:lnTo>
                  <a:lnTo>
                    <a:pt x="186" y="180"/>
                  </a:lnTo>
                  <a:lnTo>
                    <a:pt x="188" y="187"/>
                  </a:lnTo>
                  <a:lnTo>
                    <a:pt x="191" y="193"/>
                  </a:lnTo>
                  <a:lnTo>
                    <a:pt x="196" y="199"/>
                  </a:lnTo>
                  <a:lnTo>
                    <a:pt x="202" y="205"/>
                  </a:lnTo>
                  <a:lnTo>
                    <a:pt x="209" y="212"/>
                  </a:lnTo>
                  <a:lnTo>
                    <a:pt x="218" y="217"/>
                  </a:lnTo>
                  <a:lnTo>
                    <a:pt x="227" y="223"/>
                  </a:lnTo>
                  <a:lnTo>
                    <a:pt x="238" y="229"/>
                  </a:lnTo>
                  <a:lnTo>
                    <a:pt x="252" y="235"/>
                  </a:lnTo>
                  <a:lnTo>
                    <a:pt x="265" y="240"/>
                  </a:lnTo>
                  <a:lnTo>
                    <a:pt x="280" y="246"/>
                  </a:lnTo>
                  <a:lnTo>
                    <a:pt x="315" y="256"/>
                  </a:lnTo>
                  <a:lnTo>
                    <a:pt x="355" y="266"/>
                  </a:lnTo>
                  <a:lnTo>
                    <a:pt x="364" y="268"/>
                  </a:lnTo>
                  <a:lnTo>
                    <a:pt x="373" y="270"/>
                  </a:lnTo>
                  <a:lnTo>
                    <a:pt x="380" y="272"/>
                  </a:lnTo>
                  <a:lnTo>
                    <a:pt x="388" y="273"/>
                  </a:lnTo>
                  <a:lnTo>
                    <a:pt x="395" y="276"/>
                  </a:lnTo>
                  <a:lnTo>
                    <a:pt x="401" y="277"/>
                  </a:lnTo>
                  <a:lnTo>
                    <a:pt x="407" y="278"/>
                  </a:lnTo>
                  <a:lnTo>
                    <a:pt x="412" y="279"/>
                  </a:lnTo>
                  <a:lnTo>
                    <a:pt x="444" y="288"/>
                  </a:lnTo>
                  <a:lnTo>
                    <a:pt x="474" y="296"/>
                  </a:lnTo>
                  <a:lnTo>
                    <a:pt x="500" y="305"/>
                  </a:lnTo>
                  <a:lnTo>
                    <a:pt x="523" y="315"/>
                  </a:lnTo>
                  <a:lnTo>
                    <a:pt x="545" y="325"/>
                  </a:lnTo>
                  <a:lnTo>
                    <a:pt x="564" y="336"/>
                  </a:lnTo>
                  <a:lnTo>
                    <a:pt x="579" y="347"/>
                  </a:lnTo>
                  <a:lnTo>
                    <a:pt x="594" y="358"/>
                  </a:lnTo>
                  <a:lnTo>
                    <a:pt x="605" y="371"/>
                  </a:lnTo>
                  <a:lnTo>
                    <a:pt x="614" y="384"/>
                  </a:lnTo>
                  <a:lnTo>
                    <a:pt x="622" y="400"/>
                  </a:lnTo>
                  <a:lnTo>
                    <a:pt x="629" y="415"/>
                  </a:lnTo>
                  <a:lnTo>
                    <a:pt x="634" y="433"/>
                  </a:lnTo>
                  <a:lnTo>
                    <a:pt x="639" y="451"/>
                  </a:lnTo>
                  <a:lnTo>
                    <a:pt x="641" y="472"/>
                  </a:lnTo>
                  <a:lnTo>
                    <a:pt x="642" y="493"/>
                  </a:lnTo>
                  <a:lnTo>
                    <a:pt x="641" y="506"/>
                  </a:lnTo>
                  <a:lnTo>
                    <a:pt x="640" y="520"/>
                  </a:lnTo>
                  <a:lnTo>
                    <a:pt x="639" y="533"/>
                  </a:lnTo>
                  <a:lnTo>
                    <a:pt x="636" y="546"/>
                  </a:lnTo>
                  <a:lnTo>
                    <a:pt x="633" y="558"/>
                  </a:lnTo>
                  <a:lnTo>
                    <a:pt x="630" y="570"/>
                  </a:lnTo>
                  <a:lnTo>
                    <a:pt x="625" y="582"/>
                  </a:lnTo>
                  <a:lnTo>
                    <a:pt x="620" y="593"/>
                  </a:lnTo>
                  <a:lnTo>
                    <a:pt x="614" y="604"/>
                  </a:lnTo>
                  <a:lnTo>
                    <a:pt x="608" y="615"/>
                  </a:lnTo>
                  <a:lnTo>
                    <a:pt x="601" y="626"/>
                  </a:lnTo>
                  <a:lnTo>
                    <a:pt x="594" y="636"/>
                  </a:lnTo>
                  <a:lnTo>
                    <a:pt x="585" y="646"/>
                  </a:lnTo>
                  <a:lnTo>
                    <a:pt x="576" y="656"/>
                  </a:lnTo>
                  <a:lnTo>
                    <a:pt x="567" y="666"/>
                  </a:lnTo>
                  <a:lnTo>
                    <a:pt x="556" y="674"/>
                  </a:lnTo>
                  <a:lnTo>
                    <a:pt x="545" y="683"/>
                  </a:lnTo>
                  <a:lnTo>
                    <a:pt x="534" y="692"/>
                  </a:lnTo>
                  <a:lnTo>
                    <a:pt x="523" y="699"/>
                  </a:lnTo>
                  <a:lnTo>
                    <a:pt x="511" y="706"/>
                  </a:lnTo>
                  <a:lnTo>
                    <a:pt x="499" y="713"/>
                  </a:lnTo>
                  <a:lnTo>
                    <a:pt x="487" y="718"/>
                  </a:lnTo>
                  <a:lnTo>
                    <a:pt x="474" y="724"/>
                  </a:lnTo>
                  <a:lnTo>
                    <a:pt x="461" y="728"/>
                  </a:lnTo>
                  <a:lnTo>
                    <a:pt x="446" y="733"/>
                  </a:lnTo>
                  <a:lnTo>
                    <a:pt x="433" y="737"/>
                  </a:lnTo>
                  <a:lnTo>
                    <a:pt x="419" y="739"/>
                  </a:lnTo>
                  <a:lnTo>
                    <a:pt x="404" y="743"/>
                  </a:lnTo>
                  <a:lnTo>
                    <a:pt x="389" y="744"/>
                  </a:lnTo>
                  <a:lnTo>
                    <a:pt x="374" y="746"/>
                  </a:lnTo>
                  <a:lnTo>
                    <a:pt x="358" y="746"/>
                  </a:lnTo>
                  <a:lnTo>
                    <a:pt x="343" y="747"/>
                  </a:lnTo>
                  <a:lnTo>
                    <a:pt x="333" y="747"/>
                  </a:lnTo>
                  <a:lnTo>
                    <a:pt x="322" y="746"/>
                  </a:lnTo>
                  <a:lnTo>
                    <a:pt x="312" y="745"/>
                  </a:lnTo>
                  <a:lnTo>
                    <a:pt x="302" y="744"/>
                  </a:lnTo>
                  <a:lnTo>
                    <a:pt x="291" y="742"/>
                  </a:lnTo>
                  <a:lnTo>
                    <a:pt x="281" y="739"/>
                  </a:lnTo>
                  <a:lnTo>
                    <a:pt x="270" y="737"/>
                  </a:lnTo>
                  <a:lnTo>
                    <a:pt x="260" y="734"/>
                  </a:lnTo>
                  <a:lnTo>
                    <a:pt x="249" y="731"/>
                  </a:lnTo>
                  <a:lnTo>
                    <a:pt x="238" y="726"/>
                  </a:lnTo>
                  <a:lnTo>
                    <a:pt x="226" y="722"/>
                  </a:lnTo>
                  <a:lnTo>
                    <a:pt x="214" y="717"/>
                  </a:lnTo>
                  <a:lnTo>
                    <a:pt x="202" y="712"/>
                  </a:lnTo>
                  <a:lnTo>
                    <a:pt x="189" y="705"/>
                  </a:lnTo>
                  <a:lnTo>
                    <a:pt x="176" y="699"/>
                  </a:lnTo>
                  <a:lnTo>
                    <a:pt x="163" y="691"/>
                  </a:lnTo>
                  <a:lnTo>
                    <a:pt x="149" y="738"/>
                  </a:lnTo>
                  <a:lnTo>
                    <a:pt x="87" y="738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1" name="Freeform 194"/>
            <p:cNvSpPr>
              <a:spLocks/>
            </p:cNvSpPr>
            <p:nvPr/>
          </p:nvSpPr>
          <p:spPr bwMode="auto">
            <a:xfrm>
              <a:off x="1008" y="1569"/>
              <a:ext cx="96" cy="103"/>
            </a:xfrm>
            <a:custGeom>
              <a:avLst/>
              <a:gdLst/>
              <a:ahLst/>
              <a:cxnLst>
                <a:cxn ang="0">
                  <a:pos x="683" y="549"/>
                </a:cxn>
                <a:cxn ang="0">
                  <a:pos x="637" y="619"/>
                </a:cxn>
                <a:cxn ang="0">
                  <a:pos x="582" y="674"/>
                </a:cxn>
                <a:cxn ang="0">
                  <a:pos x="519" y="713"/>
                </a:cxn>
                <a:cxn ang="0">
                  <a:pos x="450" y="738"/>
                </a:cxn>
                <a:cxn ang="0">
                  <a:pos x="374" y="746"/>
                </a:cxn>
                <a:cxn ang="0">
                  <a:pos x="320" y="742"/>
                </a:cxn>
                <a:cxn ang="0">
                  <a:pos x="267" y="731"/>
                </a:cxn>
                <a:cxn ang="0">
                  <a:pos x="216" y="713"/>
                </a:cxn>
                <a:cxn ang="0">
                  <a:pos x="168" y="688"/>
                </a:cxn>
                <a:cxn ang="0">
                  <a:pos x="126" y="659"/>
                </a:cxn>
                <a:cxn ang="0">
                  <a:pos x="87" y="620"/>
                </a:cxn>
                <a:cxn ang="0">
                  <a:pos x="53" y="575"/>
                </a:cxn>
                <a:cxn ang="0">
                  <a:pos x="27" y="526"/>
                </a:cxn>
                <a:cxn ang="0">
                  <a:pos x="11" y="472"/>
                </a:cxn>
                <a:cxn ang="0">
                  <a:pos x="1" y="412"/>
                </a:cxn>
                <a:cxn ang="0">
                  <a:pos x="0" y="348"/>
                </a:cxn>
                <a:cxn ang="0">
                  <a:pos x="7" y="286"/>
                </a:cxn>
                <a:cxn ang="0">
                  <a:pos x="21" y="231"/>
                </a:cxn>
                <a:cxn ang="0">
                  <a:pos x="43" y="179"/>
                </a:cxn>
                <a:cxn ang="0">
                  <a:pos x="74" y="133"/>
                </a:cxn>
                <a:cxn ang="0">
                  <a:pos x="113" y="90"/>
                </a:cxn>
                <a:cxn ang="0">
                  <a:pos x="151" y="61"/>
                </a:cxn>
                <a:cxn ang="0">
                  <a:pos x="191" y="37"/>
                </a:cxn>
                <a:cxn ang="0">
                  <a:pos x="236" y="18"/>
                </a:cxn>
                <a:cxn ang="0">
                  <a:pos x="284" y="6"/>
                </a:cxn>
                <a:cxn ang="0">
                  <a:pos x="332" y="0"/>
                </a:cxn>
                <a:cxn ang="0">
                  <a:pos x="369" y="0"/>
                </a:cxn>
                <a:cxn ang="0">
                  <a:pos x="400" y="5"/>
                </a:cxn>
                <a:cxn ang="0">
                  <a:pos x="430" y="11"/>
                </a:cxn>
                <a:cxn ang="0">
                  <a:pos x="460" y="21"/>
                </a:cxn>
                <a:cxn ang="0">
                  <a:pos x="489" y="34"/>
                </a:cxn>
                <a:cxn ang="0">
                  <a:pos x="521" y="4"/>
                </a:cxn>
                <a:cxn ang="0">
                  <a:pos x="594" y="291"/>
                </a:cxn>
                <a:cxn ang="0">
                  <a:pos x="561" y="228"/>
                </a:cxn>
                <a:cxn ang="0">
                  <a:pos x="523" y="175"/>
                </a:cxn>
                <a:cxn ang="0">
                  <a:pos x="481" y="133"/>
                </a:cxn>
                <a:cxn ang="0">
                  <a:pos x="435" y="107"/>
                </a:cxn>
                <a:cxn ang="0">
                  <a:pos x="389" y="95"/>
                </a:cxn>
                <a:cxn ang="0">
                  <a:pos x="353" y="95"/>
                </a:cxn>
                <a:cxn ang="0">
                  <a:pos x="325" y="101"/>
                </a:cxn>
                <a:cxn ang="0">
                  <a:pos x="300" y="112"/>
                </a:cxn>
                <a:cxn ang="0">
                  <a:pos x="277" y="129"/>
                </a:cxn>
                <a:cxn ang="0">
                  <a:pos x="256" y="151"/>
                </a:cxn>
                <a:cxn ang="0">
                  <a:pos x="232" y="187"/>
                </a:cxn>
                <a:cxn ang="0">
                  <a:pos x="207" y="255"/>
                </a:cxn>
                <a:cxn ang="0">
                  <a:pos x="196" y="339"/>
                </a:cxn>
                <a:cxn ang="0">
                  <a:pos x="198" y="430"/>
                </a:cxn>
                <a:cxn ang="0">
                  <a:pos x="214" y="508"/>
                </a:cxn>
                <a:cxn ang="0">
                  <a:pos x="233" y="551"/>
                </a:cxn>
                <a:cxn ang="0">
                  <a:pos x="252" y="579"/>
                </a:cxn>
                <a:cxn ang="0">
                  <a:pos x="273" y="601"/>
                </a:cxn>
                <a:cxn ang="0">
                  <a:pos x="297" y="620"/>
                </a:cxn>
                <a:cxn ang="0">
                  <a:pos x="323" y="632"/>
                </a:cxn>
                <a:cxn ang="0">
                  <a:pos x="353" y="640"/>
                </a:cxn>
                <a:cxn ang="0">
                  <a:pos x="385" y="642"/>
                </a:cxn>
                <a:cxn ang="0">
                  <a:pos x="431" y="637"/>
                </a:cxn>
                <a:cxn ang="0">
                  <a:pos x="477" y="618"/>
                </a:cxn>
                <a:cxn ang="0">
                  <a:pos x="522" y="587"/>
                </a:cxn>
                <a:cxn ang="0">
                  <a:pos x="563" y="548"/>
                </a:cxn>
                <a:cxn ang="0">
                  <a:pos x="598" y="499"/>
                </a:cxn>
              </a:cxnLst>
              <a:rect l="0" t="0" r="r" b="b"/>
              <a:pathLst>
                <a:path w="697" h="746">
                  <a:moveTo>
                    <a:pt x="608" y="482"/>
                  </a:moveTo>
                  <a:lnTo>
                    <a:pt x="697" y="522"/>
                  </a:lnTo>
                  <a:lnTo>
                    <a:pt x="683" y="549"/>
                  </a:lnTo>
                  <a:lnTo>
                    <a:pt x="669" y="574"/>
                  </a:lnTo>
                  <a:lnTo>
                    <a:pt x="653" y="597"/>
                  </a:lnTo>
                  <a:lnTo>
                    <a:pt x="637" y="619"/>
                  </a:lnTo>
                  <a:lnTo>
                    <a:pt x="619" y="639"/>
                  </a:lnTo>
                  <a:lnTo>
                    <a:pt x="601" y="657"/>
                  </a:lnTo>
                  <a:lnTo>
                    <a:pt x="582" y="674"/>
                  </a:lnTo>
                  <a:lnTo>
                    <a:pt x="562" y="689"/>
                  </a:lnTo>
                  <a:lnTo>
                    <a:pt x="541" y="703"/>
                  </a:lnTo>
                  <a:lnTo>
                    <a:pt x="519" y="713"/>
                  </a:lnTo>
                  <a:lnTo>
                    <a:pt x="496" y="723"/>
                  </a:lnTo>
                  <a:lnTo>
                    <a:pt x="473" y="732"/>
                  </a:lnTo>
                  <a:lnTo>
                    <a:pt x="450" y="738"/>
                  </a:lnTo>
                  <a:lnTo>
                    <a:pt x="424" y="742"/>
                  </a:lnTo>
                  <a:lnTo>
                    <a:pt x="399" y="745"/>
                  </a:lnTo>
                  <a:lnTo>
                    <a:pt x="374" y="746"/>
                  </a:lnTo>
                  <a:lnTo>
                    <a:pt x="355" y="745"/>
                  </a:lnTo>
                  <a:lnTo>
                    <a:pt x="338" y="744"/>
                  </a:lnTo>
                  <a:lnTo>
                    <a:pt x="320" y="742"/>
                  </a:lnTo>
                  <a:lnTo>
                    <a:pt x="302" y="740"/>
                  </a:lnTo>
                  <a:lnTo>
                    <a:pt x="285" y="735"/>
                  </a:lnTo>
                  <a:lnTo>
                    <a:pt x="267" y="731"/>
                  </a:lnTo>
                  <a:lnTo>
                    <a:pt x="250" y="726"/>
                  </a:lnTo>
                  <a:lnTo>
                    <a:pt x="232" y="720"/>
                  </a:lnTo>
                  <a:lnTo>
                    <a:pt x="216" y="713"/>
                  </a:lnTo>
                  <a:lnTo>
                    <a:pt x="199" y="706"/>
                  </a:lnTo>
                  <a:lnTo>
                    <a:pt x="183" y="697"/>
                  </a:lnTo>
                  <a:lnTo>
                    <a:pt x="168" y="688"/>
                  </a:lnTo>
                  <a:lnTo>
                    <a:pt x="153" y="679"/>
                  </a:lnTo>
                  <a:lnTo>
                    <a:pt x="140" y="670"/>
                  </a:lnTo>
                  <a:lnTo>
                    <a:pt x="126" y="659"/>
                  </a:lnTo>
                  <a:lnTo>
                    <a:pt x="113" y="648"/>
                  </a:lnTo>
                  <a:lnTo>
                    <a:pt x="99" y="634"/>
                  </a:lnTo>
                  <a:lnTo>
                    <a:pt x="87" y="620"/>
                  </a:lnTo>
                  <a:lnTo>
                    <a:pt x="75" y="606"/>
                  </a:lnTo>
                  <a:lnTo>
                    <a:pt x="64" y="590"/>
                  </a:lnTo>
                  <a:lnTo>
                    <a:pt x="53" y="575"/>
                  </a:lnTo>
                  <a:lnTo>
                    <a:pt x="44" y="560"/>
                  </a:lnTo>
                  <a:lnTo>
                    <a:pt x="35" y="543"/>
                  </a:lnTo>
                  <a:lnTo>
                    <a:pt x="27" y="526"/>
                  </a:lnTo>
                  <a:lnTo>
                    <a:pt x="21" y="508"/>
                  </a:lnTo>
                  <a:lnTo>
                    <a:pt x="15" y="490"/>
                  </a:lnTo>
                  <a:lnTo>
                    <a:pt x="11" y="472"/>
                  </a:lnTo>
                  <a:lnTo>
                    <a:pt x="7" y="452"/>
                  </a:lnTo>
                  <a:lnTo>
                    <a:pt x="3" y="432"/>
                  </a:lnTo>
                  <a:lnTo>
                    <a:pt x="1" y="412"/>
                  </a:lnTo>
                  <a:lnTo>
                    <a:pt x="0" y="391"/>
                  </a:lnTo>
                  <a:lnTo>
                    <a:pt x="0" y="370"/>
                  </a:lnTo>
                  <a:lnTo>
                    <a:pt x="0" y="348"/>
                  </a:lnTo>
                  <a:lnTo>
                    <a:pt x="1" y="327"/>
                  </a:lnTo>
                  <a:lnTo>
                    <a:pt x="3" y="306"/>
                  </a:lnTo>
                  <a:lnTo>
                    <a:pt x="7" y="286"/>
                  </a:lnTo>
                  <a:lnTo>
                    <a:pt x="11" y="267"/>
                  </a:lnTo>
                  <a:lnTo>
                    <a:pt x="15" y="249"/>
                  </a:lnTo>
                  <a:lnTo>
                    <a:pt x="21" y="231"/>
                  </a:lnTo>
                  <a:lnTo>
                    <a:pt x="27" y="213"/>
                  </a:lnTo>
                  <a:lnTo>
                    <a:pt x="35" y="196"/>
                  </a:lnTo>
                  <a:lnTo>
                    <a:pt x="43" y="179"/>
                  </a:lnTo>
                  <a:lnTo>
                    <a:pt x="53" y="164"/>
                  </a:lnTo>
                  <a:lnTo>
                    <a:pt x="63" y="149"/>
                  </a:lnTo>
                  <a:lnTo>
                    <a:pt x="74" y="133"/>
                  </a:lnTo>
                  <a:lnTo>
                    <a:pt x="86" y="119"/>
                  </a:lnTo>
                  <a:lnTo>
                    <a:pt x="99" y="105"/>
                  </a:lnTo>
                  <a:lnTo>
                    <a:pt x="113" y="90"/>
                  </a:lnTo>
                  <a:lnTo>
                    <a:pt x="125" y="80"/>
                  </a:lnTo>
                  <a:lnTo>
                    <a:pt x="137" y="71"/>
                  </a:lnTo>
                  <a:lnTo>
                    <a:pt x="151" y="61"/>
                  </a:lnTo>
                  <a:lnTo>
                    <a:pt x="164" y="52"/>
                  </a:lnTo>
                  <a:lnTo>
                    <a:pt x="178" y="44"/>
                  </a:lnTo>
                  <a:lnTo>
                    <a:pt x="191" y="37"/>
                  </a:lnTo>
                  <a:lnTo>
                    <a:pt x="207" y="30"/>
                  </a:lnTo>
                  <a:lnTo>
                    <a:pt x="221" y="23"/>
                  </a:lnTo>
                  <a:lnTo>
                    <a:pt x="236" y="18"/>
                  </a:lnTo>
                  <a:lnTo>
                    <a:pt x="252" y="13"/>
                  </a:lnTo>
                  <a:lnTo>
                    <a:pt x="268" y="9"/>
                  </a:lnTo>
                  <a:lnTo>
                    <a:pt x="284" y="6"/>
                  </a:lnTo>
                  <a:lnTo>
                    <a:pt x="300" y="4"/>
                  </a:lnTo>
                  <a:lnTo>
                    <a:pt x="316" y="1"/>
                  </a:lnTo>
                  <a:lnTo>
                    <a:pt x="332" y="0"/>
                  </a:lnTo>
                  <a:lnTo>
                    <a:pt x="349" y="0"/>
                  </a:lnTo>
                  <a:lnTo>
                    <a:pt x="360" y="0"/>
                  </a:lnTo>
                  <a:lnTo>
                    <a:pt x="369" y="0"/>
                  </a:lnTo>
                  <a:lnTo>
                    <a:pt x="379" y="1"/>
                  </a:lnTo>
                  <a:lnTo>
                    <a:pt x="390" y="2"/>
                  </a:lnTo>
                  <a:lnTo>
                    <a:pt x="400" y="5"/>
                  </a:lnTo>
                  <a:lnTo>
                    <a:pt x="410" y="6"/>
                  </a:lnTo>
                  <a:lnTo>
                    <a:pt x="420" y="9"/>
                  </a:lnTo>
                  <a:lnTo>
                    <a:pt x="430" y="11"/>
                  </a:lnTo>
                  <a:lnTo>
                    <a:pt x="440" y="15"/>
                  </a:lnTo>
                  <a:lnTo>
                    <a:pt x="450" y="18"/>
                  </a:lnTo>
                  <a:lnTo>
                    <a:pt x="460" y="21"/>
                  </a:lnTo>
                  <a:lnTo>
                    <a:pt x="470" y="24"/>
                  </a:lnTo>
                  <a:lnTo>
                    <a:pt x="479" y="29"/>
                  </a:lnTo>
                  <a:lnTo>
                    <a:pt x="489" y="34"/>
                  </a:lnTo>
                  <a:lnTo>
                    <a:pt x="499" y="39"/>
                  </a:lnTo>
                  <a:lnTo>
                    <a:pt x="509" y="44"/>
                  </a:lnTo>
                  <a:lnTo>
                    <a:pt x="521" y="4"/>
                  </a:lnTo>
                  <a:lnTo>
                    <a:pt x="584" y="4"/>
                  </a:lnTo>
                  <a:lnTo>
                    <a:pt x="672" y="265"/>
                  </a:lnTo>
                  <a:lnTo>
                    <a:pt x="594" y="291"/>
                  </a:lnTo>
                  <a:lnTo>
                    <a:pt x="584" y="268"/>
                  </a:lnTo>
                  <a:lnTo>
                    <a:pt x="573" y="248"/>
                  </a:lnTo>
                  <a:lnTo>
                    <a:pt x="561" y="228"/>
                  </a:lnTo>
                  <a:lnTo>
                    <a:pt x="550" y="208"/>
                  </a:lnTo>
                  <a:lnTo>
                    <a:pt x="537" y="191"/>
                  </a:lnTo>
                  <a:lnTo>
                    <a:pt x="523" y="175"/>
                  </a:lnTo>
                  <a:lnTo>
                    <a:pt x="510" y="160"/>
                  </a:lnTo>
                  <a:lnTo>
                    <a:pt x="496" y="146"/>
                  </a:lnTo>
                  <a:lnTo>
                    <a:pt x="481" y="133"/>
                  </a:lnTo>
                  <a:lnTo>
                    <a:pt x="465" y="123"/>
                  </a:lnTo>
                  <a:lnTo>
                    <a:pt x="451" y="115"/>
                  </a:lnTo>
                  <a:lnTo>
                    <a:pt x="435" y="107"/>
                  </a:lnTo>
                  <a:lnTo>
                    <a:pt x="420" y="101"/>
                  </a:lnTo>
                  <a:lnTo>
                    <a:pt x="405" y="97"/>
                  </a:lnTo>
                  <a:lnTo>
                    <a:pt x="389" y="95"/>
                  </a:lnTo>
                  <a:lnTo>
                    <a:pt x="374" y="94"/>
                  </a:lnTo>
                  <a:lnTo>
                    <a:pt x="363" y="94"/>
                  </a:lnTo>
                  <a:lnTo>
                    <a:pt x="353" y="95"/>
                  </a:lnTo>
                  <a:lnTo>
                    <a:pt x="344" y="97"/>
                  </a:lnTo>
                  <a:lnTo>
                    <a:pt x="334" y="98"/>
                  </a:lnTo>
                  <a:lnTo>
                    <a:pt x="325" y="101"/>
                  </a:lnTo>
                  <a:lnTo>
                    <a:pt x="317" y="105"/>
                  </a:lnTo>
                  <a:lnTo>
                    <a:pt x="308" y="108"/>
                  </a:lnTo>
                  <a:lnTo>
                    <a:pt x="300" y="112"/>
                  </a:lnTo>
                  <a:lnTo>
                    <a:pt x="292" y="118"/>
                  </a:lnTo>
                  <a:lnTo>
                    <a:pt x="285" y="123"/>
                  </a:lnTo>
                  <a:lnTo>
                    <a:pt x="277" y="129"/>
                  </a:lnTo>
                  <a:lnTo>
                    <a:pt x="269" y="135"/>
                  </a:lnTo>
                  <a:lnTo>
                    <a:pt x="263" y="143"/>
                  </a:lnTo>
                  <a:lnTo>
                    <a:pt x="256" y="151"/>
                  </a:lnTo>
                  <a:lnTo>
                    <a:pt x="250" y="159"/>
                  </a:lnTo>
                  <a:lnTo>
                    <a:pt x="243" y="168"/>
                  </a:lnTo>
                  <a:lnTo>
                    <a:pt x="232" y="187"/>
                  </a:lnTo>
                  <a:lnTo>
                    <a:pt x="222" y="208"/>
                  </a:lnTo>
                  <a:lnTo>
                    <a:pt x="213" y="231"/>
                  </a:lnTo>
                  <a:lnTo>
                    <a:pt x="207" y="255"/>
                  </a:lnTo>
                  <a:lnTo>
                    <a:pt x="201" y="282"/>
                  </a:lnTo>
                  <a:lnTo>
                    <a:pt x="198" y="309"/>
                  </a:lnTo>
                  <a:lnTo>
                    <a:pt x="196" y="339"/>
                  </a:lnTo>
                  <a:lnTo>
                    <a:pt x="195" y="370"/>
                  </a:lnTo>
                  <a:lnTo>
                    <a:pt x="196" y="400"/>
                  </a:lnTo>
                  <a:lnTo>
                    <a:pt x="198" y="430"/>
                  </a:lnTo>
                  <a:lnTo>
                    <a:pt x="202" y="457"/>
                  </a:lnTo>
                  <a:lnTo>
                    <a:pt x="208" y="484"/>
                  </a:lnTo>
                  <a:lnTo>
                    <a:pt x="214" y="508"/>
                  </a:lnTo>
                  <a:lnTo>
                    <a:pt x="223" y="530"/>
                  </a:lnTo>
                  <a:lnTo>
                    <a:pt x="229" y="541"/>
                  </a:lnTo>
                  <a:lnTo>
                    <a:pt x="233" y="551"/>
                  </a:lnTo>
                  <a:lnTo>
                    <a:pt x="240" y="561"/>
                  </a:lnTo>
                  <a:lnTo>
                    <a:pt x="245" y="570"/>
                  </a:lnTo>
                  <a:lnTo>
                    <a:pt x="252" y="579"/>
                  </a:lnTo>
                  <a:lnTo>
                    <a:pt x="258" y="587"/>
                  </a:lnTo>
                  <a:lnTo>
                    <a:pt x="266" y="595"/>
                  </a:lnTo>
                  <a:lnTo>
                    <a:pt x="273" y="601"/>
                  </a:lnTo>
                  <a:lnTo>
                    <a:pt x="280" y="608"/>
                  </a:lnTo>
                  <a:lnTo>
                    <a:pt x="288" y="615"/>
                  </a:lnTo>
                  <a:lnTo>
                    <a:pt x="297" y="620"/>
                  </a:lnTo>
                  <a:lnTo>
                    <a:pt x="306" y="624"/>
                  </a:lnTo>
                  <a:lnTo>
                    <a:pt x="314" y="629"/>
                  </a:lnTo>
                  <a:lnTo>
                    <a:pt x="323" y="632"/>
                  </a:lnTo>
                  <a:lnTo>
                    <a:pt x="333" y="635"/>
                  </a:lnTo>
                  <a:lnTo>
                    <a:pt x="343" y="638"/>
                  </a:lnTo>
                  <a:lnTo>
                    <a:pt x="353" y="640"/>
                  </a:lnTo>
                  <a:lnTo>
                    <a:pt x="363" y="641"/>
                  </a:lnTo>
                  <a:lnTo>
                    <a:pt x="374" y="642"/>
                  </a:lnTo>
                  <a:lnTo>
                    <a:pt x="385" y="642"/>
                  </a:lnTo>
                  <a:lnTo>
                    <a:pt x="400" y="642"/>
                  </a:lnTo>
                  <a:lnTo>
                    <a:pt x="416" y="640"/>
                  </a:lnTo>
                  <a:lnTo>
                    <a:pt x="431" y="637"/>
                  </a:lnTo>
                  <a:lnTo>
                    <a:pt x="446" y="631"/>
                  </a:lnTo>
                  <a:lnTo>
                    <a:pt x="462" y="626"/>
                  </a:lnTo>
                  <a:lnTo>
                    <a:pt x="477" y="618"/>
                  </a:lnTo>
                  <a:lnTo>
                    <a:pt x="493" y="609"/>
                  </a:lnTo>
                  <a:lnTo>
                    <a:pt x="508" y="599"/>
                  </a:lnTo>
                  <a:lnTo>
                    <a:pt x="522" y="587"/>
                  </a:lnTo>
                  <a:lnTo>
                    <a:pt x="537" y="575"/>
                  </a:lnTo>
                  <a:lnTo>
                    <a:pt x="550" y="562"/>
                  </a:lnTo>
                  <a:lnTo>
                    <a:pt x="563" y="548"/>
                  </a:lnTo>
                  <a:lnTo>
                    <a:pt x="575" y="532"/>
                  </a:lnTo>
                  <a:lnTo>
                    <a:pt x="587" y="517"/>
                  </a:lnTo>
                  <a:lnTo>
                    <a:pt x="598" y="499"/>
                  </a:lnTo>
                  <a:lnTo>
                    <a:pt x="608" y="482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" name="Freeform 195"/>
            <p:cNvSpPr>
              <a:spLocks noEditPoints="1"/>
            </p:cNvSpPr>
            <p:nvPr/>
          </p:nvSpPr>
          <p:spPr bwMode="auto">
            <a:xfrm>
              <a:off x="1117" y="1569"/>
              <a:ext cx="108" cy="103"/>
            </a:xfrm>
            <a:custGeom>
              <a:avLst/>
              <a:gdLst/>
              <a:ahLst/>
              <a:cxnLst>
                <a:cxn ang="0">
                  <a:pos x="207" y="465"/>
                </a:cxn>
                <a:cxn ang="0">
                  <a:pos x="232" y="552"/>
                </a:cxn>
                <a:cxn ang="0">
                  <a:pos x="255" y="590"/>
                </a:cxn>
                <a:cxn ang="0">
                  <a:pos x="283" y="620"/>
                </a:cxn>
                <a:cxn ang="0">
                  <a:pos x="316" y="641"/>
                </a:cxn>
                <a:cxn ang="0">
                  <a:pos x="354" y="653"/>
                </a:cxn>
                <a:cxn ang="0">
                  <a:pos x="397" y="655"/>
                </a:cxn>
                <a:cxn ang="0">
                  <a:pos x="438" y="649"/>
                </a:cxn>
                <a:cxn ang="0">
                  <a:pos x="473" y="632"/>
                </a:cxn>
                <a:cxn ang="0">
                  <a:pos x="504" y="607"/>
                </a:cxn>
                <a:cxn ang="0">
                  <a:pos x="536" y="562"/>
                </a:cxn>
                <a:cxn ang="0">
                  <a:pos x="565" y="465"/>
                </a:cxn>
                <a:cxn ang="0">
                  <a:pos x="572" y="340"/>
                </a:cxn>
                <a:cxn ang="0">
                  <a:pos x="553" y="228"/>
                </a:cxn>
                <a:cxn ang="0">
                  <a:pos x="518" y="154"/>
                </a:cxn>
                <a:cxn ang="0">
                  <a:pos x="490" y="124"/>
                </a:cxn>
                <a:cxn ang="0">
                  <a:pos x="456" y="104"/>
                </a:cxn>
                <a:cxn ang="0">
                  <a:pos x="418" y="93"/>
                </a:cxn>
                <a:cxn ang="0">
                  <a:pos x="375" y="90"/>
                </a:cxn>
                <a:cxn ang="0">
                  <a:pos x="335" y="97"/>
                </a:cxn>
                <a:cxn ang="0">
                  <a:pos x="298" y="113"/>
                </a:cxn>
                <a:cxn ang="0">
                  <a:pos x="269" y="139"/>
                </a:cxn>
                <a:cxn ang="0">
                  <a:pos x="243" y="173"/>
                </a:cxn>
                <a:cxn ang="0">
                  <a:pos x="219" y="228"/>
                </a:cxn>
                <a:cxn ang="0">
                  <a:pos x="202" y="340"/>
                </a:cxn>
                <a:cxn ang="0">
                  <a:pos x="3" y="332"/>
                </a:cxn>
                <a:cxn ang="0">
                  <a:pos x="16" y="256"/>
                </a:cxn>
                <a:cxn ang="0">
                  <a:pos x="42" y="188"/>
                </a:cxn>
                <a:cxn ang="0">
                  <a:pos x="82" y="129"/>
                </a:cxn>
                <a:cxn ang="0">
                  <a:pos x="134" y="78"/>
                </a:cxn>
                <a:cxn ang="0">
                  <a:pos x="196" y="40"/>
                </a:cxn>
                <a:cxn ang="0">
                  <a:pos x="265" y="15"/>
                </a:cxn>
                <a:cxn ang="0">
                  <a:pos x="343" y="1"/>
                </a:cxn>
                <a:cxn ang="0">
                  <a:pos x="428" y="1"/>
                </a:cxn>
                <a:cxn ang="0">
                  <a:pos x="506" y="15"/>
                </a:cxn>
                <a:cxn ang="0">
                  <a:pos x="576" y="40"/>
                </a:cxn>
                <a:cxn ang="0">
                  <a:pos x="638" y="78"/>
                </a:cxn>
                <a:cxn ang="0">
                  <a:pos x="691" y="130"/>
                </a:cxn>
                <a:cxn ang="0">
                  <a:pos x="730" y="189"/>
                </a:cxn>
                <a:cxn ang="0">
                  <a:pos x="757" y="256"/>
                </a:cxn>
                <a:cxn ang="0">
                  <a:pos x="771" y="332"/>
                </a:cxn>
                <a:cxn ang="0">
                  <a:pos x="771" y="413"/>
                </a:cxn>
                <a:cxn ang="0">
                  <a:pos x="757" y="488"/>
                </a:cxn>
                <a:cxn ang="0">
                  <a:pos x="730" y="556"/>
                </a:cxn>
                <a:cxn ang="0">
                  <a:pos x="691" y="616"/>
                </a:cxn>
                <a:cxn ang="0">
                  <a:pos x="638" y="666"/>
                </a:cxn>
                <a:cxn ang="0">
                  <a:pos x="576" y="705"/>
                </a:cxn>
                <a:cxn ang="0">
                  <a:pos x="506" y="730"/>
                </a:cxn>
                <a:cxn ang="0">
                  <a:pos x="428" y="743"/>
                </a:cxn>
                <a:cxn ang="0">
                  <a:pos x="343" y="743"/>
                </a:cxn>
                <a:cxn ang="0">
                  <a:pos x="265" y="730"/>
                </a:cxn>
                <a:cxn ang="0">
                  <a:pos x="196" y="705"/>
                </a:cxn>
                <a:cxn ang="0">
                  <a:pos x="134" y="666"/>
                </a:cxn>
                <a:cxn ang="0">
                  <a:pos x="82" y="616"/>
                </a:cxn>
                <a:cxn ang="0">
                  <a:pos x="42" y="556"/>
                </a:cxn>
                <a:cxn ang="0">
                  <a:pos x="16" y="488"/>
                </a:cxn>
                <a:cxn ang="0">
                  <a:pos x="3" y="413"/>
                </a:cxn>
              </a:cxnLst>
              <a:rect l="0" t="0" r="r" b="b"/>
              <a:pathLst>
                <a:path w="772" h="745">
                  <a:moveTo>
                    <a:pt x="200" y="373"/>
                  </a:moveTo>
                  <a:lnTo>
                    <a:pt x="202" y="406"/>
                  </a:lnTo>
                  <a:lnTo>
                    <a:pt x="204" y="437"/>
                  </a:lnTo>
                  <a:lnTo>
                    <a:pt x="207" y="465"/>
                  </a:lnTo>
                  <a:lnTo>
                    <a:pt x="213" y="493"/>
                  </a:lnTo>
                  <a:lnTo>
                    <a:pt x="219" y="518"/>
                  </a:lnTo>
                  <a:lnTo>
                    <a:pt x="228" y="541"/>
                  </a:lnTo>
                  <a:lnTo>
                    <a:pt x="232" y="552"/>
                  </a:lnTo>
                  <a:lnTo>
                    <a:pt x="238" y="562"/>
                  </a:lnTo>
                  <a:lnTo>
                    <a:pt x="243" y="572"/>
                  </a:lnTo>
                  <a:lnTo>
                    <a:pt x="249" y="582"/>
                  </a:lnTo>
                  <a:lnTo>
                    <a:pt x="255" y="590"/>
                  </a:lnTo>
                  <a:lnTo>
                    <a:pt x="261" y="599"/>
                  </a:lnTo>
                  <a:lnTo>
                    <a:pt x="269" y="607"/>
                  </a:lnTo>
                  <a:lnTo>
                    <a:pt x="275" y="613"/>
                  </a:lnTo>
                  <a:lnTo>
                    <a:pt x="283" y="620"/>
                  </a:lnTo>
                  <a:lnTo>
                    <a:pt x="291" y="627"/>
                  </a:lnTo>
                  <a:lnTo>
                    <a:pt x="298" y="632"/>
                  </a:lnTo>
                  <a:lnTo>
                    <a:pt x="307" y="637"/>
                  </a:lnTo>
                  <a:lnTo>
                    <a:pt x="316" y="641"/>
                  </a:lnTo>
                  <a:lnTo>
                    <a:pt x="325" y="645"/>
                  </a:lnTo>
                  <a:lnTo>
                    <a:pt x="335" y="649"/>
                  </a:lnTo>
                  <a:lnTo>
                    <a:pt x="344" y="651"/>
                  </a:lnTo>
                  <a:lnTo>
                    <a:pt x="354" y="653"/>
                  </a:lnTo>
                  <a:lnTo>
                    <a:pt x="364" y="654"/>
                  </a:lnTo>
                  <a:lnTo>
                    <a:pt x="375" y="655"/>
                  </a:lnTo>
                  <a:lnTo>
                    <a:pt x="386" y="655"/>
                  </a:lnTo>
                  <a:lnTo>
                    <a:pt x="397" y="655"/>
                  </a:lnTo>
                  <a:lnTo>
                    <a:pt x="407" y="654"/>
                  </a:lnTo>
                  <a:lnTo>
                    <a:pt x="418" y="653"/>
                  </a:lnTo>
                  <a:lnTo>
                    <a:pt x="428" y="651"/>
                  </a:lnTo>
                  <a:lnTo>
                    <a:pt x="438" y="649"/>
                  </a:lnTo>
                  <a:lnTo>
                    <a:pt x="447" y="645"/>
                  </a:lnTo>
                  <a:lnTo>
                    <a:pt x="456" y="641"/>
                  </a:lnTo>
                  <a:lnTo>
                    <a:pt x="465" y="637"/>
                  </a:lnTo>
                  <a:lnTo>
                    <a:pt x="473" y="632"/>
                  </a:lnTo>
                  <a:lnTo>
                    <a:pt x="482" y="627"/>
                  </a:lnTo>
                  <a:lnTo>
                    <a:pt x="490" y="620"/>
                  </a:lnTo>
                  <a:lnTo>
                    <a:pt x="497" y="613"/>
                  </a:lnTo>
                  <a:lnTo>
                    <a:pt x="504" y="607"/>
                  </a:lnTo>
                  <a:lnTo>
                    <a:pt x="511" y="599"/>
                  </a:lnTo>
                  <a:lnTo>
                    <a:pt x="518" y="590"/>
                  </a:lnTo>
                  <a:lnTo>
                    <a:pt x="524" y="582"/>
                  </a:lnTo>
                  <a:lnTo>
                    <a:pt x="536" y="562"/>
                  </a:lnTo>
                  <a:lnTo>
                    <a:pt x="546" y="541"/>
                  </a:lnTo>
                  <a:lnTo>
                    <a:pt x="553" y="518"/>
                  </a:lnTo>
                  <a:lnTo>
                    <a:pt x="561" y="493"/>
                  </a:lnTo>
                  <a:lnTo>
                    <a:pt x="565" y="465"/>
                  </a:lnTo>
                  <a:lnTo>
                    <a:pt x="570" y="437"/>
                  </a:lnTo>
                  <a:lnTo>
                    <a:pt x="572" y="406"/>
                  </a:lnTo>
                  <a:lnTo>
                    <a:pt x="573" y="373"/>
                  </a:lnTo>
                  <a:lnTo>
                    <a:pt x="572" y="340"/>
                  </a:lnTo>
                  <a:lnTo>
                    <a:pt x="570" y="309"/>
                  </a:lnTo>
                  <a:lnTo>
                    <a:pt x="565" y="279"/>
                  </a:lnTo>
                  <a:lnTo>
                    <a:pt x="561" y="253"/>
                  </a:lnTo>
                  <a:lnTo>
                    <a:pt x="553" y="228"/>
                  </a:lnTo>
                  <a:lnTo>
                    <a:pt x="546" y="205"/>
                  </a:lnTo>
                  <a:lnTo>
                    <a:pt x="536" y="183"/>
                  </a:lnTo>
                  <a:lnTo>
                    <a:pt x="524" y="164"/>
                  </a:lnTo>
                  <a:lnTo>
                    <a:pt x="518" y="154"/>
                  </a:lnTo>
                  <a:lnTo>
                    <a:pt x="511" y="146"/>
                  </a:lnTo>
                  <a:lnTo>
                    <a:pt x="504" y="139"/>
                  </a:lnTo>
                  <a:lnTo>
                    <a:pt x="497" y="131"/>
                  </a:lnTo>
                  <a:lnTo>
                    <a:pt x="490" y="124"/>
                  </a:lnTo>
                  <a:lnTo>
                    <a:pt x="482" y="119"/>
                  </a:lnTo>
                  <a:lnTo>
                    <a:pt x="473" y="113"/>
                  </a:lnTo>
                  <a:lnTo>
                    <a:pt x="465" y="108"/>
                  </a:lnTo>
                  <a:lnTo>
                    <a:pt x="456" y="104"/>
                  </a:lnTo>
                  <a:lnTo>
                    <a:pt x="447" y="100"/>
                  </a:lnTo>
                  <a:lnTo>
                    <a:pt x="438" y="97"/>
                  </a:lnTo>
                  <a:lnTo>
                    <a:pt x="428" y="95"/>
                  </a:lnTo>
                  <a:lnTo>
                    <a:pt x="418" y="93"/>
                  </a:lnTo>
                  <a:lnTo>
                    <a:pt x="407" y="90"/>
                  </a:lnTo>
                  <a:lnTo>
                    <a:pt x="397" y="90"/>
                  </a:lnTo>
                  <a:lnTo>
                    <a:pt x="386" y="89"/>
                  </a:lnTo>
                  <a:lnTo>
                    <a:pt x="375" y="90"/>
                  </a:lnTo>
                  <a:lnTo>
                    <a:pt x="364" y="90"/>
                  </a:lnTo>
                  <a:lnTo>
                    <a:pt x="354" y="93"/>
                  </a:lnTo>
                  <a:lnTo>
                    <a:pt x="344" y="95"/>
                  </a:lnTo>
                  <a:lnTo>
                    <a:pt x="335" y="97"/>
                  </a:lnTo>
                  <a:lnTo>
                    <a:pt x="325" y="100"/>
                  </a:lnTo>
                  <a:lnTo>
                    <a:pt x="316" y="104"/>
                  </a:lnTo>
                  <a:lnTo>
                    <a:pt x="307" y="108"/>
                  </a:lnTo>
                  <a:lnTo>
                    <a:pt x="298" y="113"/>
                  </a:lnTo>
                  <a:lnTo>
                    <a:pt x="291" y="119"/>
                  </a:lnTo>
                  <a:lnTo>
                    <a:pt x="283" y="124"/>
                  </a:lnTo>
                  <a:lnTo>
                    <a:pt x="275" y="131"/>
                  </a:lnTo>
                  <a:lnTo>
                    <a:pt x="269" y="139"/>
                  </a:lnTo>
                  <a:lnTo>
                    <a:pt x="261" y="146"/>
                  </a:lnTo>
                  <a:lnTo>
                    <a:pt x="255" y="154"/>
                  </a:lnTo>
                  <a:lnTo>
                    <a:pt x="249" y="163"/>
                  </a:lnTo>
                  <a:lnTo>
                    <a:pt x="243" y="173"/>
                  </a:lnTo>
                  <a:lnTo>
                    <a:pt x="238" y="183"/>
                  </a:lnTo>
                  <a:lnTo>
                    <a:pt x="232" y="194"/>
                  </a:lnTo>
                  <a:lnTo>
                    <a:pt x="228" y="204"/>
                  </a:lnTo>
                  <a:lnTo>
                    <a:pt x="219" y="228"/>
                  </a:lnTo>
                  <a:lnTo>
                    <a:pt x="213" y="253"/>
                  </a:lnTo>
                  <a:lnTo>
                    <a:pt x="207" y="279"/>
                  </a:lnTo>
                  <a:lnTo>
                    <a:pt x="204" y="309"/>
                  </a:lnTo>
                  <a:lnTo>
                    <a:pt x="202" y="340"/>
                  </a:lnTo>
                  <a:lnTo>
                    <a:pt x="200" y="373"/>
                  </a:lnTo>
                  <a:close/>
                  <a:moveTo>
                    <a:pt x="0" y="373"/>
                  </a:moveTo>
                  <a:lnTo>
                    <a:pt x="1" y="352"/>
                  </a:lnTo>
                  <a:lnTo>
                    <a:pt x="3" y="332"/>
                  </a:lnTo>
                  <a:lnTo>
                    <a:pt x="5" y="312"/>
                  </a:lnTo>
                  <a:lnTo>
                    <a:pt x="7" y="293"/>
                  </a:lnTo>
                  <a:lnTo>
                    <a:pt x="11" y="274"/>
                  </a:lnTo>
                  <a:lnTo>
                    <a:pt x="16" y="256"/>
                  </a:lnTo>
                  <a:lnTo>
                    <a:pt x="21" y="239"/>
                  </a:lnTo>
                  <a:lnTo>
                    <a:pt x="28" y="221"/>
                  </a:lnTo>
                  <a:lnTo>
                    <a:pt x="34" y="205"/>
                  </a:lnTo>
                  <a:lnTo>
                    <a:pt x="42" y="188"/>
                  </a:lnTo>
                  <a:lnTo>
                    <a:pt x="51" y="173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4" y="116"/>
                  </a:lnTo>
                  <a:lnTo>
                    <a:pt x="107" y="102"/>
                  </a:lnTo>
                  <a:lnTo>
                    <a:pt x="120" y="90"/>
                  </a:lnTo>
                  <a:lnTo>
                    <a:pt x="134" y="78"/>
                  </a:lnTo>
                  <a:lnTo>
                    <a:pt x="149" y="67"/>
                  </a:lnTo>
                  <a:lnTo>
                    <a:pt x="164" y="57"/>
                  </a:lnTo>
                  <a:lnTo>
                    <a:pt x="180" y="49"/>
                  </a:lnTo>
                  <a:lnTo>
                    <a:pt x="196" y="40"/>
                  </a:lnTo>
                  <a:lnTo>
                    <a:pt x="213" y="32"/>
                  </a:lnTo>
                  <a:lnTo>
                    <a:pt x="230" y="26"/>
                  </a:lnTo>
                  <a:lnTo>
                    <a:pt x="248" y="20"/>
                  </a:lnTo>
                  <a:lnTo>
                    <a:pt x="265" y="15"/>
                  </a:lnTo>
                  <a:lnTo>
                    <a:pt x="284" y="10"/>
                  </a:lnTo>
                  <a:lnTo>
                    <a:pt x="304" y="7"/>
                  </a:lnTo>
                  <a:lnTo>
                    <a:pt x="324" y="4"/>
                  </a:lnTo>
                  <a:lnTo>
                    <a:pt x="343" y="1"/>
                  </a:lnTo>
                  <a:lnTo>
                    <a:pt x="364" y="0"/>
                  </a:lnTo>
                  <a:lnTo>
                    <a:pt x="386" y="0"/>
                  </a:lnTo>
                  <a:lnTo>
                    <a:pt x="407" y="0"/>
                  </a:lnTo>
                  <a:lnTo>
                    <a:pt x="428" y="1"/>
                  </a:lnTo>
                  <a:lnTo>
                    <a:pt x="448" y="4"/>
                  </a:lnTo>
                  <a:lnTo>
                    <a:pt x="468" y="7"/>
                  </a:lnTo>
                  <a:lnTo>
                    <a:pt x="487" y="10"/>
                  </a:lnTo>
                  <a:lnTo>
                    <a:pt x="506" y="15"/>
                  </a:lnTo>
                  <a:lnTo>
                    <a:pt x="525" y="20"/>
                  </a:lnTo>
                  <a:lnTo>
                    <a:pt x="542" y="26"/>
                  </a:lnTo>
                  <a:lnTo>
                    <a:pt x="559" y="32"/>
                  </a:lnTo>
                  <a:lnTo>
                    <a:pt x="576" y="40"/>
                  </a:lnTo>
                  <a:lnTo>
                    <a:pt x="592" y="49"/>
                  </a:lnTo>
                  <a:lnTo>
                    <a:pt x="607" y="57"/>
                  </a:lnTo>
                  <a:lnTo>
                    <a:pt x="623" y="68"/>
                  </a:lnTo>
                  <a:lnTo>
                    <a:pt x="638" y="78"/>
                  </a:lnTo>
                  <a:lnTo>
                    <a:pt x="651" y="90"/>
                  </a:lnTo>
                  <a:lnTo>
                    <a:pt x="666" y="102"/>
                  </a:lnTo>
                  <a:lnTo>
                    <a:pt x="679" y="116"/>
                  </a:lnTo>
                  <a:lnTo>
                    <a:pt x="691" y="130"/>
                  </a:lnTo>
                  <a:lnTo>
                    <a:pt x="702" y="143"/>
                  </a:lnTo>
                  <a:lnTo>
                    <a:pt x="712" y="159"/>
                  </a:lnTo>
                  <a:lnTo>
                    <a:pt x="722" y="174"/>
                  </a:lnTo>
                  <a:lnTo>
                    <a:pt x="730" y="189"/>
                  </a:lnTo>
                  <a:lnTo>
                    <a:pt x="738" y="205"/>
                  </a:lnTo>
                  <a:lnTo>
                    <a:pt x="746" y="221"/>
                  </a:lnTo>
                  <a:lnTo>
                    <a:pt x="751" y="239"/>
                  </a:lnTo>
                  <a:lnTo>
                    <a:pt x="757" y="256"/>
                  </a:lnTo>
                  <a:lnTo>
                    <a:pt x="762" y="275"/>
                  </a:lnTo>
                  <a:lnTo>
                    <a:pt x="766" y="293"/>
                  </a:lnTo>
                  <a:lnTo>
                    <a:pt x="769" y="312"/>
                  </a:lnTo>
                  <a:lnTo>
                    <a:pt x="771" y="332"/>
                  </a:lnTo>
                  <a:lnTo>
                    <a:pt x="772" y="352"/>
                  </a:lnTo>
                  <a:lnTo>
                    <a:pt x="772" y="373"/>
                  </a:lnTo>
                  <a:lnTo>
                    <a:pt x="772" y="393"/>
                  </a:lnTo>
                  <a:lnTo>
                    <a:pt x="771" y="413"/>
                  </a:lnTo>
                  <a:lnTo>
                    <a:pt x="769" y="433"/>
                  </a:lnTo>
                  <a:lnTo>
                    <a:pt x="766" y="452"/>
                  </a:lnTo>
                  <a:lnTo>
                    <a:pt x="762" y="471"/>
                  </a:lnTo>
                  <a:lnTo>
                    <a:pt x="757" y="488"/>
                  </a:lnTo>
                  <a:lnTo>
                    <a:pt x="751" y="506"/>
                  </a:lnTo>
                  <a:lnTo>
                    <a:pt x="746" y="523"/>
                  </a:lnTo>
                  <a:lnTo>
                    <a:pt x="738" y="540"/>
                  </a:lnTo>
                  <a:lnTo>
                    <a:pt x="730" y="556"/>
                  </a:lnTo>
                  <a:lnTo>
                    <a:pt x="722" y="572"/>
                  </a:lnTo>
                  <a:lnTo>
                    <a:pt x="712" y="587"/>
                  </a:lnTo>
                  <a:lnTo>
                    <a:pt x="702" y="601"/>
                  </a:lnTo>
                  <a:lnTo>
                    <a:pt x="691" y="616"/>
                  </a:lnTo>
                  <a:lnTo>
                    <a:pt x="679" y="629"/>
                  </a:lnTo>
                  <a:lnTo>
                    <a:pt x="666" y="642"/>
                  </a:lnTo>
                  <a:lnTo>
                    <a:pt x="651" y="654"/>
                  </a:lnTo>
                  <a:lnTo>
                    <a:pt x="638" y="666"/>
                  </a:lnTo>
                  <a:lnTo>
                    <a:pt x="623" y="677"/>
                  </a:lnTo>
                  <a:lnTo>
                    <a:pt x="607" y="687"/>
                  </a:lnTo>
                  <a:lnTo>
                    <a:pt x="592" y="697"/>
                  </a:lnTo>
                  <a:lnTo>
                    <a:pt x="576" y="705"/>
                  </a:lnTo>
                  <a:lnTo>
                    <a:pt x="559" y="712"/>
                  </a:lnTo>
                  <a:lnTo>
                    <a:pt x="542" y="719"/>
                  </a:lnTo>
                  <a:lnTo>
                    <a:pt x="525" y="726"/>
                  </a:lnTo>
                  <a:lnTo>
                    <a:pt x="506" y="730"/>
                  </a:lnTo>
                  <a:lnTo>
                    <a:pt x="487" y="735"/>
                  </a:lnTo>
                  <a:lnTo>
                    <a:pt x="468" y="739"/>
                  </a:lnTo>
                  <a:lnTo>
                    <a:pt x="448" y="741"/>
                  </a:lnTo>
                  <a:lnTo>
                    <a:pt x="428" y="743"/>
                  </a:lnTo>
                  <a:lnTo>
                    <a:pt x="407" y="744"/>
                  </a:lnTo>
                  <a:lnTo>
                    <a:pt x="386" y="745"/>
                  </a:lnTo>
                  <a:lnTo>
                    <a:pt x="364" y="744"/>
                  </a:lnTo>
                  <a:lnTo>
                    <a:pt x="343" y="743"/>
                  </a:lnTo>
                  <a:lnTo>
                    <a:pt x="324" y="741"/>
                  </a:lnTo>
                  <a:lnTo>
                    <a:pt x="304" y="739"/>
                  </a:lnTo>
                  <a:lnTo>
                    <a:pt x="284" y="735"/>
                  </a:lnTo>
                  <a:lnTo>
                    <a:pt x="265" y="730"/>
                  </a:lnTo>
                  <a:lnTo>
                    <a:pt x="248" y="726"/>
                  </a:lnTo>
                  <a:lnTo>
                    <a:pt x="230" y="719"/>
                  </a:lnTo>
                  <a:lnTo>
                    <a:pt x="213" y="712"/>
                  </a:lnTo>
                  <a:lnTo>
                    <a:pt x="196" y="705"/>
                  </a:lnTo>
                  <a:lnTo>
                    <a:pt x="180" y="697"/>
                  </a:lnTo>
                  <a:lnTo>
                    <a:pt x="164" y="687"/>
                  </a:lnTo>
                  <a:lnTo>
                    <a:pt x="149" y="677"/>
                  </a:lnTo>
                  <a:lnTo>
                    <a:pt x="134" y="666"/>
                  </a:lnTo>
                  <a:lnTo>
                    <a:pt x="120" y="654"/>
                  </a:lnTo>
                  <a:lnTo>
                    <a:pt x="107" y="642"/>
                  </a:lnTo>
                  <a:lnTo>
                    <a:pt x="94" y="629"/>
                  </a:lnTo>
                  <a:lnTo>
                    <a:pt x="82" y="616"/>
                  </a:lnTo>
                  <a:lnTo>
                    <a:pt x="71" y="601"/>
                  </a:lnTo>
                  <a:lnTo>
                    <a:pt x="61" y="587"/>
                  </a:lnTo>
                  <a:lnTo>
                    <a:pt x="51" y="572"/>
                  </a:lnTo>
                  <a:lnTo>
                    <a:pt x="42" y="556"/>
                  </a:lnTo>
                  <a:lnTo>
                    <a:pt x="34" y="540"/>
                  </a:lnTo>
                  <a:lnTo>
                    <a:pt x="28" y="523"/>
                  </a:lnTo>
                  <a:lnTo>
                    <a:pt x="21" y="506"/>
                  </a:lnTo>
                  <a:lnTo>
                    <a:pt x="16" y="488"/>
                  </a:lnTo>
                  <a:lnTo>
                    <a:pt x="11" y="471"/>
                  </a:lnTo>
                  <a:lnTo>
                    <a:pt x="7" y="452"/>
                  </a:lnTo>
                  <a:lnTo>
                    <a:pt x="5" y="433"/>
                  </a:lnTo>
                  <a:lnTo>
                    <a:pt x="3" y="413"/>
                  </a:lnTo>
                  <a:lnTo>
                    <a:pt x="1" y="393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3" name="Freeform 196"/>
            <p:cNvSpPr>
              <a:spLocks/>
            </p:cNvSpPr>
            <p:nvPr/>
          </p:nvSpPr>
          <p:spPr bwMode="auto">
            <a:xfrm>
              <a:off x="1233" y="1569"/>
              <a:ext cx="133" cy="103"/>
            </a:xfrm>
            <a:custGeom>
              <a:avLst/>
              <a:gdLst/>
              <a:ahLst/>
              <a:cxnLst>
                <a:cxn ang="0">
                  <a:pos x="187" y="495"/>
                </a:cxn>
                <a:cxn ang="0">
                  <a:pos x="189" y="535"/>
                </a:cxn>
                <a:cxn ang="0">
                  <a:pos x="192" y="566"/>
                </a:cxn>
                <a:cxn ang="0">
                  <a:pos x="197" y="589"/>
                </a:cxn>
                <a:cxn ang="0">
                  <a:pos x="205" y="604"/>
                </a:cxn>
                <a:cxn ang="0">
                  <a:pos x="216" y="614"/>
                </a:cxn>
                <a:cxn ang="0">
                  <a:pos x="231" y="622"/>
                </a:cxn>
                <a:cxn ang="0">
                  <a:pos x="251" y="626"/>
                </a:cxn>
                <a:cxn ang="0">
                  <a:pos x="275" y="627"/>
                </a:cxn>
                <a:cxn ang="0">
                  <a:pos x="278" y="713"/>
                </a:cxn>
                <a:cxn ang="0">
                  <a:pos x="0" y="626"/>
                </a:cxn>
                <a:cxn ang="0">
                  <a:pos x="22" y="624"/>
                </a:cxn>
                <a:cxn ang="0">
                  <a:pos x="41" y="618"/>
                </a:cxn>
                <a:cxn ang="0">
                  <a:pos x="57" y="611"/>
                </a:cxn>
                <a:cxn ang="0">
                  <a:pos x="66" y="601"/>
                </a:cxn>
                <a:cxn ang="0">
                  <a:pos x="74" y="585"/>
                </a:cxn>
                <a:cxn ang="0">
                  <a:pos x="80" y="562"/>
                </a:cxn>
                <a:cxn ang="0">
                  <a:pos x="83" y="532"/>
                </a:cxn>
                <a:cxn ang="0">
                  <a:pos x="84" y="493"/>
                </a:cxn>
                <a:cxn ang="0">
                  <a:pos x="83" y="200"/>
                </a:cxn>
                <a:cxn ang="0">
                  <a:pos x="82" y="164"/>
                </a:cxn>
                <a:cxn ang="0">
                  <a:pos x="77" y="138"/>
                </a:cxn>
                <a:cxn ang="0">
                  <a:pos x="71" y="118"/>
                </a:cxn>
                <a:cxn ang="0">
                  <a:pos x="62" y="106"/>
                </a:cxn>
                <a:cxn ang="0">
                  <a:pos x="49" y="97"/>
                </a:cxn>
                <a:cxn ang="0">
                  <a:pos x="32" y="92"/>
                </a:cxn>
                <a:cxn ang="0">
                  <a:pos x="13" y="88"/>
                </a:cxn>
                <a:cxn ang="0">
                  <a:pos x="0" y="0"/>
                </a:cxn>
                <a:cxn ang="0">
                  <a:pos x="455" y="436"/>
                </a:cxn>
                <a:cxn ang="0">
                  <a:pos x="927" y="0"/>
                </a:cxn>
                <a:cxn ang="0">
                  <a:pos x="920" y="88"/>
                </a:cxn>
                <a:cxn ang="0">
                  <a:pos x="896" y="89"/>
                </a:cxn>
                <a:cxn ang="0">
                  <a:pos x="876" y="93"/>
                </a:cxn>
                <a:cxn ang="0">
                  <a:pos x="860" y="101"/>
                </a:cxn>
                <a:cxn ang="0">
                  <a:pos x="849" y="111"/>
                </a:cxn>
                <a:cxn ang="0">
                  <a:pos x="842" y="126"/>
                </a:cxn>
                <a:cxn ang="0">
                  <a:pos x="835" y="149"/>
                </a:cxn>
                <a:cxn ang="0">
                  <a:pos x="832" y="181"/>
                </a:cxn>
                <a:cxn ang="0">
                  <a:pos x="831" y="219"/>
                </a:cxn>
                <a:cxn ang="0">
                  <a:pos x="831" y="514"/>
                </a:cxn>
                <a:cxn ang="0">
                  <a:pos x="834" y="549"/>
                </a:cxn>
                <a:cxn ang="0">
                  <a:pos x="838" y="577"/>
                </a:cxn>
                <a:cxn ang="0">
                  <a:pos x="845" y="595"/>
                </a:cxn>
                <a:cxn ang="0">
                  <a:pos x="855" y="607"/>
                </a:cxn>
                <a:cxn ang="0">
                  <a:pos x="868" y="616"/>
                </a:cxn>
                <a:cxn ang="0">
                  <a:pos x="886" y="622"/>
                </a:cxn>
                <a:cxn ang="0">
                  <a:pos x="908" y="625"/>
                </a:cxn>
                <a:cxn ang="0">
                  <a:pos x="927" y="625"/>
                </a:cxn>
                <a:cxn ang="0">
                  <a:pos x="556" y="713"/>
                </a:cxn>
                <a:cxn ang="0">
                  <a:pos x="563" y="627"/>
                </a:cxn>
                <a:cxn ang="0">
                  <a:pos x="589" y="626"/>
                </a:cxn>
                <a:cxn ang="0">
                  <a:pos x="609" y="622"/>
                </a:cxn>
                <a:cxn ang="0">
                  <a:pos x="624" y="615"/>
                </a:cxn>
                <a:cxn ang="0">
                  <a:pos x="635" y="605"/>
                </a:cxn>
                <a:cxn ang="0">
                  <a:pos x="644" y="590"/>
                </a:cxn>
                <a:cxn ang="0">
                  <a:pos x="649" y="567"/>
                </a:cxn>
                <a:cxn ang="0">
                  <a:pos x="653" y="535"/>
                </a:cxn>
                <a:cxn ang="0">
                  <a:pos x="654" y="495"/>
                </a:cxn>
                <a:cxn ang="0">
                  <a:pos x="473" y="713"/>
                </a:cxn>
                <a:cxn ang="0">
                  <a:pos x="187" y="169"/>
                </a:cxn>
              </a:cxnLst>
              <a:rect l="0" t="0" r="r" b="b"/>
              <a:pathLst>
                <a:path w="927" h="713">
                  <a:moveTo>
                    <a:pt x="187" y="169"/>
                  </a:moveTo>
                  <a:lnTo>
                    <a:pt x="187" y="495"/>
                  </a:lnTo>
                  <a:lnTo>
                    <a:pt x="187" y="516"/>
                  </a:lnTo>
                  <a:lnTo>
                    <a:pt x="189" y="535"/>
                  </a:lnTo>
                  <a:lnTo>
                    <a:pt x="190" y="551"/>
                  </a:lnTo>
                  <a:lnTo>
                    <a:pt x="192" y="566"/>
                  </a:lnTo>
                  <a:lnTo>
                    <a:pt x="194" y="578"/>
                  </a:lnTo>
                  <a:lnTo>
                    <a:pt x="197" y="589"/>
                  </a:lnTo>
                  <a:lnTo>
                    <a:pt x="201" y="597"/>
                  </a:lnTo>
                  <a:lnTo>
                    <a:pt x="205" y="604"/>
                  </a:lnTo>
                  <a:lnTo>
                    <a:pt x="211" y="610"/>
                  </a:lnTo>
                  <a:lnTo>
                    <a:pt x="216" y="614"/>
                  </a:lnTo>
                  <a:lnTo>
                    <a:pt x="224" y="618"/>
                  </a:lnTo>
                  <a:lnTo>
                    <a:pt x="231" y="622"/>
                  </a:lnTo>
                  <a:lnTo>
                    <a:pt x="240" y="624"/>
                  </a:lnTo>
                  <a:lnTo>
                    <a:pt x="251" y="626"/>
                  </a:lnTo>
                  <a:lnTo>
                    <a:pt x="262" y="627"/>
                  </a:lnTo>
                  <a:lnTo>
                    <a:pt x="275" y="627"/>
                  </a:lnTo>
                  <a:lnTo>
                    <a:pt x="278" y="627"/>
                  </a:lnTo>
                  <a:lnTo>
                    <a:pt x="278" y="713"/>
                  </a:lnTo>
                  <a:lnTo>
                    <a:pt x="0" y="713"/>
                  </a:lnTo>
                  <a:lnTo>
                    <a:pt x="0" y="626"/>
                  </a:lnTo>
                  <a:lnTo>
                    <a:pt x="13" y="625"/>
                  </a:lnTo>
                  <a:lnTo>
                    <a:pt x="22" y="624"/>
                  </a:lnTo>
                  <a:lnTo>
                    <a:pt x="32" y="622"/>
                  </a:lnTo>
                  <a:lnTo>
                    <a:pt x="41" y="618"/>
                  </a:lnTo>
                  <a:lnTo>
                    <a:pt x="49" y="615"/>
                  </a:lnTo>
                  <a:lnTo>
                    <a:pt x="57" y="611"/>
                  </a:lnTo>
                  <a:lnTo>
                    <a:pt x="62" y="606"/>
                  </a:lnTo>
                  <a:lnTo>
                    <a:pt x="66" y="601"/>
                  </a:lnTo>
                  <a:lnTo>
                    <a:pt x="71" y="594"/>
                  </a:lnTo>
                  <a:lnTo>
                    <a:pt x="74" y="585"/>
                  </a:lnTo>
                  <a:lnTo>
                    <a:pt x="77" y="576"/>
                  </a:lnTo>
                  <a:lnTo>
                    <a:pt x="80" y="562"/>
                  </a:lnTo>
                  <a:lnTo>
                    <a:pt x="82" y="548"/>
                  </a:lnTo>
                  <a:lnTo>
                    <a:pt x="83" y="532"/>
                  </a:lnTo>
                  <a:lnTo>
                    <a:pt x="83" y="514"/>
                  </a:lnTo>
                  <a:lnTo>
                    <a:pt x="84" y="493"/>
                  </a:lnTo>
                  <a:lnTo>
                    <a:pt x="84" y="219"/>
                  </a:lnTo>
                  <a:lnTo>
                    <a:pt x="83" y="200"/>
                  </a:lnTo>
                  <a:lnTo>
                    <a:pt x="83" y="181"/>
                  </a:lnTo>
                  <a:lnTo>
                    <a:pt x="82" y="164"/>
                  </a:lnTo>
                  <a:lnTo>
                    <a:pt x="80" y="150"/>
                  </a:lnTo>
                  <a:lnTo>
                    <a:pt x="77" y="138"/>
                  </a:lnTo>
                  <a:lnTo>
                    <a:pt x="74" y="127"/>
                  </a:lnTo>
                  <a:lnTo>
                    <a:pt x="71" y="118"/>
                  </a:lnTo>
                  <a:lnTo>
                    <a:pt x="66" y="112"/>
                  </a:lnTo>
                  <a:lnTo>
                    <a:pt x="62" y="106"/>
                  </a:lnTo>
                  <a:lnTo>
                    <a:pt x="57" y="102"/>
                  </a:lnTo>
                  <a:lnTo>
                    <a:pt x="49" y="97"/>
                  </a:lnTo>
                  <a:lnTo>
                    <a:pt x="41" y="94"/>
                  </a:lnTo>
                  <a:lnTo>
                    <a:pt x="32" y="92"/>
                  </a:lnTo>
                  <a:lnTo>
                    <a:pt x="22" y="90"/>
                  </a:lnTo>
                  <a:lnTo>
                    <a:pt x="13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03" y="0"/>
                  </a:lnTo>
                  <a:lnTo>
                    <a:pt x="455" y="436"/>
                  </a:lnTo>
                  <a:lnTo>
                    <a:pt x="601" y="0"/>
                  </a:lnTo>
                  <a:lnTo>
                    <a:pt x="927" y="0"/>
                  </a:lnTo>
                  <a:lnTo>
                    <a:pt x="927" y="88"/>
                  </a:lnTo>
                  <a:lnTo>
                    <a:pt x="920" y="88"/>
                  </a:lnTo>
                  <a:lnTo>
                    <a:pt x="908" y="88"/>
                  </a:lnTo>
                  <a:lnTo>
                    <a:pt x="896" y="89"/>
                  </a:lnTo>
                  <a:lnTo>
                    <a:pt x="886" y="91"/>
                  </a:lnTo>
                  <a:lnTo>
                    <a:pt x="876" y="93"/>
                  </a:lnTo>
                  <a:lnTo>
                    <a:pt x="868" y="96"/>
                  </a:lnTo>
                  <a:lnTo>
                    <a:pt x="860" y="101"/>
                  </a:lnTo>
                  <a:lnTo>
                    <a:pt x="855" y="105"/>
                  </a:lnTo>
                  <a:lnTo>
                    <a:pt x="849" y="111"/>
                  </a:lnTo>
                  <a:lnTo>
                    <a:pt x="845" y="117"/>
                  </a:lnTo>
                  <a:lnTo>
                    <a:pt x="842" y="126"/>
                  </a:lnTo>
                  <a:lnTo>
                    <a:pt x="838" y="137"/>
                  </a:lnTo>
                  <a:lnTo>
                    <a:pt x="835" y="149"/>
                  </a:lnTo>
                  <a:lnTo>
                    <a:pt x="834" y="163"/>
                  </a:lnTo>
                  <a:lnTo>
                    <a:pt x="832" y="181"/>
                  </a:lnTo>
                  <a:lnTo>
                    <a:pt x="831" y="199"/>
                  </a:lnTo>
                  <a:lnTo>
                    <a:pt x="831" y="219"/>
                  </a:lnTo>
                  <a:lnTo>
                    <a:pt x="831" y="493"/>
                  </a:lnTo>
                  <a:lnTo>
                    <a:pt x="831" y="514"/>
                  </a:lnTo>
                  <a:lnTo>
                    <a:pt x="832" y="533"/>
                  </a:lnTo>
                  <a:lnTo>
                    <a:pt x="834" y="549"/>
                  </a:lnTo>
                  <a:lnTo>
                    <a:pt x="835" y="563"/>
                  </a:lnTo>
                  <a:lnTo>
                    <a:pt x="838" y="577"/>
                  </a:lnTo>
                  <a:lnTo>
                    <a:pt x="842" y="586"/>
                  </a:lnTo>
                  <a:lnTo>
                    <a:pt x="845" y="595"/>
                  </a:lnTo>
                  <a:lnTo>
                    <a:pt x="849" y="602"/>
                  </a:lnTo>
                  <a:lnTo>
                    <a:pt x="855" y="607"/>
                  </a:lnTo>
                  <a:lnTo>
                    <a:pt x="860" y="613"/>
                  </a:lnTo>
                  <a:lnTo>
                    <a:pt x="868" y="616"/>
                  </a:lnTo>
                  <a:lnTo>
                    <a:pt x="876" y="619"/>
                  </a:lnTo>
                  <a:lnTo>
                    <a:pt x="886" y="622"/>
                  </a:lnTo>
                  <a:lnTo>
                    <a:pt x="896" y="624"/>
                  </a:lnTo>
                  <a:lnTo>
                    <a:pt x="908" y="625"/>
                  </a:lnTo>
                  <a:lnTo>
                    <a:pt x="920" y="625"/>
                  </a:lnTo>
                  <a:lnTo>
                    <a:pt x="927" y="625"/>
                  </a:lnTo>
                  <a:lnTo>
                    <a:pt x="927" y="713"/>
                  </a:lnTo>
                  <a:lnTo>
                    <a:pt x="556" y="713"/>
                  </a:lnTo>
                  <a:lnTo>
                    <a:pt x="556" y="627"/>
                  </a:lnTo>
                  <a:lnTo>
                    <a:pt x="563" y="627"/>
                  </a:lnTo>
                  <a:lnTo>
                    <a:pt x="577" y="627"/>
                  </a:lnTo>
                  <a:lnTo>
                    <a:pt x="589" y="626"/>
                  </a:lnTo>
                  <a:lnTo>
                    <a:pt x="599" y="624"/>
                  </a:lnTo>
                  <a:lnTo>
                    <a:pt x="609" y="622"/>
                  </a:lnTo>
                  <a:lnTo>
                    <a:pt x="616" y="618"/>
                  </a:lnTo>
                  <a:lnTo>
                    <a:pt x="624" y="615"/>
                  </a:lnTo>
                  <a:lnTo>
                    <a:pt x="631" y="611"/>
                  </a:lnTo>
                  <a:lnTo>
                    <a:pt x="635" y="605"/>
                  </a:lnTo>
                  <a:lnTo>
                    <a:pt x="639" y="599"/>
                  </a:lnTo>
                  <a:lnTo>
                    <a:pt x="644" y="590"/>
                  </a:lnTo>
                  <a:lnTo>
                    <a:pt x="646" y="579"/>
                  </a:lnTo>
                  <a:lnTo>
                    <a:pt x="649" y="567"/>
                  </a:lnTo>
                  <a:lnTo>
                    <a:pt x="651" y="551"/>
                  </a:lnTo>
                  <a:lnTo>
                    <a:pt x="653" y="535"/>
                  </a:lnTo>
                  <a:lnTo>
                    <a:pt x="654" y="516"/>
                  </a:lnTo>
                  <a:lnTo>
                    <a:pt x="654" y="495"/>
                  </a:lnTo>
                  <a:lnTo>
                    <a:pt x="654" y="169"/>
                  </a:lnTo>
                  <a:lnTo>
                    <a:pt x="473" y="713"/>
                  </a:lnTo>
                  <a:lnTo>
                    <a:pt x="374" y="713"/>
                  </a:lnTo>
                  <a:lnTo>
                    <a:pt x="187" y="169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4" name="Freeform 197"/>
            <p:cNvSpPr>
              <a:spLocks/>
            </p:cNvSpPr>
            <p:nvPr/>
          </p:nvSpPr>
          <p:spPr bwMode="auto">
            <a:xfrm>
              <a:off x="1375" y="1569"/>
              <a:ext cx="129" cy="103"/>
            </a:xfrm>
            <a:custGeom>
              <a:avLst/>
              <a:gdLst/>
              <a:ahLst/>
              <a:cxnLst>
                <a:cxn ang="0">
                  <a:pos x="187" y="495"/>
                </a:cxn>
                <a:cxn ang="0">
                  <a:pos x="188" y="535"/>
                </a:cxn>
                <a:cxn ang="0">
                  <a:pos x="192" y="566"/>
                </a:cxn>
                <a:cxn ang="0">
                  <a:pos x="198" y="589"/>
                </a:cxn>
                <a:cxn ang="0">
                  <a:pos x="205" y="604"/>
                </a:cxn>
                <a:cxn ang="0">
                  <a:pos x="216" y="614"/>
                </a:cxn>
                <a:cxn ang="0">
                  <a:pos x="232" y="622"/>
                </a:cxn>
                <a:cxn ang="0">
                  <a:pos x="250" y="626"/>
                </a:cxn>
                <a:cxn ang="0">
                  <a:pos x="275" y="627"/>
                </a:cxn>
                <a:cxn ang="0">
                  <a:pos x="278" y="713"/>
                </a:cxn>
                <a:cxn ang="0">
                  <a:pos x="0" y="626"/>
                </a:cxn>
                <a:cxn ang="0">
                  <a:pos x="23" y="624"/>
                </a:cxn>
                <a:cxn ang="0">
                  <a:pos x="41" y="618"/>
                </a:cxn>
                <a:cxn ang="0">
                  <a:pos x="56" y="611"/>
                </a:cxn>
                <a:cxn ang="0">
                  <a:pos x="67" y="601"/>
                </a:cxn>
                <a:cxn ang="0">
                  <a:pos x="73" y="585"/>
                </a:cxn>
                <a:cxn ang="0">
                  <a:pos x="79" y="562"/>
                </a:cxn>
                <a:cxn ang="0">
                  <a:pos x="82" y="532"/>
                </a:cxn>
                <a:cxn ang="0">
                  <a:pos x="83" y="493"/>
                </a:cxn>
                <a:cxn ang="0">
                  <a:pos x="83" y="200"/>
                </a:cxn>
                <a:cxn ang="0">
                  <a:pos x="81" y="164"/>
                </a:cxn>
                <a:cxn ang="0">
                  <a:pos x="77" y="138"/>
                </a:cxn>
                <a:cxn ang="0">
                  <a:pos x="70" y="118"/>
                </a:cxn>
                <a:cxn ang="0">
                  <a:pos x="61" y="106"/>
                </a:cxn>
                <a:cxn ang="0">
                  <a:pos x="49" y="97"/>
                </a:cxn>
                <a:cxn ang="0">
                  <a:pos x="33" y="92"/>
                </a:cxn>
                <a:cxn ang="0">
                  <a:pos x="12" y="88"/>
                </a:cxn>
                <a:cxn ang="0">
                  <a:pos x="0" y="0"/>
                </a:cxn>
                <a:cxn ang="0">
                  <a:pos x="454" y="436"/>
                </a:cxn>
                <a:cxn ang="0">
                  <a:pos x="927" y="0"/>
                </a:cxn>
                <a:cxn ang="0">
                  <a:pos x="919" y="88"/>
                </a:cxn>
                <a:cxn ang="0">
                  <a:pos x="896" y="89"/>
                </a:cxn>
                <a:cxn ang="0">
                  <a:pos x="876" y="93"/>
                </a:cxn>
                <a:cxn ang="0">
                  <a:pos x="861" y="101"/>
                </a:cxn>
                <a:cxn ang="0">
                  <a:pos x="849" y="111"/>
                </a:cxn>
                <a:cxn ang="0">
                  <a:pos x="841" y="126"/>
                </a:cxn>
                <a:cxn ang="0">
                  <a:pos x="835" y="149"/>
                </a:cxn>
                <a:cxn ang="0">
                  <a:pos x="832" y="181"/>
                </a:cxn>
                <a:cxn ang="0">
                  <a:pos x="831" y="219"/>
                </a:cxn>
                <a:cxn ang="0">
                  <a:pos x="831" y="514"/>
                </a:cxn>
                <a:cxn ang="0">
                  <a:pos x="833" y="549"/>
                </a:cxn>
                <a:cxn ang="0">
                  <a:pos x="838" y="577"/>
                </a:cxn>
                <a:cxn ang="0">
                  <a:pos x="844" y="595"/>
                </a:cxn>
                <a:cxn ang="0">
                  <a:pos x="854" y="607"/>
                </a:cxn>
                <a:cxn ang="0">
                  <a:pos x="867" y="616"/>
                </a:cxn>
                <a:cxn ang="0">
                  <a:pos x="885" y="622"/>
                </a:cxn>
                <a:cxn ang="0">
                  <a:pos x="907" y="625"/>
                </a:cxn>
                <a:cxn ang="0">
                  <a:pos x="927" y="625"/>
                </a:cxn>
                <a:cxn ang="0">
                  <a:pos x="556" y="713"/>
                </a:cxn>
                <a:cxn ang="0">
                  <a:pos x="564" y="627"/>
                </a:cxn>
                <a:cxn ang="0">
                  <a:pos x="588" y="626"/>
                </a:cxn>
                <a:cxn ang="0">
                  <a:pos x="608" y="622"/>
                </a:cxn>
                <a:cxn ang="0">
                  <a:pos x="624" y="615"/>
                </a:cxn>
                <a:cxn ang="0">
                  <a:pos x="635" y="605"/>
                </a:cxn>
                <a:cxn ang="0">
                  <a:pos x="643" y="590"/>
                </a:cxn>
                <a:cxn ang="0">
                  <a:pos x="648" y="567"/>
                </a:cxn>
                <a:cxn ang="0">
                  <a:pos x="652" y="535"/>
                </a:cxn>
                <a:cxn ang="0">
                  <a:pos x="654" y="495"/>
                </a:cxn>
                <a:cxn ang="0">
                  <a:pos x="474" y="713"/>
                </a:cxn>
                <a:cxn ang="0">
                  <a:pos x="187" y="169"/>
                </a:cxn>
              </a:cxnLst>
              <a:rect l="0" t="0" r="r" b="b"/>
              <a:pathLst>
                <a:path w="927" h="713">
                  <a:moveTo>
                    <a:pt x="187" y="169"/>
                  </a:moveTo>
                  <a:lnTo>
                    <a:pt x="187" y="495"/>
                  </a:lnTo>
                  <a:lnTo>
                    <a:pt x="188" y="516"/>
                  </a:lnTo>
                  <a:lnTo>
                    <a:pt x="188" y="535"/>
                  </a:lnTo>
                  <a:lnTo>
                    <a:pt x="190" y="551"/>
                  </a:lnTo>
                  <a:lnTo>
                    <a:pt x="192" y="566"/>
                  </a:lnTo>
                  <a:lnTo>
                    <a:pt x="194" y="578"/>
                  </a:lnTo>
                  <a:lnTo>
                    <a:pt x="198" y="589"/>
                  </a:lnTo>
                  <a:lnTo>
                    <a:pt x="201" y="597"/>
                  </a:lnTo>
                  <a:lnTo>
                    <a:pt x="205" y="604"/>
                  </a:lnTo>
                  <a:lnTo>
                    <a:pt x="210" y="610"/>
                  </a:lnTo>
                  <a:lnTo>
                    <a:pt x="216" y="614"/>
                  </a:lnTo>
                  <a:lnTo>
                    <a:pt x="223" y="618"/>
                  </a:lnTo>
                  <a:lnTo>
                    <a:pt x="232" y="622"/>
                  </a:lnTo>
                  <a:lnTo>
                    <a:pt x="240" y="624"/>
                  </a:lnTo>
                  <a:lnTo>
                    <a:pt x="250" y="626"/>
                  </a:lnTo>
                  <a:lnTo>
                    <a:pt x="262" y="627"/>
                  </a:lnTo>
                  <a:lnTo>
                    <a:pt x="275" y="627"/>
                  </a:lnTo>
                  <a:lnTo>
                    <a:pt x="278" y="627"/>
                  </a:lnTo>
                  <a:lnTo>
                    <a:pt x="278" y="713"/>
                  </a:lnTo>
                  <a:lnTo>
                    <a:pt x="0" y="713"/>
                  </a:lnTo>
                  <a:lnTo>
                    <a:pt x="0" y="626"/>
                  </a:lnTo>
                  <a:lnTo>
                    <a:pt x="12" y="625"/>
                  </a:lnTo>
                  <a:lnTo>
                    <a:pt x="23" y="624"/>
                  </a:lnTo>
                  <a:lnTo>
                    <a:pt x="33" y="622"/>
                  </a:lnTo>
                  <a:lnTo>
                    <a:pt x="41" y="618"/>
                  </a:lnTo>
                  <a:lnTo>
                    <a:pt x="49" y="615"/>
                  </a:lnTo>
                  <a:lnTo>
                    <a:pt x="56" y="611"/>
                  </a:lnTo>
                  <a:lnTo>
                    <a:pt x="61" y="606"/>
                  </a:lnTo>
                  <a:lnTo>
                    <a:pt x="67" y="601"/>
                  </a:lnTo>
                  <a:lnTo>
                    <a:pt x="70" y="594"/>
                  </a:lnTo>
                  <a:lnTo>
                    <a:pt x="73" y="585"/>
                  </a:lnTo>
                  <a:lnTo>
                    <a:pt x="77" y="576"/>
                  </a:lnTo>
                  <a:lnTo>
                    <a:pt x="79" y="562"/>
                  </a:lnTo>
                  <a:lnTo>
                    <a:pt x="81" y="548"/>
                  </a:lnTo>
                  <a:lnTo>
                    <a:pt x="82" y="532"/>
                  </a:lnTo>
                  <a:lnTo>
                    <a:pt x="83" y="514"/>
                  </a:lnTo>
                  <a:lnTo>
                    <a:pt x="83" y="493"/>
                  </a:lnTo>
                  <a:lnTo>
                    <a:pt x="83" y="219"/>
                  </a:lnTo>
                  <a:lnTo>
                    <a:pt x="83" y="200"/>
                  </a:lnTo>
                  <a:lnTo>
                    <a:pt x="82" y="181"/>
                  </a:lnTo>
                  <a:lnTo>
                    <a:pt x="81" y="164"/>
                  </a:lnTo>
                  <a:lnTo>
                    <a:pt x="79" y="150"/>
                  </a:lnTo>
                  <a:lnTo>
                    <a:pt x="77" y="138"/>
                  </a:lnTo>
                  <a:lnTo>
                    <a:pt x="73" y="127"/>
                  </a:lnTo>
                  <a:lnTo>
                    <a:pt x="70" y="118"/>
                  </a:lnTo>
                  <a:lnTo>
                    <a:pt x="67" y="112"/>
                  </a:lnTo>
                  <a:lnTo>
                    <a:pt x="61" y="106"/>
                  </a:lnTo>
                  <a:lnTo>
                    <a:pt x="56" y="102"/>
                  </a:lnTo>
                  <a:lnTo>
                    <a:pt x="49" y="97"/>
                  </a:lnTo>
                  <a:lnTo>
                    <a:pt x="41" y="94"/>
                  </a:lnTo>
                  <a:lnTo>
                    <a:pt x="33" y="92"/>
                  </a:lnTo>
                  <a:lnTo>
                    <a:pt x="23" y="90"/>
                  </a:lnTo>
                  <a:lnTo>
                    <a:pt x="12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03" y="0"/>
                  </a:lnTo>
                  <a:lnTo>
                    <a:pt x="454" y="436"/>
                  </a:lnTo>
                  <a:lnTo>
                    <a:pt x="601" y="0"/>
                  </a:lnTo>
                  <a:lnTo>
                    <a:pt x="927" y="0"/>
                  </a:lnTo>
                  <a:lnTo>
                    <a:pt x="927" y="88"/>
                  </a:lnTo>
                  <a:lnTo>
                    <a:pt x="919" y="88"/>
                  </a:lnTo>
                  <a:lnTo>
                    <a:pt x="907" y="88"/>
                  </a:lnTo>
                  <a:lnTo>
                    <a:pt x="896" y="89"/>
                  </a:lnTo>
                  <a:lnTo>
                    <a:pt x="885" y="91"/>
                  </a:lnTo>
                  <a:lnTo>
                    <a:pt x="876" y="93"/>
                  </a:lnTo>
                  <a:lnTo>
                    <a:pt x="867" y="96"/>
                  </a:lnTo>
                  <a:lnTo>
                    <a:pt x="861" y="101"/>
                  </a:lnTo>
                  <a:lnTo>
                    <a:pt x="854" y="105"/>
                  </a:lnTo>
                  <a:lnTo>
                    <a:pt x="849" y="111"/>
                  </a:lnTo>
                  <a:lnTo>
                    <a:pt x="844" y="117"/>
                  </a:lnTo>
                  <a:lnTo>
                    <a:pt x="841" y="126"/>
                  </a:lnTo>
                  <a:lnTo>
                    <a:pt x="838" y="137"/>
                  </a:lnTo>
                  <a:lnTo>
                    <a:pt x="835" y="149"/>
                  </a:lnTo>
                  <a:lnTo>
                    <a:pt x="833" y="163"/>
                  </a:lnTo>
                  <a:lnTo>
                    <a:pt x="832" y="181"/>
                  </a:lnTo>
                  <a:lnTo>
                    <a:pt x="831" y="199"/>
                  </a:lnTo>
                  <a:lnTo>
                    <a:pt x="831" y="219"/>
                  </a:lnTo>
                  <a:lnTo>
                    <a:pt x="831" y="493"/>
                  </a:lnTo>
                  <a:lnTo>
                    <a:pt x="831" y="514"/>
                  </a:lnTo>
                  <a:lnTo>
                    <a:pt x="832" y="533"/>
                  </a:lnTo>
                  <a:lnTo>
                    <a:pt x="833" y="549"/>
                  </a:lnTo>
                  <a:lnTo>
                    <a:pt x="835" y="563"/>
                  </a:lnTo>
                  <a:lnTo>
                    <a:pt x="838" y="577"/>
                  </a:lnTo>
                  <a:lnTo>
                    <a:pt x="841" y="586"/>
                  </a:lnTo>
                  <a:lnTo>
                    <a:pt x="844" y="595"/>
                  </a:lnTo>
                  <a:lnTo>
                    <a:pt x="849" y="602"/>
                  </a:lnTo>
                  <a:lnTo>
                    <a:pt x="854" y="607"/>
                  </a:lnTo>
                  <a:lnTo>
                    <a:pt x="861" y="613"/>
                  </a:lnTo>
                  <a:lnTo>
                    <a:pt x="867" y="616"/>
                  </a:lnTo>
                  <a:lnTo>
                    <a:pt x="876" y="619"/>
                  </a:lnTo>
                  <a:lnTo>
                    <a:pt x="885" y="622"/>
                  </a:lnTo>
                  <a:lnTo>
                    <a:pt x="896" y="624"/>
                  </a:lnTo>
                  <a:lnTo>
                    <a:pt x="907" y="625"/>
                  </a:lnTo>
                  <a:lnTo>
                    <a:pt x="919" y="625"/>
                  </a:lnTo>
                  <a:lnTo>
                    <a:pt x="927" y="625"/>
                  </a:lnTo>
                  <a:lnTo>
                    <a:pt x="927" y="713"/>
                  </a:lnTo>
                  <a:lnTo>
                    <a:pt x="556" y="713"/>
                  </a:lnTo>
                  <a:lnTo>
                    <a:pt x="556" y="627"/>
                  </a:lnTo>
                  <a:lnTo>
                    <a:pt x="564" y="627"/>
                  </a:lnTo>
                  <a:lnTo>
                    <a:pt x="576" y="627"/>
                  </a:lnTo>
                  <a:lnTo>
                    <a:pt x="588" y="626"/>
                  </a:lnTo>
                  <a:lnTo>
                    <a:pt x="599" y="624"/>
                  </a:lnTo>
                  <a:lnTo>
                    <a:pt x="608" y="622"/>
                  </a:lnTo>
                  <a:lnTo>
                    <a:pt x="617" y="618"/>
                  </a:lnTo>
                  <a:lnTo>
                    <a:pt x="624" y="615"/>
                  </a:lnTo>
                  <a:lnTo>
                    <a:pt x="630" y="611"/>
                  </a:lnTo>
                  <a:lnTo>
                    <a:pt x="635" y="605"/>
                  </a:lnTo>
                  <a:lnTo>
                    <a:pt x="640" y="599"/>
                  </a:lnTo>
                  <a:lnTo>
                    <a:pt x="643" y="590"/>
                  </a:lnTo>
                  <a:lnTo>
                    <a:pt x="646" y="579"/>
                  </a:lnTo>
                  <a:lnTo>
                    <a:pt x="648" y="567"/>
                  </a:lnTo>
                  <a:lnTo>
                    <a:pt x="651" y="551"/>
                  </a:lnTo>
                  <a:lnTo>
                    <a:pt x="652" y="535"/>
                  </a:lnTo>
                  <a:lnTo>
                    <a:pt x="653" y="516"/>
                  </a:lnTo>
                  <a:lnTo>
                    <a:pt x="654" y="495"/>
                  </a:lnTo>
                  <a:lnTo>
                    <a:pt x="654" y="169"/>
                  </a:lnTo>
                  <a:lnTo>
                    <a:pt x="474" y="713"/>
                  </a:lnTo>
                  <a:lnTo>
                    <a:pt x="375" y="713"/>
                  </a:lnTo>
                  <a:lnTo>
                    <a:pt x="187" y="169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5" name="Freeform 198"/>
            <p:cNvSpPr>
              <a:spLocks noEditPoints="1"/>
            </p:cNvSpPr>
            <p:nvPr/>
          </p:nvSpPr>
          <p:spPr bwMode="auto">
            <a:xfrm>
              <a:off x="1508" y="1569"/>
              <a:ext cx="113" cy="103"/>
            </a:xfrm>
            <a:custGeom>
              <a:avLst/>
              <a:gdLst/>
              <a:ahLst/>
              <a:cxnLst>
                <a:cxn ang="0">
                  <a:pos x="0" y="713"/>
                </a:cxn>
                <a:cxn ang="0">
                  <a:pos x="9" y="624"/>
                </a:cxn>
                <a:cxn ang="0">
                  <a:pos x="27" y="618"/>
                </a:cxn>
                <a:cxn ang="0">
                  <a:pos x="44" y="610"/>
                </a:cxn>
                <a:cxn ang="0">
                  <a:pos x="60" y="599"/>
                </a:cxn>
                <a:cxn ang="0">
                  <a:pos x="75" y="584"/>
                </a:cxn>
                <a:cxn ang="0">
                  <a:pos x="90" y="566"/>
                </a:cxn>
                <a:cxn ang="0">
                  <a:pos x="108" y="534"/>
                </a:cxn>
                <a:cxn ang="0">
                  <a:pos x="122" y="503"/>
                </a:cxn>
                <a:cxn ang="0">
                  <a:pos x="493" y="0"/>
                </a:cxn>
                <a:cxn ang="0">
                  <a:pos x="703" y="543"/>
                </a:cxn>
                <a:cxn ang="0">
                  <a:pos x="714" y="567"/>
                </a:cxn>
                <a:cxn ang="0">
                  <a:pos x="725" y="586"/>
                </a:cxn>
                <a:cxn ang="0">
                  <a:pos x="735" y="600"/>
                </a:cxn>
                <a:cxn ang="0">
                  <a:pos x="745" y="608"/>
                </a:cxn>
                <a:cxn ang="0">
                  <a:pos x="757" y="615"/>
                </a:cxn>
                <a:cxn ang="0">
                  <a:pos x="771" y="621"/>
                </a:cxn>
                <a:cxn ang="0">
                  <a:pos x="789" y="625"/>
                </a:cxn>
                <a:cxn ang="0">
                  <a:pos x="798" y="713"/>
                </a:cxn>
                <a:cxn ang="0">
                  <a:pos x="445" y="627"/>
                </a:cxn>
                <a:cxn ang="0">
                  <a:pos x="461" y="627"/>
                </a:cxn>
                <a:cxn ang="0">
                  <a:pos x="478" y="626"/>
                </a:cxn>
                <a:cxn ang="0">
                  <a:pos x="492" y="624"/>
                </a:cxn>
                <a:cxn ang="0">
                  <a:pos x="503" y="621"/>
                </a:cxn>
                <a:cxn ang="0">
                  <a:pos x="512" y="615"/>
                </a:cxn>
                <a:cxn ang="0">
                  <a:pos x="517" y="610"/>
                </a:cxn>
                <a:cxn ang="0">
                  <a:pos x="522" y="601"/>
                </a:cxn>
                <a:cxn ang="0">
                  <a:pos x="524" y="592"/>
                </a:cxn>
                <a:cxn ang="0">
                  <a:pos x="524" y="584"/>
                </a:cxn>
                <a:cxn ang="0">
                  <a:pos x="524" y="580"/>
                </a:cxn>
                <a:cxn ang="0">
                  <a:pos x="524" y="577"/>
                </a:cxn>
                <a:cxn ang="0">
                  <a:pos x="523" y="572"/>
                </a:cxn>
                <a:cxn ang="0">
                  <a:pos x="522" y="569"/>
                </a:cxn>
                <a:cxn ang="0">
                  <a:pos x="521" y="565"/>
                </a:cxn>
                <a:cxn ang="0">
                  <a:pos x="520" y="561"/>
                </a:cxn>
                <a:cxn ang="0">
                  <a:pos x="519" y="557"/>
                </a:cxn>
                <a:cxn ang="0">
                  <a:pos x="481" y="457"/>
                </a:cxn>
                <a:cxn ang="0">
                  <a:pos x="223" y="555"/>
                </a:cxn>
                <a:cxn ang="0">
                  <a:pos x="222" y="559"/>
                </a:cxn>
                <a:cxn ang="0">
                  <a:pos x="221" y="562"/>
                </a:cxn>
                <a:cxn ang="0">
                  <a:pos x="220" y="566"/>
                </a:cxn>
                <a:cxn ang="0">
                  <a:pos x="220" y="568"/>
                </a:cxn>
                <a:cxn ang="0">
                  <a:pos x="220" y="571"/>
                </a:cxn>
                <a:cxn ang="0">
                  <a:pos x="218" y="573"/>
                </a:cxn>
                <a:cxn ang="0">
                  <a:pos x="218" y="576"/>
                </a:cxn>
                <a:cxn ang="0">
                  <a:pos x="218" y="578"/>
                </a:cxn>
                <a:cxn ang="0">
                  <a:pos x="220" y="590"/>
                </a:cxn>
                <a:cxn ang="0">
                  <a:pos x="224" y="600"/>
                </a:cxn>
                <a:cxn ang="0">
                  <a:pos x="229" y="607"/>
                </a:cxn>
                <a:cxn ang="0">
                  <a:pos x="238" y="614"/>
                </a:cxn>
                <a:cxn ang="0">
                  <a:pos x="249" y="619"/>
                </a:cxn>
                <a:cxn ang="0">
                  <a:pos x="263" y="624"/>
                </a:cxn>
                <a:cxn ang="0">
                  <a:pos x="280" y="626"/>
                </a:cxn>
                <a:cxn ang="0">
                  <a:pos x="300" y="627"/>
                </a:cxn>
                <a:cxn ang="0">
                  <a:pos x="291" y="369"/>
                </a:cxn>
                <a:cxn ang="0">
                  <a:pos x="373" y="158"/>
                </a:cxn>
              </a:cxnLst>
              <a:rect l="0" t="0" r="r" b="b"/>
              <a:pathLst>
                <a:path w="798" h="713">
                  <a:moveTo>
                    <a:pt x="300" y="713"/>
                  </a:moveTo>
                  <a:lnTo>
                    <a:pt x="0" y="713"/>
                  </a:lnTo>
                  <a:lnTo>
                    <a:pt x="0" y="625"/>
                  </a:lnTo>
                  <a:lnTo>
                    <a:pt x="9" y="624"/>
                  </a:lnTo>
                  <a:lnTo>
                    <a:pt x="18" y="622"/>
                  </a:lnTo>
                  <a:lnTo>
                    <a:pt x="27" y="618"/>
                  </a:lnTo>
                  <a:lnTo>
                    <a:pt x="36" y="615"/>
                  </a:lnTo>
                  <a:lnTo>
                    <a:pt x="44" y="610"/>
                  </a:lnTo>
                  <a:lnTo>
                    <a:pt x="52" y="604"/>
                  </a:lnTo>
                  <a:lnTo>
                    <a:pt x="60" y="599"/>
                  </a:lnTo>
                  <a:lnTo>
                    <a:pt x="68" y="591"/>
                  </a:lnTo>
                  <a:lnTo>
                    <a:pt x="75" y="584"/>
                  </a:lnTo>
                  <a:lnTo>
                    <a:pt x="82" y="576"/>
                  </a:lnTo>
                  <a:lnTo>
                    <a:pt x="90" y="566"/>
                  </a:lnTo>
                  <a:lnTo>
                    <a:pt x="96" y="556"/>
                  </a:lnTo>
                  <a:lnTo>
                    <a:pt x="108" y="534"/>
                  </a:lnTo>
                  <a:lnTo>
                    <a:pt x="121" y="507"/>
                  </a:lnTo>
                  <a:lnTo>
                    <a:pt x="122" y="503"/>
                  </a:lnTo>
                  <a:lnTo>
                    <a:pt x="332" y="0"/>
                  </a:lnTo>
                  <a:lnTo>
                    <a:pt x="493" y="0"/>
                  </a:lnTo>
                  <a:lnTo>
                    <a:pt x="698" y="528"/>
                  </a:lnTo>
                  <a:lnTo>
                    <a:pt x="703" y="543"/>
                  </a:lnTo>
                  <a:lnTo>
                    <a:pt x="709" y="556"/>
                  </a:lnTo>
                  <a:lnTo>
                    <a:pt x="714" y="567"/>
                  </a:lnTo>
                  <a:lnTo>
                    <a:pt x="720" y="578"/>
                  </a:lnTo>
                  <a:lnTo>
                    <a:pt x="725" y="586"/>
                  </a:lnTo>
                  <a:lnTo>
                    <a:pt x="730" y="593"/>
                  </a:lnTo>
                  <a:lnTo>
                    <a:pt x="735" y="600"/>
                  </a:lnTo>
                  <a:lnTo>
                    <a:pt x="741" y="604"/>
                  </a:lnTo>
                  <a:lnTo>
                    <a:pt x="745" y="608"/>
                  </a:lnTo>
                  <a:lnTo>
                    <a:pt x="752" y="612"/>
                  </a:lnTo>
                  <a:lnTo>
                    <a:pt x="757" y="615"/>
                  </a:lnTo>
                  <a:lnTo>
                    <a:pt x="765" y="618"/>
                  </a:lnTo>
                  <a:lnTo>
                    <a:pt x="771" y="621"/>
                  </a:lnTo>
                  <a:lnTo>
                    <a:pt x="780" y="623"/>
                  </a:lnTo>
                  <a:lnTo>
                    <a:pt x="789" y="625"/>
                  </a:lnTo>
                  <a:lnTo>
                    <a:pt x="798" y="626"/>
                  </a:lnTo>
                  <a:lnTo>
                    <a:pt x="798" y="713"/>
                  </a:lnTo>
                  <a:lnTo>
                    <a:pt x="445" y="713"/>
                  </a:lnTo>
                  <a:lnTo>
                    <a:pt x="445" y="627"/>
                  </a:lnTo>
                  <a:lnTo>
                    <a:pt x="453" y="627"/>
                  </a:lnTo>
                  <a:lnTo>
                    <a:pt x="461" y="627"/>
                  </a:lnTo>
                  <a:lnTo>
                    <a:pt x="470" y="627"/>
                  </a:lnTo>
                  <a:lnTo>
                    <a:pt x="478" y="626"/>
                  </a:lnTo>
                  <a:lnTo>
                    <a:pt x="486" y="625"/>
                  </a:lnTo>
                  <a:lnTo>
                    <a:pt x="492" y="624"/>
                  </a:lnTo>
                  <a:lnTo>
                    <a:pt x="498" y="622"/>
                  </a:lnTo>
                  <a:lnTo>
                    <a:pt x="503" y="621"/>
                  </a:lnTo>
                  <a:lnTo>
                    <a:pt x="508" y="618"/>
                  </a:lnTo>
                  <a:lnTo>
                    <a:pt x="512" y="615"/>
                  </a:lnTo>
                  <a:lnTo>
                    <a:pt x="515" y="613"/>
                  </a:lnTo>
                  <a:lnTo>
                    <a:pt x="517" y="610"/>
                  </a:lnTo>
                  <a:lnTo>
                    <a:pt x="520" y="605"/>
                  </a:lnTo>
                  <a:lnTo>
                    <a:pt x="522" y="601"/>
                  </a:lnTo>
                  <a:lnTo>
                    <a:pt x="523" y="596"/>
                  </a:lnTo>
                  <a:lnTo>
                    <a:pt x="524" y="592"/>
                  </a:lnTo>
                  <a:lnTo>
                    <a:pt x="524" y="586"/>
                  </a:lnTo>
                  <a:lnTo>
                    <a:pt x="524" y="584"/>
                  </a:lnTo>
                  <a:lnTo>
                    <a:pt x="524" y="582"/>
                  </a:lnTo>
                  <a:lnTo>
                    <a:pt x="524" y="580"/>
                  </a:lnTo>
                  <a:lnTo>
                    <a:pt x="524" y="579"/>
                  </a:lnTo>
                  <a:lnTo>
                    <a:pt x="524" y="577"/>
                  </a:lnTo>
                  <a:lnTo>
                    <a:pt x="523" y="574"/>
                  </a:lnTo>
                  <a:lnTo>
                    <a:pt x="523" y="572"/>
                  </a:lnTo>
                  <a:lnTo>
                    <a:pt x="523" y="570"/>
                  </a:lnTo>
                  <a:lnTo>
                    <a:pt x="522" y="569"/>
                  </a:lnTo>
                  <a:lnTo>
                    <a:pt x="522" y="567"/>
                  </a:lnTo>
                  <a:lnTo>
                    <a:pt x="521" y="565"/>
                  </a:lnTo>
                  <a:lnTo>
                    <a:pt x="521" y="562"/>
                  </a:lnTo>
                  <a:lnTo>
                    <a:pt x="520" y="561"/>
                  </a:lnTo>
                  <a:lnTo>
                    <a:pt x="520" y="559"/>
                  </a:lnTo>
                  <a:lnTo>
                    <a:pt x="519" y="557"/>
                  </a:lnTo>
                  <a:lnTo>
                    <a:pt x="519" y="555"/>
                  </a:lnTo>
                  <a:lnTo>
                    <a:pt x="481" y="457"/>
                  </a:lnTo>
                  <a:lnTo>
                    <a:pt x="254" y="457"/>
                  </a:lnTo>
                  <a:lnTo>
                    <a:pt x="223" y="555"/>
                  </a:lnTo>
                  <a:lnTo>
                    <a:pt x="222" y="557"/>
                  </a:lnTo>
                  <a:lnTo>
                    <a:pt x="222" y="559"/>
                  </a:lnTo>
                  <a:lnTo>
                    <a:pt x="221" y="560"/>
                  </a:lnTo>
                  <a:lnTo>
                    <a:pt x="221" y="562"/>
                  </a:lnTo>
                  <a:lnTo>
                    <a:pt x="221" y="563"/>
                  </a:lnTo>
                  <a:lnTo>
                    <a:pt x="220" y="566"/>
                  </a:lnTo>
                  <a:lnTo>
                    <a:pt x="220" y="567"/>
                  </a:lnTo>
                  <a:lnTo>
                    <a:pt x="220" y="568"/>
                  </a:lnTo>
                  <a:lnTo>
                    <a:pt x="220" y="570"/>
                  </a:lnTo>
                  <a:lnTo>
                    <a:pt x="220" y="571"/>
                  </a:lnTo>
                  <a:lnTo>
                    <a:pt x="218" y="572"/>
                  </a:lnTo>
                  <a:lnTo>
                    <a:pt x="218" y="573"/>
                  </a:lnTo>
                  <a:lnTo>
                    <a:pt x="218" y="574"/>
                  </a:lnTo>
                  <a:lnTo>
                    <a:pt x="218" y="576"/>
                  </a:lnTo>
                  <a:lnTo>
                    <a:pt x="218" y="577"/>
                  </a:lnTo>
                  <a:lnTo>
                    <a:pt x="218" y="578"/>
                  </a:lnTo>
                  <a:lnTo>
                    <a:pt x="218" y="584"/>
                  </a:lnTo>
                  <a:lnTo>
                    <a:pt x="220" y="590"/>
                  </a:lnTo>
                  <a:lnTo>
                    <a:pt x="222" y="595"/>
                  </a:lnTo>
                  <a:lnTo>
                    <a:pt x="224" y="600"/>
                  </a:lnTo>
                  <a:lnTo>
                    <a:pt x="226" y="604"/>
                  </a:lnTo>
                  <a:lnTo>
                    <a:pt x="229" y="607"/>
                  </a:lnTo>
                  <a:lnTo>
                    <a:pt x="234" y="612"/>
                  </a:lnTo>
                  <a:lnTo>
                    <a:pt x="238" y="614"/>
                  </a:lnTo>
                  <a:lnTo>
                    <a:pt x="243" y="617"/>
                  </a:lnTo>
                  <a:lnTo>
                    <a:pt x="249" y="619"/>
                  </a:lnTo>
                  <a:lnTo>
                    <a:pt x="256" y="622"/>
                  </a:lnTo>
                  <a:lnTo>
                    <a:pt x="263" y="624"/>
                  </a:lnTo>
                  <a:lnTo>
                    <a:pt x="271" y="625"/>
                  </a:lnTo>
                  <a:lnTo>
                    <a:pt x="280" y="626"/>
                  </a:lnTo>
                  <a:lnTo>
                    <a:pt x="289" y="627"/>
                  </a:lnTo>
                  <a:lnTo>
                    <a:pt x="300" y="627"/>
                  </a:lnTo>
                  <a:lnTo>
                    <a:pt x="300" y="713"/>
                  </a:lnTo>
                  <a:close/>
                  <a:moveTo>
                    <a:pt x="291" y="369"/>
                  </a:moveTo>
                  <a:lnTo>
                    <a:pt x="445" y="369"/>
                  </a:lnTo>
                  <a:lnTo>
                    <a:pt x="373" y="158"/>
                  </a:lnTo>
                  <a:lnTo>
                    <a:pt x="291" y="369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6" name="Freeform 199"/>
            <p:cNvSpPr>
              <a:spLocks/>
            </p:cNvSpPr>
            <p:nvPr/>
          </p:nvSpPr>
          <p:spPr bwMode="auto">
            <a:xfrm>
              <a:off x="1625" y="1569"/>
              <a:ext cx="104" cy="103"/>
            </a:xfrm>
            <a:custGeom>
              <a:avLst/>
              <a:gdLst/>
              <a:ahLst/>
              <a:cxnLst>
                <a:cxn ang="0">
                  <a:pos x="0" y="626"/>
                </a:cxn>
                <a:cxn ang="0">
                  <a:pos x="22" y="624"/>
                </a:cxn>
                <a:cxn ang="0">
                  <a:pos x="40" y="618"/>
                </a:cxn>
                <a:cxn ang="0">
                  <a:pos x="56" y="611"/>
                </a:cxn>
                <a:cxn ang="0">
                  <a:pos x="66" y="601"/>
                </a:cxn>
                <a:cxn ang="0">
                  <a:pos x="73" y="585"/>
                </a:cxn>
                <a:cxn ang="0">
                  <a:pos x="79" y="562"/>
                </a:cxn>
                <a:cxn ang="0">
                  <a:pos x="82" y="532"/>
                </a:cxn>
                <a:cxn ang="0">
                  <a:pos x="83" y="493"/>
                </a:cxn>
                <a:cxn ang="0">
                  <a:pos x="82" y="200"/>
                </a:cxn>
                <a:cxn ang="0">
                  <a:pos x="80" y="164"/>
                </a:cxn>
                <a:cxn ang="0">
                  <a:pos x="77" y="138"/>
                </a:cxn>
                <a:cxn ang="0">
                  <a:pos x="70" y="118"/>
                </a:cxn>
                <a:cxn ang="0">
                  <a:pos x="61" y="106"/>
                </a:cxn>
                <a:cxn ang="0">
                  <a:pos x="48" y="97"/>
                </a:cxn>
                <a:cxn ang="0">
                  <a:pos x="31" y="92"/>
                </a:cxn>
                <a:cxn ang="0">
                  <a:pos x="11" y="88"/>
                </a:cxn>
                <a:cxn ang="0">
                  <a:pos x="0" y="0"/>
                </a:cxn>
                <a:cxn ang="0">
                  <a:pos x="547" y="406"/>
                </a:cxn>
                <a:cxn ang="0">
                  <a:pos x="547" y="196"/>
                </a:cxn>
                <a:cxn ang="0">
                  <a:pos x="545" y="162"/>
                </a:cxn>
                <a:cxn ang="0">
                  <a:pos x="541" y="135"/>
                </a:cxn>
                <a:cxn ang="0">
                  <a:pos x="534" y="116"/>
                </a:cxn>
                <a:cxn ang="0">
                  <a:pos x="525" y="104"/>
                </a:cxn>
                <a:cxn ang="0">
                  <a:pos x="512" y="95"/>
                </a:cxn>
                <a:cxn ang="0">
                  <a:pos x="495" y="89"/>
                </a:cxn>
                <a:cxn ang="0">
                  <a:pos x="475" y="85"/>
                </a:cxn>
                <a:cxn ang="0">
                  <a:pos x="464" y="0"/>
                </a:cxn>
                <a:cxn ang="0">
                  <a:pos x="728" y="88"/>
                </a:cxn>
                <a:cxn ang="0">
                  <a:pos x="706" y="89"/>
                </a:cxn>
                <a:cxn ang="0">
                  <a:pos x="687" y="94"/>
                </a:cxn>
                <a:cxn ang="0">
                  <a:pos x="673" y="101"/>
                </a:cxn>
                <a:cxn ang="0">
                  <a:pos x="663" y="111"/>
                </a:cxn>
                <a:cxn ang="0">
                  <a:pos x="655" y="126"/>
                </a:cxn>
                <a:cxn ang="0">
                  <a:pos x="649" y="149"/>
                </a:cxn>
                <a:cxn ang="0">
                  <a:pos x="646" y="181"/>
                </a:cxn>
                <a:cxn ang="0">
                  <a:pos x="645" y="219"/>
                </a:cxn>
                <a:cxn ang="0">
                  <a:pos x="513" y="713"/>
                </a:cxn>
                <a:cxn ang="0">
                  <a:pos x="181" y="495"/>
                </a:cxn>
                <a:cxn ang="0">
                  <a:pos x="182" y="535"/>
                </a:cxn>
                <a:cxn ang="0">
                  <a:pos x="185" y="566"/>
                </a:cxn>
                <a:cxn ang="0">
                  <a:pos x="190" y="589"/>
                </a:cxn>
                <a:cxn ang="0">
                  <a:pos x="198" y="604"/>
                </a:cxn>
                <a:cxn ang="0">
                  <a:pos x="209" y="614"/>
                </a:cxn>
                <a:cxn ang="0">
                  <a:pos x="223" y="621"/>
                </a:cxn>
                <a:cxn ang="0">
                  <a:pos x="240" y="626"/>
                </a:cxn>
                <a:cxn ang="0">
                  <a:pos x="263" y="627"/>
                </a:cxn>
                <a:cxn ang="0">
                  <a:pos x="0" y="713"/>
                </a:cxn>
              </a:cxnLst>
              <a:rect l="0" t="0" r="r" b="b"/>
              <a:pathLst>
                <a:path w="728" h="713">
                  <a:moveTo>
                    <a:pt x="0" y="713"/>
                  </a:moveTo>
                  <a:lnTo>
                    <a:pt x="0" y="626"/>
                  </a:lnTo>
                  <a:lnTo>
                    <a:pt x="11" y="625"/>
                  </a:lnTo>
                  <a:lnTo>
                    <a:pt x="22" y="624"/>
                  </a:lnTo>
                  <a:lnTo>
                    <a:pt x="31" y="622"/>
                  </a:lnTo>
                  <a:lnTo>
                    <a:pt x="40" y="618"/>
                  </a:lnTo>
                  <a:lnTo>
                    <a:pt x="48" y="615"/>
                  </a:lnTo>
                  <a:lnTo>
                    <a:pt x="56" y="611"/>
                  </a:lnTo>
                  <a:lnTo>
                    <a:pt x="61" y="606"/>
                  </a:lnTo>
                  <a:lnTo>
                    <a:pt x="66" y="601"/>
                  </a:lnTo>
                  <a:lnTo>
                    <a:pt x="70" y="594"/>
                  </a:lnTo>
                  <a:lnTo>
                    <a:pt x="73" y="585"/>
                  </a:lnTo>
                  <a:lnTo>
                    <a:pt x="77" y="576"/>
                  </a:lnTo>
                  <a:lnTo>
                    <a:pt x="79" y="562"/>
                  </a:lnTo>
                  <a:lnTo>
                    <a:pt x="80" y="548"/>
                  </a:lnTo>
                  <a:lnTo>
                    <a:pt x="82" y="532"/>
                  </a:lnTo>
                  <a:lnTo>
                    <a:pt x="82" y="514"/>
                  </a:lnTo>
                  <a:lnTo>
                    <a:pt x="83" y="493"/>
                  </a:lnTo>
                  <a:lnTo>
                    <a:pt x="83" y="219"/>
                  </a:lnTo>
                  <a:lnTo>
                    <a:pt x="82" y="200"/>
                  </a:lnTo>
                  <a:lnTo>
                    <a:pt x="82" y="181"/>
                  </a:lnTo>
                  <a:lnTo>
                    <a:pt x="80" y="164"/>
                  </a:lnTo>
                  <a:lnTo>
                    <a:pt x="79" y="150"/>
                  </a:lnTo>
                  <a:lnTo>
                    <a:pt x="77" y="138"/>
                  </a:lnTo>
                  <a:lnTo>
                    <a:pt x="73" y="127"/>
                  </a:lnTo>
                  <a:lnTo>
                    <a:pt x="70" y="118"/>
                  </a:lnTo>
                  <a:lnTo>
                    <a:pt x="66" y="112"/>
                  </a:lnTo>
                  <a:lnTo>
                    <a:pt x="61" y="106"/>
                  </a:lnTo>
                  <a:lnTo>
                    <a:pt x="56" y="102"/>
                  </a:lnTo>
                  <a:lnTo>
                    <a:pt x="48" y="97"/>
                  </a:lnTo>
                  <a:lnTo>
                    <a:pt x="40" y="94"/>
                  </a:lnTo>
                  <a:lnTo>
                    <a:pt x="31" y="92"/>
                  </a:lnTo>
                  <a:lnTo>
                    <a:pt x="22" y="90"/>
                  </a:lnTo>
                  <a:lnTo>
                    <a:pt x="11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01" y="0"/>
                  </a:lnTo>
                  <a:lnTo>
                    <a:pt x="547" y="406"/>
                  </a:lnTo>
                  <a:lnTo>
                    <a:pt x="547" y="217"/>
                  </a:lnTo>
                  <a:lnTo>
                    <a:pt x="547" y="196"/>
                  </a:lnTo>
                  <a:lnTo>
                    <a:pt x="546" y="179"/>
                  </a:lnTo>
                  <a:lnTo>
                    <a:pt x="545" y="162"/>
                  </a:lnTo>
                  <a:lnTo>
                    <a:pt x="543" y="148"/>
                  </a:lnTo>
                  <a:lnTo>
                    <a:pt x="541" y="135"/>
                  </a:lnTo>
                  <a:lnTo>
                    <a:pt x="537" y="125"/>
                  </a:lnTo>
                  <a:lnTo>
                    <a:pt x="534" y="116"/>
                  </a:lnTo>
                  <a:lnTo>
                    <a:pt x="530" y="110"/>
                  </a:lnTo>
                  <a:lnTo>
                    <a:pt x="525" y="104"/>
                  </a:lnTo>
                  <a:lnTo>
                    <a:pt x="519" y="100"/>
                  </a:lnTo>
                  <a:lnTo>
                    <a:pt x="512" y="95"/>
                  </a:lnTo>
                  <a:lnTo>
                    <a:pt x="504" y="92"/>
                  </a:lnTo>
                  <a:lnTo>
                    <a:pt x="495" y="89"/>
                  </a:lnTo>
                  <a:lnTo>
                    <a:pt x="486" y="88"/>
                  </a:lnTo>
                  <a:lnTo>
                    <a:pt x="475" y="85"/>
                  </a:lnTo>
                  <a:lnTo>
                    <a:pt x="464" y="85"/>
                  </a:lnTo>
                  <a:lnTo>
                    <a:pt x="464" y="0"/>
                  </a:lnTo>
                  <a:lnTo>
                    <a:pt x="728" y="0"/>
                  </a:lnTo>
                  <a:lnTo>
                    <a:pt x="728" y="88"/>
                  </a:lnTo>
                  <a:lnTo>
                    <a:pt x="715" y="88"/>
                  </a:lnTo>
                  <a:lnTo>
                    <a:pt x="706" y="89"/>
                  </a:lnTo>
                  <a:lnTo>
                    <a:pt x="696" y="91"/>
                  </a:lnTo>
                  <a:lnTo>
                    <a:pt x="687" y="94"/>
                  </a:lnTo>
                  <a:lnTo>
                    <a:pt x="679" y="97"/>
                  </a:lnTo>
                  <a:lnTo>
                    <a:pt x="673" y="101"/>
                  </a:lnTo>
                  <a:lnTo>
                    <a:pt x="667" y="106"/>
                  </a:lnTo>
                  <a:lnTo>
                    <a:pt x="663" y="111"/>
                  </a:lnTo>
                  <a:lnTo>
                    <a:pt x="658" y="117"/>
                  </a:lnTo>
                  <a:lnTo>
                    <a:pt x="655" y="126"/>
                  </a:lnTo>
                  <a:lnTo>
                    <a:pt x="652" y="137"/>
                  </a:lnTo>
                  <a:lnTo>
                    <a:pt x="649" y="149"/>
                  </a:lnTo>
                  <a:lnTo>
                    <a:pt x="648" y="163"/>
                  </a:lnTo>
                  <a:lnTo>
                    <a:pt x="646" y="181"/>
                  </a:lnTo>
                  <a:lnTo>
                    <a:pt x="646" y="199"/>
                  </a:lnTo>
                  <a:lnTo>
                    <a:pt x="645" y="219"/>
                  </a:lnTo>
                  <a:lnTo>
                    <a:pt x="645" y="713"/>
                  </a:lnTo>
                  <a:lnTo>
                    <a:pt x="513" y="713"/>
                  </a:lnTo>
                  <a:lnTo>
                    <a:pt x="181" y="166"/>
                  </a:lnTo>
                  <a:lnTo>
                    <a:pt x="181" y="495"/>
                  </a:lnTo>
                  <a:lnTo>
                    <a:pt x="181" y="516"/>
                  </a:lnTo>
                  <a:lnTo>
                    <a:pt x="182" y="535"/>
                  </a:lnTo>
                  <a:lnTo>
                    <a:pt x="183" y="551"/>
                  </a:lnTo>
                  <a:lnTo>
                    <a:pt x="185" y="566"/>
                  </a:lnTo>
                  <a:lnTo>
                    <a:pt x="188" y="578"/>
                  </a:lnTo>
                  <a:lnTo>
                    <a:pt x="190" y="589"/>
                  </a:lnTo>
                  <a:lnTo>
                    <a:pt x="194" y="597"/>
                  </a:lnTo>
                  <a:lnTo>
                    <a:pt x="198" y="604"/>
                  </a:lnTo>
                  <a:lnTo>
                    <a:pt x="203" y="610"/>
                  </a:lnTo>
                  <a:lnTo>
                    <a:pt x="209" y="614"/>
                  </a:lnTo>
                  <a:lnTo>
                    <a:pt x="215" y="617"/>
                  </a:lnTo>
                  <a:lnTo>
                    <a:pt x="223" y="621"/>
                  </a:lnTo>
                  <a:lnTo>
                    <a:pt x="232" y="624"/>
                  </a:lnTo>
                  <a:lnTo>
                    <a:pt x="240" y="626"/>
                  </a:lnTo>
                  <a:lnTo>
                    <a:pt x="251" y="627"/>
                  </a:lnTo>
                  <a:lnTo>
                    <a:pt x="263" y="627"/>
                  </a:lnTo>
                  <a:lnTo>
                    <a:pt x="263" y="713"/>
                  </a:lnTo>
                  <a:lnTo>
                    <a:pt x="0" y="713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Freeform 200"/>
            <p:cNvSpPr>
              <a:spLocks noEditPoints="1"/>
            </p:cNvSpPr>
            <p:nvPr/>
          </p:nvSpPr>
          <p:spPr bwMode="auto">
            <a:xfrm>
              <a:off x="1733" y="1569"/>
              <a:ext cx="117" cy="103"/>
            </a:xfrm>
            <a:custGeom>
              <a:avLst/>
              <a:gdLst/>
              <a:ahLst/>
              <a:cxnLst>
                <a:cxn ang="0">
                  <a:pos x="271" y="563"/>
                </a:cxn>
                <a:cxn ang="0">
                  <a:pos x="280" y="601"/>
                </a:cxn>
                <a:cxn ang="0">
                  <a:pos x="297" y="618"/>
                </a:cxn>
                <a:cxn ang="0">
                  <a:pos x="330" y="626"/>
                </a:cxn>
                <a:cxn ang="0">
                  <a:pos x="380" y="626"/>
                </a:cxn>
                <a:cxn ang="0">
                  <a:pos x="428" y="617"/>
                </a:cxn>
                <a:cxn ang="0">
                  <a:pos x="471" y="600"/>
                </a:cxn>
                <a:cxn ang="0">
                  <a:pos x="509" y="572"/>
                </a:cxn>
                <a:cxn ang="0">
                  <a:pos x="539" y="537"/>
                </a:cxn>
                <a:cxn ang="0">
                  <a:pos x="562" y="494"/>
                </a:cxn>
                <a:cxn ang="0">
                  <a:pos x="583" y="416"/>
                </a:cxn>
                <a:cxn ang="0">
                  <a:pos x="583" y="296"/>
                </a:cxn>
                <a:cxn ang="0">
                  <a:pos x="562" y="219"/>
                </a:cxn>
                <a:cxn ang="0">
                  <a:pos x="539" y="177"/>
                </a:cxn>
                <a:cxn ang="0">
                  <a:pos x="509" y="141"/>
                </a:cxn>
                <a:cxn ang="0">
                  <a:pos x="471" y="114"/>
                </a:cxn>
                <a:cxn ang="0">
                  <a:pos x="428" y="96"/>
                </a:cxn>
                <a:cxn ang="0">
                  <a:pos x="380" y="88"/>
                </a:cxn>
                <a:cxn ang="0">
                  <a:pos x="330" y="88"/>
                </a:cxn>
                <a:cxn ang="0">
                  <a:pos x="297" y="95"/>
                </a:cxn>
                <a:cxn ang="0">
                  <a:pos x="280" y="113"/>
                </a:cxn>
                <a:cxn ang="0">
                  <a:pos x="271" y="150"/>
                </a:cxn>
                <a:cxn ang="0">
                  <a:pos x="0" y="626"/>
                </a:cxn>
                <a:cxn ang="0">
                  <a:pos x="42" y="618"/>
                </a:cxn>
                <a:cxn ang="0">
                  <a:pos x="68" y="601"/>
                </a:cxn>
                <a:cxn ang="0">
                  <a:pos x="80" y="562"/>
                </a:cxn>
                <a:cxn ang="0">
                  <a:pos x="84" y="493"/>
                </a:cxn>
                <a:cxn ang="0">
                  <a:pos x="82" y="164"/>
                </a:cxn>
                <a:cxn ang="0">
                  <a:pos x="71" y="118"/>
                </a:cxn>
                <a:cxn ang="0">
                  <a:pos x="50" y="97"/>
                </a:cxn>
                <a:cxn ang="0">
                  <a:pos x="13" y="88"/>
                </a:cxn>
                <a:cxn ang="0">
                  <a:pos x="385" y="1"/>
                </a:cxn>
                <a:cxn ang="0">
                  <a:pos x="479" y="10"/>
                </a:cxn>
                <a:cxn ang="0">
                  <a:pos x="560" y="29"/>
                </a:cxn>
                <a:cxn ang="0">
                  <a:pos x="629" y="61"/>
                </a:cxn>
                <a:cxn ang="0">
                  <a:pos x="687" y="104"/>
                </a:cxn>
                <a:cxn ang="0">
                  <a:pos x="731" y="158"/>
                </a:cxn>
                <a:cxn ang="0">
                  <a:pos x="761" y="221"/>
                </a:cxn>
                <a:cxn ang="0">
                  <a:pos x="778" y="294"/>
                </a:cxn>
                <a:cxn ang="0">
                  <a:pos x="782" y="378"/>
                </a:cxn>
                <a:cxn ang="0">
                  <a:pos x="771" y="457"/>
                </a:cxn>
                <a:cxn ang="0">
                  <a:pos x="748" y="526"/>
                </a:cxn>
                <a:cxn ang="0">
                  <a:pos x="711" y="584"/>
                </a:cxn>
                <a:cxn ang="0">
                  <a:pos x="660" y="633"/>
                </a:cxn>
                <a:cxn ang="0">
                  <a:pos x="596" y="670"/>
                </a:cxn>
                <a:cxn ang="0">
                  <a:pos x="521" y="695"/>
                </a:cxn>
                <a:cxn ang="0">
                  <a:pos x="434" y="710"/>
                </a:cxn>
                <a:cxn ang="0">
                  <a:pos x="0" y="713"/>
                </a:cxn>
              </a:cxnLst>
              <a:rect l="0" t="0" r="r" b="b"/>
              <a:pathLst>
                <a:path w="782" h="713">
                  <a:moveTo>
                    <a:pt x="270" y="178"/>
                  </a:moveTo>
                  <a:lnTo>
                    <a:pt x="270" y="537"/>
                  </a:lnTo>
                  <a:lnTo>
                    <a:pt x="270" y="550"/>
                  </a:lnTo>
                  <a:lnTo>
                    <a:pt x="271" y="563"/>
                  </a:lnTo>
                  <a:lnTo>
                    <a:pt x="272" y="574"/>
                  </a:lnTo>
                  <a:lnTo>
                    <a:pt x="274" y="584"/>
                  </a:lnTo>
                  <a:lnTo>
                    <a:pt x="276" y="593"/>
                  </a:lnTo>
                  <a:lnTo>
                    <a:pt x="280" y="601"/>
                  </a:lnTo>
                  <a:lnTo>
                    <a:pt x="283" y="606"/>
                  </a:lnTo>
                  <a:lnTo>
                    <a:pt x="286" y="612"/>
                  </a:lnTo>
                  <a:lnTo>
                    <a:pt x="291" y="615"/>
                  </a:lnTo>
                  <a:lnTo>
                    <a:pt x="297" y="618"/>
                  </a:lnTo>
                  <a:lnTo>
                    <a:pt x="304" y="622"/>
                  </a:lnTo>
                  <a:lnTo>
                    <a:pt x="312" y="624"/>
                  </a:lnTo>
                  <a:lnTo>
                    <a:pt x="320" y="625"/>
                  </a:lnTo>
                  <a:lnTo>
                    <a:pt x="330" y="626"/>
                  </a:lnTo>
                  <a:lnTo>
                    <a:pt x="341" y="627"/>
                  </a:lnTo>
                  <a:lnTo>
                    <a:pt x="353" y="627"/>
                  </a:lnTo>
                  <a:lnTo>
                    <a:pt x="367" y="627"/>
                  </a:lnTo>
                  <a:lnTo>
                    <a:pt x="380" y="626"/>
                  </a:lnTo>
                  <a:lnTo>
                    <a:pt x="393" y="625"/>
                  </a:lnTo>
                  <a:lnTo>
                    <a:pt x="405" y="623"/>
                  </a:lnTo>
                  <a:lnTo>
                    <a:pt x="417" y="621"/>
                  </a:lnTo>
                  <a:lnTo>
                    <a:pt x="428" y="617"/>
                  </a:lnTo>
                  <a:lnTo>
                    <a:pt x="439" y="614"/>
                  </a:lnTo>
                  <a:lnTo>
                    <a:pt x="450" y="610"/>
                  </a:lnTo>
                  <a:lnTo>
                    <a:pt x="461" y="605"/>
                  </a:lnTo>
                  <a:lnTo>
                    <a:pt x="471" y="600"/>
                  </a:lnTo>
                  <a:lnTo>
                    <a:pt x="481" y="593"/>
                  </a:lnTo>
                  <a:lnTo>
                    <a:pt x="491" y="586"/>
                  </a:lnTo>
                  <a:lnTo>
                    <a:pt x="500" y="580"/>
                  </a:lnTo>
                  <a:lnTo>
                    <a:pt x="509" y="572"/>
                  </a:lnTo>
                  <a:lnTo>
                    <a:pt x="516" y="565"/>
                  </a:lnTo>
                  <a:lnTo>
                    <a:pt x="525" y="556"/>
                  </a:lnTo>
                  <a:lnTo>
                    <a:pt x="532" y="546"/>
                  </a:lnTo>
                  <a:lnTo>
                    <a:pt x="539" y="537"/>
                  </a:lnTo>
                  <a:lnTo>
                    <a:pt x="546" y="526"/>
                  </a:lnTo>
                  <a:lnTo>
                    <a:pt x="551" y="516"/>
                  </a:lnTo>
                  <a:lnTo>
                    <a:pt x="558" y="505"/>
                  </a:lnTo>
                  <a:lnTo>
                    <a:pt x="562" y="494"/>
                  </a:lnTo>
                  <a:lnTo>
                    <a:pt x="567" y="482"/>
                  </a:lnTo>
                  <a:lnTo>
                    <a:pt x="571" y="470"/>
                  </a:lnTo>
                  <a:lnTo>
                    <a:pt x="578" y="444"/>
                  </a:lnTo>
                  <a:lnTo>
                    <a:pt x="583" y="416"/>
                  </a:lnTo>
                  <a:lnTo>
                    <a:pt x="587" y="388"/>
                  </a:lnTo>
                  <a:lnTo>
                    <a:pt x="587" y="357"/>
                  </a:lnTo>
                  <a:lnTo>
                    <a:pt x="587" y="326"/>
                  </a:lnTo>
                  <a:lnTo>
                    <a:pt x="583" y="296"/>
                  </a:lnTo>
                  <a:lnTo>
                    <a:pt x="578" y="269"/>
                  </a:lnTo>
                  <a:lnTo>
                    <a:pt x="571" y="244"/>
                  </a:lnTo>
                  <a:lnTo>
                    <a:pt x="567" y="232"/>
                  </a:lnTo>
                  <a:lnTo>
                    <a:pt x="562" y="219"/>
                  </a:lnTo>
                  <a:lnTo>
                    <a:pt x="558" y="208"/>
                  </a:lnTo>
                  <a:lnTo>
                    <a:pt x="551" y="197"/>
                  </a:lnTo>
                  <a:lnTo>
                    <a:pt x="546" y="186"/>
                  </a:lnTo>
                  <a:lnTo>
                    <a:pt x="539" y="177"/>
                  </a:lnTo>
                  <a:lnTo>
                    <a:pt x="532" y="167"/>
                  </a:lnTo>
                  <a:lnTo>
                    <a:pt x="525" y="158"/>
                  </a:lnTo>
                  <a:lnTo>
                    <a:pt x="516" y="149"/>
                  </a:lnTo>
                  <a:lnTo>
                    <a:pt x="509" y="141"/>
                  </a:lnTo>
                  <a:lnTo>
                    <a:pt x="500" y="134"/>
                  </a:lnTo>
                  <a:lnTo>
                    <a:pt x="491" y="126"/>
                  </a:lnTo>
                  <a:lnTo>
                    <a:pt x="481" y="121"/>
                  </a:lnTo>
                  <a:lnTo>
                    <a:pt x="471" y="114"/>
                  </a:lnTo>
                  <a:lnTo>
                    <a:pt x="461" y="108"/>
                  </a:lnTo>
                  <a:lnTo>
                    <a:pt x="450" y="104"/>
                  </a:lnTo>
                  <a:lnTo>
                    <a:pt x="439" y="100"/>
                  </a:lnTo>
                  <a:lnTo>
                    <a:pt x="428" y="96"/>
                  </a:lnTo>
                  <a:lnTo>
                    <a:pt x="417" y="93"/>
                  </a:lnTo>
                  <a:lnTo>
                    <a:pt x="405" y="91"/>
                  </a:lnTo>
                  <a:lnTo>
                    <a:pt x="393" y="89"/>
                  </a:lnTo>
                  <a:lnTo>
                    <a:pt x="380" y="88"/>
                  </a:lnTo>
                  <a:lnTo>
                    <a:pt x="367" y="86"/>
                  </a:lnTo>
                  <a:lnTo>
                    <a:pt x="353" y="86"/>
                  </a:lnTo>
                  <a:lnTo>
                    <a:pt x="341" y="86"/>
                  </a:lnTo>
                  <a:lnTo>
                    <a:pt x="330" y="88"/>
                  </a:lnTo>
                  <a:lnTo>
                    <a:pt x="320" y="89"/>
                  </a:lnTo>
                  <a:lnTo>
                    <a:pt x="312" y="90"/>
                  </a:lnTo>
                  <a:lnTo>
                    <a:pt x="304" y="92"/>
                  </a:lnTo>
                  <a:lnTo>
                    <a:pt x="297" y="95"/>
                  </a:lnTo>
                  <a:lnTo>
                    <a:pt x="291" y="99"/>
                  </a:lnTo>
                  <a:lnTo>
                    <a:pt x="286" y="102"/>
                  </a:lnTo>
                  <a:lnTo>
                    <a:pt x="283" y="107"/>
                  </a:lnTo>
                  <a:lnTo>
                    <a:pt x="280" y="113"/>
                  </a:lnTo>
                  <a:lnTo>
                    <a:pt x="276" y="121"/>
                  </a:lnTo>
                  <a:lnTo>
                    <a:pt x="274" y="129"/>
                  </a:lnTo>
                  <a:lnTo>
                    <a:pt x="272" y="139"/>
                  </a:lnTo>
                  <a:lnTo>
                    <a:pt x="271" y="150"/>
                  </a:lnTo>
                  <a:lnTo>
                    <a:pt x="270" y="163"/>
                  </a:lnTo>
                  <a:lnTo>
                    <a:pt x="270" y="178"/>
                  </a:lnTo>
                  <a:close/>
                  <a:moveTo>
                    <a:pt x="0" y="713"/>
                  </a:moveTo>
                  <a:lnTo>
                    <a:pt x="0" y="626"/>
                  </a:lnTo>
                  <a:lnTo>
                    <a:pt x="13" y="625"/>
                  </a:lnTo>
                  <a:lnTo>
                    <a:pt x="24" y="624"/>
                  </a:lnTo>
                  <a:lnTo>
                    <a:pt x="33" y="622"/>
                  </a:lnTo>
                  <a:lnTo>
                    <a:pt x="42" y="618"/>
                  </a:lnTo>
                  <a:lnTo>
                    <a:pt x="50" y="615"/>
                  </a:lnTo>
                  <a:lnTo>
                    <a:pt x="57" y="611"/>
                  </a:lnTo>
                  <a:lnTo>
                    <a:pt x="63" y="606"/>
                  </a:lnTo>
                  <a:lnTo>
                    <a:pt x="68" y="601"/>
                  </a:lnTo>
                  <a:lnTo>
                    <a:pt x="71" y="594"/>
                  </a:lnTo>
                  <a:lnTo>
                    <a:pt x="75" y="585"/>
                  </a:lnTo>
                  <a:lnTo>
                    <a:pt x="77" y="576"/>
                  </a:lnTo>
                  <a:lnTo>
                    <a:pt x="80" y="562"/>
                  </a:lnTo>
                  <a:lnTo>
                    <a:pt x="82" y="548"/>
                  </a:lnTo>
                  <a:lnTo>
                    <a:pt x="83" y="532"/>
                  </a:lnTo>
                  <a:lnTo>
                    <a:pt x="84" y="514"/>
                  </a:lnTo>
                  <a:lnTo>
                    <a:pt x="84" y="493"/>
                  </a:lnTo>
                  <a:lnTo>
                    <a:pt x="84" y="219"/>
                  </a:lnTo>
                  <a:lnTo>
                    <a:pt x="84" y="200"/>
                  </a:lnTo>
                  <a:lnTo>
                    <a:pt x="83" y="181"/>
                  </a:lnTo>
                  <a:lnTo>
                    <a:pt x="82" y="164"/>
                  </a:lnTo>
                  <a:lnTo>
                    <a:pt x="80" y="150"/>
                  </a:lnTo>
                  <a:lnTo>
                    <a:pt x="77" y="138"/>
                  </a:lnTo>
                  <a:lnTo>
                    <a:pt x="75" y="127"/>
                  </a:lnTo>
                  <a:lnTo>
                    <a:pt x="71" y="118"/>
                  </a:lnTo>
                  <a:lnTo>
                    <a:pt x="68" y="112"/>
                  </a:lnTo>
                  <a:lnTo>
                    <a:pt x="63" y="106"/>
                  </a:lnTo>
                  <a:lnTo>
                    <a:pt x="57" y="102"/>
                  </a:lnTo>
                  <a:lnTo>
                    <a:pt x="50" y="97"/>
                  </a:lnTo>
                  <a:lnTo>
                    <a:pt x="42" y="94"/>
                  </a:lnTo>
                  <a:lnTo>
                    <a:pt x="33" y="92"/>
                  </a:lnTo>
                  <a:lnTo>
                    <a:pt x="24" y="90"/>
                  </a:lnTo>
                  <a:lnTo>
                    <a:pt x="13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60" y="0"/>
                  </a:lnTo>
                  <a:lnTo>
                    <a:pt x="385" y="1"/>
                  </a:lnTo>
                  <a:lnTo>
                    <a:pt x="410" y="2"/>
                  </a:lnTo>
                  <a:lnTo>
                    <a:pt x="434" y="3"/>
                  </a:lnTo>
                  <a:lnTo>
                    <a:pt x="457" y="6"/>
                  </a:lnTo>
                  <a:lnTo>
                    <a:pt x="479" y="10"/>
                  </a:lnTo>
                  <a:lnTo>
                    <a:pt x="500" y="13"/>
                  </a:lnTo>
                  <a:lnTo>
                    <a:pt x="521" y="17"/>
                  </a:lnTo>
                  <a:lnTo>
                    <a:pt x="540" y="23"/>
                  </a:lnTo>
                  <a:lnTo>
                    <a:pt x="560" y="29"/>
                  </a:lnTo>
                  <a:lnTo>
                    <a:pt x="579" y="36"/>
                  </a:lnTo>
                  <a:lnTo>
                    <a:pt x="596" y="44"/>
                  </a:lnTo>
                  <a:lnTo>
                    <a:pt x="613" y="51"/>
                  </a:lnTo>
                  <a:lnTo>
                    <a:pt x="629" y="61"/>
                  </a:lnTo>
                  <a:lnTo>
                    <a:pt x="645" y="70"/>
                  </a:lnTo>
                  <a:lnTo>
                    <a:pt x="659" y="81"/>
                  </a:lnTo>
                  <a:lnTo>
                    <a:pt x="673" y="92"/>
                  </a:lnTo>
                  <a:lnTo>
                    <a:pt x="687" y="104"/>
                  </a:lnTo>
                  <a:lnTo>
                    <a:pt x="699" y="116"/>
                  </a:lnTo>
                  <a:lnTo>
                    <a:pt x="711" y="129"/>
                  </a:lnTo>
                  <a:lnTo>
                    <a:pt x="721" y="144"/>
                  </a:lnTo>
                  <a:lnTo>
                    <a:pt x="731" y="158"/>
                  </a:lnTo>
                  <a:lnTo>
                    <a:pt x="739" y="172"/>
                  </a:lnTo>
                  <a:lnTo>
                    <a:pt x="748" y="188"/>
                  </a:lnTo>
                  <a:lnTo>
                    <a:pt x="755" y="204"/>
                  </a:lnTo>
                  <a:lnTo>
                    <a:pt x="761" y="221"/>
                  </a:lnTo>
                  <a:lnTo>
                    <a:pt x="767" y="238"/>
                  </a:lnTo>
                  <a:lnTo>
                    <a:pt x="771" y="257"/>
                  </a:lnTo>
                  <a:lnTo>
                    <a:pt x="776" y="275"/>
                  </a:lnTo>
                  <a:lnTo>
                    <a:pt x="778" y="294"/>
                  </a:lnTo>
                  <a:lnTo>
                    <a:pt x="780" y="315"/>
                  </a:lnTo>
                  <a:lnTo>
                    <a:pt x="782" y="335"/>
                  </a:lnTo>
                  <a:lnTo>
                    <a:pt x="782" y="357"/>
                  </a:lnTo>
                  <a:lnTo>
                    <a:pt x="782" y="378"/>
                  </a:lnTo>
                  <a:lnTo>
                    <a:pt x="780" y="399"/>
                  </a:lnTo>
                  <a:lnTo>
                    <a:pt x="778" y="418"/>
                  </a:lnTo>
                  <a:lnTo>
                    <a:pt x="776" y="438"/>
                  </a:lnTo>
                  <a:lnTo>
                    <a:pt x="771" y="457"/>
                  </a:lnTo>
                  <a:lnTo>
                    <a:pt x="767" y="474"/>
                  </a:lnTo>
                  <a:lnTo>
                    <a:pt x="761" y="492"/>
                  </a:lnTo>
                  <a:lnTo>
                    <a:pt x="755" y="510"/>
                  </a:lnTo>
                  <a:lnTo>
                    <a:pt x="748" y="526"/>
                  </a:lnTo>
                  <a:lnTo>
                    <a:pt x="739" y="541"/>
                  </a:lnTo>
                  <a:lnTo>
                    <a:pt x="731" y="556"/>
                  </a:lnTo>
                  <a:lnTo>
                    <a:pt x="721" y="570"/>
                  </a:lnTo>
                  <a:lnTo>
                    <a:pt x="711" y="584"/>
                  </a:lnTo>
                  <a:lnTo>
                    <a:pt x="699" y="597"/>
                  </a:lnTo>
                  <a:lnTo>
                    <a:pt x="687" y="610"/>
                  </a:lnTo>
                  <a:lnTo>
                    <a:pt x="673" y="622"/>
                  </a:lnTo>
                  <a:lnTo>
                    <a:pt x="660" y="633"/>
                  </a:lnTo>
                  <a:lnTo>
                    <a:pt x="645" y="643"/>
                  </a:lnTo>
                  <a:lnTo>
                    <a:pt x="629" y="652"/>
                  </a:lnTo>
                  <a:lnTo>
                    <a:pt x="613" y="661"/>
                  </a:lnTo>
                  <a:lnTo>
                    <a:pt x="596" y="670"/>
                  </a:lnTo>
                  <a:lnTo>
                    <a:pt x="579" y="677"/>
                  </a:lnTo>
                  <a:lnTo>
                    <a:pt x="560" y="684"/>
                  </a:lnTo>
                  <a:lnTo>
                    <a:pt x="541" y="690"/>
                  </a:lnTo>
                  <a:lnTo>
                    <a:pt x="521" y="695"/>
                  </a:lnTo>
                  <a:lnTo>
                    <a:pt x="501" y="700"/>
                  </a:lnTo>
                  <a:lnTo>
                    <a:pt x="479" y="704"/>
                  </a:lnTo>
                  <a:lnTo>
                    <a:pt x="457" y="707"/>
                  </a:lnTo>
                  <a:lnTo>
                    <a:pt x="434" y="710"/>
                  </a:lnTo>
                  <a:lnTo>
                    <a:pt x="410" y="712"/>
                  </a:lnTo>
                  <a:lnTo>
                    <a:pt x="385" y="713"/>
                  </a:lnTo>
                  <a:lnTo>
                    <a:pt x="360" y="713"/>
                  </a:lnTo>
                  <a:lnTo>
                    <a:pt x="0" y="713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" name="Freeform 201"/>
            <p:cNvSpPr>
              <a:spLocks/>
            </p:cNvSpPr>
            <p:nvPr/>
          </p:nvSpPr>
          <p:spPr bwMode="auto">
            <a:xfrm>
              <a:off x="783" y="1599"/>
              <a:ext cx="1288" cy="856"/>
            </a:xfrm>
            <a:custGeom>
              <a:avLst/>
              <a:gdLst/>
              <a:ahLst/>
              <a:cxnLst>
                <a:cxn ang="0">
                  <a:pos x="8346" y="2157"/>
                </a:cxn>
                <a:cxn ang="0">
                  <a:pos x="8466" y="1706"/>
                </a:cxn>
                <a:cxn ang="0">
                  <a:pos x="8552" y="1553"/>
                </a:cxn>
                <a:cxn ang="0">
                  <a:pos x="8663" y="1436"/>
                </a:cxn>
                <a:cxn ang="0">
                  <a:pos x="8827" y="1308"/>
                </a:cxn>
                <a:cxn ang="0">
                  <a:pos x="8686" y="1140"/>
                </a:cxn>
                <a:cxn ang="0">
                  <a:pos x="8745" y="798"/>
                </a:cxn>
                <a:cxn ang="0">
                  <a:pos x="8995" y="480"/>
                </a:cxn>
                <a:cxn ang="0">
                  <a:pos x="8837" y="308"/>
                </a:cxn>
                <a:cxn ang="0">
                  <a:pos x="8431" y="329"/>
                </a:cxn>
                <a:cxn ang="0">
                  <a:pos x="7881" y="876"/>
                </a:cxn>
                <a:cxn ang="0">
                  <a:pos x="7583" y="1399"/>
                </a:cxn>
                <a:cxn ang="0">
                  <a:pos x="7113" y="1910"/>
                </a:cxn>
                <a:cxn ang="0">
                  <a:pos x="6821" y="1841"/>
                </a:cxn>
                <a:cxn ang="0">
                  <a:pos x="6572" y="1553"/>
                </a:cxn>
                <a:cxn ang="0">
                  <a:pos x="6326" y="1198"/>
                </a:cxn>
                <a:cxn ang="0">
                  <a:pos x="6220" y="1412"/>
                </a:cxn>
                <a:cxn ang="0">
                  <a:pos x="6252" y="2118"/>
                </a:cxn>
                <a:cxn ang="0">
                  <a:pos x="5972" y="1682"/>
                </a:cxn>
                <a:cxn ang="0">
                  <a:pos x="5897" y="1587"/>
                </a:cxn>
                <a:cxn ang="0">
                  <a:pos x="6092" y="1251"/>
                </a:cxn>
                <a:cxn ang="0">
                  <a:pos x="6459" y="1117"/>
                </a:cxn>
                <a:cxn ang="0">
                  <a:pos x="6017" y="1107"/>
                </a:cxn>
                <a:cxn ang="0">
                  <a:pos x="5794" y="941"/>
                </a:cxn>
                <a:cxn ang="0">
                  <a:pos x="5269" y="1200"/>
                </a:cxn>
                <a:cxn ang="0">
                  <a:pos x="5192" y="930"/>
                </a:cxn>
                <a:cxn ang="0">
                  <a:pos x="4750" y="864"/>
                </a:cxn>
                <a:cxn ang="0">
                  <a:pos x="567" y="908"/>
                </a:cxn>
                <a:cxn ang="0">
                  <a:pos x="517" y="1042"/>
                </a:cxn>
                <a:cxn ang="0">
                  <a:pos x="273" y="1283"/>
                </a:cxn>
                <a:cxn ang="0">
                  <a:pos x="298" y="1436"/>
                </a:cxn>
                <a:cxn ang="0">
                  <a:pos x="80" y="2355"/>
                </a:cxn>
                <a:cxn ang="0">
                  <a:pos x="64" y="3004"/>
                </a:cxn>
                <a:cxn ang="0">
                  <a:pos x="243" y="3338"/>
                </a:cxn>
                <a:cxn ang="0">
                  <a:pos x="455" y="3932"/>
                </a:cxn>
                <a:cxn ang="0">
                  <a:pos x="904" y="4319"/>
                </a:cxn>
                <a:cxn ang="0">
                  <a:pos x="3167" y="4911"/>
                </a:cxn>
                <a:cxn ang="0">
                  <a:pos x="3916" y="5212"/>
                </a:cxn>
                <a:cxn ang="0">
                  <a:pos x="4499" y="5729"/>
                </a:cxn>
                <a:cxn ang="0">
                  <a:pos x="4910" y="5693"/>
                </a:cxn>
                <a:cxn ang="0">
                  <a:pos x="5011" y="5426"/>
                </a:cxn>
                <a:cxn ang="0">
                  <a:pos x="5320" y="5090"/>
                </a:cxn>
                <a:cxn ang="0">
                  <a:pos x="5956" y="4971"/>
                </a:cxn>
                <a:cxn ang="0">
                  <a:pos x="6318" y="4974"/>
                </a:cxn>
                <a:cxn ang="0">
                  <a:pos x="6313" y="4850"/>
                </a:cxn>
                <a:cxn ang="0">
                  <a:pos x="6515" y="4702"/>
                </a:cxn>
                <a:cxn ang="0">
                  <a:pos x="6793" y="4613"/>
                </a:cxn>
                <a:cxn ang="0">
                  <a:pos x="7094" y="4638"/>
                </a:cxn>
                <a:cxn ang="0">
                  <a:pos x="7599" y="4683"/>
                </a:cxn>
                <a:cxn ang="0">
                  <a:pos x="7809" y="4979"/>
                </a:cxn>
                <a:cxn ang="0">
                  <a:pos x="8261" y="5409"/>
                </a:cxn>
                <a:cxn ang="0">
                  <a:pos x="8155" y="4798"/>
                </a:cxn>
                <a:cxn ang="0">
                  <a:pos x="7802" y="4104"/>
                </a:cxn>
                <a:cxn ang="0">
                  <a:pos x="7878" y="3843"/>
                </a:cxn>
                <a:cxn ang="0">
                  <a:pos x="8126" y="3433"/>
                </a:cxn>
                <a:cxn ang="0">
                  <a:pos x="8299" y="3101"/>
                </a:cxn>
                <a:cxn ang="0">
                  <a:pos x="8443" y="2954"/>
                </a:cxn>
                <a:cxn ang="0">
                  <a:pos x="8310" y="2862"/>
                </a:cxn>
                <a:cxn ang="0">
                  <a:pos x="8334" y="2646"/>
                </a:cxn>
                <a:cxn ang="0">
                  <a:pos x="8247" y="2563"/>
                </a:cxn>
                <a:cxn ang="0">
                  <a:pos x="8184" y="2409"/>
                </a:cxn>
                <a:cxn ang="0">
                  <a:pos x="8142" y="2102"/>
                </a:cxn>
                <a:cxn ang="0">
                  <a:pos x="8262" y="2401"/>
                </a:cxn>
              </a:cxnLst>
              <a:rect l="0" t="0" r="r" b="b"/>
              <a:pathLst>
                <a:path w="9024" h="5994">
                  <a:moveTo>
                    <a:pt x="8364" y="2261"/>
                  </a:moveTo>
                  <a:lnTo>
                    <a:pt x="8357" y="2241"/>
                  </a:lnTo>
                  <a:lnTo>
                    <a:pt x="8341" y="2211"/>
                  </a:lnTo>
                  <a:lnTo>
                    <a:pt x="8315" y="2195"/>
                  </a:lnTo>
                  <a:lnTo>
                    <a:pt x="8284" y="2177"/>
                  </a:lnTo>
                  <a:lnTo>
                    <a:pt x="8270" y="2165"/>
                  </a:lnTo>
                  <a:lnTo>
                    <a:pt x="8262" y="2153"/>
                  </a:lnTo>
                  <a:lnTo>
                    <a:pt x="8232" y="2115"/>
                  </a:lnTo>
                  <a:lnTo>
                    <a:pt x="8220" y="2098"/>
                  </a:lnTo>
                  <a:lnTo>
                    <a:pt x="8197" y="2078"/>
                  </a:lnTo>
                  <a:lnTo>
                    <a:pt x="8188" y="2065"/>
                  </a:lnTo>
                  <a:lnTo>
                    <a:pt x="8184" y="2052"/>
                  </a:lnTo>
                  <a:lnTo>
                    <a:pt x="8186" y="2049"/>
                  </a:lnTo>
                  <a:lnTo>
                    <a:pt x="8191" y="2044"/>
                  </a:lnTo>
                  <a:lnTo>
                    <a:pt x="8203" y="2063"/>
                  </a:lnTo>
                  <a:lnTo>
                    <a:pt x="8220" y="2077"/>
                  </a:lnTo>
                  <a:lnTo>
                    <a:pt x="8235" y="2089"/>
                  </a:lnTo>
                  <a:lnTo>
                    <a:pt x="8278" y="2105"/>
                  </a:lnTo>
                  <a:lnTo>
                    <a:pt x="8290" y="2107"/>
                  </a:lnTo>
                  <a:lnTo>
                    <a:pt x="8320" y="2107"/>
                  </a:lnTo>
                  <a:lnTo>
                    <a:pt x="8330" y="2107"/>
                  </a:lnTo>
                  <a:lnTo>
                    <a:pt x="8334" y="2133"/>
                  </a:lnTo>
                  <a:lnTo>
                    <a:pt x="8336" y="2151"/>
                  </a:lnTo>
                  <a:lnTo>
                    <a:pt x="8346" y="2157"/>
                  </a:lnTo>
                  <a:lnTo>
                    <a:pt x="8355" y="2144"/>
                  </a:lnTo>
                  <a:lnTo>
                    <a:pt x="8364" y="2117"/>
                  </a:lnTo>
                  <a:lnTo>
                    <a:pt x="8363" y="2093"/>
                  </a:lnTo>
                  <a:lnTo>
                    <a:pt x="8376" y="2057"/>
                  </a:lnTo>
                  <a:lnTo>
                    <a:pt x="8383" y="2032"/>
                  </a:lnTo>
                  <a:lnTo>
                    <a:pt x="8402" y="1994"/>
                  </a:lnTo>
                  <a:lnTo>
                    <a:pt x="8408" y="1966"/>
                  </a:lnTo>
                  <a:lnTo>
                    <a:pt x="8414" y="1940"/>
                  </a:lnTo>
                  <a:lnTo>
                    <a:pt x="8411" y="1922"/>
                  </a:lnTo>
                  <a:lnTo>
                    <a:pt x="8396" y="1851"/>
                  </a:lnTo>
                  <a:lnTo>
                    <a:pt x="8381" y="1794"/>
                  </a:lnTo>
                  <a:lnTo>
                    <a:pt x="8367" y="1778"/>
                  </a:lnTo>
                  <a:lnTo>
                    <a:pt x="8344" y="1788"/>
                  </a:lnTo>
                  <a:lnTo>
                    <a:pt x="8336" y="1795"/>
                  </a:lnTo>
                  <a:lnTo>
                    <a:pt x="8328" y="1794"/>
                  </a:lnTo>
                  <a:lnTo>
                    <a:pt x="8323" y="1790"/>
                  </a:lnTo>
                  <a:lnTo>
                    <a:pt x="8325" y="1783"/>
                  </a:lnTo>
                  <a:lnTo>
                    <a:pt x="8345" y="1757"/>
                  </a:lnTo>
                  <a:lnTo>
                    <a:pt x="8358" y="1758"/>
                  </a:lnTo>
                  <a:lnTo>
                    <a:pt x="8390" y="1753"/>
                  </a:lnTo>
                  <a:lnTo>
                    <a:pt x="8399" y="1744"/>
                  </a:lnTo>
                  <a:lnTo>
                    <a:pt x="8428" y="1731"/>
                  </a:lnTo>
                  <a:lnTo>
                    <a:pt x="8451" y="1718"/>
                  </a:lnTo>
                  <a:lnTo>
                    <a:pt x="8466" y="1706"/>
                  </a:lnTo>
                  <a:lnTo>
                    <a:pt x="8483" y="1685"/>
                  </a:lnTo>
                  <a:lnTo>
                    <a:pt x="8554" y="1619"/>
                  </a:lnTo>
                  <a:lnTo>
                    <a:pt x="8574" y="1602"/>
                  </a:lnTo>
                  <a:lnTo>
                    <a:pt x="8588" y="1586"/>
                  </a:lnTo>
                  <a:lnTo>
                    <a:pt x="8601" y="1578"/>
                  </a:lnTo>
                  <a:lnTo>
                    <a:pt x="8609" y="1566"/>
                  </a:lnTo>
                  <a:lnTo>
                    <a:pt x="8626" y="1554"/>
                  </a:lnTo>
                  <a:lnTo>
                    <a:pt x="8634" y="1544"/>
                  </a:lnTo>
                  <a:lnTo>
                    <a:pt x="8639" y="1524"/>
                  </a:lnTo>
                  <a:lnTo>
                    <a:pt x="8640" y="1519"/>
                  </a:lnTo>
                  <a:lnTo>
                    <a:pt x="8638" y="1514"/>
                  </a:lnTo>
                  <a:lnTo>
                    <a:pt x="8622" y="1534"/>
                  </a:lnTo>
                  <a:lnTo>
                    <a:pt x="8605" y="1544"/>
                  </a:lnTo>
                  <a:lnTo>
                    <a:pt x="8585" y="1554"/>
                  </a:lnTo>
                  <a:lnTo>
                    <a:pt x="8576" y="1567"/>
                  </a:lnTo>
                  <a:lnTo>
                    <a:pt x="8571" y="1582"/>
                  </a:lnTo>
                  <a:lnTo>
                    <a:pt x="8552" y="1592"/>
                  </a:lnTo>
                  <a:lnTo>
                    <a:pt x="8548" y="1587"/>
                  </a:lnTo>
                  <a:lnTo>
                    <a:pt x="8553" y="1573"/>
                  </a:lnTo>
                  <a:lnTo>
                    <a:pt x="8564" y="1554"/>
                  </a:lnTo>
                  <a:lnTo>
                    <a:pt x="8577" y="1527"/>
                  </a:lnTo>
                  <a:lnTo>
                    <a:pt x="8571" y="1523"/>
                  </a:lnTo>
                  <a:lnTo>
                    <a:pt x="8558" y="1539"/>
                  </a:lnTo>
                  <a:lnTo>
                    <a:pt x="8552" y="1553"/>
                  </a:lnTo>
                  <a:lnTo>
                    <a:pt x="8542" y="1568"/>
                  </a:lnTo>
                  <a:lnTo>
                    <a:pt x="8501" y="1598"/>
                  </a:lnTo>
                  <a:lnTo>
                    <a:pt x="8447" y="1635"/>
                  </a:lnTo>
                  <a:lnTo>
                    <a:pt x="8405" y="1665"/>
                  </a:lnTo>
                  <a:lnTo>
                    <a:pt x="8388" y="1677"/>
                  </a:lnTo>
                  <a:lnTo>
                    <a:pt x="8373" y="1702"/>
                  </a:lnTo>
                  <a:lnTo>
                    <a:pt x="8362" y="1697"/>
                  </a:lnTo>
                  <a:lnTo>
                    <a:pt x="8356" y="1680"/>
                  </a:lnTo>
                  <a:lnTo>
                    <a:pt x="8362" y="1658"/>
                  </a:lnTo>
                  <a:lnTo>
                    <a:pt x="8375" y="1644"/>
                  </a:lnTo>
                  <a:lnTo>
                    <a:pt x="8395" y="1630"/>
                  </a:lnTo>
                  <a:lnTo>
                    <a:pt x="8444" y="1572"/>
                  </a:lnTo>
                  <a:lnTo>
                    <a:pt x="8466" y="1541"/>
                  </a:lnTo>
                  <a:lnTo>
                    <a:pt x="8473" y="1549"/>
                  </a:lnTo>
                  <a:lnTo>
                    <a:pt x="8512" y="1522"/>
                  </a:lnTo>
                  <a:lnTo>
                    <a:pt x="8540" y="1514"/>
                  </a:lnTo>
                  <a:lnTo>
                    <a:pt x="8544" y="1511"/>
                  </a:lnTo>
                  <a:lnTo>
                    <a:pt x="8543" y="1502"/>
                  </a:lnTo>
                  <a:lnTo>
                    <a:pt x="8546" y="1496"/>
                  </a:lnTo>
                  <a:lnTo>
                    <a:pt x="8561" y="1496"/>
                  </a:lnTo>
                  <a:lnTo>
                    <a:pt x="8609" y="1468"/>
                  </a:lnTo>
                  <a:lnTo>
                    <a:pt x="8627" y="1463"/>
                  </a:lnTo>
                  <a:lnTo>
                    <a:pt x="8635" y="1462"/>
                  </a:lnTo>
                  <a:lnTo>
                    <a:pt x="8663" y="1436"/>
                  </a:lnTo>
                  <a:lnTo>
                    <a:pt x="8681" y="1418"/>
                  </a:lnTo>
                  <a:lnTo>
                    <a:pt x="8678" y="1405"/>
                  </a:lnTo>
                  <a:lnTo>
                    <a:pt x="8672" y="1395"/>
                  </a:lnTo>
                  <a:lnTo>
                    <a:pt x="8668" y="1375"/>
                  </a:lnTo>
                  <a:lnTo>
                    <a:pt x="8681" y="1360"/>
                  </a:lnTo>
                  <a:lnTo>
                    <a:pt x="8688" y="1363"/>
                  </a:lnTo>
                  <a:lnTo>
                    <a:pt x="8689" y="1376"/>
                  </a:lnTo>
                  <a:lnTo>
                    <a:pt x="8694" y="1402"/>
                  </a:lnTo>
                  <a:lnTo>
                    <a:pt x="8699" y="1409"/>
                  </a:lnTo>
                  <a:lnTo>
                    <a:pt x="8709" y="1407"/>
                  </a:lnTo>
                  <a:lnTo>
                    <a:pt x="8707" y="1391"/>
                  </a:lnTo>
                  <a:lnTo>
                    <a:pt x="8715" y="1390"/>
                  </a:lnTo>
                  <a:lnTo>
                    <a:pt x="8722" y="1378"/>
                  </a:lnTo>
                  <a:lnTo>
                    <a:pt x="8739" y="1374"/>
                  </a:lnTo>
                  <a:lnTo>
                    <a:pt x="8740" y="1370"/>
                  </a:lnTo>
                  <a:lnTo>
                    <a:pt x="8744" y="1365"/>
                  </a:lnTo>
                  <a:lnTo>
                    <a:pt x="8761" y="1336"/>
                  </a:lnTo>
                  <a:lnTo>
                    <a:pt x="8773" y="1307"/>
                  </a:lnTo>
                  <a:lnTo>
                    <a:pt x="8778" y="1306"/>
                  </a:lnTo>
                  <a:lnTo>
                    <a:pt x="8786" y="1324"/>
                  </a:lnTo>
                  <a:lnTo>
                    <a:pt x="8788" y="1334"/>
                  </a:lnTo>
                  <a:lnTo>
                    <a:pt x="8793" y="1338"/>
                  </a:lnTo>
                  <a:lnTo>
                    <a:pt x="8802" y="1338"/>
                  </a:lnTo>
                  <a:lnTo>
                    <a:pt x="8827" y="1308"/>
                  </a:lnTo>
                  <a:lnTo>
                    <a:pt x="8852" y="1292"/>
                  </a:lnTo>
                  <a:lnTo>
                    <a:pt x="8869" y="1275"/>
                  </a:lnTo>
                  <a:lnTo>
                    <a:pt x="8886" y="1285"/>
                  </a:lnTo>
                  <a:lnTo>
                    <a:pt x="8885" y="1266"/>
                  </a:lnTo>
                  <a:lnTo>
                    <a:pt x="8864" y="1231"/>
                  </a:lnTo>
                  <a:lnTo>
                    <a:pt x="8832" y="1197"/>
                  </a:lnTo>
                  <a:lnTo>
                    <a:pt x="8827" y="1198"/>
                  </a:lnTo>
                  <a:lnTo>
                    <a:pt x="8810" y="1199"/>
                  </a:lnTo>
                  <a:lnTo>
                    <a:pt x="8810" y="1210"/>
                  </a:lnTo>
                  <a:lnTo>
                    <a:pt x="8831" y="1216"/>
                  </a:lnTo>
                  <a:lnTo>
                    <a:pt x="8849" y="1229"/>
                  </a:lnTo>
                  <a:lnTo>
                    <a:pt x="8856" y="1233"/>
                  </a:lnTo>
                  <a:lnTo>
                    <a:pt x="8848" y="1262"/>
                  </a:lnTo>
                  <a:lnTo>
                    <a:pt x="8827" y="1276"/>
                  </a:lnTo>
                  <a:lnTo>
                    <a:pt x="8786" y="1278"/>
                  </a:lnTo>
                  <a:lnTo>
                    <a:pt x="8767" y="1261"/>
                  </a:lnTo>
                  <a:lnTo>
                    <a:pt x="8754" y="1240"/>
                  </a:lnTo>
                  <a:lnTo>
                    <a:pt x="8715" y="1212"/>
                  </a:lnTo>
                  <a:lnTo>
                    <a:pt x="8692" y="1203"/>
                  </a:lnTo>
                  <a:lnTo>
                    <a:pt x="8668" y="1207"/>
                  </a:lnTo>
                  <a:lnTo>
                    <a:pt x="8665" y="1195"/>
                  </a:lnTo>
                  <a:lnTo>
                    <a:pt x="8668" y="1168"/>
                  </a:lnTo>
                  <a:lnTo>
                    <a:pt x="8677" y="1147"/>
                  </a:lnTo>
                  <a:lnTo>
                    <a:pt x="8686" y="1140"/>
                  </a:lnTo>
                  <a:lnTo>
                    <a:pt x="8688" y="1132"/>
                  </a:lnTo>
                  <a:lnTo>
                    <a:pt x="8681" y="1123"/>
                  </a:lnTo>
                  <a:lnTo>
                    <a:pt x="8657" y="1110"/>
                  </a:lnTo>
                  <a:lnTo>
                    <a:pt x="8645" y="1085"/>
                  </a:lnTo>
                  <a:lnTo>
                    <a:pt x="8643" y="1070"/>
                  </a:lnTo>
                  <a:lnTo>
                    <a:pt x="8643" y="1055"/>
                  </a:lnTo>
                  <a:lnTo>
                    <a:pt x="8644" y="1050"/>
                  </a:lnTo>
                  <a:lnTo>
                    <a:pt x="8648" y="1041"/>
                  </a:lnTo>
                  <a:lnTo>
                    <a:pt x="8646" y="1017"/>
                  </a:lnTo>
                  <a:lnTo>
                    <a:pt x="8646" y="989"/>
                  </a:lnTo>
                  <a:lnTo>
                    <a:pt x="8656" y="961"/>
                  </a:lnTo>
                  <a:lnTo>
                    <a:pt x="8660" y="918"/>
                  </a:lnTo>
                  <a:lnTo>
                    <a:pt x="8673" y="899"/>
                  </a:lnTo>
                  <a:lnTo>
                    <a:pt x="8674" y="891"/>
                  </a:lnTo>
                  <a:lnTo>
                    <a:pt x="8664" y="886"/>
                  </a:lnTo>
                  <a:lnTo>
                    <a:pt x="8654" y="864"/>
                  </a:lnTo>
                  <a:lnTo>
                    <a:pt x="8689" y="820"/>
                  </a:lnTo>
                  <a:lnTo>
                    <a:pt x="8697" y="823"/>
                  </a:lnTo>
                  <a:lnTo>
                    <a:pt x="8707" y="842"/>
                  </a:lnTo>
                  <a:lnTo>
                    <a:pt x="8712" y="845"/>
                  </a:lnTo>
                  <a:lnTo>
                    <a:pt x="8717" y="836"/>
                  </a:lnTo>
                  <a:lnTo>
                    <a:pt x="8715" y="819"/>
                  </a:lnTo>
                  <a:lnTo>
                    <a:pt x="8715" y="808"/>
                  </a:lnTo>
                  <a:lnTo>
                    <a:pt x="8745" y="798"/>
                  </a:lnTo>
                  <a:lnTo>
                    <a:pt x="8758" y="784"/>
                  </a:lnTo>
                  <a:lnTo>
                    <a:pt x="8755" y="769"/>
                  </a:lnTo>
                  <a:lnTo>
                    <a:pt x="8760" y="761"/>
                  </a:lnTo>
                  <a:lnTo>
                    <a:pt x="8776" y="761"/>
                  </a:lnTo>
                  <a:lnTo>
                    <a:pt x="8787" y="751"/>
                  </a:lnTo>
                  <a:lnTo>
                    <a:pt x="8792" y="742"/>
                  </a:lnTo>
                  <a:lnTo>
                    <a:pt x="8794" y="717"/>
                  </a:lnTo>
                  <a:lnTo>
                    <a:pt x="8789" y="696"/>
                  </a:lnTo>
                  <a:lnTo>
                    <a:pt x="8805" y="669"/>
                  </a:lnTo>
                  <a:lnTo>
                    <a:pt x="8803" y="656"/>
                  </a:lnTo>
                  <a:lnTo>
                    <a:pt x="8811" y="655"/>
                  </a:lnTo>
                  <a:lnTo>
                    <a:pt x="8834" y="656"/>
                  </a:lnTo>
                  <a:lnTo>
                    <a:pt x="8845" y="648"/>
                  </a:lnTo>
                  <a:lnTo>
                    <a:pt x="8850" y="635"/>
                  </a:lnTo>
                  <a:lnTo>
                    <a:pt x="8855" y="613"/>
                  </a:lnTo>
                  <a:lnTo>
                    <a:pt x="8864" y="610"/>
                  </a:lnTo>
                  <a:lnTo>
                    <a:pt x="8875" y="583"/>
                  </a:lnTo>
                  <a:lnTo>
                    <a:pt x="8899" y="583"/>
                  </a:lnTo>
                  <a:lnTo>
                    <a:pt x="8918" y="597"/>
                  </a:lnTo>
                  <a:lnTo>
                    <a:pt x="8937" y="550"/>
                  </a:lnTo>
                  <a:lnTo>
                    <a:pt x="8954" y="537"/>
                  </a:lnTo>
                  <a:lnTo>
                    <a:pt x="8984" y="502"/>
                  </a:lnTo>
                  <a:lnTo>
                    <a:pt x="8991" y="487"/>
                  </a:lnTo>
                  <a:lnTo>
                    <a:pt x="8995" y="480"/>
                  </a:lnTo>
                  <a:lnTo>
                    <a:pt x="9006" y="481"/>
                  </a:lnTo>
                  <a:lnTo>
                    <a:pt x="9019" y="469"/>
                  </a:lnTo>
                  <a:lnTo>
                    <a:pt x="9024" y="450"/>
                  </a:lnTo>
                  <a:lnTo>
                    <a:pt x="9019" y="435"/>
                  </a:lnTo>
                  <a:lnTo>
                    <a:pt x="9005" y="431"/>
                  </a:lnTo>
                  <a:lnTo>
                    <a:pt x="9003" y="433"/>
                  </a:lnTo>
                  <a:lnTo>
                    <a:pt x="8993" y="430"/>
                  </a:lnTo>
                  <a:lnTo>
                    <a:pt x="8997" y="415"/>
                  </a:lnTo>
                  <a:lnTo>
                    <a:pt x="9002" y="411"/>
                  </a:lnTo>
                  <a:lnTo>
                    <a:pt x="8998" y="400"/>
                  </a:lnTo>
                  <a:lnTo>
                    <a:pt x="8982" y="373"/>
                  </a:lnTo>
                  <a:lnTo>
                    <a:pt x="8963" y="368"/>
                  </a:lnTo>
                  <a:lnTo>
                    <a:pt x="8953" y="370"/>
                  </a:lnTo>
                  <a:lnTo>
                    <a:pt x="8950" y="378"/>
                  </a:lnTo>
                  <a:lnTo>
                    <a:pt x="8936" y="382"/>
                  </a:lnTo>
                  <a:lnTo>
                    <a:pt x="8919" y="379"/>
                  </a:lnTo>
                  <a:lnTo>
                    <a:pt x="8897" y="325"/>
                  </a:lnTo>
                  <a:lnTo>
                    <a:pt x="8902" y="318"/>
                  </a:lnTo>
                  <a:lnTo>
                    <a:pt x="8897" y="309"/>
                  </a:lnTo>
                  <a:lnTo>
                    <a:pt x="8891" y="302"/>
                  </a:lnTo>
                  <a:lnTo>
                    <a:pt x="8882" y="303"/>
                  </a:lnTo>
                  <a:lnTo>
                    <a:pt x="8876" y="310"/>
                  </a:lnTo>
                  <a:lnTo>
                    <a:pt x="8851" y="306"/>
                  </a:lnTo>
                  <a:lnTo>
                    <a:pt x="8837" y="308"/>
                  </a:lnTo>
                  <a:lnTo>
                    <a:pt x="8829" y="303"/>
                  </a:lnTo>
                  <a:lnTo>
                    <a:pt x="8815" y="271"/>
                  </a:lnTo>
                  <a:lnTo>
                    <a:pt x="8813" y="264"/>
                  </a:lnTo>
                  <a:lnTo>
                    <a:pt x="8699" y="32"/>
                  </a:lnTo>
                  <a:lnTo>
                    <a:pt x="8627" y="1"/>
                  </a:lnTo>
                  <a:lnTo>
                    <a:pt x="8609" y="0"/>
                  </a:lnTo>
                  <a:lnTo>
                    <a:pt x="8594" y="4"/>
                  </a:lnTo>
                  <a:lnTo>
                    <a:pt x="8587" y="15"/>
                  </a:lnTo>
                  <a:lnTo>
                    <a:pt x="8585" y="28"/>
                  </a:lnTo>
                  <a:lnTo>
                    <a:pt x="8576" y="29"/>
                  </a:lnTo>
                  <a:lnTo>
                    <a:pt x="8555" y="43"/>
                  </a:lnTo>
                  <a:lnTo>
                    <a:pt x="8524" y="77"/>
                  </a:lnTo>
                  <a:lnTo>
                    <a:pt x="8512" y="81"/>
                  </a:lnTo>
                  <a:lnTo>
                    <a:pt x="8497" y="66"/>
                  </a:lnTo>
                  <a:lnTo>
                    <a:pt x="8496" y="42"/>
                  </a:lnTo>
                  <a:lnTo>
                    <a:pt x="8487" y="33"/>
                  </a:lnTo>
                  <a:lnTo>
                    <a:pt x="8478" y="33"/>
                  </a:lnTo>
                  <a:lnTo>
                    <a:pt x="8454" y="47"/>
                  </a:lnTo>
                  <a:lnTo>
                    <a:pt x="8425" y="244"/>
                  </a:lnTo>
                  <a:lnTo>
                    <a:pt x="8427" y="271"/>
                  </a:lnTo>
                  <a:lnTo>
                    <a:pt x="8438" y="285"/>
                  </a:lnTo>
                  <a:lnTo>
                    <a:pt x="8442" y="306"/>
                  </a:lnTo>
                  <a:lnTo>
                    <a:pt x="8438" y="320"/>
                  </a:lnTo>
                  <a:lnTo>
                    <a:pt x="8431" y="329"/>
                  </a:lnTo>
                  <a:lnTo>
                    <a:pt x="8425" y="347"/>
                  </a:lnTo>
                  <a:lnTo>
                    <a:pt x="8456" y="420"/>
                  </a:lnTo>
                  <a:lnTo>
                    <a:pt x="8450" y="447"/>
                  </a:lnTo>
                  <a:lnTo>
                    <a:pt x="8453" y="467"/>
                  </a:lnTo>
                  <a:lnTo>
                    <a:pt x="8430" y="508"/>
                  </a:lnTo>
                  <a:lnTo>
                    <a:pt x="8429" y="522"/>
                  </a:lnTo>
                  <a:lnTo>
                    <a:pt x="8442" y="546"/>
                  </a:lnTo>
                  <a:lnTo>
                    <a:pt x="8440" y="550"/>
                  </a:lnTo>
                  <a:lnTo>
                    <a:pt x="8424" y="552"/>
                  </a:lnTo>
                  <a:lnTo>
                    <a:pt x="8429" y="573"/>
                  </a:lnTo>
                  <a:lnTo>
                    <a:pt x="8427" y="584"/>
                  </a:lnTo>
                  <a:lnTo>
                    <a:pt x="8417" y="584"/>
                  </a:lnTo>
                  <a:lnTo>
                    <a:pt x="8405" y="580"/>
                  </a:lnTo>
                  <a:lnTo>
                    <a:pt x="8390" y="595"/>
                  </a:lnTo>
                  <a:lnTo>
                    <a:pt x="8384" y="606"/>
                  </a:lnTo>
                  <a:lnTo>
                    <a:pt x="8372" y="610"/>
                  </a:lnTo>
                  <a:lnTo>
                    <a:pt x="8361" y="608"/>
                  </a:lnTo>
                  <a:lnTo>
                    <a:pt x="8358" y="621"/>
                  </a:lnTo>
                  <a:lnTo>
                    <a:pt x="8345" y="623"/>
                  </a:lnTo>
                  <a:lnTo>
                    <a:pt x="8343" y="629"/>
                  </a:lnTo>
                  <a:lnTo>
                    <a:pt x="8355" y="642"/>
                  </a:lnTo>
                  <a:lnTo>
                    <a:pt x="8353" y="684"/>
                  </a:lnTo>
                  <a:lnTo>
                    <a:pt x="8082" y="795"/>
                  </a:lnTo>
                  <a:lnTo>
                    <a:pt x="7881" y="876"/>
                  </a:lnTo>
                  <a:lnTo>
                    <a:pt x="7877" y="870"/>
                  </a:lnTo>
                  <a:lnTo>
                    <a:pt x="7869" y="875"/>
                  </a:lnTo>
                  <a:lnTo>
                    <a:pt x="7854" y="886"/>
                  </a:lnTo>
                  <a:lnTo>
                    <a:pt x="7812" y="945"/>
                  </a:lnTo>
                  <a:lnTo>
                    <a:pt x="7771" y="1021"/>
                  </a:lnTo>
                  <a:lnTo>
                    <a:pt x="7766" y="1034"/>
                  </a:lnTo>
                  <a:lnTo>
                    <a:pt x="7771" y="1045"/>
                  </a:lnTo>
                  <a:lnTo>
                    <a:pt x="7767" y="1072"/>
                  </a:lnTo>
                  <a:lnTo>
                    <a:pt x="7758" y="1085"/>
                  </a:lnTo>
                  <a:lnTo>
                    <a:pt x="7713" y="1144"/>
                  </a:lnTo>
                  <a:lnTo>
                    <a:pt x="7710" y="1155"/>
                  </a:lnTo>
                  <a:lnTo>
                    <a:pt x="7721" y="1175"/>
                  </a:lnTo>
                  <a:lnTo>
                    <a:pt x="7725" y="1178"/>
                  </a:lnTo>
                  <a:lnTo>
                    <a:pt x="7738" y="1174"/>
                  </a:lnTo>
                  <a:lnTo>
                    <a:pt x="7751" y="1179"/>
                  </a:lnTo>
                  <a:lnTo>
                    <a:pt x="7752" y="1189"/>
                  </a:lnTo>
                  <a:lnTo>
                    <a:pt x="7747" y="1201"/>
                  </a:lnTo>
                  <a:lnTo>
                    <a:pt x="7754" y="1219"/>
                  </a:lnTo>
                  <a:lnTo>
                    <a:pt x="7768" y="1239"/>
                  </a:lnTo>
                  <a:lnTo>
                    <a:pt x="7770" y="1268"/>
                  </a:lnTo>
                  <a:lnTo>
                    <a:pt x="7738" y="1286"/>
                  </a:lnTo>
                  <a:lnTo>
                    <a:pt x="7698" y="1347"/>
                  </a:lnTo>
                  <a:lnTo>
                    <a:pt x="7661" y="1364"/>
                  </a:lnTo>
                  <a:lnTo>
                    <a:pt x="7583" y="1399"/>
                  </a:lnTo>
                  <a:lnTo>
                    <a:pt x="7552" y="1392"/>
                  </a:lnTo>
                  <a:lnTo>
                    <a:pt x="7527" y="1391"/>
                  </a:lnTo>
                  <a:lnTo>
                    <a:pt x="7484" y="1401"/>
                  </a:lnTo>
                  <a:lnTo>
                    <a:pt x="7440" y="1418"/>
                  </a:lnTo>
                  <a:lnTo>
                    <a:pt x="7395" y="1444"/>
                  </a:lnTo>
                  <a:lnTo>
                    <a:pt x="7374" y="1462"/>
                  </a:lnTo>
                  <a:lnTo>
                    <a:pt x="7369" y="1490"/>
                  </a:lnTo>
                  <a:lnTo>
                    <a:pt x="7371" y="1508"/>
                  </a:lnTo>
                  <a:lnTo>
                    <a:pt x="7416" y="1544"/>
                  </a:lnTo>
                  <a:lnTo>
                    <a:pt x="7422" y="1562"/>
                  </a:lnTo>
                  <a:lnTo>
                    <a:pt x="7419" y="1577"/>
                  </a:lnTo>
                  <a:lnTo>
                    <a:pt x="7407" y="1586"/>
                  </a:lnTo>
                  <a:lnTo>
                    <a:pt x="7400" y="1621"/>
                  </a:lnTo>
                  <a:lnTo>
                    <a:pt x="7341" y="1697"/>
                  </a:lnTo>
                  <a:lnTo>
                    <a:pt x="7320" y="1721"/>
                  </a:lnTo>
                  <a:lnTo>
                    <a:pt x="7286" y="1763"/>
                  </a:lnTo>
                  <a:lnTo>
                    <a:pt x="7280" y="1766"/>
                  </a:lnTo>
                  <a:lnTo>
                    <a:pt x="7273" y="1761"/>
                  </a:lnTo>
                  <a:lnTo>
                    <a:pt x="7269" y="1762"/>
                  </a:lnTo>
                  <a:lnTo>
                    <a:pt x="7261" y="1785"/>
                  </a:lnTo>
                  <a:lnTo>
                    <a:pt x="7235" y="1817"/>
                  </a:lnTo>
                  <a:lnTo>
                    <a:pt x="7221" y="1827"/>
                  </a:lnTo>
                  <a:lnTo>
                    <a:pt x="7146" y="1879"/>
                  </a:lnTo>
                  <a:lnTo>
                    <a:pt x="7113" y="1910"/>
                  </a:lnTo>
                  <a:lnTo>
                    <a:pt x="7098" y="1923"/>
                  </a:lnTo>
                  <a:lnTo>
                    <a:pt x="7059" y="1983"/>
                  </a:lnTo>
                  <a:lnTo>
                    <a:pt x="7044" y="1993"/>
                  </a:lnTo>
                  <a:lnTo>
                    <a:pt x="7031" y="1993"/>
                  </a:lnTo>
                  <a:lnTo>
                    <a:pt x="7004" y="1996"/>
                  </a:lnTo>
                  <a:lnTo>
                    <a:pt x="6988" y="2002"/>
                  </a:lnTo>
                  <a:lnTo>
                    <a:pt x="6954" y="2042"/>
                  </a:lnTo>
                  <a:lnTo>
                    <a:pt x="6938" y="2041"/>
                  </a:lnTo>
                  <a:lnTo>
                    <a:pt x="6906" y="2035"/>
                  </a:lnTo>
                  <a:lnTo>
                    <a:pt x="6897" y="2042"/>
                  </a:lnTo>
                  <a:lnTo>
                    <a:pt x="6886" y="2041"/>
                  </a:lnTo>
                  <a:lnTo>
                    <a:pt x="6892" y="2024"/>
                  </a:lnTo>
                  <a:lnTo>
                    <a:pt x="6884" y="2023"/>
                  </a:lnTo>
                  <a:lnTo>
                    <a:pt x="6860" y="2024"/>
                  </a:lnTo>
                  <a:lnTo>
                    <a:pt x="6807" y="2015"/>
                  </a:lnTo>
                  <a:lnTo>
                    <a:pt x="6795" y="2012"/>
                  </a:lnTo>
                  <a:lnTo>
                    <a:pt x="6772" y="2021"/>
                  </a:lnTo>
                  <a:lnTo>
                    <a:pt x="6771" y="2011"/>
                  </a:lnTo>
                  <a:lnTo>
                    <a:pt x="6771" y="2001"/>
                  </a:lnTo>
                  <a:lnTo>
                    <a:pt x="6790" y="1945"/>
                  </a:lnTo>
                  <a:lnTo>
                    <a:pt x="6798" y="1930"/>
                  </a:lnTo>
                  <a:lnTo>
                    <a:pt x="6791" y="1898"/>
                  </a:lnTo>
                  <a:lnTo>
                    <a:pt x="6797" y="1866"/>
                  </a:lnTo>
                  <a:lnTo>
                    <a:pt x="6821" y="1841"/>
                  </a:lnTo>
                  <a:lnTo>
                    <a:pt x="6817" y="1811"/>
                  </a:lnTo>
                  <a:lnTo>
                    <a:pt x="6820" y="1805"/>
                  </a:lnTo>
                  <a:lnTo>
                    <a:pt x="6820" y="1789"/>
                  </a:lnTo>
                  <a:lnTo>
                    <a:pt x="6834" y="1774"/>
                  </a:lnTo>
                  <a:lnTo>
                    <a:pt x="6842" y="1788"/>
                  </a:lnTo>
                  <a:lnTo>
                    <a:pt x="6849" y="1789"/>
                  </a:lnTo>
                  <a:lnTo>
                    <a:pt x="6857" y="1783"/>
                  </a:lnTo>
                  <a:lnTo>
                    <a:pt x="6862" y="1773"/>
                  </a:lnTo>
                  <a:lnTo>
                    <a:pt x="6862" y="1757"/>
                  </a:lnTo>
                  <a:lnTo>
                    <a:pt x="6852" y="1730"/>
                  </a:lnTo>
                  <a:lnTo>
                    <a:pt x="6852" y="1690"/>
                  </a:lnTo>
                  <a:lnTo>
                    <a:pt x="6838" y="1667"/>
                  </a:lnTo>
                  <a:lnTo>
                    <a:pt x="6823" y="1613"/>
                  </a:lnTo>
                  <a:lnTo>
                    <a:pt x="6756" y="1496"/>
                  </a:lnTo>
                  <a:lnTo>
                    <a:pt x="6707" y="1488"/>
                  </a:lnTo>
                  <a:lnTo>
                    <a:pt x="6689" y="1502"/>
                  </a:lnTo>
                  <a:lnTo>
                    <a:pt x="6669" y="1528"/>
                  </a:lnTo>
                  <a:lnTo>
                    <a:pt x="6624" y="1621"/>
                  </a:lnTo>
                  <a:lnTo>
                    <a:pt x="6618" y="1622"/>
                  </a:lnTo>
                  <a:lnTo>
                    <a:pt x="6613" y="1618"/>
                  </a:lnTo>
                  <a:lnTo>
                    <a:pt x="6588" y="1613"/>
                  </a:lnTo>
                  <a:lnTo>
                    <a:pt x="6581" y="1607"/>
                  </a:lnTo>
                  <a:lnTo>
                    <a:pt x="6572" y="1589"/>
                  </a:lnTo>
                  <a:lnTo>
                    <a:pt x="6572" y="1553"/>
                  </a:lnTo>
                  <a:lnTo>
                    <a:pt x="6580" y="1536"/>
                  </a:lnTo>
                  <a:lnTo>
                    <a:pt x="6606" y="1516"/>
                  </a:lnTo>
                  <a:lnTo>
                    <a:pt x="6611" y="1500"/>
                  </a:lnTo>
                  <a:lnTo>
                    <a:pt x="6610" y="1487"/>
                  </a:lnTo>
                  <a:lnTo>
                    <a:pt x="6612" y="1471"/>
                  </a:lnTo>
                  <a:lnTo>
                    <a:pt x="6623" y="1462"/>
                  </a:lnTo>
                  <a:lnTo>
                    <a:pt x="6632" y="1433"/>
                  </a:lnTo>
                  <a:lnTo>
                    <a:pt x="6624" y="1378"/>
                  </a:lnTo>
                  <a:lnTo>
                    <a:pt x="6612" y="1350"/>
                  </a:lnTo>
                  <a:lnTo>
                    <a:pt x="6601" y="1336"/>
                  </a:lnTo>
                  <a:lnTo>
                    <a:pt x="6580" y="1317"/>
                  </a:lnTo>
                  <a:lnTo>
                    <a:pt x="6574" y="1308"/>
                  </a:lnTo>
                  <a:lnTo>
                    <a:pt x="6576" y="1294"/>
                  </a:lnTo>
                  <a:lnTo>
                    <a:pt x="6595" y="1285"/>
                  </a:lnTo>
                  <a:lnTo>
                    <a:pt x="6597" y="1278"/>
                  </a:lnTo>
                  <a:lnTo>
                    <a:pt x="6569" y="1242"/>
                  </a:lnTo>
                  <a:lnTo>
                    <a:pt x="6547" y="1235"/>
                  </a:lnTo>
                  <a:lnTo>
                    <a:pt x="6488" y="1221"/>
                  </a:lnTo>
                  <a:lnTo>
                    <a:pt x="6445" y="1219"/>
                  </a:lnTo>
                  <a:lnTo>
                    <a:pt x="6429" y="1203"/>
                  </a:lnTo>
                  <a:lnTo>
                    <a:pt x="6395" y="1201"/>
                  </a:lnTo>
                  <a:lnTo>
                    <a:pt x="6363" y="1197"/>
                  </a:lnTo>
                  <a:lnTo>
                    <a:pt x="6337" y="1184"/>
                  </a:lnTo>
                  <a:lnTo>
                    <a:pt x="6326" y="1198"/>
                  </a:lnTo>
                  <a:lnTo>
                    <a:pt x="6309" y="1207"/>
                  </a:lnTo>
                  <a:lnTo>
                    <a:pt x="6297" y="1240"/>
                  </a:lnTo>
                  <a:lnTo>
                    <a:pt x="6299" y="1265"/>
                  </a:lnTo>
                  <a:lnTo>
                    <a:pt x="6304" y="1273"/>
                  </a:lnTo>
                  <a:lnTo>
                    <a:pt x="6313" y="1275"/>
                  </a:lnTo>
                  <a:lnTo>
                    <a:pt x="6316" y="1284"/>
                  </a:lnTo>
                  <a:lnTo>
                    <a:pt x="6310" y="1288"/>
                  </a:lnTo>
                  <a:lnTo>
                    <a:pt x="6297" y="1296"/>
                  </a:lnTo>
                  <a:lnTo>
                    <a:pt x="6288" y="1303"/>
                  </a:lnTo>
                  <a:lnTo>
                    <a:pt x="6277" y="1323"/>
                  </a:lnTo>
                  <a:lnTo>
                    <a:pt x="6270" y="1346"/>
                  </a:lnTo>
                  <a:lnTo>
                    <a:pt x="6276" y="1369"/>
                  </a:lnTo>
                  <a:lnTo>
                    <a:pt x="6283" y="1392"/>
                  </a:lnTo>
                  <a:lnTo>
                    <a:pt x="6274" y="1421"/>
                  </a:lnTo>
                  <a:lnTo>
                    <a:pt x="6255" y="1432"/>
                  </a:lnTo>
                  <a:lnTo>
                    <a:pt x="6248" y="1414"/>
                  </a:lnTo>
                  <a:lnTo>
                    <a:pt x="6255" y="1391"/>
                  </a:lnTo>
                  <a:lnTo>
                    <a:pt x="6243" y="1369"/>
                  </a:lnTo>
                  <a:lnTo>
                    <a:pt x="6245" y="1357"/>
                  </a:lnTo>
                  <a:lnTo>
                    <a:pt x="6242" y="1352"/>
                  </a:lnTo>
                  <a:lnTo>
                    <a:pt x="6233" y="1358"/>
                  </a:lnTo>
                  <a:lnTo>
                    <a:pt x="6226" y="1376"/>
                  </a:lnTo>
                  <a:lnTo>
                    <a:pt x="6225" y="1399"/>
                  </a:lnTo>
                  <a:lnTo>
                    <a:pt x="6220" y="1412"/>
                  </a:lnTo>
                  <a:lnTo>
                    <a:pt x="6210" y="1412"/>
                  </a:lnTo>
                  <a:lnTo>
                    <a:pt x="6190" y="1433"/>
                  </a:lnTo>
                  <a:lnTo>
                    <a:pt x="6184" y="1450"/>
                  </a:lnTo>
                  <a:lnTo>
                    <a:pt x="6183" y="1462"/>
                  </a:lnTo>
                  <a:lnTo>
                    <a:pt x="6170" y="1486"/>
                  </a:lnTo>
                  <a:lnTo>
                    <a:pt x="6172" y="1521"/>
                  </a:lnTo>
                  <a:lnTo>
                    <a:pt x="6177" y="1561"/>
                  </a:lnTo>
                  <a:lnTo>
                    <a:pt x="6176" y="1584"/>
                  </a:lnTo>
                  <a:lnTo>
                    <a:pt x="6168" y="1614"/>
                  </a:lnTo>
                  <a:lnTo>
                    <a:pt x="6158" y="1634"/>
                  </a:lnTo>
                  <a:lnTo>
                    <a:pt x="6162" y="1652"/>
                  </a:lnTo>
                  <a:lnTo>
                    <a:pt x="6186" y="1699"/>
                  </a:lnTo>
                  <a:lnTo>
                    <a:pt x="6180" y="1730"/>
                  </a:lnTo>
                  <a:lnTo>
                    <a:pt x="6195" y="1753"/>
                  </a:lnTo>
                  <a:lnTo>
                    <a:pt x="6237" y="1814"/>
                  </a:lnTo>
                  <a:lnTo>
                    <a:pt x="6268" y="1865"/>
                  </a:lnTo>
                  <a:lnTo>
                    <a:pt x="6274" y="1909"/>
                  </a:lnTo>
                  <a:lnTo>
                    <a:pt x="6285" y="1918"/>
                  </a:lnTo>
                  <a:lnTo>
                    <a:pt x="6286" y="1925"/>
                  </a:lnTo>
                  <a:lnTo>
                    <a:pt x="6280" y="1934"/>
                  </a:lnTo>
                  <a:lnTo>
                    <a:pt x="6281" y="1980"/>
                  </a:lnTo>
                  <a:lnTo>
                    <a:pt x="6278" y="2016"/>
                  </a:lnTo>
                  <a:lnTo>
                    <a:pt x="6269" y="2050"/>
                  </a:lnTo>
                  <a:lnTo>
                    <a:pt x="6252" y="2118"/>
                  </a:lnTo>
                  <a:lnTo>
                    <a:pt x="6231" y="2141"/>
                  </a:lnTo>
                  <a:lnTo>
                    <a:pt x="6223" y="2151"/>
                  </a:lnTo>
                  <a:lnTo>
                    <a:pt x="6214" y="2162"/>
                  </a:lnTo>
                  <a:lnTo>
                    <a:pt x="6190" y="2175"/>
                  </a:lnTo>
                  <a:lnTo>
                    <a:pt x="6177" y="2185"/>
                  </a:lnTo>
                  <a:lnTo>
                    <a:pt x="6146" y="2195"/>
                  </a:lnTo>
                  <a:lnTo>
                    <a:pt x="6122" y="2180"/>
                  </a:lnTo>
                  <a:lnTo>
                    <a:pt x="6111" y="2176"/>
                  </a:lnTo>
                  <a:lnTo>
                    <a:pt x="6103" y="2164"/>
                  </a:lnTo>
                  <a:lnTo>
                    <a:pt x="6087" y="2118"/>
                  </a:lnTo>
                  <a:lnTo>
                    <a:pt x="6077" y="2105"/>
                  </a:lnTo>
                  <a:lnTo>
                    <a:pt x="6059" y="2091"/>
                  </a:lnTo>
                  <a:lnTo>
                    <a:pt x="6040" y="2062"/>
                  </a:lnTo>
                  <a:lnTo>
                    <a:pt x="6034" y="2021"/>
                  </a:lnTo>
                  <a:lnTo>
                    <a:pt x="6028" y="1999"/>
                  </a:lnTo>
                  <a:lnTo>
                    <a:pt x="6029" y="1989"/>
                  </a:lnTo>
                  <a:lnTo>
                    <a:pt x="6025" y="1978"/>
                  </a:lnTo>
                  <a:lnTo>
                    <a:pt x="6028" y="1966"/>
                  </a:lnTo>
                  <a:lnTo>
                    <a:pt x="5998" y="1917"/>
                  </a:lnTo>
                  <a:lnTo>
                    <a:pt x="5976" y="1835"/>
                  </a:lnTo>
                  <a:lnTo>
                    <a:pt x="5985" y="1779"/>
                  </a:lnTo>
                  <a:lnTo>
                    <a:pt x="5992" y="1765"/>
                  </a:lnTo>
                  <a:lnTo>
                    <a:pt x="5982" y="1712"/>
                  </a:lnTo>
                  <a:lnTo>
                    <a:pt x="5972" y="1682"/>
                  </a:lnTo>
                  <a:lnTo>
                    <a:pt x="5974" y="1668"/>
                  </a:lnTo>
                  <a:lnTo>
                    <a:pt x="5991" y="1644"/>
                  </a:lnTo>
                  <a:lnTo>
                    <a:pt x="5991" y="1616"/>
                  </a:lnTo>
                  <a:lnTo>
                    <a:pt x="5984" y="1576"/>
                  </a:lnTo>
                  <a:lnTo>
                    <a:pt x="5998" y="1527"/>
                  </a:lnTo>
                  <a:lnTo>
                    <a:pt x="5995" y="1516"/>
                  </a:lnTo>
                  <a:lnTo>
                    <a:pt x="5999" y="1496"/>
                  </a:lnTo>
                  <a:lnTo>
                    <a:pt x="6007" y="1479"/>
                  </a:lnTo>
                  <a:lnTo>
                    <a:pt x="6022" y="1420"/>
                  </a:lnTo>
                  <a:lnTo>
                    <a:pt x="6022" y="1392"/>
                  </a:lnTo>
                  <a:lnTo>
                    <a:pt x="6016" y="1385"/>
                  </a:lnTo>
                  <a:lnTo>
                    <a:pt x="6006" y="1387"/>
                  </a:lnTo>
                  <a:lnTo>
                    <a:pt x="6001" y="1394"/>
                  </a:lnTo>
                  <a:lnTo>
                    <a:pt x="5998" y="1408"/>
                  </a:lnTo>
                  <a:lnTo>
                    <a:pt x="5990" y="1416"/>
                  </a:lnTo>
                  <a:lnTo>
                    <a:pt x="5989" y="1428"/>
                  </a:lnTo>
                  <a:lnTo>
                    <a:pt x="5992" y="1443"/>
                  </a:lnTo>
                  <a:lnTo>
                    <a:pt x="5989" y="1458"/>
                  </a:lnTo>
                  <a:lnTo>
                    <a:pt x="5979" y="1471"/>
                  </a:lnTo>
                  <a:lnTo>
                    <a:pt x="5977" y="1484"/>
                  </a:lnTo>
                  <a:lnTo>
                    <a:pt x="5963" y="1492"/>
                  </a:lnTo>
                  <a:lnTo>
                    <a:pt x="5939" y="1519"/>
                  </a:lnTo>
                  <a:lnTo>
                    <a:pt x="5918" y="1571"/>
                  </a:lnTo>
                  <a:lnTo>
                    <a:pt x="5897" y="1587"/>
                  </a:lnTo>
                  <a:lnTo>
                    <a:pt x="5890" y="1582"/>
                  </a:lnTo>
                  <a:lnTo>
                    <a:pt x="5890" y="1568"/>
                  </a:lnTo>
                  <a:lnTo>
                    <a:pt x="5895" y="1539"/>
                  </a:lnTo>
                  <a:lnTo>
                    <a:pt x="5908" y="1492"/>
                  </a:lnTo>
                  <a:lnTo>
                    <a:pt x="5936" y="1455"/>
                  </a:lnTo>
                  <a:lnTo>
                    <a:pt x="5940" y="1451"/>
                  </a:lnTo>
                  <a:lnTo>
                    <a:pt x="5943" y="1442"/>
                  </a:lnTo>
                  <a:lnTo>
                    <a:pt x="5939" y="1419"/>
                  </a:lnTo>
                  <a:lnTo>
                    <a:pt x="5957" y="1381"/>
                  </a:lnTo>
                  <a:lnTo>
                    <a:pt x="5963" y="1361"/>
                  </a:lnTo>
                  <a:lnTo>
                    <a:pt x="5969" y="1327"/>
                  </a:lnTo>
                  <a:lnTo>
                    <a:pt x="5983" y="1294"/>
                  </a:lnTo>
                  <a:lnTo>
                    <a:pt x="5983" y="1261"/>
                  </a:lnTo>
                  <a:lnTo>
                    <a:pt x="5988" y="1258"/>
                  </a:lnTo>
                  <a:lnTo>
                    <a:pt x="5995" y="1280"/>
                  </a:lnTo>
                  <a:lnTo>
                    <a:pt x="6009" y="1291"/>
                  </a:lnTo>
                  <a:lnTo>
                    <a:pt x="6016" y="1278"/>
                  </a:lnTo>
                  <a:lnTo>
                    <a:pt x="6024" y="1252"/>
                  </a:lnTo>
                  <a:lnTo>
                    <a:pt x="6049" y="1247"/>
                  </a:lnTo>
                  <a:lnTo>
                    <a:pt x="6054" y="1261"/>
                  </a:lnTo>
                  <a:lnTo>
                    <a:pt x="6036" y="1291"/>
                  </a:lnTo>
                  <a:lnTo>
                    <a:pt x="6042" y="1298"/>
                  </a:lnTo>
                  <a:lnTo>
                    <a:pt x="6050" y="1300"/>
                  </a:lnTo>
                  <a:lnTo>
                    <a:pt x="6092" y="1251"/>
                  </a:lnTo>
                  <a:lnTo>
                    <a:pt x="6098" y="1239"/>
                  </a:lnTo>
                  <a:lnTo>
                    <a:pt x="6097" y="1220"/>
                  </a:lnTo>
                  <a:lnTo>
                    <a:pt x="6120" y="1211"/>
                  </a:lnTo>
                  <a:lnTo>
                    <a:pt x="6142" y="1212"/>
                  </a:lnTo>
                  <a:lnTo>
                    <a:pt x="6149" y="1209"/>
                  </a:lnTo>
                  <a:lnTo>
                    <a:pt x="6155" y="1200"/>
                  </a:lnTo>
                  <a:lnTo>
                    <a:pt x="6169" y="1190"/>
                  </a:lnTo>
                  <a:lnTo>
                    <a:pt x="6178" y="1188"/>
                  </a:lnTo>
                  <a:lnTo>
                    <a:pt x="6213" y="1154"/>
                  </a:lnTo>
                  <a:lnTo>
                    <a:pt x="6227" y="1157"/>
                  </a:lnTo>
                  <a:lnTo>
                    <a:pt x="6238" y="1153"/>
                  </a:lnTo>
                  <a:lnTo>
                    <a:pt x="6297" y="1152"/>
                  </a:lnTo>
                  <a:lnTo>
                    <a:pt x="6324" y="1169"/>
                  </a:lnTo>
                  <a:lnTo>
                    <a:pt x="6333" y="1172"/>
                  </a:lnTo>
                  <a:lnTo>
                    <a:pt x="6338" y="1163"/>
                  </a:lnTo>
                  <a:lnTo>
                    <a:pt x="6330" y="1143"/>
                  </a:lnTo>
                  <a:lnTo>
                    <a:pt x="6337" y="1135"/>
                  </a:lnTo>
                  <a:lnTo>
                    <a:pt x="6362" y="1139"/>
                  </a:lnTo>
                  <a:lnTo>
                    <a:pt x="6398" y="1125"/>
                  </a:lnTo>
                  <a:lnTo>
                    <a:pt x="6412" y="1123"/>
                  </a:lnTo>
                  <a:lnTo>
                    <a:pt x="6429" y="1128"/>
                  </a:lnTo>
                  <a:lnTo>
                    <a:pt x="6449" y="1112"/>
                  </a:lnTo>
                  <a:lnTo>
                    <a:pt x="6456" y="1111"/>
                  </a:lnTo>
                  <a:lnTo>
                    <a:pt x="6459" y="1117"/>
                  </a:lnTo>
                  <a:lnTo>
                    <a:pt x="6474" y="1119"/>
                  </a:lnTo>
                  <a:lnTo>
                    <a:pt x="6495" y="1114"/>
                  </a:lnTo>
                  <a:lnTo>
                    <a:pt x="6507" y="1098"/>
                  </a:lnTo>
                  <a:lnTo>
                    <a:pt x="6504" y="1085"/>
                  </a:lnTo>
                  <a:lnTo>
                    <a:pt x="6496" y="1079"/>
                  </a:lnTo>
                  <a:lnTo>
                    <a:pt x="6484" y="1079"/>
                  </a:lnTo>
                  <a:lnTo>
                    <a:pt x="6451" y="1094"/>
                  </a:lnTo>
                  <a:lnTo>
                    <a:pt x="6414" y="1083"/>
                  </a:lnTo>
                  <a:lnTo>
                    <a:pt x="6399" y="1072"/>
                  </a:lnTo>
                  <a:lnTo>
                    <a:pt x="6376" y="1039"/>
                  </a:lnTo>
                  <a:lnTo>
                    <a:pt x="6355" y="1029"/>
                  </a:lnTo>
                  <a:lnTo>
                    <a:pt x="6312" y="1040"/>
                  </a:lnTo>
                  <a:lnTo>
                    <a:pt x="6301" y="1047"/>
                  </a:lnTo>
                  <a:lnTo>
                    <a:pt x="6279" y="1048"/>
                  </a:lnTo>
                  <a:lnTo>
                    <a:pt x="6274" y="1055"/>
                  </a:lnTo>
                  <a:lnTo>
                    <a:pt x="6263" y="1053"/>
                  </a:lnTo>
                  <a:lnTo>
                    <a:pt x="6239" y="1022"/>
                  </a:lnTo>
                  <a:lnTo>
                    <a:pt x="6238" y="1010"/>
                  </a:lnTo>
                  <a:lnTo>
                    <a:pt x="6246" y="990"/>
                  </a:lnTo>
                  <a:lnTo>
                    <a:pt x="6238" y="983"/>
                  </a:lnTo>
                  <a:lnTo>
                    <a:pt x="6222" y="989"/>
                  </a:lnTo>
                  <a:lnTo>
                    <a:pt x="6189" y="1016"/>
                  </a:lnTo>
                  <a:lnTo>
                    <a:pt x="6056" y="1070"/>
                  </a:lnTo>
                  <a:lnTo>
                    <a:pt x="6017" y="1107"/>
                  </a:lnTo>
                  <a:lnTo>
                    <a:pt x="6012" y="1123"/>
                  </a:lnTo>
                  <a:lnTo>
                    <a:pt x="6004" y="1130"/>
                  </a:lnTo>
                  <a:lnTo>
                    <a:pt x="6001" y="1123"/>
                  </a:lnTo>
                  <a:lnTo>
                    <a:pt x="5989" y="1120"/>
                  </a:lnTo>
                  <a:lnTo>
                    <a:pt x="5983" y="1124"/>
                  </a:lnTo>
                  <a:lnTo>
                    <a:pt x="5971" y="1123"/>
                  </a:lnTo>
                  <a:lnTo>
                    <a:pt x="5956" y="1119"/>
                  </a:lnTo>
                  <a:lnTo>
                    <a:pt x="5936" y="1119"/>
                  </a:lnTo>
                  <a:lnTo>
                    <a:pt x="5899" y="1131"/>
                  </a:lnTo>
                  <a:lnTo>
                    <a:pt x="5845" y="1084"/>
                  </a:lnTo>
                  <a:lnTo>
                    <a:pt x="5780" y="1065"/>
                  </a:lnTo>
                  <a:lnTo>
                    <a:pt x="5768" y="1073"/>
                  </a:lnTo>
                  <a:lnTo>
                    <a:pt x="5748" y="1074"/>
                  </a:lnTo>
                  <a:lnTo>
                    <a:pt x="5724" y="1099"/>
                  </a:lnTo>
                  <a:lnTo>
                    <a:pt x="5720" y="1113"/>
                  </a:lnTo>
                  <a:lnTo>
                    <a:pt x="5712" y="1092"/>
                  </a:lnTo>
                  <a:lnTo>
                    <a:pt x="5714" y="1059"/>
                  </a:lnTo>
                  <a:lnTo>
                    <a:pt x="5720" y="1047"/>
                  </a:lnTo>
                  <a:lnTo>
                    <a:pt x="5734" y="1032"/>
                  </a:lnTo>
                  <a:lnTo>
                    <a:pt x="5761" y="989"/>
                  </a:lnTo>
                  <a:lnTo>
                    <a:pt x="5768" y="968"/>
                  </a:lnTo>
                  <a:lnTo>
                    <a:pt x="5774" y="966"/>
                  </a:lnTo>
                  <a:lnTo>
                    <a:pt x="5797" y="944"/>
                  </a:lnTo>
                  <a:lnTo>
                    <a:pt x="5794" y="941"/>
                  </a:lnTo>
                  <a:lnTo>
                    <a:pt x="5783" y="937"/>
                  </a:lnTo>
                  <a:lnTo>
                    <a:pt x="5737" y="953"/>
                  </a:lnTo>
                  <a:lnTo>
                    <a:pt x="5712" y="970"/>
                  </a:lnTo>
                  <a:lnTo>
                    <a:pt x="5679" y="1021"/>
                  </a:lnTo>
                  <a:lnTo>
                    <a:pt x="5663" y="1029"/>
                  </a:lnTo>
                  <a:lnTo>
                    <a:pt x="5620" y="1085"/>
                  </a:lnTo>
                  <a:lnTo>
                    <a:pt x="5583" y="1112"/>
                  </a:lnTo>
                  <a:lnTo>
                    <a:pt x="5527" y="1143"/>
                  </a:lnTo>
                  <a:lnTo>
                    <a:pt x="5514" y="1147"/>
                  </a:lnTo>
                  <a:lnTo>
                    <a:pt x="5508" y="1164"/>
                  </a:lnTo>
                  <a:lnTo>
                    <a:pt x="5479" y="1187"/>
                  </a:lnTo>
                  <a:lnTo>
                    <a:pt x="5464" y="1201"/>
                  </a:lnTo>
                  <a:lnTo>
                    <a:pt x="5435" y="1216"/>
                  </a:lnTo>
                  <a:lnTo>
                    <a:pt x="5418" y="1221"/>
                  </a:lnTo>
                  <a:lnTo>
                    <a:pt x="5397" y="1207"/>
                  </a:lnTo>
                  <a:lnTo>
                    <a:pt x="5381" y="1208"/>
                  </a:lnTo>
                  <a:lnTo>
                    <a:pt x="5354" y="1225"/>
                  </a:lnTo>
                  <a:lnTo>
                    <a:pt x="5356" y="1195"/>
                  </a:lnTo>
                  <a:lnTo>
                    <a:pt x="5358" y="1185"/>
                  </a:lnTo>
                  <a:lnTo>
                    <a:pt x="5363" y="1172"/>
                  </a:lnTo>
                  <a:lnTo>
                    <a:pt x="5360" y="1154"/>
                  </a:lnTo>
                  <a:lnTo>
                    <a:pt x="5353" y="1147"/>
                  </a:lnTo>
                  <a:lnTo>
                    <a:pt x="5340" y="1152"/>
                  </a:lnTo>
                  <a:lnTo>
                    <a:pt x="5269" y="1200"/>
                  </a:lnTo>
                  <a:lnTo>
                    <a:pt x="5230" y="1232"/>
                  </a:lnTo>
                  <a:lnTo>
                    <a:pt x="5204" y="1238"/>
                  </a:lnTo>
                  <a:lnTo>
                    <a:pt x="5183" y="1238"/>
                  </a:lnTo>
                  <a:lnTo>
                    <a:pt x="5164" y="1230"/>
                  </a:lnTo>
                  <a:lnTo>
                    <a:pt x="5256" y="1121"/>
                  </a:lnTo>
                  <a:lnTo>
                    <a:pt x="5317" y="1031"/>
                  </a:lnTo>
                  <a:lnTo>
                    <a:pt x="5334" y="1012"/>
                  </a:lnTo>
                  <a:lnTo>
                    <a:pt x="5376" y="986"/>
                  </a:lnTo>
                  <a:lnTo>
                    <a:pt x="5397" y="962"/>
                  </a:lnTo>
                  <a:lnTo>
                    <a:pt x="5415" y="950"/>
                  </a:lnTo>
                  <a:lnTo>
                    <a:pt x="5441" y="937"/>
                  </a:lnTo>
                  <a:lnTo>
                    <a:pt x="5487" y="902"/>
                  </a:lnTo>
                  <a:lnTo>
                    <a:pt x="5507" y="879"/>
                  </a:lnTo>
                  <a:lnTo>
                    <a:pt x="5469" y="885"/>
                  </a:lnTo>
                  <a:lnTo>
                    <a:pt x="5452" y="897"/>
                  </a:lnTo>
                  <a:lnTo>
                    <a:pt x="5428" y="884"/>
                  </a:lnTo>
                  <a:lnTo>
                    <a:pt x="5415" y="878"/>
                  </a:lnTo>
                  <a:lnTo>
                    <a:pt x="5402" y="878"/>
                  </a:lnTo>
                  <a:lnTo>
                    <a:pt x="5314" y="892"/>
                  </a:lnTo>
                  <a:lnTo>
                    <a:pt x="5296" y="876"/>
                  </a:lnTo>
                  <a:lnTo>
                    <a:pt x="5287" y="872"/>
                  </a:lnTo>
                  <a:lnTo>
                    <a:pt x="5236" y="918"/>
                  </a:lnTo>
                  <a:lnTo>
                    <a:pt x="5214" y="927"/>
                  </a:lnTo>
                  <a:lnTo>
                    <a:pt x="5192" y="930"/>
                  </a:lnTo>
                  <a:lnTo>
                    <a:pt x="5174" y="920"/>
                  </a:lnTo>
                  <a:lnTo>
                    <a:pt x="5162" y="908"/>
                  </a:lnTo>
                  <a:lnTo>
                    <a:pt x="5127" y="903"/>
                  </a:lnTo>
                  <a:lnTo>
                    <a:pt x="5112" y="885"/>
                  </a:lnTo>
                  <a:lnTo>
                    <a:pt x="5096" y="881"/>
                  </a:lnTo>
                  <a:lnTo>
                    <a:pt x="5087" y="889"/>
                  </a:lnTo>
                  <a:lnTo>
                    <a:pt x="5074" y="912"/>
                  </a:lnTo>
                  <a:lnTo>
                    <a:pt x="5056" y="906"/>
                  </a:lnTo>
                  <a:lnTo>
                    <a:pt x="5044" y="878"/>
                  </a:lnTo>
                  <a:lnTo>
                    <a:pt x="5035" y="872"/>
                  </a:lnTo>
                  <a:lnTo>
                    <a:pt x="5030" y="875"/>
                  </a:lnTo>
                  <a:lnTo>
                    <a:pt x="5016" y="866"/>
                  </a:lnTo>
                  <a:lnTo>
                    <a:pt x="5019" y="854"/>
                  </a:lnTo>
                  <a:lnTo>
                    <a:pt x="5010" y="855"/>
                  </a:lnTo>
                  <a:lnTo>
                    <a:pt x="4966" y="847"/>
                  </a:lnTo>
                  <a:lnTo>
                    <a:pt x="4902" y="862"/>
                  </a:lnTo>
                  <a:lnTo>
                    <a:pt x="4891" y="879"/>
                  </a:lnTo>
                  <a:lnTo>
                    <a:pt x="4847" y="887"/>
                  </a:lnTo>
                  <a:lnTo>
                    <a:pt x="4847" y="879"/>
                  </a:lnTo>
                  <a:lnTo>
                    <a:pt x="4839" y="868"/>
                  </a:lnTo>
                  <a:lnTo>
                    <a:pt x="4810" y="869"/>
                  </a:lnTo>
                  <a:lnTo>
                    <a:pt x="4786" y="875"/>
                  </a:lnTo>
                  <a:lnTo>
                    <a:pt x="4773" y="866"/>
                  </a:lnTo>
                  <a:lnTo>
                    <a:pt x="4750" y="864"/>
                  </a:lnTo>
                  <a:lnTo>
                    <a:pt x="4737" y="869"/>
                  </a:lnTo>
                  <a:lnTo>
                    <a:pt x="4703" y="850"/>
                  </a:lnTo>
                  <a:lnTo>
                    <a:pt x="4700" y="821"/>
                  </a:lnTo>
                  <a:lnTo>
                    <a:pt x="4685" y="789"/>
                  </a:lnTo>
                  <a:lnTo>
                    <a:pt x="4675" y="741"/>
                  </a:lnTo>
                  <a:lnTo>
                    <a:pt x="4644" y="733"/>
                  </a:lnTo>
                  <a:lnTo>
                    <a:pt x="4620" y="736"/>
                  </a:lnTo>
                  <a:lnTo>
                    <a:pt x="4621" y="767"/>
                  </a:lnTo>
                  <a:lnTo>
                    <a:pt x="4627" y="818"/>
                  </a:lnTo>
                  <a:lnTo>
                    <a:pt x="4327" y="861"/>
                  </a:lnTo>
                  <a:lnTo>
                    <a:pt x="3829" y="919"/>
                  </a:lnTo>
                  <a:lnTo>
                    <a:pt x="3317" y="954"/>
                  </a:lnTo>
                  <a:lnTo>
                    <a:pt x="2603" y="980"/>
                  </a:lnTo>
                  <a:lnTo>
                    <a:pt x="2142" y="970"/>
                  </a:lnTo>
                  <a:lnTo>
                    <a:pt x="1693" y="958"/>
                  </a:lnTo>
                  <a:lnTo>
                    <a:pt x="1524" y="953"/>
                  </a:lnTo>
                  <a:lnTo>
                    <a:pt x="1381" y="937"/>
                  </a:lnTo>
                  <a:lnTo>
                    <a:pt x="1379" y="937"/>
                  </a:lnTo>
                  <a:lnTo>
                    <a:pt x="1005" y="905"/>
                  </a:lnTo>
                  <a:lnTo>
                    <a:pt x="778" y="880"/>
                  </a:lnTo>
                  <a:lnTo>
                    <a:pt x="536" y="850"/>
                  </a:lnTo>
                  <a:lnTo>
                    <a:pt x="544" y="889"/>
                  </a:lnTo>
                  <a:lnTo>
                    <a:pt x="548" y="908"/>
                  </a:lnTo>
                  <a:lnTo>
                    <a:pt x="567" y="908"/>
                  </a:lnTo>
                  <a:lnTo>
                    <a:pt x="572" y="937"/>
                  </a:lnTo>
                  <a:lnTo>
                    <a:pt x="562" y="967"/>
                  </a:lnTo>
                  <a:lnTo>
                    <a:pt x="550" y="966"/>
                  </a:lnTo>
                  <a:lnTo>
                    <a:pt x="544" y="970"/>
                  </a:lnTo>
                  <a:lnTo>
                    <a:pt x="546" y="980"/>
                  </a:lnTo>
                  <a:lnTo>
                    <a:pt x="578" y="1038"/>
                  </a:lnTo>
                  <a:lnTo>
                    <a:pt x="597" y="1079"/>
                  </a:lnTo>
                  <a:lnTo>
                    <a:pt x="596" y="1089"/>
                  </a:lnTo>
                  <a:lnTo>
                    <a:pt x="572" y="1123"/>
                  </a:lnTo>
                  <a:lnTo>
                    <a:pt x="567" y="1147"/>
                  </a:lnTo>
                  <a:lnTo>
                    <a:pt x="558" y="1159"/>
                  </a:lnTo>
                  <a:lnTo>
                    <a:pt x="551" y="1210"/>
                  </a:lnTo>
                  <a:lnTo>
                    <a:pt x="534" y="1224"/>
                  </a:lnTo>
                  <a:lnTo>
                    <a:pt x="522" y="1217"/>
                  </a:lnTo>
                  <a:lnTo>
                    <a:pt x="520" y="1207"/>
                  </a:lnTo>
                  <a:lnTo>
                    <a:pt x="524" y="1199"/>
                  </a:lnTo>
                  <a:lnTo>
                    <a:pt x="524" y="1187"/>
                  </a:lnTo>
                  <a:lnTo>
                    <a:pt x="520" y="1177"/>
                  </a:lnTo>
                  <a:lnTo>
                    <a:pt x="517" y="1158"/>
                  </a:lnTo>
                  <a:lnTo>
                    <a:pt x="522" y="1134"/>
                  </a:lnTo>
                  <a:lnTo>
                    <a:pt x="537" y="1119"/>
                  </a:lnTo>
                  <a:lnTo>
                    <a:pt x="539" y="1106"/>
                  </a:lnTo>
                  <a:lnTo>
                    <a:pt x="527" y="1053"/>
                  </a:lnTo>
                  <a:lnTo>
                    <a:pt x="517" y="1042"/>
                  </a:lnTo>
                  <a:lnTo>
                    <a:pt x="507" y="1038"/>
                  </a:lnTo>
                  <a:lnTo>
                    <a:pt x="484" y="1041"/>
                  </a:lnTo>
                  <a:lnTo>
                    <a:pt x="457" y="1028"/>
                  </a:lnTo>
                  <a:lnTo>
                    <a:pt x="411" y="1021"/>
                  </a:lnTo>
                  <a:lnTo>
                    <a:pt x="350" y="998"/>
                  </a:lnTo>
                  <a:lnTo>
                    <a:pt x="229" y="936"/>
                  </a:lnTo>
                  <a:lnTo>
                    <a:pt x="228" y="969"/>
                  </a:lnTo>
                  <a:lnTo>
                    <a:pt x="225" y="992"/>
                  </a:lnTo>
                  <a:lnTo>
                    <a:pt x="228" y="1033"/>
                  </a:lnTo>
                  <a:lnTo>
                    <a:pt x="257" y="1092"/>
                  </a:lnTo>
                  <a:lnTo>
                    <a:pt x="254" y="1111"/>
                  </a:lnTo>
                  <a:lnTo>
                    <a:pt x="258" y="1158"/>
                  </a:lnTo>
                  <a:lnTo>
                    <a:pt x="261" y="1177"/>
                  </a:lnTo>
                  <a:lnTo>
                    <a:pt x="268" y="1197"/>
                  </a:lnTo>
                  <a:lnTo>
                    <a:pt x="265" y="1223"/>
                  </a:lnTo>
                  <a:lnTo>
                    <a:pt x="268" y="1239"/>
                  </a:lnTo>
                  <a:lnTo>
                    <a:pt x="271" y="1263"/>
                  </a:lnTo>
                  <a:lnTo>
                    <a:pt x="286" y="1251"/>
                  </a:lnTo>
                  <a:lnTo>
                    <a:pt x="291" y="1254"/>
                  </a:lnTo>
                  <a:lnTo>
                    <a:pt x="291" y="1258"/>
                  </a:lnTo>
                  <a:lnTo>
                    <a:pt x="309" y="1268"/>
                  </a:lnTo>
                  <a:lnTo>
                    <a:pt x="288" y="1278"/>
                  </a:lnTo>
                  <a:lnTo>
                    <a:pt x="285" y="1284"/>
                  </a:lnTo>
                  <a:lnTo>
                    <a:pt x="273" y="1283"/>
                  </a:lnTo>
                  <a:lnTo>
                    <a:pt x="268" y="1286"/>
                  </a:lnTo>
                  <a:lnTo>
                    <a:pt x="274" y="1319"/>
                  </a:lnTo>
                  <a:lnTo>
                    <a:pt x="286" y="1321"/>
                  </a:lnTo>
                  <a:lnTo>
                    <a:pt x="294" y="1332"/>
                  </a:lnTo>
                  <a:lnTo>
                    <a:pt x="288" y="1345"/>
                  </a:lnTo>
                  <a:lnTo>
                    <a:pt x="290" y="1355"/>
                  </a:lnTo>
                  <a:lnTo>
                    <a:pt x="293" y="1363"/>
                  </a:lnTo>
                  <a:lnTo>
                    <a:pt x="275" y="1384"/>
                  </a:lnTo>
                  <a:lnTo>
                    <a:pt x="272" y="1376"/>
                  </a:lnTo>
                  <a:lnTo>
                    <a:pt x="273" y="1372"/>
                  </a:lnTo>
                  <a:lnTo>
                    <a:pt x="274" y="1362"/>
                  </a:lnTo>
                  <a:lnTo>
                    <a:pt x="271" y="1347"/>
                  </a:lnTo>
                  <a:lnTo>
                    <a:pt x="266" y="1346"/>
                  </a:lnTo>
                  <a:lnTo>
                    <a:pt x="261" y="1349"/>
                  </a:lnTo>
                  <a:lnTo>
                    <a:pt x="262" y="1355"/>
                  </a:lnTo>
                  <a:lnTo>
                    <a:pt x="264" y="1366"/>
                  </a:lnTo>
                  <a:lnTo>
                    <a:pt x="261" y="1378"/>
                  </a:lnTo>
                  <a:lnTo>
                    <a:pt x="255" y="1407"/>
                  </a:lnTo>
                  <a:lnTo>
                    <a:pt x="258" y="1413"/>
                  </a:lnTo>
                  <a:lnTo>
                    <a:pt x="263" y="1417"/>
                  </a:lnTo>
                  <a:lnTo>
                    <a:pt x="273" y="1417"/>
                  </a:lnTo>
                  <a:lnTo>
                    <a:pt x="303" y="1428"/>
                  </a:lnTo>
                  <a:lnTo>
                    <a:pt x="306" y="1433"/>
                  </a:lnTo>
                  <a:lnTo>
                    <a:pt x="298" y="1436"/>
                  </a:lnTo>
                  <a:lnTo>
                    <a:pt x="277" y="1435"/>
                  </a:lnTo>
                  <a:lnTo>
                    <a:pt x="264" y="1441"/>
                  </a:lnTo>
                  <a:lnTo>
                    <a:pt x="265" y="1452"/>
                  </a:lnTo>
                  <a:lnTo>
                    <a:pt x="264" y="1481"/>
                  </a:lnTo>
                  <a:lnTo>
                    <a:pt x="255" y="1514"/>
                  </a:lnTo>
                  <a:lnTo>
                    <a:pt x="238" y="1616"/>
                  </a:lnTo>
                  <a:lnTo>
                    <a:pt x="224" y="1694"/>
                  </a:lnTo>
                  <a:lnTo>
                    <a:pt x="203" y="1751"/>
                  </a:lnTo>
                  <a:lnTo>
                    <a:pt x="180" y="1878"/>
                  </a:lnTo>
                  <a:lnTo>
                    <a:pt x="153" y="1951"/>
                  </a:lnTo>
                  <a:lnTo>
                    <a:pt x="139" y="2001"/>
                  </a:lnTo>
                  <a:lnTo>
                    <a:pt x="104" y="2056"/>
                  </a:lnTo>
                  <a:lnTo>
                    <a:pt x="98" y="2060"/>
                  </a:lnTo>
                  <a:lnTo>
                    <a:pt x="98" y="2091"/>
                  </a:lnTo>
                  <a:lnTo>
                    <a:pt x="91" y="2100"/>
                  </a:lnTo>
                  <a:lnTo>
                    <a:pt x="86" y="2123"/>
                  </a:lnTo>
                  <a:lnTo>
                    <a:pt x="80" y="2138"/>
                  </a:lnTo>
                  <a:lnTo>
                    <a:pt x="67" y="2146"/>
                  </a:lnTo>
                  <a:lnTo>
                    <a:pt x="58" y="2164"/>
                  </a:lnTo>
                  <a:lnTo>
                    <a:pt x="75" y="2232"/>
                  </a:lnTo>
                  <a:lnTo>
                    <a:pt x="66" y="2268"/>
                  </a:lnTo>
                  <a:lnTo>
                    <a:pt x="67" y="2287"/>
                  </a:lnTo>
                  <a:lnTo>
                    <a:pt x="62" y="2311"/>
                  </a:lnTo>
                  <a:lnTo>
                    <a:pt x="80" y="2355"/>
                  </a:lnTo>
                  <a:lnTo>
                    <a:pt x="91" y="2364"/>
                  </a:lnTo>
                  <a:lnTo>
                    <a:pt x="83" y="2377"/>
                  </a:lnTo>
                  <a:lnTo>
                    <a:pt x="74" y="2409"/>
                  </a:lnTo>
                  <a:lnTo>
                    <a:pt x="91" y="2434"/>
                  </a:lnTo>
                  <a:lnTo>
                    <a:pt x="94" y="2495"/>
                  </a:lnTo>
                  <a:lnTo>
                    <a:pt x="82" y="2524"/>
                  </a:lnTo>
                  <a:lnTo>
                    <a:pt x="70" y="2538"/>
                  </a:lnTo>
                  <a:lnTo>
                    <a:pt x="70" y="2566"/>
                  </a:lnTo>
                  <a:lnTo>
                    <a:pt x="71" y="2580"/>
                  </a:lnTo>
                  <a:lnTo>
                    <a:pt x="18" y="2659"/>
                  </a:lnTo>
                  <a:lnTo>
                    <a:pt x="0" y="2698"/>
                  </a:lnTo>
                  <a:lnTo>
                    <a:pt x="6" y="2720"/>
                  </a:lnTo>
                  <a:lnTo>
                    <a:pt x="3" y="2729"/>
                  </a:lnTo>
                  <a:lnTo>
                    <a:pt x="9" y="2757"/>
                  </a:lnTo>
                  <a:lnTo>
                    <a:pt x="19" y="2776"/>
                  </a:lnTo>
                  <a:lnTo>
                    <a:pt x="31" y="2785"/>
                  </a:lnTo>
                  <a:lnTo>
                    <a:pt x="39" y="2797"/>
                  </a:lnTo>
                  <a:lnTo>
                    <a:pt x="42" y="2809"/>
                  </a:lnTo>
                  <a:lnTo>
                    <a:pt x="70" y="2852"/>
                  </a:lnTo>
                  <a:lnTo>
                    <a:pt x="80" y="2898"/>
                  </a:lnTo>
                  <a:lnTo>
                    <a:pt x="78" y="2910"/>
                  </a:lnTo>
                  <a:lnTo>
                    <a:pt x="66" y="2937"/>
                  </a:lnTo>
                  <a:lnTo>
                    <a:pt x="60" y="2987"/>
                  </a:lnTo>
                  <a:lnTo>
                    <a:pt x="64" y="3004"/>
                  </a:lnTo>
                  <a:lnTo>
                    <a:pt x="73" y="3026"/>
                  </a:lnTo>
                  <a:lnTo>
                    <a:pt x="63" y="3049"/>
                  </a:lnTo>
                  <a:lnTo>
                    <a:pt x="97" y="3114"/>
                  </a:lnTo>
                  <a:lnTo>
                    <a:pt x="116" y="3141"/>
                  </a:lnTo>
                  <a:lnTo>
                    <a:pt x="155" y="3172"/>
                  </a:lnTo>
                  <a:lnTo>
                    <a:pt x="166" y="3252"/>
                  </a:lnTo>
                  <a:lnTo>
                    <a:pt x="158" y="3277"/>
                  </a:lnTo>
                  <a:lnTo>
                    <a:pt x="159" y="3278"/>
                  </a:lnTo>
                  <a:lnTo>
                    <a:pt x="185" y="3286"/>
                  </a:lnTo>
                  <a:lnTo>
                    <a:pt x="216" y="3318"/>
                  </a:lnTo>
                  <a:lnTo>
                    <a:pt x="240" y="3325"/>
                  </a:lnTo>
                  <a:lnTo>
                    <a:pt x="246" y="3311"/>
                  </a:lnTo>
                  <a:lnTo>
                    <a:pt x="246" y="3299"/>
                  </a:lnTo>
                  <a:lnTo>
                    <a:pt x="260" y="3277"/>
                  </a:lnTo>
                  <a:lnTo>
                    <a:pt x="266" y="3281"/>
                  </a:lnTo>
                  <a:lnTo>
                    <a:pt x="268" y="3310"/>
                  </a:lnTo>
                  <a:lnTo>
                    <a:pt x="274" y="3334"/>
                  </a:lnTo>
                  <a:lnTo>
                    <a:pt x="293" y="3373"/>
                  </a:lnTo>
                  <a:lnTo>
                    <a:pt x="294" y="3392"/>
                  </a:lnTo>
                  <a:lnTo>
                    <a:pt x="288" y="3400"/>
                  </a:lnTo>
                  <a:lnTo>
                    <a:pt x="261" y="3385"/>
                  </a:lnTo>
                  <a:lnTo>
                    <a:pt x="254" y="3376"/>
                  </a:lnTo>
                  <a:lnTo>
                    <a:pt x="252" y="3348"/>
                  </a:lnTo>
                  <a:lnTo>
                    <a:pt x="243" y="3338"/>
                  </a:lnTo>
                  <a:lnTo>
                    <a:pt x="236" y="3341"/>
                  </a:lnTo>
                  <a:lnTo>
                    <a:pt x="237" y="3377"/>
                  </a:lnTo>
                  <a:lnTo>
                    <a:pt x="227" y="3383"/>
                  </a:lnTo>
                  <a:lnTo>
                    <a:pt x="233" y="3399"/>
                  </a:lnTo>
                  <a:lnTo>
                    <a:pt x="229" y="3411"/>
                  </a:lnTo>
                  <a:lnTo>
                    <a:pt x="240" y="3485"/>
                  </a:lnTo>
                  <a:lnTo>
                    <a:pt x="253" y="3510"/>
                  </a:lnTo>
                  <a:lnTo>
                    <a:pt x="285" y="3530"/>
                  </a:lnTo>
                  <a:lnTo>
                    <a:pt x="314" y="3539"/>
                  </a:lnTo>
                  <a:lnTo>
                    <a:pt x="327" y="3551"/>
                  </a:lnTo>
                  <a:lnTo>
                    <a:pt x="330" y="3588"/>
                  </a:lnTo>
                  <a:lnTo>
                    <a:pt x="314" y="3611"/>
                  </a:lnTo>
                  <a:lnTo>
                    <a:pt x="303" y="3615"/>
                  </a:lnTo>
                  <a:lnTo>
                    <a:pt x="296" y="3629"/>
                  </a:lnTo>
                  <a:lnTo>
                    <a:pt x="301" y="3684"/>
                  </a:lnTo>
                  <a:lnTo>
                    <a:pt x="346" y="3734"/>
                  </a:lnTo>
                  <a:lnTo>
                    <a:pt x="352" y="3753"/>
                  </a:lnTo>
                  <a:lnTo>
                    <a:pt x="365" y="3774"/>
                  </a:lnTo>
                  <a:lnTo>
                    <a:pt x="372" y="3799"/>
                  </a:lnTo>
                  <a:lnTo>
                    <a:pt x="438" y="3886"/>
                  </a:lnTo>
                  <a:lnTo>
                    <a:pt x="462" y="3901"/>
                  </a:lnTo>
                  <a:lnTo>
                    <a:pt x="463" y="3922"/>
                  </a:lnTo>
                  <a:lnTo>
                    <a:pt x="458" y="3925"/>
                  </a:lnTo>
                  <a:lnTo>
                    <a:pt x="455" y="3932"/>
                  </a:lnTo>
                  <a:lnTo>
                    <a:pt x="460" y="3955"/>
                  </a:lnTo>
                  <a:lnTo>
                    <a:pt x="482" y="3962"/>
                  </a:lnTo>
                  <a:lnTo>
                    <a:pt x="494" y="3989"/>
                  </a:lnTo>
                  <a:lnTo>
                    <a:pt x="489" y="4000"/>
                  </a:lnTo>
                  <a:lnTo>
                    <a:pt x="486" y="4025"/>
                  </a:lnTo>
                  <a:lnTo>
                    <a:pt x="486" y="4065"/>
                  </a:lnTo>
                  <a:lnTo>
                    <a:pt x="476" y="4082"/>
                  </a:lnTo>
                  <a:lnTo>
                    <a:pt x="479" y="4099"/>
                  </a:lnTo>
                  <a:lnTo>
                    <a:pt x="502" y="4115"/>
                  </a:lnTo>
                  <a:lnTo>
                    <a:pt x="537" y="4132"/>
                  </a:lnTo>
                  <a:lnTo>
                    <a:pt x="563" y="4129"/>
                  </a:lnTo>
                  <a:lnTo>
                    <a:pt x="648" y="4153"/>
                  </a:lnTo>
                  <a:lnTo>
                    <a:pt x="678" y="4158"/>
                  </a:lnTo>
                  <a:lnTo>
                    <a:pt x="709" y="4175"/>
                  </a:lnTo>
                  <a:lnTo>
                    <a:pt x="734" y="4219"/>
                  </a:lnTo>
                  <a:lnTo>
                    <a:pt x="769" y="4241"/>
                  </a:lnTo>
                  <a:lnTo>
                    <a:pt x="795" y="4249"/>
                  </a:lnTo>
                  <a:lnTo>
                    <a:pt x="840" y="4248"/>
                  </a:lnTo>
                  <a:lnTo>
                    <a:pt x="858" y="4262"/>
                  </a:lnTo>
                  <a:lnTo>
                    <a:pt x="858" y="4275"/>
                  </a:lnTo>
                  <a:lnTo>
                    <a:pt x="868" y="4288"/>
                  </a:lnTo>
                  <a:lnTo>
                    <a:pt x="860" y="4310"/>
                  </a:lnTo>
                  <a:lnTo>
                    <a:pt x="878" y="4325"/>
                  </a:lnTo>
                  <a:lnTo>
                    <a:pt x="904" y="4319"/>
                  </a:lnTo>
                  <a:lnTo>
                    <a:pt x="953" y="4351"/>
                  </a:lnTo>
                  <a:lnTo>
                    <a:pt x="975" y="4380"/>
                  </a:lnTo>
                  <a:lnTo>
                    <a:pt x="1000" y="4397"/>
                  </a:lnTo>
                  <a:lnTo>
                    <a:pt x="1046" y="4471"/>
                  </a:lnTo>
                  <a:lnTo>
                    <a:pt x="1059" y="4541"/>
                  </a:lnTo>
                  <a:lnTo>
                    <a:pt x="1058" y="4549"/>
                  </a:lnTo>
                  <a:lnTo>
                    <a:pt x="1066" y="4566"/>
                  </a:lnTo>
                  <a:lnTo>
                    <a:pt x="1071" y="4567"/>
                  </a:lnTo>
                  <a:lnTo>
                    <a:pt x="1077" y="4572"/>
                  </a:lnTo>
                  <a:lnTo>
                    <a:pt x="1074" y="4576"/>
                  </a:lnTo>
                  <a:lnTo>
                    <a:pt x="1071" y="4586"/>
                  </a:lnTo>
                  <a:lnTo>
                    <a:pt x="1079" y="4607"/>
                  </a:lnTo>
                  <a:lnTo>
                    <a:pt x="1082" y="4614"/>
                  </a:lnTo>
                  <a:lnTo>
                    <a:pt x="1517" y="4595"/>
                  </a:lnTo>
                  <a:lnTo>
                    <a:pt x="1510" y="4649"/>
                  </a:lnTo>
                  <a:lnTo>
                    <a:pt x="2205" y="4928"/>
                  </a:lnTo>
                  <a:lnTo>
                    <a:pt x="2590" y="4935"/>
                  </a:lnTo>
                  <a:lnTo>
                    <a:pt x="2753" y="4930"/>
                  </a:lnTo>
                  <a:lnTo>
                    <a:pt x="2752" y="4832"/>
                  </a:lnTo>
                  <a:lnTo>
                    <a:pt x="3062" y="4826"/>
                  </a:lnTo>
                  <a:lnTo>
                    <a:pt x="3099" y="4844"/>
                  </a:lnTo>
                  <a:lnTo>
                    <a:pt x="3111" y="4866"/>
                  </a:lnTo>
                  <a:lnTo>
                    <a:pt x="3129" y="4894"/>
                  </a:lnTo>
                  <a:lnTo>
                    <a:pt x="3167" y="4911"/>
                  </a:lnTo>
                  <a:lnTo>
                    <a:pt x="3287" y="5019"/>
                  </a:lnTo>
                  <a:lnTo>
                    <a:pt x="3383" y="5076"/>
                  </a:lnTo>
                  <a:lnTo>
                    <a:pt x="3392" y="5088"/>
                  </a:lnTo>
                  <a:lnTo>
                    <a:pt x="3398" y="5103"/>
                  </a:lnTo>
                  <a:lnTo>
                    <a:pt x="3400" y="5122"/>
                  </a:lnTo>
                  <a:lnTo>
                    <a:pt x="3408" y="5132"/>
                  </a:lnTo>
                  <a:lnTo>
                    <a:pt x="3432" y="5160"/>
                  </a:lnTo>
                  <a:lnTo>
                    <a:pt x="3440" y="5229"/>
                  </a:lnTo>
                  <a:lnTo>
                    <a:pt x="3450" y="5251"/>
                  </a:lnTo>
                  <a:lnTo>
                    <a:pt x="3487" y="5297"/>
                  </a:lnTo>
                  <a:lnTo>
                    <a:pt x="3629" y="5373"/>
                  </a:lnTo>
                  <a:lnTo>
                    <a:pt x="3726" y="5415"/>
                  </a:lnTo>
                  <a:lnTo>
                    <a:pt x="3752" y="5416"/>
                  </a:lnTo>
                  <a:lnTo>
                    <a:pt x="3766" y="5404"/>
                  </a:lnTo>
                  <a:lnTo>
                    <a:pt x="3783" y="5376"/>
                  </a:lnTo>
                  <a:lnTo>
                    <a:pt x="3796" y="5363"/>
                  </a:lnTo>
                  <a:lnTo>
                    <a:pt x="3823" y="5271"/>
                  </a:lnTo>
                  <a:lnTo>
                    <a:pt x="3835" y="5242"/>
                  </a:lnTo>
                  <a:lnTo>
                    <a:pt x="3848" y="5232"/>
                  </a:lnTo>
                  <a:lnTo>
                    <a:pt x="3880" y="5237"/>
                  </a:lnTo>
                  <a:lnTo>
                    <a:pt x="3887" y="5233"/>
                  </a:lnTo>
                  <a:lnTo>
                    <a:pt x="3891" y="5220"/>
                  </a:lnTo>
                  <a:lnTo>
                    <a:pt x="3897" y="5209"/>
                  </a:lnTo>
                  <a:lnTo>
                    <a:pt x="3916" y="5212"/>
                  </a:lnTo>
                  <a:lnTo>
                    <a:pt x="3931" y="5220"/>
                  </a:lnTo>
                  <a:lnTo>
                    <a:pt x="3983" y="5220"/>
                  </a:lnTo>
                  <a:lnTo>
                    <a:pt x="3997" y="5225"/>
                  </a:lnTo>
                  <a:lnTo>
                    <a:pt x="4033" y="5230"/>
                  </a:lnTo>
                  <a:lnTo>
                    <a:pt x="4048" y="5220"/>
                  </a:lnTo>
                  <a:lnTo>
                    <a:pt x="4090" y="5239"/>
                  </a:lnTo>
                  <a:lnTo>
                    <a:pt x="4102" y="5258"/>
                  </a:lnTo>
                  <a:lnTo>
                    <a:pt x="4111" y="5260"/>
                  </a:lnTo>
                  <a:lnTo>
                    <a:pt x="4115" y="5270"/>
                  </a:lnTo>
                  <a:lnTo>
                    <a:pt x="4122" y="5271"/>
                  </a:lnTo>
                  <a:lnTo>
                    <a:pt x="4141" y="5277"/>
                  </a:lnTo>
                  <a:lnTo>
                    <a:pt x="4168" y="5306"/>
                  </a:lnTo>
                  <a:lnTo>
                    <a:pt x="4209" y="5332"/>
                  </a:lnTo>
                  <a:lnTo>
                    <a:pt x="4234" y="5360"/>
                  </a:lnTo>
                  <a:lnTo>
                    <a:pt x="4237" y="5373"/>
                  </a:lnTo>
                  <a:lnTo>
                    <a:pt x="4313" y="5503"/>
                  </a:lnTo>
                  <a:lnTo>
                    <a:pt x="4326" y="5527"/>
                  </a:lnTo>
                  <a:lnTo>
                    <a:pt x="4399" y="5591"/>
                  </a:lnTo>
                  <a:lnTo>
                    <a:pt x="4406" y="5606"/>
                  </a:lnTo>
                  <a:lnTo>
                    <a:pt x="4456" y="5647"/>
                  </a:lnTo>
                  <a:lnTo>
                    <a:pt x="4469" y="5652"/>
                  </a:lnTo>
                  <a:lnTo>
                    <a:pt x="4489" y="5670"/>
                  </a:lnTo>
                  <a:lnTo>
                    <a:pt x="4497" y="5682"/>
                  </a:lnTo>
                  <a:lnTo>
                    <a:pt x="4499" y="5729"/>
                  </a:lnTo>
                  <a:lnTo>
                    <a:pt x="4515" y="5745"/>
                  </a:lnTo>
                  <a:lnTo>
                    <a:pt x="4528" y="5796"/>
                  </a:lnTo>
                  <a:lnTo>
                    <a:pt x="4544" y="5809"/>
                  </a:lnTo>
                  <a:lnTo>
                    <a:pt x="4600" y="5890"/>
                  </a:lnTo>
                  <a:lnTo>
                    <a:pt x="4609" y="5915"/>
                  </a:lnTo>
                  <a:lnTo>
                    <a:pt x="4640" y="5913"/>
                  </a:lnTo>
                  <a:lnTo>
                    <a:pt x="4677" y="5929"/>
                  </a:lnTo>
                  <a:lnTo>
                    <a:pt x="4722" y="5938"/>
                  </a:lnTo>
                  <a:lnTo>
                    <a:pt x="4788" y="5968"/>
                  </a:lnTo>
                  <a:lnTo>
                    <a:pt x="4874" y="5962"/>
                  </a:lnTo>
                  <a:lnTo>
                    <a:pt x="4890" y="5963"/>
                  </a:lnTo>
                  <a:lnTo>
                    <a:pt x="4941" y="5987"/>
                  </a:lnTo>
                  <a:lnTo>
                    <a:pt x="4965" y="5994"/>
                  </a:lnTo>
                  <a:lnTo>
                    <a:pt x="4982" y="5965"/>
                  </a:lnTo>
                  <a:lnTo>
                    <a:pt x="5001" y="5967"/>
                  </a:lnTo>
                  <a:lnTo>
                    <a:pt x="5006" y="5960"/>
                  </a:lnTo>
                  <a:lnTo>
                    <a:pt x="5005" y="5948"/>
                  </a:lnTo>
                  <a:lnTo>
                    <a:pt x="4986" y="5943"/>
                  </a:lnTo>
                  <a:lnTo>
                    <a:pt x="4987" y="5937"/>
                  </a:lnTo>
                  <a:lnTo>
                    <a:pt x="4964" y="5916"/>
                  </a:lnTo>
                  <a:lnTo>
                    <a:pt x="4922" y="5816"/>
                  </a:lnTo>
                  <a:lnTo>
                    <a:pt x="4902" y="5776"/>
                  </a:lnTo>
                  <a:lnTo>
                    <a:pt x="4916" y="5712"/>
                  </a:lnTo>
                  <a:lnTo>
                    <a:pt x="4910" y="5693"/>
                  </a:lnTo>
                  <a:lnTo>
                    <a:pt x="4902" y="5690"/>
                  </a:lnTo>
                  <a:lnTo>
                    <a:pt x="4897" y="5690"/>
                  </a:lnTo>
                  <a:lnTo>
                    <a:pt x="4894" y="5685"/>
                  </a:lnTo>
                  <a:lnTo>
                    <a:pt x="4892" y="5681"/>
                  </a:lnTo>
                  <a:lnTo>
                    <a:pt x="4897" y="5676"/>
                  </a:lnTo>
                  <a:lnTo>
                    <a:pt x="4921" y="5654"/>
                  </a:lnTo>
                  <a:lnTo>
                    <a:pt x="4930" y="5594"/>
                  </a:lnTo>
                  <a:lnTo>
                    <a:pt x="4916" y="5592"/>
                  </a:lnTo>
                  <a:lnTo>
                    <a:pt x="4906" y="5564"/>
                  </a:lnTo>
                  <a:lnTo>
                    <a:pt x="4918" y="5546"/>
                  </a:lnTo>
                  <a:lnTo>
                    <a:pt x="4940" y="5558"/>
                  </a:lnTo>
                  <a:lnTo>
                    <a:pt x="4968" y="5530"/>
                  </a:lnTo>
                  <a:lnTo>
                    <a:pt x="4972" y="5498"/>
                  </a:lnTo>
                  <a:lnTo>
                    <a:pt x="4953" y="5491"/>
                  </a:lnTo>
                  <a:lnTo>
                    <a:pt x="4960" y="5475"/>
                  </a:lnTo>
                  <a:lnTo>
                    <a:pt x="4967" y="5476"/>
                  </a:lnTo>
                  <a:lnTo>
                    <a:pt x="4976" y="5477"/>
                  </a:lnTo>
                  <a:lnTo>
                    <a:pt x="4982" y="5468"/>
                  </a:lnTo>
                  <a:lnTo>
                    <a:pt x="4991" y="5473"/>
                  </a:lnTo>
                  <a:lnTo>
                    <a:pt x="5004" y="5471"/>
                  </a:lnTo>
                  <a:lnTo>
                    <a:pt x="5010" y="5465"/>
                  </a:lnTo>
                  <a:lnTo>
                    <a:pt x="5011" y="5459"/>
                  </a:lnTo>
                  <a:lnTo>
                    <a:pt x="5008" y="5434"/>
                  </a:lnTo>
                  <a:lnTo>
                    <a:pt x="5011" y="5426"/>
                  </a:lnTo>
                  <a:lnTo>
                    <a:pt x="5019" y="5424"/>
                  </a:lnTo>
                  <a:lnTo>
                    <a:pt x="5023" y="5427"/>
                  </a:lnTo>
                  <a:lnTo>
                    <a:pt x="5032" y="5427"/>
                  </a:lnTo>
                  <a:lnTo>
                    <a:pt x="5076" y="5409"/>
                  </a:lnTo>
                  <a:lnTo>
                    <a:pt x="5082" y="5405"/>
                  </a:lnTo>
                  <a:lnTo>
                    <a:pt x="5082" y="5397"/>
                  </a:lnTo>
                  <a:lnTo>
                    <a:pt x="5077" y="5394"/>
                  </a:lnTo>
                  <a:lnTo>
                    <a:pt x="5052" y="5382"/>
                  </a:lnTo>
                  <a:lnTo>
                    <a:pt x="5050" y="5372"/>
                  </a:lnTo>
                  <a:lnTo>
                    <a:pt x="5091" y="5354"/>
                  </a:lnTo>
                  <a:lnTo>
                    <a:pt x="5098" y="5344"/>
                  </a:lnTo>
                  <a:lnTo>
                    <a:pt x="5110" y="5338"/>
                  </a:lnTo>
                  <a:lnTo>
                    <a:pt x="5113" y="5342"/>
                  </a:lnTo>
                  <a:lnTo>
                    <a:pt x="5109" y="5348"/>
                  </a:lnTo>
                  <a:lnTo>
                    <a:pt x="5116" y="5359"/>
                  </a:lnTo>
                  <a:lnTo>
                    <a:pt x="5123" y="5358"/>
                  </a:lnTo>
                  <a:lnTo>
                    <a:pt x="5131" y="5350"/>
                  </a:lnTo>
                  <a:lnTo>
                    <a:pt x="5195" y="5319"/>
                  </a:lnTo>
                  <a:lnTo>
                    <a:pt x="5297" y="5230"/>
                  </a:lnTo>
                  <a:lnTo>
                    <a:pt x="5299" y="5203"/>
                  </a:lnTo>
                  <a:lnTo>
                    <a:pt x="5344" y="5150"/>
                  </a:lnTo>
                  <a:lnTo>
                    <a:pt x="5345" y="5143"/>
                  </a:lnTo>
                  <a:lnTo>
                    <a:pt x="5319" y="5114"/>
                  </a:lnTo>
                  <a:lnTo>
                    <a:pt x="5320" y="5090"/>
                  </a:lnTo>
                  <a:lnTo>
                    <a:pt x="5353" y="5070"/>
                  </a:lnTo>
                  <a:lnTo>
                    <a:pt x="5360" y="5070"/>
                  </a:lnTo>
                  <a:lnTo>
                    <a:pt x="5359" y="5097"/>
                  </a:lnTo>
                  <a:lnTo>
                    <a:pt x="5363" y="5107"/>
                  </a:lnTo>
                  <a:lnTo>
                    <a:pt x="5403" y="5096"/>
                  </a:lnTo>
                  <a:lnTo>
                    <a:pt x="5410" y="5104"/>
                  </a:lnTo>
                  <a:lnTo>
                    <a:pt x="5486" y="5058"/>
                  </a:lnTo>
                  <a:lnTo>
                    <a:pt x="5531" y="5048"/>
                  </a:lnTo>
                  <a:lnTo>
                    <a:pt x="5534" y="5046"/>
                  </a:lnTo>
                  <a:lnTo>
                    <a:pt x="5530" y="5041"/>
                  </a:lnTo>
                  <a:lnTo>
                    <a:pt x="5658" y="5003"/>
                  </a:lnTo>
                  <a:lnTo>
                    <a:pt x="5717" y="5017"/>
                  </a:lnTo>
                  <a:lnTo>
                    <a:pt x="5819" y="5021"/>
                  </a:lnTo>
                  <a:lnTo>
                    <a:pt x="5877" y="5009"/>
                  </a:lnTo>
                  <a:lnTo>
                    <a:pt x="5882" y="5004"/>
                  </a:lnTo>
                  <a:lnTo>
                    <a:pt x="5861" y="4987"/>
                  </a:lnTo>
                  <a:lnTo>
                    <a:pt x="5892" y="4949"/>
                  </a:lnTo>
                  <a:lnTo>
                    <a:pt x="5905" y="4947"/>
                  </a:lnTo>
                  <a:lnTo>
                    <a:pt x="5912" y="4960"/>
                  </a:lnTo>
                  <a:lnTo>
                    <a:pt x="5916" y="4963"/>
                  </a:lnTo>
                  <a:lnTo>
                    <a:pt x="5937" y="4963"/>
                  </a:lnTo>
                  <a:lnTo>
                    <a:pt x="5945" y="4959"/>
                  </a:lnTo>
                  <a:lnTo>
                    <a:pt x="5957" y="4960"/>
                  </a:lnTo>
                  <a:lnTo>
                    <a:pt x="5956" y="4971"/>
                  </a:lnTo>
                  <a:lnTo>
                    <a:pt x="5958" y="4974"/>
                  </a:lnTo>
                  <a:lnTo>
                    <a:pt x="5962" y="4976"/>
                  </a:lnTo>
                  <a:lnTo>
                    <a:pt x="5969" y="4977"/>
                  </a:lnTo>
                  <a:lnTo>
                    <a:pt x="5981" y="4992"/>
                  </a:lnTo>
                  <a:lnTo>
                    <a:pt x="6009" y="5000"/>
                  </a:lnTo>
                  <a:lnTo>
                    <a:pt x="6036" y="5002"/>
                  </a:lnTo>
                  <a:lnTo>
                    <a:pt x="6089" y="5052"/>
                  </a:lnTo>
                  <a:lnTo>
                    <a:pt x="6122" y="5054"/>
                  </a:lnTo>
                  <a:lnTo>
                    <a:pt x="6134" y="5061"/>
                  </a:lnTo>
                  <a:lnTo>
                    <a:pt x="6162" y="5054"/>
                  </a:lnTo>
                  <a:lnTo>
                    <a:pt x="6186" y="5024"/>
                  </a:lnTo>
                  <a:lnTo>
                    <a:pt x="6192" y="5020"/>
                  </a:lnTo>
                  <a:lnTo>
                    <a:pt x="6203" y="5029"/>
                  </a:lnTo>
                  <a:lnTo>
                    <a:pt x="6221" y="5018"/>
                  </a:lnTo>
                  <a:lnTo>
                    <a:pt x="6231" y="5018"/>
                  </a:lnTo>
                  <a:lnTo>
                    <a:pt x="6249" y="5040"/>
                  </a:lnTo>
                  <a:lnTo>
                    <a:pt x="6263" y="5040"/>
                  </a:lnTo>
                  <a:lnTo>
                    <a:pt x="6287" y="5016"/>
                  </a:lnTo>
                  <a:lnTo>
                    <a:pt x="6286" y="5007"/>
                  </a:lnTo>
                  <a:lnTo>
                    <a:pt x="6279" y="5003"/>
                  </a:lnTo>
                  <a:lnTo>
                    <a:pt x="6281" y="4962"/>
                  </a:lnTo>
                  <a:lnTo>
                    <a:pt x="6296" y="4952"/>
                  </a:lnTo>
                  <a:lnTo>
                    <a:pt x="6308" y="4958"/>
                  </a:lnTo>
                  <a:lnTo>
                    <a:pt x="6318" y="4974"/>
                  </a:lnTo>
                  <a:lnTo>
                    <a:pt x="6377" y="4990"/>
                  </a:lnTo>
                  <a:lnTo>
                    <a:pt x="6408" y="4997"/>
                  </a:lnTo>
                  <a:lnTo>
                    <a:pt x="6420" y="5039"/>
                  </a:lnTo>
                  <a:lnTo>
                    <a:pt x="6468" y="5008"/>
                  </a:lnTo>
                  <a:lnTo>
                    <a:pt x="6479" y="5005"/>
                  </a:lnTo>
                  <a:lnTo>
                    <a:pt x="6484" y="4988"/>
                  </a:lnTo>
                  <a:lnTo>
                    <a:pt x="6474" y="4979"/>
                  </a:lnTo>
                  <a:lnTo>
                    <a:pt x="6405" y="4960"/>
                  </a:lnTo>
                  <a:lnTo>
                    <a:pt x="6363" y="4943"/>
                  </a:lnTo>
                  <a:lnTo>
                    <a:pt x="6352" y="4928"/>
                  </a:lnTo>
                  <a:lnTo>
                    <a:pt x="6351" y="4908"/>
                  </a:lnTo>
                  <a:lnTo>
                    <a:pt x="6376" y="4884"/>
                  </a:lnTo>
                  <a:lnTo>
                    <a:pt x="6399" y="4842"/>
                  </a:lnTo>
                  <a:lnTo>
                    <a:pt x="6415" y="4829"/>
                  </a:lnTo>
                  <a:lnTo>
                    <a:pt x="6414" y="4816"/>
                  </a:lnTo>
                  <a:lnTo>
                    <a:pt x="6408" y="4808"/>
                  </a:lnTo>
                  <a:lnTo>
                    <a:pt x="6412" y="4792"/>
                  </a:lnTo>
                  <a:lnTo>
                    <a:pt x="6402" y="4781"/>
                  </a:lnTo>
                  <a:lnTo>
                    <a:pt x="6391" y="4783"/>
                  </a:lnTo>
                  <a:lnTo>
                    <a:pt x="6378" y="4793"/>
                  </a:lnTo>
                  <a:lnTo>
                    <a:pt x="6344" y="4813"/>
                  </a:lnTo>
                  <a:lnTo>
                    <a:pt x="6333" y="4842"/>
                  </a:lnTo>
                  <a:lnTo>
                    <a:pt x="6325" y="4851"/>
                  </a:lnTo>
                  <a:lnTo>
                    <a:pt x="6313" y="4850"/>
                  </a:lnTo>
                  <a:lnTo>
                    <a:pt x="6298" y="4843"/>
                  </a:lnTo>
                  <a:lnTo>
                    <a:pt x="6292" y="4831"/>
                  </a:lnTo>
                  <a:lnTo>
                    <a:pt x="6305" y="4817"/>
                  </a:lnTo>
                  <a:lnTo>
                    <a:pt x="6309" y="4806"/>
                  </a:lnTo>
                  <a:lnTo>
                    <a:pt x="6307" y="4799"/>
                  </a:lnTo>
                  <a:lnTo>
                    <a:pt x="6296" y="4804"/>
                  </a:lnTo>
                  <a:lnTo>
                    <a:pt x="6272" y="4806"/>
                  </a:lnTo>
                  <a:lnTo>
                    <a:pt x="6260" y="4816"/>
                  </a:lnTo>
                  <a:lnTo>
                    <a:pt x="6243" y="4832"/>
                  </a:lnTo>
                  <a:lnTo>
                    <a:pt x="6205" y="4840"/>
                  </a:lnTo>
                  <a:lnTo>
                    <a:pt x="6187" y="4837"/>
                  </a:lnTo>
                  <a:lnTo>
                    <a:pt x="6170" y="4824"/>
                  </a:lnTo>
                  <a:lnTo>
                    <a:pt x="6170" y="4808"/>
                  </a:lnTo>
                  <a:lnTo>
                    <a:pt x="6198" y="4772"/>
                  </a:lnTo>
                  <a:lnTo>
                    <a:pt x="6211" y="4763"/>
                  </a:lnTo>
                  <a:lnTo>
                    <a:pt x="6223" y="4764"/>
                  </a:lnTo>
                  <a:lnTo>
                    <a:pt x="6269" y="4780"/>
                  </a:lnTo>
                  <a:lnTo>
                    <a:pt x="6321" y="4783"/>
                  </a:lnTo>
                  <a:lnTo>
                    <a:pt x="6346" y="4778"/>
                  </a:lnTo>
                  <a:lnTo>
                    <a:pt x="6378" y="4743"/>
                  </a:lnTo>
                  <a:lnTo>
                    <a:pt x="6459" y="4706"/>
                  </a:lnTo>
                  <a:lnTo>
                    <a:pt x="6480" y="4709"/>
                  </a:lnTo>
                  <a:lnTo>
                    <a:pt x="6509" y="4696"/>
                  </a:lnTo>
                  <a:lnTo>
                    <a:pt x="6515" y="4702"/>
                  </a:lnTo>
                  <a:lnTo>
                    <a:pt x="6534" y="4706"/>
                  </a:lnTo>
                  <a:lnTo>
                    <a:pt x="6541" y="4702"/>
                  </a:lnTo>
                  <a:lnTo>
                    <a:pt x="6548" y="4693"/>
                  </a:lnTo>
                  <a:lnTo>
                    <a:pt x="6558" y="4685"/>
                  </a:lnTo>
                  <a:lnTo>
                    <a:pt x="6589" y="4689"/>
                  </a:lnTo>
                  <a:lnTo>
                    <a:pt x="6595" y="4676"/>
                  </a:lnTo>
                  <a:lnTo>
                    <a:pt x="6592" y="4628"/>
                  </a:lnTo>
                  <a:lnTo>
                    <a:pt x="6600" y="4594"/>
                  </a:lnTo>
                  <a:lnTo>
                    <a:pt x="6622" y="4624"/>
                  </a:lnTo>
                  <a:lnTo>
                    <a:pt x="6623" y="4636"/>
                  </a:lnTo>
                  <a:lnTo>
                    <a:pt x="6635" y="4661"/>
                  </a:lnTo>
                  <a:lnTo>
                    <a:pt x="6661" y="4687"/>
                  </a:lnTo>
                  <a:lnTo>
                    <a:pt x="6679" y="4686"/>
                  </a:lnTo>
                  <a:lnTo>
                    <a:pt x="6696" y="4683"/>
                  </a:lnTo>
                  <a:lnTo>
                    <a:pt x="6714" y="4655"/>
                  </a:lnTo>
                  <a:lnTo>
                    <a:pt x="6718" y="4654"/>
                  </a:lnTo>
                  <a:lnTo>
                    <a:pt x="6722" y="4666"/>
                  </a:lnTo>
                  <a:lnTo>
                    <a:pt x="6727" y="4669"/>
                  </a:lnTo>
                  <a:lnTo>
                    <a:pt x="6753" y="4657"/>
                  </a:lnTo>
                  <a:lnTo>
                    <a:pt x="6762" y="4649"/>
                  </a:lnTo>
                  <a:lnTo>
                    <a:pt x="6767" y="4620"/>
                  </a:lnTo>
                  <a:lnTo>
                    <a:pt x="6772" y="4611"/>
                  </a:lnTo>
                  <a:lnTo>
                    <a:pt x="6783" y="4614"/>
                  </a:lnTo>
                  <a:lnTo>
                    <a:pt x="6793" y="4613"/>
                  </a:lnTo>
                  <a:lnTo>
                    <a:pt x="6797" y="4608"/>
                  </a:lnTo>
                  <a:lnTo>
                    <a:pt x="6807" y="4608"/>
                  </a:lnTo>
                  <a:lnTo>
                    <a:pt x="6806" y="4616"/>
                  </a:lnTo>
                  <a:lnTo>
                    <a:pt x="6790" y="4636"/>
                  </a:lnTo>
                  <a:lnTo>
                    <a:pt x="6793" y="4637"/>
                  </a:lnTo>
                  <a:lnTo>
                    <a:pt x="6807" y="4628"/>
                  </a:lnTo>
                  <a:lnTo>
                    <a:pt x="6831" y="4622"/>
                  </a:lnTo>
                  <a:lnTo>
                    <a:pt x="6912" y="4582"/>
                  </a:lnTo>
                  <a:lnTo>
                    <a:pt x="6927" y="4580"/>
                  </a:lnTo>
                  <a:lnTo>
                    <a:pt x="6927" y="4585"/>
                  </a:lnTo>
                  <a:lnTo>
                    <a:pt x="6914" y="4602"/>
                  </a:lnTo>
                  <a:lnTo>
                    <a:pt x="6921" y="4605"/>
                  </a:lnTo>
                  <a:lnTo>
                    <a:pt x="6960" y="4603"/>
                  </a:lnTo>
                  <a:lnTo>
                    <a:pt x="6998" y="4611"/>
                  </a:lnTo>
                  <a:lnTo>
                    <a:pt x="7040" y="4625"/>
                  </a:lnTo>
                  <a:lnTo>
                    <a:pt x="7051" y="4628"/>
                  </a:lnTo>
                  <a:lnTo>
                    <a:pt x="7048" y="4614"/>
                  </a:lnTo>
                  <a:lnTo>
                    <a:pt x="7055" y="4607"/>
                  </a:lnTo>
                  <a:lnTo>
                    <a:pt x="7064" y="4616"/>
                  </a:lnTo>
                  <a:lnTo>
                    <a:pt x="7087" y="4620"/>
                  </a:lnTo>
                  <a:lnTo>
                    <a:pt x="7095" y="4621"/>
                  </a:lnTo>
                  <a:lnTo>
                    <a:pt x="7096" y="4626"/>
                  </a:lnTo>
                  <a:lnTo>
                    <a:pt x="7089" y="4630"/>
                  </a:lnTo>
                  <a:lnTo>
                    <a:pt x="7094" y="4638"/>
                  </a:lnTo>
                  <a:lnTo>
                    <a:pt x="7148" y="4669"/>
                  </a:lnTo>
                  <a:lnTo>
                    <a:pt x="7152" y="4682"/>
                  </a:lnTo>
                  <a:lnTo>
                    <a:pt x="7153" y="4693"/>
                  </a:lnTo>
                  <a:lnTo>
                    <a:pt x="7149" y="4702"/>
                  </a:lnTo>
                  <a:lnTo>
                    <a:pt x="7142" y="4697"/>
                  </a:lnTo>
                  <a:lnTo>
                    <a:pt x="7137" y="4687"/>
                  </a:lnTo>
                  <a:lnTo>
                    <a:pt x="7135" y="4698"/>
                  </a:lnTo>
                  <a:lnTo>
                    <a:pt x="7139" y="4707"/>
                  </a:lnTo>
                  <a:lnTo>
                    <a:pt x="7149" y="4710"/>
                  </a:lnTo>
                  <a:lnTo>
                    <a:pt x="7215" y="4682"/>
                  </a:lnTo>
                  <a:lnTo>
                    <a:pt x="7218" y="4672"/>
                  </a:lnTo>
                  <a:lnTo>
                    <a:pt x="7240" y="4665"/>
                  </a:lnTo>
                  <a:lnTo>
                    <a:pt x="7288" y="4614"/>
                  </a:lnTo>
                  <a:lnTo>
                    <a:pt x="7326" y="4609"/>
                  </a:lnTo>
                  <a:lnTo>
                    <a:pt x="7325" y="4600"/>
                  </a:lnTo>
                  <a:lnTo>
                    <a:pt x="7317" y="4592"/>
                  </a:lnTo>
                  <a:lnTo>
                    <a:pt x="7325" y="4567"/>
                  </a:lnTo>
                  <a:lnTo>
                    <a:pt x="7383" y="4551"/>
                  </a:lnTo>
                  <a:lnTo>
                    <a:pt x="7476" y="4583"/>
                  </a:lnTo>
                  <a:lnTo>
                    <a:pt x="7480" y="4595"/>
                  </a:lnTo>
                  <a:lnTo>
                    <a:pt x="7506" y="4609"/>
                  </a:lnTo>
                  <a:lnTo>
                    <a:pt x="7528" y="4636"/>
                  </a:lnTo>
                  <a:lnTo>
                    <a:pt x="7589" y="4666"/>
                  </a:lnTo>
                  <a:lnTo>
                    <a:pt x="7599" y="4683"/>
                  </a:lnTo>
                  <a:lnTo>
                    <a:pt x="7616" y="4695"/>
                  </a:lnTo>
                  <a:lnTo>
                    <a:pt x="7658" y="4687"/>
                  </a:lnTo>
                  <a:lnTo>
                    <a:pt x="7696" y="4730"/>
                  </a:lnTo>
                  <a:lnTo>
                    <a:pt x="7707" y="4737"/>
                  </a:lnTo>
                  <a:lnTo>
                    <a:pt x="7706" y="4751"/>
                  </a:lnTo>
                  <a:lnTo>
                    <a:pt x="7727" y="4797"/>
                  </a:lnTo>
                  <a:lnTo>
                    <a:pt x="7728" y="4851"/>
                  </a:lnTo>
                  <a:lnTo>
                    <a:pt x="7724" y="4911"/>
                  </a:lnTo>
                  <a:lnTo>
                    <a:pt x="7732" y="4958"/>
                  </a:lnTo>
                  <a:lnTo>
                    <a:pt x="7742" y="4973"/>
                  </a:lnTo>
                  <a:lnTo>
                    <a:pt x="7778" y="4990"/>
                  </a:lnTo>
                  <a:lnTo>
                    <a:pt x="7784" y="4970"/>
                  </a:lnTo>
                  <a:lnTo>
                    <a:pt x="7773" y="4963"/>
                  </a:lnTo>
                  <a:lnTo>
                    <a:pt x="7759" y="4935"/>
                  </a:lnTo>
                  <a:lnTo>
                    <a:pt x="7761" y="4927"/>
                  </a:lnTo>
                  <a:lnTo>
                    <a:pt x="7779" y="4921"/>
                  </a:lnTo>
                  <a:lnTo>
                    <a:pt x="7798" y="4948"/>
                  </a:lnTo>
                  <a:lnTo>
                    <a:pt x="7805" y="4947"/>
                  </a:lnTo>
                  <a:lnTo>
                    <a:pt x="7806" y="4930"/>
                  </a:lnTo>
                  <a:lnTo>
                    <a:pt x="7812" y="4928"/>
                  </a:lnTo>
                  <a:lnTo>
                    <a:pt x="7822" y="4933"/>
                  </a:lnTo>
                  <a:lnTo>
                    <a:pt x="7822" y="4947"/>
                  </a:lnTo>
                  <a:lnTo>
                    <a:pt x="7816" y="4963"/>
                  </a:lnTo>
                  <a:lnTo>
                    <a:pt x="7809" y="4979"/>
                  </a:lnTo>
                  <a:lnTo>
                    <a:pt x="7802" y="5016"/>
                  </a:lnTo>
                  <a:lnTo>
                    <a:pt x="7792" y="5022"/>
                  </a:lnTo>
                  <a:lnTo>
                    <a:pt x="7795" y="5042"/>
                  </a:lnTo>
                  <a:lnTo>
                    <a:pt x="7809" y="5053"/>
                  </a:lnTo>
                  <a:lnTo>
                    <a:pt x="7831" y="5068"/>
                  </a:lnTo>
                  <a:lnTo>
                    <a:pt x="7869" y="5129"/>
                  </a:lnTo>
                  <a:lnTo>
                    <a:pt x="7920" y="5152"/>
                  </a:lnTo>
                  <a:lnTo>
                    <a:pt x="7924" y="5150"/>
                  </a:lnTo>
                  <a:lnTo>
                    <a:pt x="7925" y="5133"/>
                  </a:lnTo>
                  <a:lnTo>
                    <a:pt x="7939" y="5131"/>
                  </a:lnTo>
                  <a:lnTo>
                    <a:pt x="7953" y="5158"/>
                  </a:lnTo>
                  <a:lnTo>
                    <a:pt x="7956" y="5173"/>
                  </a:lnTo>
                  <a:lnTo>
                    <a:pt x="7977" y="5206"/>
                  </a:lnTo>
                  <a:lnTo>
                    <a:pt x="7998" y="5215"/>
                  </a:lnTo>
                  <a:lnTo>
                    <a:pt x="8019" y="5218"/>
                  </a:lnTo>
                  <a:lnTo>
                    <a:pt x="8067" y="5307"/>
                  </a:lnTo>
                  <a:lnTo>
                    <a:pt x="8077" y="5312"/>
                  </a:lnTo>
                  <a:lnTo>
                    <a:pt x="8124" y="5314"/>
                  </a:lnTo>
                  <a:lnTo>
                    <a:pt x="8145" y="5321"/>
                  </a:lnTo>
                  <a:lnTo>
                    <a:pt x="8207" y="5380"/>
                  </a:lnTo>
                  <a:lnTo>
                    <a:pt x="8231" y="5392"/>
                  </a:lnTo>
                  <a:lnTo>
                    <a:pt x="8241" y="5392"/>
                  </a:lnTo>
                  <a:lnTo>
                    <a:pt x="8254" y="5397"/>
                  </a:lnTo>
                  <a:lnTo>
                    <a:pt x="8261" y="5409"/>
                  </a:lnTo>
                  <a:lnTo>
                    <a:pt x="8251" y="5414"/>
                  </a:lnTo>
                  <a:lnTo>
                    <a:pt x="8242" y="5410"/>
                  </a:lnTo>
                  <a:lnTo>
                    <a:pt x="8235" y="5412"/>
                  </a:lnTo>
                  <a:lnTo>
                    <a:pt x="8229" y="5417"/>
                  </a:lnTo>
                  <a:lnTo>
                    <a:pt x="8229" y="5425"/>
                  </a:lnTo>
                  <a:lnTo>
                    <a:pt x="8237" y="5432"/>
                  </a:lnTo>
                  <a:lnTo>
                    <a:pt x="8265" y="5434"/>
                  </a:lnTo>
                  <a:lnTo>
                    <a:pt x="8276" y="5425"/>
                  </a:lnTo>
                  <a:lnTo>
                    <a:pt x="8298" y="5419"/>
                  </a:lnTo>
                  <a:lnTo>
                    <a:pt x="8369" y="5379"/>
                  </a:lnTo>
                  <a:lnTo>
                    <a:pt x="8383" y="5347"/>
                  </a:lnTo>
                  <a:lnTo>
                    <a:pt x="8384" y="5338"/>
                  </a:lnTo>
                  <a:lnTo>
                    <a:pt x="8367" y="5298"/>
                  </a:lnTo>
                  <a:lnTo>
                    <a:pt x="8364" y="5277"/>
                  </a:lnTo>
                  <a:lnTo>
                    <a:pt x="8375" y="5238"/>
                  </a:lnTo>
                  <a:lnTo>
                    <a:pt x="8391" y="5239"/>
                  </a:lnTo>
                  <a:lnTo>
                    <a:pt x="8362" y="5168"/>
                  </a:lnTo>
                  <a:lnTo>
                    <a:pt x="8363" y="5128"/>
                  </a:lnTo>
                  <a:lnTo>
                    <a:pt x="8347" y="5057"/>
                  </a:lnTo>
                  <a:lnTo>
                    <a:pt x="8325" y="5002"/>
                  </a:lnTo>
                  <a:lnTo>
                    <a:pt x="8310" y="4984"/>
                  </a:lnTo>
                  <a:lnTo>
                    <a:pt x="8248" y="4921"/>
                  </a:lnTo>
                  <a:lnTo>
                    <a:pt x="8203" y="4848"/>
                  </a:lnTo>
                  <a:lnTo>
                    <a:pt x="8155" y="4798"/>
                  </a:lnTo>
                  <a:lnTo>
                    <a:pt x="8154" y="4791"/>
                  </a:lnTo>
                  <a:lnTo>
                    <a:pt x="8149" y="4778"/>
                  </a:lnTo>
                  <a:lnTo>
                    <a:pt x="8132" y="4751"/>
                  </a:lnTo>
                  <a:lnTo>
                    <a:pt x="8127" y="4738"/>
                  </a:lnTo>
                  <a:lnTo>
                    <a:pt x="8138" y="4716"/>
                  </a:lnTo>
                  <a:lnTo>
                    <a:pt x="8138" y="4708"/>
                  </a:lnTo>
                  <a:lnTo>
                    <a:pt x="8075" y="4642"/>
                  </a:lnTo>
                  <a:lnTo>
                    <a:pt x="8039" y="4616"/>
                  </a:lnTo>
                  <a:lnTo>
                    <a:pt x="8016" y="4606"/>
                  </a:lnTo>
                  <a:lnTo>
                    <a:pt x="8011" y="4597"/>
                  </a:lnTo>
                  <a:lnTo>
                    <a:pt x="7970" y="4555"/>
                  </a:lnTo>
                  <a:lnTo>
                    <a:pt x="7911" y="4481"/>
                  </a:lnTo>
                  <a:lnTo>
                    <a:pt x="7891" y="4432"/>
                  </a:lnTo>
                  <a:lnTo>
                    <a:pt x="7853" y="4369"/>
                  </a:lnTo>
                  <a:lnTo>
                    <a:pt x="7851" y="4359"/>
                  </a:lnTo>
                  <a:lnTo>
                    <a:pt x="7837" y="4349"/>
                  </a:lnTo>
                  <a:lnTo>
                    <a:pt x="7831" y="4347"/>
                  </a:lnTo>
                  <a:lnTo>
                    <a:pt x="7817" y="4297"/>
                  </a:lnTo>
                  <a:lnTo>
                    <a:pt x="7807" y="4281"/>
                  </a:lnTo>
                  <a:lnTo>
                    <a:pt x="7798" y="4245"/>
                  </a:lnTo>
                  <a:lnTo>
                    <a:pt x="7790" y="4227"/>
                  </a:lnTo>
                  <a:lnTo>
                    <a:pt x="7785" y="4202"/>
                  </a:lnTo>
                  <a:lnTo>
                    <a:pt x="7785" y="4184"/>
                  </a:lnTo>
                  <a:lnTo>
                    <a:pt x="7802" y="4104"/>
                  </a:lnTo>
                  <a:lnTo>
                    <a:pt x="7802" y="4071"/>
                  </a:lnTo>
                  <a:lnTo>
                    <a:pt x="7810" y="4037"/>
                  </a:lnTo>
                  <a:lnTo>
                    <a:pt x="7820" y="4004"/>
                  </a:lnTo>
                  <a:lnTo>
                    <a:pt x="7834" y="3986"/>
                  </a:lnTo>
                  <a:lnTo>
                    <a:pt x="7840" y="3981"/>
                  </a:lnTo>
                  <a:lnTo>
                    <a:pt x="7842" y="3971"/>
                  </a:lnTo>
                  <a:lnTo>
                    <a:pt x="7829" y="3969"/>
                  </a:lnTo>
                  <a:lnTo>
                    <a:pt x="7828" y="3964"/>
                  </a:lnTo>
                  <a:lnTo>
                    <a:pt x="7827" y="3961"/>
                  </a:lnTo>
                  <a:lnTo>
                    <a:pt x="7832" y="3948"/>
                  </a:lnTo>
                  <a:lnTo>
                    <a:pt x="7846" y="3929"/>
                  </a:lnTo>
                  <a:lnTo>
                    <a:pt x="7853" y="3922"/>
                  </a:lnTo>
                  <a:lnTo>
                    <a:pt x="7854" y="3914"/>
                  </a:lnTo>
                  <a:lnTo>
                    <a:pt x="7849" y="3912"/>
                  </a:lnTo>
                  <a:lnTo>
                    <a:pt x="7843" y="3909"/>
                  </a:lnTo>
                  <a:lnTo>
                    <a:pt x="7838" y="3906"/>
                  </a:lnTo>
                  <a:lnTo>
                    <a:pt x="7839" y="3903"/>
                  </a:lnTo>
                  <a:lnTo>
                    <a:pt x="7843" y="3899"/>
                  </a:lnTo>
                  <a:lnTo>
                    <a:pt x="7856" y="3895"/>
                  </a:lnTo>
                  <a:lnTo>
                    <a:pt x="7868" y="3880"/>
                  </a:lnTo>
                  <a:lnTo>
                    <a:pt x="7873" y="3862"/>
                  </a:lnTo>
                  <a:lnTo>
                    <a:pt x="7877" y="3858"/>
                  </a:lnTo>
                  <a:lnTo>
                    <a:pt x="7873" y="3852"/>
                  </a:lnTo>
                  <a:lnTo>
                    <a:pt x="7878" y="3843"/>
                  </a:lnTo>
                  <a:lnTo>
                    <a:pt x="7889" y="3839"/>
                  </a:lnTo>
                  <a:lnTo>
                    <a:pt x="7904" y="3828"/>
                  </a:lnTo>
                  <a:lnTo>
                    <a:pt x="7914" y="3816"/>
                  </a:lnTo>
                  <a:lnTo>
                    <a:pt x="7925" y="3801"/>
                  </a:lnTo>
                  <a:lnTo>
                    <a:pt x="7944" y="3783"/>
                  </a:lnTo>
                  <a:lnTo>
                    <a:pt x="7958" y="3767"/>
                  </a:lnTo>
                  <a:lnTo>
                    <a:pt x="7971" y="3739"/>
                  </a:lnTo>
                  <a:lnTo>
                    <a:pt x="7998" y="3715"/>
                  </a:lnTo>
                  <a:lnTo>
                    <a:pt x="8003" y="3696"/>
                  </a:lnTo>
                  <a:lnTo>
                    <a:pt x="8014" y="3675"/>
                  </a:lnTo>
                  <a:lnTo>
                    <a:pt x="8023" y="3661"/>
                  </a:lnTo>
                  <a:lnTo>
                    <a:pt x="8032" y="3649"/>
                  </a:lnTo>
                  <a:lnTo>
                    <a:pt x="8045" y="3645"/>
                  </a:lnTo>
                  <a:lnTo>
                    <a:pt x="8049" y="3633"/>
                  </a:lnTo>
                  <a:lnTo>
                    <a:pt x="8055" y="3626"/>
                  </a:lnTo>
                  <a:lnTo>
                    <a:pt x="8053" y="3605"/>
                  </a:lnTo>
                  <a:lnTo>
                    <a:pt x="8047" y="3583"/>
                  </a:lnTo>
                  <a:lnTo>
                    <a:pt x="8054" y="3556"/>
                  </a:lnTo>
                  <a:lnTo>
                    <a:pt x="8059" y="3538"/>
                  </a:lnTo>
                  <a:lnTo>
                    <a:pt x="8082" y="3487"/>
                  </a:lnTo>
                  <a:lnTo>
                    <a:pt x="8094" y="3464"/>
                  </a:lnTo>
                  <a:lnTo>
                    <a:pt x="8113" y="3450"/>
                  </a:lnTo>
                  <a:lnTo>
                    <a:pt x="8120" y="3441"/>
                  </a:lnTo>
                  <a:lnTo>
                    <a:pt x="8126" y="3433"/>
                  </a:lnTo>
                  <a:lnTo>
                    <a:pt x="8197" y="3411"/>
                  </a:lnTo>
                  <a:lnTo>
                    <a:pt x="8214" y="3399"/>
                  </a:lnTo>
                  <a:lnTo>
                    <a:pt x="8221" y="3386"/>
                  </a:lnTo>
                  <a:lnTo>
                    <a:pt x="8223" y="3332"/>
                  </a:lnTo>
                  <a:lnTo>
                    <a:pt x="8237" y="3286"/>
                  </a:lnTo>
                  <a:lnTo>
                    <a:pt x="8253" y="3259"/>
                  </a:lnTo>
                  <a:lnTo>
                    <a:pt x="8284" y="3232"/>
                  </a:lnTo>
                  <a:lnTo>
                    <a:pt x="8281" y="3230"/>
                  </a:lnTo>
                  <a:lnTo>
                    <a:pt x="8281" y="3225"/>
                  </a:lnTo>
                  <a:lnTo>
                    <a:pt x="8293" y="3220"/>
                  </a:lnTo>
                  <a:lnTo>
                    <a:pt x="8317" y="3165"/>
                  </a:lnTo>
                  <a:lnTo>
                    <a:pt x="8352" y="3155"/>
                  </a:lnTo>
                  <a:lnTo>
                    <a:pt x="8364" y="3148"/>
                  </a:lnTo>
                  <a:lnTo>
                    <a:pt x="8392" y="3138"/>
                  </a:lnTo>
                  <a:lnTo>
                    <a:pt x="8416" y="3104"/>
                  </a:lnTo>
                  <a:lnTo>
                    <a:pt x="8423" y="3075"/>
                  </a:lnTo>
                  <a:lnTo>
                    <a:pt x="8409" y="3066"/>
                  </a:lnTo>
                  <a:lnTo>
                    <a:pt x="8401" y="3064"/>
                  </a:lnTo>
                  <a:lnTo>
                    <a:pt x="8398" y="3076"/>
                  </a:lnTo>
                  <a:lnTo>
                    <a:pt x="8368" y="3097"/>
                  </a:lnTo>
                  <a:lnTo>
                    <a:pt x="8346" y="3107"/>
                  </a:lnTo>
                  <a:lnTo>
                    <a:pt x="8311" y="3114"/>
                  </a:lnTo>
                  <a:lnTo>
                    <a:pt x="8298" y="3105"/>
                  </a:lnTo>
                  <a:lnTo>
                    <a:pt x="8299" y="3101"/>
                  </a:lnTo>
                  <a:lnTo>
                    <a:pt x="8313" y="3099"/>
                  </a:lnTo>
                  <a:lnTo>
                    <a:pt x="8332" y="3101"/>
                  </a:lnTo>
                  <a:lnTo>
                    <a:pt x="8341" y="3098"/>
                  </a:lnTo>
                  <a:lnTo>
                    <a:pt x="8369" y="3051"/>
                  </a:lnTo>
                  <a:lnTo>
                    <a:pt x="8362" y="3044"/>
                  </a:lnTo>
                  <a:lnTo>
                    <a:pt x="8368" y="3028"/>
                  </a:lnTo>
                  <a:lnTo>
                    <a:pt x="8355" y="3016"/>
                  </a:lnTo>
                  <a:lnTo>
                    <a:pt x="8343" y="3017"/>
                  </a:lnTo>
                  <a:lnTo>
                    <a:pt x="8332" y="3005"/>
                  </a:lnTo>
                  <a:lnTo>
                    <a:pt x="8336" y="3007"/>
                  </a:lnTo>
                  <a:lnTo>
                    <a:pt x="8340" y="2999"/>
                  </a:lnTo>
                  <a:lnTo>
                    <a:pt x="8331" y="2973"/>
                  </a:lnTo>
                  <a:lnTo>
                    <a:pt x="8335" y="2967"/>
                  </a:lnTo>
                  <a:lnTo>
                    <a:pt x="8343" y="2968"/>
                  </a:lnTo>
                  <a:lnTo>
                    <a:pt x="8348" y="2973"/>
                  </a:lnTo>
                  <a:lnTo>
                    <a:pt x="8350" y="2979"/>
                  </a:lnTo>
                  <a:lnTo>
                    <a:pt x="8357" y="2993"/>
                  </a:lnTo>
                  <a:lnTo>
                    <a:pt x="8361" y="2993"/>
                  </a:lnTo>
                  <a:lnTo>
                    <a:pt x="8363" y="2987"/>
                  </a:lnTo>
                  <a:lnTo>
                    <a:pt x="8373" y="2989"/>
                  </a:lnTo>
                  <a:lnTo>
                    <a:pt x="8403" y="2988"/>
                  </a:lnTo>
                  <a:lnTo>
                    <a:pt x="8417" y="2977"/>
                  </a:lnTo>
                  <a:lnTo>
                    <a:pt x="8428" y="2971"/>
                  </a:lnTo>
                  <a:lnTo>
                    <a:pt x="8443" y="2954"/>
                  </a:lnTo>
                  <a:lnTo>
                    <a:pt x="8443" y="2945"/>
                  </a:lnTo>
                  <a:lnTo>
                    <a:pt x="8449" y="2929"/>
                  </a:lnTo>
                  <a:lnTo>
                    <a:pt x="8468" y="2909"/>
                  </a:lnTo>
                  <a:lnTo>
                    <a:pt x="8468" y="2904"/>
                  </a:lnTo>
                  <a:lnTo>
                    <a:pt x="8463" y="2893"/>
                  </a:lnTo>
                  <a:lnTo>
                    <a:pt x="8454" y="2859"/>
                  </a:lnTo>
                  <a:lnTo>
                    <a:pt x="8442" y="2839"/>
                  </a:lnTo>
                  <a:lnTo>
                    <a:pt x="8429" y="2841"/>
                  </a:lnTo>
                  <a:lnTo>
                    <a:pt x="8416" y="2863"/>
                  </a:lnTo>
                  <a:lnTo>
                    <a:pt x="8413" y="2872"/>
                  </a:lnTo>
                  <a:lnTo>
                    <a:pt x="8405" y="2876"/>
                  </a:lnTo>
                  <a:lnTo>
                    <a:pt x="8396" y="2872"/>
                  </a:lnTo>
                  <a:lnTo>
                    <a:pt x="8391" y="2866"/>
                  </a:lnTo>
                  <a:lnTo>
                    <a:pt x="8392" y="2850"/>
                  </a:lnTo>
                  <a:lnTo>
                    <a:pt x="8388" y="2845"/>
                  </a:lnTo>
                  <a:lnTo>
                    <a:pt x="8363" y="2849"/>
                  </a:lnTo>
                  <a:lnTo>
                    <a:pt x="8348" y="2862"/>
                  </a:lnTo>
                  <a:lnTo>
                    <a:pt x="8321" y="2872"/>
                  </a:lnTo>
                  <a:lnTo>
                    <a:pt x="8297" y="2890"/>
                  </a:lnTo>
                  <a:lnTo>
                    <a:pt x="8288" y="2894"/>
                  </a:lnTo>
                  <a:lnTo>
                    <a:pt x="8281" y="2893"/>
                  </a:lnTo>
                  <a:lnTo>
                    <a:pt x="8280" y="2887"/>
                  </a:lnTo>
                  <a:lnTo>
                    <a:pt x="8285" y="2870"/>
                  </a:lnTo>
                  <a:lnTo>
                    <a:pt x="8310" y="2862"/>
                  </a:lnTo>
                  <a:lnTo>
                    <a:pt x="8323" y="2844"/>
                  </a:lnTo>
                  <a:lnTo>
                    <a:pt x="8331" y="2833"/>
                  </a:lnTo>
                  <a:lnTo>
                    <a:pt x="8370" y="2809"/>
                  </a:lnTo>
                  <a:lnTo>
                    <a:pt x="8372" y="2804"/>
                  </a:lnTo>
                  <a:lnTo>
                    <a:pt x="8364" y="2796"/>
                  </a:lnTo>
                  <a:lnTo>
                    <a:pt x="8369" y="2793"/>
                  </a:lnTo>
                  <a:lnTo>
                    <a:pt x="8379" y="2796"/>
                  </a:lnTo>
                  <a:lnTo>
                    <a:pt x="8389" y="2795"/>
                  </a:lnTo>
                  <a:lnTo>
                    <a:pt x="8401" y="2789"/>
                  </a:lnTo>
                  <a:lnTo>
                    <a:pt x="8405" y="2795"/>
                  </a:lnTo>
                  <a:lnTo>
                    <a:pt x="8412" y="2794"/>
                  </a:lnTo>
                  <a:lnTo>
                    <a:pt x="8409" y="2792"/>
                  </a:lnTo>
                  <a:lnTo>
                    <a:pt x="8412" y="2785"/>
                  </a:lnTo>
                  <a:lnTo>
                    <a:pt x="8400" y="2764"/>
                  </a:lnTo>
                  <a:lnTo>
                    <a:pt x="8392" y="2760"/>
                  </a:lnTo>
                  <a:lnTo>
                    <a:pt x="8384" y="2751"/>
                  </a:lnTo>
                  <a:lnTo>
                    <a:pt x="8375" y="2749"/>
                  </a:lnTo>
                  <a:lnTo>
                    <a:pt x="8362" y="2743"/>
                  </a:lnTo>
                  <a:lnTo>
                    <a:pt x="8357" y="2735"/>
                  </a:lnTo>
                  <a:lnTo>
                    <a:pt x="8348" y="2729"/>
                  </a:lnTo>
                  <a:lnTo>
                    <a:pt x="8346" y="2720"/>
                  </a:lnTo>
                  <a:lnTo>
                    <a:pt x="8352" y="2721"/>
                  </a:lnTo>
                  <a:lnTo>
                    <a:pt x="8364" y="2705"/>
                  </a:lnTo>
                  <a:lnTo>
                    <a:pt x="8334" y="2646"/>
                  </a:lnTo>
                  <a:lnTo>
                    <a:pt x="8330" y="2642"/>
                  </a:lnTo>
                  <a:lnTo>
                    <a:pt x="8306" y="2648"/>
                  </a:lnTo>
                  <a:lnTo>
                    <a:pt x="8287" y="2649"/>
                  </a:lnTo>
                  <a:lnTo>
                    <a:pt x="8269" y="2667"/>
                  </a:lnTo>
                  <a:lnTo>
                    <a:pt x="8253" y="2676"/>
                  </a:lnTo>
                  <a:lnTo>
                    <a:pt x="8233" y="2665"/>
                  </a:lnTo>
                  <a:lnTo>
                    <a:pt x="8215" y="2659"/>
                  </a:lnTo>
                  <a:lnTo>
                    <a:pt x="8214" y="2648"/>
                  </a:lnTo>
                  <a:lnTo>
                    <a:pt x="8241" y="2653"/>
                  </a:lnTo>
                  <a:lnTo>
                    <a:pt x="8251" y="2652"/>
                  </a:lnTo>
                  <a:lnTo>
                    <a:pt x="8270" y="2627"/>
                  </a:lnTo>
                  <a:lnTo>
                    <a:pt x="8263" y="2619"/>
                  </a:lnTo>
                  <a:lnTo>
                    <a:pt x="8242" y="2615"/>
                  </a:lnTo>
                  <a:lnTo>
                    <a:pt x="8221" y="2615"/>
                  </a:lnTo>
                  <a:lnTo>
                    <a:pt x="8211" y="2609"/>
                  </a:lnTo>
                  <a:lnTo>
                    <a:pt x="8213" y="2604"/>
                  </a:lnTo>
                  <a:lnTo>
                    <a:pt x="8219" y="2604"/>
                  </a:lnTo>
                  <a:lnTo>
                    <a:pt x="8232" y="2597"/>
                  </a:lnTo>
                  <a:lnTo>
                    <a:pt x="8232" y="2587"/>
                  </a:lnTo>
                  <a:lnTo>
                    <a:pt x="8226" y="2589"/>
                  </a:lnTo>
                  <a:lnTo>
                    <a:pt x="8217" y="2580"/>
                  </a:lnTo>
                  <a:lnTo>
                    <a:pt x="8218" y="2570"/>
                  </a:lnTo>
                  <a:lnTo>
                    <a:pt x="8244" y="2572"/>
                  </a:lnTo>
                  <a:lnTo>
                    <a:pt x="8247" y="2563"/>
                  </a:lnTo>
                  <a:lnTo>
                    <a:pt x="8247" y="2554"/>
                  </a:lnTo>
                  <a:lnTo>
                    <a:pt x="8234" y="2534"/>
                  </a:lnTo>
                  <a:lnTo>
                    <a:pt x="8201" y="2524"/>
                  </a:lnTo>
                  <a:lnTo>
                    <a:pt x="8201" y="2521"/>
                  </a:lnTo>
                  <a:lnTo>
                    <a:pt x="8209" y="2516"/>
                  </a:lnTo>
                  <a:lnTo>
                    <a:pt x="8212" y="2509"/>
                  </a:lnTo>
                  <a:lnTo>
                    <a:pt x="8204" y="2482"/>
                  </a:lnTo>
                  <a:lnTo>
                    <a:pt x="8213" y="2472"/>
                  </a:lnTo>
                  <a:lnTo>
                    <a:pt x="8214" y="2464"/>
                  </a:lnTo>
                  <a:lnTo>
                    <a:pt x="8196" y="2448"/>
                  </a:lnTo>
                  <a:lnTo>
                    <a:pt x="8167" y="2444"/>
                  </a:lnTo>
                  <a:lnTo>
                    <a:pt x="8124" y="2428"/>
                  </a:lnTo>
                  <a:lnTo>
                    <a:pt x="8118" y="2427"/>
                  </a:lnTo>
                  <a:lnTo>
                    <a:pt x="8107" y="2434"/>
                  </a:lnTo>
                  <a:lnTo>
                    <a:pt x="8099" y="2433"/>
                  </a:lnTo>
                  <a:lnTo>
                    <a:pt x="8083" y="2426"/>
                  </a:lnTo>
                  <a:lnTo>
                    <a:pt x="8075" y="2422"/>
                  </a:lnTo>
                  <a:lnTo>
                    <a:pt x="8074" y="2417"/>
                  </a:lnTo>
                  <a:lnTo>
                    <a:pt x="8096" y="2410"/>
                  </a:lnTo>
                  <a:lnTo>
                    <a:pt x="8123" y="2408"/>
                  </a:lnTo>
                  <a:lnTo>
                    <a:pt x="8160" y="2412"/>
                  </a:lnTo>
                  <a:lnTo>
                    <a:pt x="8177" y="2420"/>
                  </a:lnTo>
                  <a:lnTo>
                    <a:pt x="8185" y="2417"/>
                  </a:lnTo>
                  <a:lnTo>
                    <a:pt x="8184" y="2409"/>
                  </a:lnTo>
                  <a:lnTo>
                    <a:pt x="8175" y="2402"/>
                  </a:lnTo>
                  <a:lnTo>
                    <a:pt x="8156" y="2379"/>
                  </a:lnTo>
                  <a:lnTo>
                    <a:pt x="8140" y="2378"/>
                  </a:lnTo>
                  <a:lnTo>
                    <a:pt x="8137" y="2374"/>
                  </a:lnTo>
                  <a:lnTo>
                    <a:pt x="8140" y="2367"/>
                  </a:lnTo>
                  <a:lnTo>
                    <a:pt x="8145" y="2366"/>
                  </a:lnTo>
                  <a:lnTo>
                    <a:pt x="8149" y="2357"/>
                  </a:lnTo>
                  <a:lnTo>
                    <a:pt x="8130" y="2352"/>
                  </a:lnTo>
                  <a:lnTo>
                    <a:pt x="8113" y="2332"/>
                  </a:lnTo>
                  <a:lnTo>
                    <a:pt x="8094" y="2295"/>
                  </a:lnTo>
                  <a:lnTo>
                    <a:pt x="8089" y="2280"/>
                  </a:lnTo>
                  <a:lnTo>
                    <a:pt x="8083" y="2260"/>
                  </a:lnTo>
                  <a:lnTo>
                    <a:pt x="8085" y="2219"/>
                  </a:lnTo>
                  <a:lnTo>
                    <a:pt x="8081" y="2209"/>
                  </a:lnTo>
                  <a:lnTo>
                    <a:pt x="8074" y="2202"/>
                  </a:lnTo>
                  <a:lnTo>
                    <a:pt x="8070" y="2191"/>
                  </a:lnTo>
                  <a:lnTo>
                    <a:pt x="8071" y="2183"/>
                  </a:lnTo>
                  <a:lnTo>
                    <a:pt x="8076" y="2174"/>
                  </a:lnTo>
                  <a:lnTo>
                    <a:pt x="8078" y="2160"/>
                  </a:lnTo>
                  <a:lnTo>
                    <a:pt x="8105" y="2133"/>
                  </a:lnTo>
                  <a:lnTo>
                    <a:pt x="8111" y="2124"/>
                  </a:lnTo>
                  <a:lnTo>
                    <a:pt x="8114" y="2094"/>
                  </a:lnTo>
                  <a:lnTo>
                    <a:pt x="8132" y="2093"/>
                  </a:lnTo>
                  <a:lnTo>
                    <a:pt x="8142" y="2102"/>
                  </a:lnTo>
                  <a:lnTo>
                    <a:pt x="8131" y="2129"/>
                  </a:lnTo>
                  <a:lnTo>
                    <a:pt x="8123" y="2146"/>
                  </a:lnTo>
                  <a:lnTo>
                    <a:pt x="8113" y="2162"/>
                  </a:lnTo>
                  <a:lnTo>
                    <a:pt x="8108" y="2184"/>
                  </a:lnTo>
                  <a:lnTo>
                    <a:pt x="8121" y="2201"/>
                  </a:lnTo>
                  <a:lnTo>
                    <a:pt x="8135" y="2204"/>
                  </a:lnTo>
                  <a:lnTo>
                    <a:pt x="8151" y="2243"/>
                  </a:lnTo>
                  <a:lnTo>
                    <a:pt x="8149" y="2251"/>
                  </a:lnTo>
                  <a:lnTo>
                    <a:pt x="8129" y="2268"/>
                  </a:lnTo>
                  <a:lnTo>
                    <a:pt x="8134" y="2277"/>
                  </a:lnTo>
                  <a:lnTo>
                    <a:pt x="8154" y="2282"/>
                  </a:lnTo>
                  <a:lnTo>
                    <a:pt x="8159" y="2290"/>
                  </a:lnTo>
                  <a:lnTo>
                    <a:pt x="8157" y="2308"/>
                  </a:lnTo>
                  <a:lnTo>
                    <a:pt x="8163" y="2318"/>
                  </a:lnTo>
                  <a:lnTo>
                    <a:pt x="8164" y="2329"/>
                  </a:lnTo>
                  <a:lnTo>
                    <a:pt x="8176" y="2353"/>
                  </a:lnTo>
                  <a:lnTo>
                    <a:pt x="8203" y="2367"/>
                  </a:lnTo>
                  <a:lnTo>
                    <a:pt x="8217" y="2365"/>
                  </a:lnTo>
                  <a:lnTo>
                    <a:pt x="8223" y="2354"/>
                  </a:lnTo>
                  <a:lnTo>
                    <a:pt x="8239" y="2354"/>
                  </a:lnTo>
                  <a:lnTo>
                    <a:pt x="8245" y="2357"/>
                  </a:lnTo>
                  <a:lnTo>
                    <a:pt x="8243" y="2369"/>
                  </a:lnTo>
                  <a:lnTo>
                    <a:pt x="8261" y="2391"/>
                  </a:lnTo>
                  <a:lnTo>
                    <a:pt x="8262" y="2401"/>
                  </a:lnTo>
                  <a:lnTo>
                    <a:pt x="8273" y="2413"/>
                  </a:lnTo>
                  <a:lnTo>
                    <a:pt x="8292" y="2410"/>
                  </a:lnTo>
                  <a:lnTo>
                    <a:pt x="8296" y="2411"/>
                  </a:lnTo>
                  <a:lnTo>
                    <a:pt x="8307" y="2393"/>
                  </a:lnTo>
                  <a:lnTo>
                    <a:pt x="8359" y="2367"/>
                  </a:lnTo>
                  <a:lnTo>
                    <a:pt x="8359" y="2357"/>
                  </a:lnTo>
                  <a:lnTo>
                    <a:pt x="8364" y="2343"/>
                  </a:lnTo>
                  <a:lnTo>
                    <a:pt x="8367" y="2267"/>
                  </a:lnTo>
                  <a:lnTo>
                    <a:pt x="8364" y="2261"/>
                  </a:lnTo>
                  <a:close/>
                </a:path>
              </a:pathLst>
            </a:custGeom>
            <a:solidFill>
              <a:srgbClr val="35BC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Freeform 202"/>
            <p:cNvSpPr>
              <a:spLocks/>
            </p:cNvSpPr>
            <p:nvPr/>
          </p:nvSpPr>
          <p:spPr bwMode="auto">
            <a:xfrm>
              <a:off x="1308" y="2107"/>
              <a:ext cx="238" cy="228"/>
            </a:xfrm>
            <a:custGeom>
              <a:avLst/>
              <a:gdLst/>
              <a:ahLst/>
              <a:cxnLst>
                <a:cxn ang="0">
                  <a:pos x="1028" y="605"/>
                </a:cxn>
                <a:cxn ang="0">
                  <a:pos x="1659" y="610"/>
                </a:cxn>
                <a:cxn ang="0">
                  <a:pos x="1154" y="1001"/>
                </a:cxn>
                <a:cxn ang="0">
                  <a:pos x="1342" y="1586"/>
                </a:cxn>
                <a:cxn ang="0">
                  <a:pos x="829" y="1205"/>
                </a:cxn>
                <a:cxn ang="0">
                  <a:pos x="302" y="1575"/>
                </a:cxn>
                <a:cxn ang="0">
                  <a:pos x="500" y="975"/>
                </a:cxn>
                <a:cxn ang="0">
                  <a:pos x="0" y="605"/>
                </a:cxn>
                <a:cxn ang="0">
                  <a:pos x="620" y="605"/>
                </a:cxn>
                <a:cxn ang="0">
                  <a:pos x="829" y="0"/>
                </a:cxn>
                <a:cxn ang="0">
                  <a:pos x="1028" y="605"/>
                </a:cxn>
              </a:cxnLst>
              <a:rect l="0" t="0" r="r" b="b"/>
              <a:pathLst>
                <a:path w="1659" h="1586">
                  <a:moveTo>
                    <a:pt x="1028" y="605"/>
                  </a:moveTo>
                  <a:lnTo>
                    <a:pt x="1659" y="610"/>
                  </a:lnTo>
                  <a:lnTo>
                    <a:pt x="1154" y="1001"/>
                  </a:lnTo>
                  <a:lnTo>
                    <a:pt x="1342" y="1586"/>
                  </a:lnTo>
                  <a:lnTo>
                    <a:pt x="829" y="1205"/>
                  </a:lnTo>
                  <a:lnTo>
                    <a:pt x="302" y="1575"/>
                  </a:lnTo>
                  <a:lnTo>
                    <a:pt x="500" y="975"/>
                  </a:lnTo>
                  <a:lnTo>
                    <a:pt x="0" y="605"/>
                  </a:lnTo>
                  <a:lnTo>
                    <a:pt x="620" y="605"/>
                  </a:lnTo>
                  <a:lnTo>
                    <a:pt x="829" y="0"/>
                  </a:lnTo>
                  <a:lnTo>
                    <a:pt x="1028" y="605"/>
                  </a:lnTo>
                  <a:close/>
                </a:path>
              </a:pathLst>
            </a:custGeom>
            <a:solidFill>
              <a:srgbClr val="FFD1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0" name="Freeform 203"/>
            <p:cNvSpPr>
              <a:spLocks/>
            </p:cNvSpPr>
            <p:nvPr/>
          </p:nvSpPr>
          <p:spPr bwMode="auto">
            <a:xfrm>
              <a:off x="1363" y="2231"/>
              <a:ext cx="62" cy="82"/>
            </a:xfrm>
            <a:custGeom>
              <a:avLst/>
              <a:gdLst/>
              <a:ahLst/>
              <a:cxnLst>
                <a:cxn ang="0">
                  <a:pos x="0" y="589"/>
                </a:cxn>
                <a:cxn ang="0">
                  <a:pos x="443" y="0"/>
                </a:cxn>
                <a:cxn ang="0">
                  <a:pos x="172" y="84"/>
                </a:cxn>
                <a:cxn ang="0">
                  <a:pos x="0" y="589"/>
                </a:cxn>
              </a:cxnLst>
              <a:rect l="0" t="0" r="r" b="b"/>
              <a:pathLst>
                <a:path w="443" h="589">
                  <a:moveTo>
                    <a:pt x="0" y="589"/>
                  </a:moveTo>
                  <a:lnTo>
                    <a:pt x="443" y="0"/>
                  </a:lnTo>
                  <a:lnTo>
                    <a:pt x="172" y="84"/>
                  </a:lnTo>
                  <a:lnTo>
                    <a:pt x="0" y="589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Freeform 204"/>
            <p:cNvSpPr>
              <a:spLocks/>
            </p:cNvSpPr>
            <p:nvPr/>
          </p:nvSpPr>
          <p:spPr bwMode="auto">
            <a:xfrm>
              <a:off x="1425" y="2231"/>
              <a:ext cx="63" cy="86"/>
            </a:xfrm>
            <a:custGeom>
              <a:avLst/>
              <a:gdLst/>
              <a:ahLst/>
              <a:cxnLst>
                <a:cxn ang="0">
                  <a:pos x="439" y="605"/>
                </a:cxn>
                <a:cxn ang="0">
                  <a:pos x="0" y="0"/>
                </a:cxn>
                <a:cxn ang="0">
                  <a:pos x="0" y="266"/>
                </a:cxn>
                <a:cxn ang="0">
                  <a:pos x="439" y="605"/>
                </a:cxn>
              </a:cxnLst>
              <a:rect l="0" t="0" r="r" b="b"/>
              <a:pathLst>
                <a:path w="439" h="605">
                  <a:moveTo>
                    <a:pt x="439" y="605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439" y="605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" name="Freeform 205"/>
            <p:cNvSpPr>
              <a:spLocks/>
            </p:cNvSpPr>
            <p:nvPr/>
          </p:nvSpPr>
          <p:spPr bwMode="auto">
            <a:xfrm>
              <a:off x="1425" y="2201"/>
              <a:ext cx="100" cy="43"/>
            </a:xfrm>
            <a:custGeom>
              <a:avLst/>
              <a:gdLst/>
              <a:ahLst/>
              <a:cxnLst>
                <a:cxn ang="0">
                  <a:pos x="711" y="0"/>
                </a:cxn>
                <a:cxn ang="0">
                  <a:pos x="0" y="224"/>
                </a:cxn>
                <a:cxn ang="0">
                  <a:pos x="262" y="328"/>
                </a:cxn>
                <a:cxn ang="0">
                  <a:pos x="711" y="0"/>
                </a:cxn>
              </a:cxnLst>
              <a:rect l="0" t="0" r="r" b="b"/>
              <a:pathLst>
                <a:path w="711" h="328">
                  <a:moveTo>
                    <a:pt x="711" y="0"/>
                  </a:moveTo>
                  <a:lnTo>
                    <a:pt x="0" y="224"/>
                  </a:lnTo>
                  <a:lnTo>
                    <a:pt x="262" y="328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3" name="Freeform 206"/>
            <p:cNvSpPr>
              <a:spLocks/>
            </p:cNvSpPr>
            <p:nvPr/>
          </p:nvSpPr>
          <p:spPr bwMode="auto">
            <a:xfrm>
              <a:off x="1425" y="2124"/>
              <a:ext cx="25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51"/>
                </a:cxn>
                <a:cxn ang="0">
                  <a:pos x="163" y="537"/>
                </a:cxn>
                <a:cxn ang="0">
                  <a:pos x="0" y="0"/>
                </a:cxn>
              </a:cxnLst>
              <a:rect l="0" t="0" r="r" b="b"/>
              <a:pathLst>
                <a:path w="163" h="751">
                  <a:moveTo>
                    <a:pt x="0" y="0"/>
                  </a:moveTo>
                  <a:lnTo>
                    <a:pt x="0" y="751"/>
                  </a:lnTo>
                  <a:lnTo>
                    <a:pt x="163" y="5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Freeform 207"/>
            <p:cNvSpPr>
              <a:spLocks/>
            </p:cNvSpPr>
            <p:nvPr/>
          </p:nvSpPr>
          <p:spPr bwMode="auto">
            <a:xfrm>
              <a:off x="1325" y="2201"/>
              <a:ext cx="100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5" y="219"/>
                </a:cxn>
                <a:cxn ang="0">
                  <a:pos x="528" y="0"/>
                </a:cxn>
                <a:cxn ang="0">
                  <a:pos x="0" y="0"/>
                </a:cxn>
              </a:cxnLst>
              <a:rect l="0" t="0" r="r" b="b"/>
              <a:pathLst>
                <a:path w="695" h="219">
                  <a:moveTo>
                    <a:pt x="0" y="0"/>
                  </a:moveTo>
                  <a:lnTo>
                    <a:pt x="695" y="219"/>
                  </a:lnTo>
                  <a:lnTo>
                    <a:pt x="5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5" name="Freeform 208"/>
            <p:cNvSpPr>
              <a:spLocks/>
            </p:cNvSpPr>
            <p:nvPr/>
          </p:nvSpPr>
          <p:spPr bwMode="auto">
            <a:xfrm>
              <a:off x="1308" y="1741"/>
              <a:ext cx="238" cy="224"/>
            </a:xfrm>
            <a:custGeom>
              <a:avLst/>
              <a:gdLst/>
              <a:ahLst/>
              <a:cxnLst>
                <a:cxn ang="0">
                  <a:pos x="1028" y="604"/>
                </a:cxn>
                <a:cxn ang="0">
                  <a:pos x="1659" y="604"/>
                </a:cxn>
                <a:cxn ang="0">
                  <a:pos x="1154" y="995"/>
                </a:cxn>
                <a:cxn ang="0">
                  <a:pos x="1342" y="1580"/>
                </a:cxn>
                <a:cxn ang="0">
                  <a:pos x="829" y="1199"/>
                </a:cxn>
                <a:cxn ang="0">
                  <a:pos x="302" y="1570"/>
                </a:cxn>
                <a:cxn ang="0">
                  <a:pos x="500" y="970"/>
                </a:cxn>
                <a:cxn ang="0">
                  <a:pos x="0" y="598"/>
                </a:cxn>
                <a:cxn ang="0">
                  <a:pos x="620" y="598"/>
                </a:cxn>
                <a:cxn ang="0">
                  <a:pos x="829" y="0"/>
                </a:cxn>
                <a:cxn ang="0">
                  <a:pos x="1028" y="604"/>
                </a:cxn>
              </a:cxnLst>
              <a:rect l="0" t="0" r="r" b="b"/>
              <a:pathLst>
                <a:path w="1659" h="1580">
                  <a:moveTo>
                    <a:pt x="1028" y="604"/>
                  </a:moveTo>
                  <a:lnTo>
                    <a:pt x="1659" y="604"/>
                  </a:lnTo>
                  <a:lnTo>
                    <a:pt x="1154" y="995"/>
                  </a:lnTo>
                  <a:lnTo>
                    <a:pt x="1342" y="1580"/>
                  </a:lnTo>
                  <a:lnTo>
                    <a:pt x="829" y="1199"/>
                  </a:lnTo>
                  <a:lnTo>
                    <a:pt x="302" y="1570"/>
                  </a:lnTo>
                  <a:lnTo>
                    <a:pt x="500" y="970"/>
                  </a:lnTo>
                  <a:lnTo>
                    <a:pt x="0" y="598"/>
                  </a:lnTo>
                  <a:lnTo>
                    <a:pt x="620" y="598"/>
                  </a:lnTo>
                  <a:lnTo>
                    <a:pt x="829" y="0"/>
                  </a:lnTo>
                  <a:lnTo>
                    <a:pt x="1028" y="604"/>
                  </a:lnTo>
                  <a:close/>
                </a:path>
              </a:pathLst>
            </a:custGeom>
            <a:solidFill>
              <a:srgbClr val="FFD1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6" name="Freeform 209"/>
            <p:cNvSpPr>
              <a:spLocks/>
            </p:cNvSpPr>
            <p:nvPr/>
          </p:nvSpPr>
          <p:spPr bwMode="auto">
            <a:xfrm>
              <a:off x="1363" y="1862"/>
              <a:ext cx="62" cy="86"/>
            </a:xfrm>
            <a:custGeom>
              <a:avLst/>
              <a:gdLst/>
              <a:ahLst/>
              <a:cxnLst>
                <a:cxn ang="0">
                  <a:pos x="0" y="595"/>
                </a:cxn>
                <a:cxn ang="0">
                  <a:pos x="443" y="0"/>
                </a:cxn>
                <a:cxn ang="0">
                  <a:pos x="172" y="88"/>
                </a:cxn>
                <a:cxn ang="0">
                  <a:pos x="0" y="595"/>
                </a:cxn>
              </a:cxnLst>
              <a:rect l="0" t="0" r="r" b="b"/>
              <a:pathLst>
                <a:path w="443" h="595">
                  <a:moveTo>
                    <a:pt x="0" y="595"/>
                  </a:moveTo>
                  <a:lnTo>
                    <a:pt x="443" y="0"/>
                  </a:lnTo>
                  <a:lnTo>
                    <a:pt x="172" y="88"/>
                  </a:lnTo>
                  <a:lnTo>
                    <a:pt x="0" y="595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Freeform 210"/>
            <p:cNvSpPr>
              <a:spLocks/>
            </p:cNvSpPr>
            <p:nvPr/>
          </p:nvSpPr>
          <p:spPr bwMode="auto">
            <a:xfrm>
              <a:off x="1425" y="1862"/>
              <a:ext cx="63" cy="90"/>
            </a:xfrm>
            <a:custGeom>
              <a:avLst/>
              <a:gdLst/>
              <a:ahLst/>
              <a:cxnLst>
                <a:cxn ang="0">
                  <a:pos x="439" y="604"/>
                </a:cxn>
                <a:cxn ang="0">
                  <a:pos x="0" y="0"/>
                </a:cxn>
                <a:cxn ang="0">
                  <a:pos x="0" y="270"/>
                </a:cxn>
                <a:cxn ang="0">
                  <a:pos x="439" y="604"/>
                </a:cxn>
              </a:cxnLst>
              <a:rect l="0" t="0" r="r" b="b"/>
              <a:pathLst>
                <a:path w="439" h="604">
                  <a:moveTo>
                    <a:pt x="439" y="604"/>
                  </a:moveTo>
                  <a:lnTo>
                    <a:pt x="0" y="0"/>
                  </a:lnTo>
                  <a:lnTo>
                    <a:pt x="0" y="270"/>
                  </a:lnTo>
                  <a:lnTo>
                    <a:pt x="439" y="604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8" name="Freeform 211"/>
            <p:cNvSpPr>
              <a:spLocks/>
            </p:cNvSpPr>
            <p:nvPr/>
          </p:nvSpPr>
          <p:spPr bwMode="auto">
            <a:xfrm>
              <a:off x="1425" y="1831"/>
              <a:ext cx="100" cy="47"/>
            </a:xfrm>
            <a:custGeom>
              <a:avLst/>
              <a:gdLst/>
              <a:ahLst/>
              <a:cxnLst>
                <a:cxn ang="0">
                  <a:pos x="711" y="0"/>
                </a:cxn>
                <a:cxn ang="0">
                  <a:pos x="0" y="226"/>
                </a:cxn>
                <a:cxn ang="0">
                  <a:pos x="262" y="330"/>
                </a:cxn>
                <a:cxn ang="0">
                  <a:pos x="711" y="0"/>
                </a:cxn>
              </a:cxnLst>
              <a:rect l="0" t="0" r="r" b="b"/>
              <a:pathLst>
                <a:path w="711" h="330">
                  <a:moveTo>
                    <a:pt x="711" y="0"/>
                  </a:moveTo>
                  <a:lnTo>
                    <a:pt x="0" y="226"/>
                  </a:lnTo>
                  <a:lnTo>
                    <a:pt x="262" y="33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9" name="Freeform 212"/>
            <p:cNvSpPr>
              <a:spLocks/>
            </p:cNvSpPr>
            <p:nvPr/>
          </p:nvSpPr>
          <p:spPr bwMode="auto">
            <a:xfrm>
              <a:off x="1425" y="1754"/>
              <a:ext cx="25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6"/>
                </a:cxn>
                <a:cxn ang="0">
                  <a:pos x="163" y="532"/>
                </a:cxn>
                <a:cxn ang="0">
                  <a:pos x="0" y="0"/>
                </a:cxn>
              </a:cxnLst>
              <a:rect l="0" t="0" r="r" b="b"/>
              <a:pathLst>
                <a:path w="163" h="746">
                  <a:moveTo>
                    <a:pt x="0" y="0"/>
                  </a:moveTo>
                  <a:lnTo>
                    <a:pt x="0" y="746"/>
                  </a:lnTo>
                  <a:lnTo>
                    <a:pt x="163" y="5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Freeform 213"/>
            <p:cNvSpPr>
              <a:spLocks/>
            </p:cNvSpPr>
            <p:nvPr/>
          </p:nvSpPr>
          <p:spPr bwMode="auto">
            <a:xfrm>
              <a:off x="1325" y="1831"/>
              <a:ext cx="100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5" y="220"/>
                </a:cxn>
                <a:cxn ang="0">
                  <a:pos x="528" y="0"/>
                </a:cxn>
                <a:cxn ang="0">
                  <a:pos x="0" y="0"/>
                </a:cxn>
              </a:cxnLst>
              <a:rect l="0" t="0" r="r" b="b"/>
              <a:pathLst>
                <a:path w="695" h="220">
                  <a:moveTo>
                    <a:pt x="0" y="0"/>
                  </a:moveTo>
                  <a:lnTo>
                    <a:pt x="695" y="220"/>
                  </a:lnTo>
                  <a:lnTo>
                    <a:pt x="5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Freeform 214"/>
            <p:cNvSpPr>
              <a:spLocks/>
            </p:cNvSpPr>
            <p:nvPr/>
          </p:nvSpPr>
          <p:spPr bwMode="auto">
            <a:xfrm>
              <a:off x="1558" y="1917"/>
              <a:ext cx="238" cy="224"/>
            </a:xfrm>
            <a:custGeom>
              <a:avLst/>
              <a:gdLst/>
              <a:ahLst/>
              <a:cxnLst>
                <a:cxn ang="0">
                  <a:pos x="1030" y="605"/>
                </a:cxn>
                <a:cxn ang="0">
                  <a:pos x="1661" y="605"/>
                </a:cxn>
                <a:cxn ang="0">
                  <a:pos x="1155" y="997"/>
                </a:cxn>
                <a:cxn ang="0">
                  <a:pos x="1343" y="1581"/>
                </a:cxn>
                <a:cxn ang="0">
                  <a:pos x="831" y="1200"/>
                </a:cxn>
                <a:cxn ang="0">
                  <a:pos x="304" y="1570"/>
                </a:cxn>
                <a:cxn ang="0">
                  <a:pos x="507" y="976"/>
                </a:cxn>
                <a:cxn ang="0">
                  <a:pos x="0" y="600"/>
                </a:cxn>
                <a:cxn ang="0">
                  <a:pos x="622" y="605"/>
                </a:cxn>
                <a:cxn ang="0">
                  <a:pos x="831" y="0"/>
                </a:cxn>
                <a:cxn ang="0">
                  <a:pos x="1030" y="605"/>
                </a:cxn>
              </a:cxnLst>
              <a:rect l="0" t="0" r="r" b="b"/>
              <a:pathLst>
                <a:path w="1661" h="1581">
                  <a:moveTo>
                    <a:pt x="1030" y="605"/>
                  </a:moveTo>
                  <a:lnTo>
                    <a:pt x="1661" y="605"/>
                  </a:lnTo>
                  <a:lnTo>
                    <a:pt x="1155" y="997"/>
                  </a:lnTo>
                  <a:lnTo>
                    <a:pt x="1343" y="1581"/>
                  </a:lnTo>
                  <a:lnTo>
                    <a:pt x="831" y="1200"/>
                  </a:lnTo>
                  <a:lnTo>
                    <a:pt x="304" y="1570"/>
                  </a:lnTo>
                  <a:lnTo>
                    <a:pt x="507" y="976"/>
                  </a:lnTo>
                  <a:lnTo>
                    <a:pt x="0" y="600"/>
                  </a:lnTo>
                  <a:lnTo>
                    <a:pt x="622" y="605"/>
                  </a:lnTo>
                  <a:lnTo>
                    <a:pt x="831" y="0"/>
                  </a:lnTo>
                  <a:lnTo>
                    <a:pt x="1030" y="605"/>
                  </a:lnTo>
                  <a:close/>
                </a:path>
              </a:pathLst>
            </a:custGeom>
            <a:solidFill>
              <a:srgbClr val="FFD1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2" name="Freeform 215"/>
            <p:cNvSpPr>
              <a:spLocks/>
            </p:cNvSpPr>
            <p:nvPr/>
          </p:nvSpPr>
          <p:spPr bwMode="auto">
            <a:xfrm>
              <a:off x="1613" y="2042"/>
              <a:ext cx="62" cy="86"/>
            </a:xfrm>
            <a:custGeom>
              <a:avLst/>
              <a:gdLst/>
              <a:ahLst/>
              <a:cxnLst>
                <a:cxn ang="0">
                  <a:pos x="0" y="590"/>
                </a:cxn>
                <a:cxn ang="0">
                  <a:pos x="444" y="0"/>
                </a:cxn>
                <a:cxn ang="0">
                  <a:pos x="172" y="83"/>
                </a:cxn>
                <a:cxn ang="0">
                  <a:pos x="0" y="590"/>
                </a:cxn>
              </a:cxnLst>
              <a:rect l="0" t="0" r="r" b="b"/>
              <a:pathLst>
                <a:path w="444" h="590">
                  <a:moveTo>
                    <a:pt x="0" y="590"/>
                  </a:moveTo>
                  <a:lnTo>
                    <a:pt x="444" y="0"/>
                  </a:lnTo>
                  <a:lnTo>
                    <a:pt x="172" y="83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Freeform 216"/>
            <p:cNvSpPr>
              <a:spLocks/>
            </p:cNvSpPr>
            <p:nvPr/>
          </p:nvSpPr>
          <p:spPr bwMode="auto">
            <a:xfrm>
              <a:off x="1675" y="2042"/>
              <a:ext cx="63" cy="86"/>
            </a:xfrm>
            <a:custGeom>
              <a:avLst/>
              <a:gdLst/>
              <a:ahLst/>
              <a:cxnLst>
                <a:cxn ang="0">
                  <a:pos x="438" y="605"/>
                </a:cxn>
                <a:cxn ang="0">
                  <a:pos x="0" y="0"/>
                </a:cxn>
                <a:cxn ang="0">
                  <a:pos x="0" y="271"/>
                </a:cxn>
                <a:cxn ang="0">
                  <a:pos x="438" y="605"/>
                </a:cxn>
              </a:cxnLst>
              <a:rect l="0" t="0" r="r" b="b"/>
              <a:pathLst>
                <a:path w="438" h="605">
                  <a:moveTo>
                    <a:pt x="438" y="605"/>
                  </a:moveTo>
                  <a:lnTo>
                    <a:pt x="0" y="0"/>
                  </a:lnTo>
                  <a:lnTo>
                    <a:pt x="0" y="271"/>
                  </a:lnTo>
                  <a:lnTo>
                    <a:pt x="438" y="605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Freeform 217"/>
            <p:cNvSpPr>
              <a:spLocks/>
            </p:cNvSpPr>
            <p:nvPr/>
          </p:nvSpPr>
          <p:spPr bwMode="auto">
            <a:xfrm>
              <a:off x="1675" y="2012"/>
              <a:ext cx="100" cy="43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0" y="224"/>
                </a:cxn>
                <a:cxn ang="0">
                  <a:pos x="261" y="334"/>
                </a:cxn>
                <a:cxn ang="0">
                  <a:pos x="710" y="0"/>
                </a:cxn>
              </a:cxnLst>
              <a:rect l="0" t="0" r="r" b="b"/>
              <a:pathLst>
                <a:path w="710" h="334">
                  <a:moveTo>
                    <a:pt x="710" y="0"/>
                  </a:moveTo>
                  <a:lnTo>
                    <a:pt x="0" y="224"/>
                  </a:lnTo>
                  <a:lnTo>
                    <a:pt x="261" y="334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Freeform 218"/>
            <p:cNvSpPr>
              <a:spLocks/>
            </p:cNvSpPr>
            <p:nvPr/>
          </p:nvSpPr>
          <p:spPr bwMode="auto">
            <a:xfrm>
              <a:off x="1675" y="1935"/>
              <a:ext cx="25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51"/>
                </a:cxn>
                <a:cxn ang="0">
                  <a:pos x="162" y="532"/>
                </a:cxn>
                <a:cxn ang="0">
                  <a:pos x="0" y="0"/>
                </a:cxn>
              </a:cxnLst>
              <a:rect l="0" t="0" r="r" b="b"/>
              <a:pathLst>
                <a:path w="162" h="751">
                  <a:moveTo>
                    <a:pt x="0" y="0"/>
                  </a:moveTo>
                  <a:lnTo>
                    <a:pt x="0" y="751"/>
                  </a:lnTo>
                  <a:lnTo>
                    <a:pt x="162" y="5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Freeform 219"/>
            <p:cNvSpPr>
              <a:spLocks/>
            </p:cNvSpPr>
            <p:nvPr/>
          </p:nvSpPr>
          <p:spPr bwMode="auto">
            <a:xfrm>
              <a:off x="1575" y="2012"/>
              <a:ext cx="100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5" y="224"/>
                </a:cxn>
                <a:cxn ang="0">
                  <a:pos x="528" y="0"/>
                </a:cxn>
                <a:cxn ang="0">
                  <a:pos x="0" y="0"/>
                </a:cxn>
              </a:cxnLst>
              <a:rect l="0" t="0" r="r" b="b"/>
              <a:pathLst>
                <a:path w="695" h="224">
                  <a:moveTo>
                    <a:pt x="0" y="0"/>
                  </a:moveTo>
                  <a:lnTo>
                    <a:pt x="695" y="224"/>
                  </a:lnTo>
                  <a:lnTo>
                    <a:pt x="5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8" name="Freeform 220"/>
            <p:cNvSpPr>
              <a:spLocks/>
            </p:cNvSpPr>
            <p:nvPr/>
          </p:nvSpPr>
          <p:spPr bwMode="auto">
            <a:xfrm>
              <a:off x="1054" y="1917"/>
              <a:ext cx="237" cy="224"/>
            </a:xfrm>
            <a:custGeom>
              <a:avLst/>
              <a:gdLst/>
              <a:ahLst/>
              <a:cxnLst>
                <a:cxn ang="0">
                  <a:pos x="1028" y="605"/>
                </a:cxn>
                <a:cxn ang="0">
                  <a:pos x="1661" y="605"/>
                </a:cxn>
                <a:cxn ang="0">
                  <a:pos x="1148" y="997"/>
                </a:cxn>
                <a:cxn ang="0">
                  <a:pos x="1342" y="1581"/>
                </a:cxn>
                <a:cxn ang="0">
                  <a:pos x="830" y="1200"/>
                </a:cxn>
                <a:cxn ang="0">
                  <a:pos x="303" y="1570"/>
                </a:cxn>
                <a:cxn ang="0">
                  <a:pos x="506" y="976"/>
                </a:cxn>
                <a:cxn ang="0">
                  <a:pos x="0" y="600"/>
                </a:cxn>
                <a:cxn ang="0">
                  <a:pos x="622" y="605"/>
                </a:cxn>
                <a:cxn ang="0">
                  <a:pos x="830" y="0"/>
                </a:cxn>
                <a:cxn ang="0">
                  <a:pos x="1028" y="605"/>
                </a:cxn>
              </a:cxnLst>
              <a:rect l="0" t="0" r="r" b="b"/>
              <a:pathLst>
                <a:path w="1661" h="1581">
                  <a:moveTo>
                    <a:pt x="1028" y="605"/>
                  </a:moveTo>
                  <a:lnTo>
                    <a:pt x="1661" y="605"/>
                  </a:lnTo>
                  <a:lnTo>
                    <a:pt x="1148" y="997"/>
                  </a:lnTo>
                  <a:lnTo>
                    <a:pt x="1342" y="1581"/>
                  </a:lnTo>
                  <a:lnTo>
                    <a:pt x="830" y="1200"/>
                  </a:lnTo>
                  <a:lnTo>
                    <a:pt x="303" y="1570"/>
                  </a:lnTo>
                  <a:lnTo>
                    <a:pt x="506" y="976"/>
                  </a:lnTo>
                  <a:lnTo>
                    <a:pt x="0" y="600"/>
                  </a:lnTo>
                  <a:lnTo>
                    <a:pt x="622" y="605"/>
                  </a:lnTo>
                  <a:lnTo>
                    <a:pt x="830" y="0"/>
                  </a:lnTo>
                  <a:lnTo>
                    <a:pt x="1028" y="605"/>
                  </a:lnTo>
                  <a:close/>
                </a:path>
              </a:pathLst>
            </a:custGeom>
            <a:solidFill>
              <a:srgbClr val="FFD1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Freeform 221"/>
            <p:cNvSpPr>
              <a:spLocks/>
            </p:cNvSpPr>
            <p:nvPr/>
          </p:nvSpPr>
          <p:spPr bwMode="auto">
            <a:xfrm>
              <a:off x="1108" y="2042"/>
              <a:ext cx="67" cy="86"/>
            </a:xfrm>
            <a:custGeom>
              <a:avLst/>
              <a:gdLst/>
              <a:ahLst/>
              <a:cxnLst>
                <a:cxn ang="0">
                  <a:pos x="0" y="590"/>
                </a:cxn>
                <a:cxn ang="0">
                  <a:pos x="444" y="0"/>
                </a:cxn>
                <a:cxn ang="0">
                  <a:pos x="178" y="83"/>
                </a:cxn>
                <a:cxn ang="0">
                  <a:pos x="0" y="590"/>
                </a:cxn>
              </a:cxnLst>
              <a:rect l="0" t="0" r="r" b="b"/>
              <a:pathLst>
                <a:path w="444" h="590">
                  <a:moveTo>
                    <a:pt x="0" y="590"/>
                  </a:moveTo>
                  <a:lnTo>
                    <a:pt x="444" y="0"/>
                  </a:lnTo>
                  <a:lnTo>
                    <a:pt x="178" y="83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0" name="Freeform 222"/>
            <p:cNvSpPr>
              <a:spLocks/>
            </p:cNvSpPr>
            <p:nvPr/>
          </p:nvSpPr>
          <p:spPr bwMode="auto">
            <a:xfrm>
              <a:off x="1175" y="2042"/>
              <a:ext cx="63" cy="86"/>
            </a:xfrm>
            <a:custGeom>
              <a:avLst/>
              <a:gdLst/>
              <a:ahLst/>
              <a:cxnLst>
                <a:cxn ang="0">
                  <a:pos x="438" y="605"/>
                </a:cxn>
                <a:cxn ang="0">
                  <a:pos x="0" y="0"/>
                </a:cxn>
                <a:cxn ang="0">
                  <a:pos x="0" y="271"/>
                </a:cxn>
                <a:cxn ang="0">
                  <a:pos x="438" y="605"/>
                </a:cxn>
              </a:cxnLst>
              <a:rect l="0" t="0" r="r" b="b"/>
              <a:pathLst>
                <a:path w="438" h="605">
                  <a:moveTo>
                    <a:pt x="438" y="605"/>
                  </a:moveTo>
                  <a:lnTo>
                    <a:pt x="0" y="0"/>
                  </a:lnTo>
                  <a:lnTo>
                    <a:pt x="0" y="271"/>
                  </a:lnTo>
                  <a:lnTo>
                    <a:pt x="438" y="605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1" name="Freeform 223"/>
            <p:cNvSpPr>
              <a:spLocks/>
            </p:cNvSpPr>
            <p:nvPr/>
          </p:nvSpPr>
          <p:spPr bwMode="auto">
            <a:xfrm>
              <a:off x="1175" y="2012"/>
              <a:ext cx="100" cy="43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0" y="224"/>
                </a:cxn>
                <a:cxn ang="0">
                  <a:pos x="261" y="334"/>
                </a:cxn>
                <a:cxn ang="0">
                  <a:pos x="710" y="0"/>
                </a:cxn>
              </a:cxnLst>
              <a:rect l="0" t="0" r="r" b="b"/>
              <a:pathLst>
                <a:path w="710" h="334">
                  <a:moveTo>
                    <a:pt x="710" y="0"/>
                  </a:moveTo>
                  <a:lnTo>
                    <a:pt x="0" y="224"/>
                  </a:lnTo>
                  <a:lnTo>
                    <a:pt x="261" y="334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2" name="Freeform 224"/>
            <p:cNvSpPr>
              <a:spLocks/>
            </p:cNvSpPr>
            <p:nvPr/>
          </p:nvSpPr>
          <p:spPr bwMode="auto">
            <a:xfrm>
              <a:off x="1175" y="1935"/>
              <a:ext cx="21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51"/>
                </a:cxn>
                <a:cxn ang="0">
                  <a:pos x="168" y="532"/>
                </a:cxn>
                <a:cxn ang="0">
                  <a:pos x="0" y="0"/>
                </a:cxn>
              </a:cxnLst>
              <a:rect l="0" t="0" r="r" b="b"/>
              <a:pathLst>
                <a:path w="168" h="751">
                  <a:moveTo>
                    <a:pt x="0" y="0"/>
                  </a:moveTo>
                  <a:lnTo>
                    <a:pt x="0" y="751"/>
                  </a:lnTo>
                  <a:lnTo>
                    <a:pt x="168" y="5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3" name="Freeform 225"/>
            <p:cNvSpPr>
              <a:spLocks/>
            </p:cNvSpPr>
            <p:nvPr/>
          </p:nvSpPr>
          <p:spPr bwMode="auto">
            <a:xfrm>
              <a:off x="1075" y="2012"/>
              <a:ext cx="100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5" y="224"/>
                </a:cxn>
                <a:cxn ang="0">
                  <a:pos x="528" y="0"/>
                </a:cxn>
                <a:cxn ang="0">
                  <a:pos x="0" y="0"/>
                </a:cxn>
              </a:cxnLst>
              <a:rect l="0" t="0" r="r" b="b"/>
              <a:pathLst>
                <a:path w="695" h="224">
                  <a:moveTo>
                    <a:pt x="0" y="0"/>
                  </a:moveTo>
                  <a:lnTo>
                    <a:pt x="695" y="224"/>
                  </a:lnTo>
                  <a:lnTo>
                    <a:pt x="5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029472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093"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6pPr>
      <a:lvl7pPr marL="914185"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7pPr>
      <a:lvl8pPr marL="1371278"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8pPr>
      <a:lvl9pPr marL="1828370"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SzPct val="120000"/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857250" indent="-227013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1414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13700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009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02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95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88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3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5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8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0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3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6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49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1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America's Army: The Strength of the Nation – Army Strong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6F3F63-5829-4483-BED0-EA6732857FD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140" name="AutoShape 116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FF">
                  <a:gamma/>
                  <a:shade val="26275"/>
                  <a:invGamma/>
                </a:srgbClr>
              </a:gs>
              <a:gs pos="100000">
                <a:srgbClr val="FF99FF"/>
              </a:gs>
            </a:gsLst>
            <a:lin ang="5400000" scaled="1"/>
          </a:gradFill>
          <a:ln w="57150" cmpd="thinThick" algn="ctr">
            <a:noFill/>
            <a:round/>
            <a:headEnd/>
            <a:tailEnd/>
          </a:ln>
          <a:effectLst/>
        </p:spPr>
        <p:txBody>
          <a:bodyPr wrap="none" lIns="91419" tIns="45709" rIns="91419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141" name="Rectangle 117"/>
          <p:cNvSpPr>
            <a:spLocks noChangeArrowheads="1"/>
          </p:cNvSpPr>
          <p:nvPr/>
        </p:nvSpPr>
        <p:spPr bwMode="auto">
          <a:xfrm>
            <a:off x="7239000" y="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09" rIns="91419" bIns="45709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198" name="Rectangle 1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78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9" name="Rectangle 1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228600"/>
            <a:ext cx="833438" cy="64611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90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19" tIns="45709" rIns="91419" bIns="4570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0"/>
            <a:ext cx="1371600" cy="338138"/>
          </a:xfrm>
          <a:prstGeom prst="rect">
            <a:avLst/>
          </a:prstGeom>
          <a:noFill/>
        </p:spPr>
        <p:txBody>
          <a:bodyPr lIns="91419" tIns="45709" rIns="91419" bIns="4570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18110"/>
                </a:solidFill>
                <a:cs typeface="Arial" pitchFamily="34" charset="0"/>
              </a:rPr>
              <a:t>Unclassified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6200" y="6519863"/>
            <a:ext cx="1371600" cy="338137"/>
          </a:xfrm>
          <a:prstGeom prst="rect">
            <a:avLst/>
          </a:prstGeom>
          <a:noFill/>
        </p:spPr>
        <p:txBody>
          <a:bodyPr lIns="91419" tIns="45709" rIns="91419" bIns="4570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18110"/>
                </a:solidFill>
                <a:cs typeface="Arial" pitchFamily="34" charset="0"/>
              </a:rPr>
              <a:t>Unclassified</a:t>
            </a:r>
          </a:p>
        </p:txBody>
      </p:sp>
      <p:pic>
        <p:nvPicPr>
          <p:cNvPr id="8204" name="Picture 11" descr="DoD 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65088"/>
            <a:ext cx="77152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5" name="Group 120"/>
          <p:cNvGrpSpPr>
            <a:grpSpLocks/>
          </p:cNvGrpSpPr>
          <p:nvPr/>
        </p:nvGrpSpPr>
        <p:grpSpPr bwMode="auto">
          <a:xfrm>
            <a:off x="838200" y="76200"/>
            <a:ext cx="762000" cy="927100"/>
            <a:chOff x="425" y="1040"/>
            <a:chExt cx="2000" cy="2512"/>
          </a:xfrm>
        </p:grpSpPr>
        <p:sp>
          <p:nvSpPr>
            <p:cNvPr id="18" name="AutoShape 121"/>
            <p:cNvSpPr>
              <a:spLocks noChangeAspect="1" noChangeArrowheads="1" noTextEdit="1"/>
            </p:cNvSpPr>
            <p:nvPr/>
          </p:nvSpPr>
          <p:spPr bwMode="auto">
            <a:xfrm>
              <a:off x="425" y="1040"/>
              <a:ext cx="2000" cy="2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Freeform 122"/>
            <p:cNvSpPr>
              <a:spLocks/>
            </p:cNvSpPr>
            <p:nvPr/>
          </p:nvSpPr>
          <p:spPr bwMode="auto">
            <a:xfrm>
              <a:off x="1408" y="2739"/>
              <a:ext cx="875" cy="800"/>
            </a:xfrm>
            <a:custGeom>
              <a:avLst/>
              <a:gdLst/>
              <a:ahLst/>
              <a:cxnLst>
                <a:cxn ang="0">
                  <a:pos x="5801" y="254"/>
                </a:cxn>
                <a:cxn ang="0">
                  <a:pos x="5775" y="571"/>
                </a:cxn>
                <a:cxn ang="0">
                  <a:pos x="5728" y="867"/>
                </a:cxn>
                <a:cxn ang="0">
                  <a:pos x="5662" y="1143"/>
                </a:cxn>
                <a:cxn ang="0">
                  <a:pos x="5578" y="1399"/>
                </a:cxn>
                <a:cxn ang="0">
                  <a:pos x="5478" y="1637"/>
                </a:cxn>
                <a:cxn ang="0">
                  <a:pos x="5362" y="1859"/>
                </a:cxn>
                <a:cxn ang="0">
                  <a:pos x="5230" y="2067"/>
                </a:cxn>
                <a:cxn ang="0">
                  <a:pos x="5084" y="2261"/>
                </a:cxn>
                <a:cxn ang="0">
                  <a:pos x="4926" y="2442"/>
                </a:cxn>
                <a:cxn ang="0">
                  <a:pos x="4755" y="2611"/>
                </a:cxn>
                <a:cxn ang="0">
                  <a:pos x="4572" y="2770"/>
                </a:cxn>
                <a:cxn ang="0">
                  <a:pos x="4379" y="2921"/>
                </a:cxn>
                <a:cxn ang="0">
                  <a:pos x="4175" y="3062"/>
                </a:cxn>
                <a:cxn ang="0">
                  <a:pos x="3964" y="3197"/>
                </a:cxn>
                <a:cxn ang="0">
                  <a:pos x="3575" y="3417"/>
                </a:cxn>
                <a:cxn ang="0">
                  <a:pos x="3108" y="3651"/>
                </a:cxn>
                <a:cxn ang="0">
                  <a:pos x="2506" y="3929"/>
                </a:cxn>
                <a:cxn ang="0">
                  <a:pos x="1896" y="4208"/>
                </a:cxn>
                <a:cxn ang="0">
                  <a:pos x="1414" y="4442"/>
                </a:cxn>
                <a:cxn ang="0">
                  <a:pos x="1005" y="4663"/>
                </a:cxn>
                <a:cxn ang="0">
                  <a:pos x="778" y="4798"/>
                </a:cxn>
                <a:cxn ang="0">
                  <a:pos x="560" y="4942"/>
                </a:cxn>
                <a:cxn ang="0">
                  <a:pos x="347" y="5095"/>
                </a:cxn>
                <a:cxn ang="0">
                  <a:pos x="145" y="5259"/>
                </a:cxn>
                <a:cxn ang="0">
                  <a:pos x="200" y="5601"/>
                </a:cxn>
                <a:cxn ang="0">
                  <a:pos x="381" y="5442"/>
                </a:cxn>
                <a:cxn ang="0">
                  <a:pos x="574" y="5290"/>
                </a:cxn>
                <a:cxn ang="0">
                  <a:pos x="776" y="5149"/>
                </a:cxn>
                <a:cxn ang="0">
                  <a:pos x="987" y="5014"/>
                </a:cxn>
                <a:cxn ang="0">
                  <a:pos x="1206" y="4886"/>
                </a:cxn>
                <a:cxn ang="0">
                  <a:pos x="1664" y="4644"/>
                </a:cxn>
                <a:cxn ang="0">
                  <a:pos x="2140" y="4418"/>
                </a:cxn>
                <a:cxn ang="0">
                  <a:pos x="2870" y="4085"/>
                </a:cxn>
                <a:cxn ang="0">
                  <a:pos x="3355" y="3856"/>
                </a:cxn>
                <a:cxn ang="0">
                  <a:pos x="3829" y="3612"/>
                </a:cxn>
                <a:cxn ang="0">
                  <a:pos x="4171" y="3412"/>
                </a:cxn>
                <a:cxn ang="0">
                  <a:pos x="4392" y="3269"/>
                </a:cxn>
                <a:cxn ang="0">
                  <a:pos x="4604" y="3118"/>
                </a:cxn>
                <a:cxn ang="0">
                  <a:pos x="4808" y="2955"/>
                </a:cxn>
                <a:cxn ang="0">
                  <a:pos x="5002" y="2780"/>
                </a:cxn>
                <a:cxn ang="0">
                  <a:pos x="5183" y="2595"/>
                </a:cxn>
                <a:cxn ang="0">
                  <a:pos x="5353" y="2394"/>
                </a:cxn>
                <a:cxn ang="0">
                  <a:pos x="5509" y="2178"/>
                </a:cxn>
                <a:cxn ang="0">
                  <a:pos x="5649" y="1946"/>
                </a:cxn>
                <a:cxn ang="0">
                  <a:pos x="5772" y="1698"/>
                </a:cxn>
                <a:cxn ang="0">
                  <a:pos x="5877" y="1433"/>
                </a:cxn>
                <a:cxn ang="0">
                  <a:pos x="5963" y="1148"/>
                </a:cxn>
                <a:cxn ang="0">
                  <a:pos x="6030" y="846"/>
                </a:cxn>
                <a:cxn ang="0">
                  <a:pos x="6075" y="523"/>
                </a:cxn>
                <a:cxn ang="0">
                  <a:pos x="6098" y="179"/>
                </a:cxn>
              </a:cxnLst>
              <a:rect l="0" t="0" r="r" b="b"/>
              <a:pathLst>
                <a:path w="6102" h="5601">
                  <a:moveTo>
                    <a:pt x="5808" y="0"/>
                  </a:moveTo>
                  <a:lnTo>
                    <a:pt x="5808" y="86"/>
                  </a:lnTo>
                  <a:lnTo>
                    <a:pt x="5806" y="170"/>
                  </a:lnTo>
                  <a:lnTo>
                    <a:pt x="5801" y="254"/>
                  </a:lnTo>
                  <a:lnTo>
                    <a:pt x="5797" y="335"/>
                  </a:lnTo>
                  <a:lnTo>
                    <a:pt x="5790" y="415"/>
                  </a:lnTo>
                  <a:lnTo>
                    <a:pt x="5784" y="493"/>
                  </a:lnTo>
                  <a:lnTo>
                    <a:pt x="5775" y="571"/>
                  </a:lnTo>
                  <a:lnTo>
                    <a:pt x="5765" y="647"/>
                  </a:lnTo>
                  <a:lnTo>
                    <a:pt x="5754" y="721"/>
                  </a:lnTo>
                  <a:lnTo>
                    <a:pt x="5741" y="794"/>
                  </a:lnTo>
                  <a:lnTo>
                    <a:pt x="5728" y="867"/>
                  </a:lnTo>
                  <a:lnTo>
                    <a:pt x="5713" y="937"/>
                  </a:lnTo>
                  <a:lnTo>
                    <a:pt x="5697" y="1008"/>
                  </a:lnTo>
                  <a:lnTo>
                    <a:pt x="5680" y="1076"/>
                  </a:lnTo>
                  <a:lnTo>
                    <a:pt x="5662" y="1143"/>
                  </a:lnTo>
                  <a:lnTo>
                    <a:pt x="5643" y="1208"/>
                  </a:lnTo>
                  <a:lnTo>
                    <a:pt x="5622" y="1273"/>
                  </a:lnTo>
                  <a:lnTo>
                    <a:pt x="5601" y="1336"/>
                  </a:lnTo>
                  <a:lnTo>
                    <a:pt x="5578" y="1399"/>
                  </a:lnTo>
                  <a:lnTo>
                    <a:pt x="5555" y="1459"/>
                  </a:lnTo>
                  <a:lnTo>
                    <a:pt x="5530" y="1520"/>
                  </a:lnTo>
                  <a:lnTo>
                    <a:pt x="5504" y="1579"/>
                  </a:lnTo>
                  <a:lnTo>
                    <a:pt x="5478" y="1637"/>
                  </a:lnTo>
                  <a:lnTo>
                    <a:pt x="5450" y="1695"/>
                  </a:lnTo>
                  <a:lnTo>
                    <a:pt x="5422" y="1751"/>
                  </a:lnTo>
                  <a:lnTo>
                    <a:pt x="5391" y="1806"/>
                  </a:lnTo>
                  <a:lnTo>
                    <a:pt x="5362" y="1859"/>
                  </a:lnTo>
                  <a:lnTo>
                    <a:pt x="5330" y="1913"/>
                  </a:lnTo>
                  <a:lnTo>
                    <a:pt x="5298" y="1965"/>
                  </a:lnTo>
                  <a:lnTo>
                    <a:pt x="5264" y="2017"/>
                  </a:lnTo>
                  <a:lnTo>
                    <a:pt x="5230" y="2067"/>
                  </a:lnTo>
                  <a:lnTo>
                    <a:pt x="5196" y="2117"/>
                  </a:lnTo>
                  <a:lnTo>
                    <a:pt x="5159" y="2165"/>
                  </a:lnTo>
                  <a:lnTo>
                    <a:pt x="5122" y="2213"/>
                  </a:lnTo>
                  <a:lnTo>
                    <a:pt x="5084" y="2261"/>
                  </a:lnTo>
                  <a:lnTo>
                    <a:pt x="5046" y="2307"/>
                  </a:lnTo>
                  <a:lnTo>
                    <a:pt x="5007" y="2353"/>
                  </a:lnTo>
                  <a:lnTo>
                    <a:pt x="4967" y="2397"/>
                  </a:lnTo>
                  <a:lnTo>
                    <a:pt x="4926" y="2442"/>
                  </a:lnTo>
                  <a:lnTo>
                    <a:pt x="4884" y="2485"/>
                  </a:lnTo>
                  <a:lnTo>
                    <a:pt x="4841" y="2528"/>
                  </a:lnTo>
                  <a:lnTo>
                    <a:pt x="4799" y="2570"/>
                  </a:lnTo>
                  <a:lnTo>
                    <a:pt x="4755" y="2611"/>
                  </a:lnTo>
                  <a:lnTo>
                    <a:pt x="4711" y="2652"/>
                  </a:lnTo>
                  <a:lnTo>
                    <a:pt x="4664" y="2692"/>
                  </a:lnTo>
                  <a:lnTo>
                    <a:pt x="4618" y="2732"/>
                  </a:lnTo>
                  <a:lnTo>
                    <a:pt x="4572" y="2770"/>
                  </a:lnTo>
                  <a:lnTo>
                    <a:pt x="4525" y="2809"/>
                  </a:lnTo>
                  <a:lnTo>
                    <a:pt x="4477" y="2846"/>
                  </a:lnTo>
                  <a:lnTo>
                    <a:pt x="4428" y="2884"/>
                  </a:lnTo>
                  <a:lnTo>
                    <a:pt x="4379" y="2921"/>
                  </a:lnTo>
                  <a:lnTo>
                    <a:pt x="4329" y="2956"/>
                  </a:lnTo>
                  <a:lnTo>
                    <a:pt x="4278" y="2992"/>
                  </a:lnTo>
                  <a:lnTo>
                    <a:pt x="4228" y="3028"/>
                  </a:lnTo>
                  <a:lnTo>
                    <a:pt x="4175" y="3062"/>
                  </a:lnTo>
                  <a:lnTo>
                    <a:pt x="4123" y="3097"/>
                  </a:lnTo>
                  <a:lnTo>
                    <a:pt x="4071" y="3130"/>
                  </a:lnTo>
                  <a:lnTo>
                    <a:pt x="4018" y="3164"/>
                  </a:lnTo>
                  <a:lnTo>
                    <a:pt x="3964" y="3197"/>
                  </a:lnTo>
                  <a:lnTo>
                    <a:pt x="3910" y="3229"/>
                  </a:lnTo>
                  <a:lnTo>
                    <a:pt x="3800" y="3292"/>
                  </a:lnTo>
                  <a:lnTo>
                    <a:pt x="3688" y="3355"/>
                  </a:lnTo>
                  <a:lnTo>
                    <a:pt x="3575" y="3417"/>
                  </a:lnTo>
                  <a:lnTo>
                    <a:pt x="3459" y="3476"/>
                  </a:lnTo>
                  <a:lnTo>
                    <a:pt x="3344" y="3535"/>
                  </a:lnTo>
                  <a:lnTo>
                    <a:pt x="3226" y="3594"/>
                  </a:lnTo>
                  <a:lnTo>
                    <a:pt x="3108" y="3651"/>
                  </a:lnTo>
                  <a:lnTo>
                    <a:pt x="2989" y="3708"/>
                  </a:lnTo>
                  <a:lnTo>
                    <a:pt x="2869" y="3763"/>
                  </a:lnTo>
                  <a:lnTo>
                    <a:pt x="2748" y="3819"/>
                  </a:lnTo>
                  <a:lnTo>
                    <a:pt x="2506" y="3929"/>
                  </a:lnTo>
                  <a:lnTo>
                    <a:pt x="2262" y="4040"/>
                  </a:lnTo>
                  <a:lnTo>
                    <a:pt x="2139" y="4096"/>
                  </a:lnTo>
                  <a:lnTo>
                    <a:pt x="2018" y="4152"/>
                  </a:lnTo>
                  <a:lnTo>
                    <a:pt x="1896" y="4208"/>
                  </a:lnTo>
                  <a:lnTo>
                    <a:pt x="1774" y="4265"/>
                  </a:lnTo>
                  <a:lnTo>
                    <a:pt x="1654" y="4323"/>
                  </a:lnTo>
                  <a:lnTo>
                    <a:pt x="1533" y="4382"/>
                  </a:lnTo>
                  <a:lnTo>
                    <a:pt x="1414" y="4442"/>
                  </a:lnTo>
                  <a:lnTo>
                    <a:pt x="1296" y="4504"/>
                  </a:lnTo>
                  <a:lnTo>
                    <a:pt x="1179" y="4566"/>
                  </a:lnTo>
                  <a:lnTo>
                    <a:pt x="1063" y="4630"/>
                  </a:lnTo>
                  <a:lnTo>
                    <a:pt x="1005" y="4663"/>
                  </a:lnTo>
                  <a:lnTo>
                    <a:pt x="948" y="4697"/>
                  </a:lnTo>
                  <a:lnTo>
                    <a:pt x="892" y="4730"/>
                  </a:lnTo>
                  <a:lnTo>
                    <a:pt x="835" y="4764"/>
                  </a:lnTo>
                  <a:lnTo>
                    <a:pt x="778" y="4798"/>
                  </a:lnTo>
                  <a:lnTo>
                    <a:pt x="723" y="4833"/>
                  </a:lnTo>
                  <a:lnTo>
                    <a:pt x="667" y="4870"/>
                  </a:lnTo>
                  <a:lnTo>
                    <a:pt x="614" y="4906"/>
                  </a:lnTo>
                  <a:lnTo>
                    <a:pt x="560" y="4942"/>
                  </a:lnTo>
                  <a:lnTo>
                    <a:pt x="506" y="4979"/>
                  </a:lnTo>
                  <a:lnTo>
                    <a:pt x="453" y="5018"/>
                  </a:lnTo>
                  <a:lnTo>
                    <a:pt x="400" y="5056"/>
                  </a:lnTo>
                  <a:lnTo>
                    <a:pt x="347" y="5095"/>
                  </a:lnTo>
                  <a:lnTo>
                    <a:pt x="296" y="5134"/>
                  </a:lnTo>
                  <a:lnTo>
                    <a:pt x="245" y="5175"/>
                  </a:lnTo>
                  <a:lnTo>
                    <a:pt x="195" y="5217"/>
                  </a:lnTo>
                  <a:lnTo>
                    <a:pt x="145" y="5259"/>
                  </a:lnTo>
                  <a:lnTo>
                    <a:pt x="96" y="5301"/>
                  </a:lnTo>
                  <a:lnTo>
                    <a:pt x="47" y="5344"/>
                  </a:lnTo>
                  <a:lnTo>
                    <a:pt x="0" y="5388"/>
                  </a:lnTo>
                  <a:lnTo>
                    <a:pt x="200" y="5601"/>
                  </a:lnTo>
                  <a:lnTo>
                    <a:pt x="244" y="5561"/>
                  </a:lnTo>
                  <a:lnTo>
                    <a:pt x="289" y="5520"/>
                  </a:lnTo>
                  <a:lnTo>
                    <a:pt x="335" y="5481"/>
                  </a:lnTo>
                  <a:lnTo>
                    <a:pt x="381" y="5442"/>
                  </a:lnTo>
                  <a:lnTo>
                    <a:pt x="429" y="5404"/>
                  </a:lnTo>
                  <a:lnTo>
                    <a:pt x="477" y="5365"/>
                  </a:lnTo>
                  <a:lnTo>
                    <a:pt x="526" y="5328"/>
                  </a:lnTo>
                  <a:lnTo>
                    <a:pt x="574" y="5290"/>
                  </a:lnTo>
                  <a:lnTo>
                    <a:pt x="623" y="5254"/>
                  </a:lnTo>
                  <a:lnTo>
                    <a:pt x="674" y="5219"/>
                  </a:lnTo>
                  <a:lnTo>
                    <a:pt x="725" y="5184"/>
                  </a:lnTo>
                  <a:lnTo>
                    <a:pt x="776" y="5149"/>
                  </a:lnTo>
                  <a:lnTo>
                    <a:pt x="829" y="5115"/>
                  </a:lnTo>
                  <a:lnTo>
                    <a:pt x="881" y="5081"/>
                  </a:lnTo>
                  <a:lnTo>
                    <a:pt x="933" y="5048"/>
                  </a:lnTo>
                  <a:lnTo>
                    <a:pt x="987" y="5014"/>
                  </a:lnTo>
                  <a:lnTo>
                    <a:pt x="1041" y="4981"/>
                  </a:lnTo>
                  <a:lnTo>
                    <a:pt x="1096" y="4949"/>
                  </a:lnTo>
                  <a:lnTo>
                    <a:pt x="1151" y="4917"/>
                  </a:lnTo>
                  <a:lnTo>
                    <a:pt x="1206" y="4886"/>
                  </a:lnTo>
                  <a:lnTo>
                    <a:pt x="1318" y="4823"/>
                  </a:lnTo>
                  <a:lnTo>
                    <a:pt x="1433" y="4763"/>
                  </a:lnTo>
                  <a:lnTo>
                    <a:pt x="1547" y="4703"/>
                  </a:lnTo>
                  <a:lnTo>
                    <a:pt x="1664" y="4644"/>
                  </a:lnTo>
                  <a:lnTo>
                    <a:pt x="1781" y="4587"/>
                  </a:lnTo>
                  <a:lnTo>
                    <a:pt x="1900" y="4530"/>
                  </a:lnTo>
                  <a:lnTo>
                    <a:pt x="2020" y="4473"/>
                  </a:lnTo>
                  <a:lnTo>
                    <a:pt x="2140" y="4418"/>
                  </a:lnTo>
                  <a:lnTo>
                    <a:pt x="2261" y="4362"/>
                  </a:lnTo>
                  <a:lnTo>
                    <a:pt x="2382" y="4307"/>
                  </a:lnTo>
                  <a:lnTo>
                    <a:pt x="2626" y="4196"/>
                  </a:lnTo>
                  <a:lnTo>
                    <a:pt x="2870" y="4085"/>
                  </a:lnTo>
                  <a:lnTo>
                    <a:pt x="2992" y="4029"/>
                  </a:lnTo>
                  <a:lnTo>
                    <a:pt x="3114" y="3972"/>
                  </a:lnTo>
                  <a:lnTo>
                    <a:pt x="3235" y="3915"/>
                  </a:lnTo>
                  <a:lnTo>
                    <a:pt x="3355" y="3856"/>
                  </a:lnTo>
                  <a:lnTo>
                    <a:pt x="3475" y="3797"/>
                  </a:lnTo>
                  <a:lnTo>
                    <a:pt x="3593" y="3736"/>
                  </a:lnTo>
                  <a:lnTo>
                    <a:pt x="3712" y="3675"/>
                  </a:lnTo>
                  <a:lnTo>
                    <a:pt x="3829" y="3612"/>
                  </a:lnTo>
                  <a:lnTo>
                    <a:pt x="3944" y="3547"/>
                  </a:lnTo>
                  <a:lnTo>
                    <a:pt x="4057" y="3480"/>
                  </a:lnTo>
                  <a:lnTo>
                    <a:pt x="4115" y="3446"/>
                  </a:lnTo>
                  <a:lnTo>
                    <a:pt x="4171" y="3412"/>
                  </a:lnTo>
                  <a:lnTo>
                    <a:pt x="4227" y="3378"/>
                  </a:lnTo>
                  <a:lnTo>
                    <a:pt x="4283" y="3342"/>
                  </a:lnTo>
                  <a:lnTo>
                    <a:pt x="4337" y="3307"/>
                  </a:lnTo>
                  <a:lnTo>
                    <a:pt x="4392" y="3269"/>
                  </a:lnTo>
                  <a:lnTo>
                    <a:pt x="4446" y="3232"/>
                  </a:lnTo>
                  <a:lnTo>
                    <a:pt x="4498" y="3195"/>
                  </a:lnTo>
                  <a:lnTo>
                    <a:pt x="4552" y="3156"/>
                  </a:lnTo>
                  <a:lnTo>
                    <a:pt x="4604" y="3118"/>
                  </a:lnTo>
                  <a:lnTo>
                    <a:pt x="4656" y="3078"/>
                  </a:lnTo>
                  <a:lnTo>
                    <a:pt x="4707" y="3038"/>
                  </a:lnTo>
                  <a:lnTo>
                    <a:pt x="4758" y="2997"/>
                  </a:lnTo>
                  <a:lnTo>
                    <a:pt x="4808" y="2955"/>
                  </a:lnTo>
                  <a:lnTo>
                    <a:pt x="4858" y="2912"/>
                  </a:lnTo>
                  <a:lnTo>
                    <a:pt x="4906" y="2869"/>
                  </a:lnTo>
                  <a:lnTo>
                    <a:pt x="4955" y="2825"/>
                  </a:lnTo>
                  <a:lnTo>
                    <a:pt x="5002" y="2780"/>
                  </a:lnTo>
                  <a:lnTo>
                    <a:pt x="5048" y="2735"/>
                  </a:lnTo>
                  <a:lnTo>
                    <a:pt x="5094" y="2689"/>
                  </a:lnTo>
                  <a:lnTo>
                    <a:pt x="5139" y="2642"/>
                  </a:lnTo>
                  <a:lnTo>
                    <a:pt x="5183" y="2595"/>
                  </a:lnTo>
                  <a:lnTo>
                    <a:pt x="5227" y="2545"/>
                  </a:lnTo>
                  <a:lnTo>
                    <a:pt x="5270" y="2496"/>
                  </a:lnTo>
                  <a:lnTo>
                    <a:pt x="5312" y="2445"/>
                  </a:lnTo>
                  <a:lnTo>
                    <a:pt x="5353" y="2394"/>
                  </a:lnTo>
                  <a:lnTo>
                    <a:pt x="5393" y="2341"/>
                  </a:lnTo>
                  <a:lnTo>
                    <a:pt x="5433" y="2287"/>
                  </a:lnTo>
                  <a:lnTo>
                    <a:pt x="5470" y="2233"/>
                  </a:lnTo>
                  <a:lnTo>
                    <a:pt x="5509" y="2178"/>
                  </a:lnTo>
                  <a:lnTo>
                    <a:pt x="5545" y="2121"/>
                  </a:lnTo>
                  <a:lnTo>
                    <a:pt x="5580" y="2064"/>
                  </a:lnTo>
                  <a:lnTo>
                    <a:pt x="5614" y="2006"/>
                  </a:lnTo>
                  <a:lnTo>
                    <a:pt x="5649" y="1946"/>
                  </a:lnTo>
                  <a:lnTo>
                    <a:pt x="5680" y="1886"/>
                  </a:lnTo>
                  <a:lnTo>
                    <a:pt x="5712" y="1824"/>
                  </a:lnTo>
                  <a:lnTo>
                    <a:pt x="5742" y="1762"/>
                  </a:lnTo>
                  <a:lnTo>
                    <a:pt x="5772" y="1698"/>
                  </a:lnTo>
                  <a:lnTo>
                    <a:pt x="5799" y="1634"/>
                  </a:lnTo>
                  <a:lnTo>
                    <a:pt x="5827" y="1567"/>
                  </a:lnTo>
                  <a:lnTo>
                    <a:pt x="5852" y="1501"/>
                  </a:lnTo>
                  <a:lnTo>
                    <a:pt x="5877" y="1433"/>
                  </a:lnTo>
                  <a:lnTo>
                    <a:pt x="5900" y="1364"/>
                  </a:lnTo>
                  <a:lnTo>
                    <a:pt x="5922" y="1293"/>
                  </a:lnTo>
                  <a:lnTo>
                    <a:pt x="5944" y="1222"/>
                  </a:lnTo>
                  <a:lnTo>
                    <a:pt x="5963" y="1148"/>
                  </a:lnTo>
                  <a:lnTo>
                    <a:pt x="5982" y="1075"/>
                  </a:lnTo>
                  <a:lnTo>
                    <a:pt x="5999" y="1000"/>
                  </a:lnTo>
                  <a:lnTo>
                    <a:pt x="6016" y="923"/>
                  </a:lnTo>
                  <a:lnTo>
                    <a:pt x="6030" y="846"/>
                  </a:lnTo>
                  <a:lnTo>
                    <a:pt x="6043" y="767"/>
                  </a:lnTo>
                  <a:lnTo>
                    <a:pt x="6055" y="687"/>
                  </a:lnTo>
                  <a:lnTo>
                    <a:pt x="6066" y="605"/>
                  </a:lnTo>
                  <a:lnTo>
                    <a:pt x="6075" y="523"/>
                  </a:lnTo>
                  <a:lnTo>
                    <a:pt x="6083" y="439"/>
                  </a:lnTo>
                  <a:lnTo>
                    <a:pt x="6089" y="354"/>
                  </a:lnTo>
                  <a:lnTo>
                    <a:pt x="6094" y="267"/>
                  </a:lnTo>
                  <a:lnTo>
                    <a:pt x="6098" y="179"/>
                  </a:lnTo>
                  <a:lnTo>
                    <a:pt x="6100" y="90"/>
                  </a:lnTo>
                  <a:lnTo>
                    <a:pt x="6102" y="0"/>
                  </a:lnTo>
                  <a:lnTo>
                    <a:pt x="5808" y="0"/>
                  </a:lnTo>
                  <a:close/>
                </a:path>
              </a:pathLst>
            </a:custGeom>
            <a:solidFill>
              <a:srgbClr val="A85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" name="Freeform 123"/>
            <p:cNvSpPr>
              <a:spLocks/>
            </p:cNvSpPr>
            <p:nvPr/>
          </p:nvSpPr>
          <p:spPr bwMode="auto">
            <a:xfrm>
              <a:off x="2242" y="1857"/>
              <a:ext cx="42" cy="882"/>
            </a:xfrm>
            <a:custGeom>
              <a:avLst/>
              <a:gdLst/>
              <a:ahLst/>
              <a:cxnLst>
                <a:cxn ang="0">
                  <a:pos x="294" y="0"/>
                </a:cxn>
                <a:cxn ang="0">
                  <a:pos x="0" y="0"/>
                </a:cxn>
                <a:cxn ang="0">
                  <a:pos x="0" y="6163"/>
                </a:cxn>
                <a:cxn ang="0">
                  <a:pos x="294" y="6163"/>
                </a:cxn>
                <a:cxn ang="0">
                  <a:pos x="294" y="0"/>
                </a:cxn>
                <a:cxn ang="0">
                  <a:pos x="0" y="0"/>
                </a:cxn>
                <a:cxn ang="0">
                  <a:pos x="294" y="0"/>
                </a:cxn>
              </a:cxnLst>
              <a:rect l="0" t="0" r="r" b="b"/>
              <a:pathLst>
                <a:path w="294" h="6163">
                  <a:moveTo>
                    <a:pt x="294" y="0"/>
                  </a:moveTo>
                  <a:lnTo>
                    <a:pt x="0" y="0"/>
                  </a:lnTo>
                  <a:lnTo>
                    <a:pt x="0" y="6163"/>
                  </a:lnTo>
                  <a:lnTo>
                    <a:pt x="294" y="6163"/>
                  </a:lnTo>
                  <a:lnTo>
                    <a:pt x="294" y="0"/>
                  </a:lnTo>
                  <a:lnTo>
                    <a:pt x="0" y="0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A85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Freeform 124"/>
            <p:cNvSpPr>
              <a:spLocks/>
            </p:cNvSpPr>
            <p:nvPr/>
          </p:nvSpPr>
          <p:spPr bwMode="auto">
            <a:xfrm>
              <a:off x="2242" y="1431"/>
              <a:ext cx="183" cy="426"/>
            </a:xfrm>
            <a:custGeom>
              <a:avLst/>
              <a:gdLst/>
              <a:ahLst/>
              <a:cxnLst>
                <a:cxn ang="0">
                  <a:pos x="984" y="1"/>
                </a:cxn>
                <a:cxn ang="0">
                  <a:pos x="920" y="74"/>
                </a:cxn>
                <a:cxn ang="0">
                  <a:pos x="858" y="147"/>
                </a:cxn>
                <a:cxn ang="0">
                  <a:pos x="798" y="223"/>
                </a:cxn>
                <a:cxn ang="0">
                  <a:pos x="740" y="299"/>
                </a:cxn>
                <a:cxn ang="0">
                  <a:pos x="685" y="378"/>
                </a:cxn>
                <a:cxn ang="0">
                  <a:pos x="632" y="457"/>
                </a:cxn>
                <a:cxn ang="0">
                  <a:pos x="582" y="539"/>
                </a:cxn>
                <a:cxn ang="0">
                  <a:pos x="533" y="622"/>
                </a:cxn>
                <a:cxn ang="0">
                  <a:pos x="487" y="706"/>
                </a:cxn>
                <a:cxn ang="0">
                  <a:pos x="443" y="791"/>
                </a:cxn>
                <a:cxn ang="0">
                  <a:pos x="402" y="877"/>
                </a:cxn>
                <a:cxn ang="0">
                  <a:pos x="363" y="966"/>
                </a:cxn>
                <a:cxn ang="0">
                  <a:pos x="325" y="1055"/>
                </a:cxn>
                <a:cxn ang="0">
                  <a:pos x="290" y="1145"/>
                </a:cxn>
                <a:cxn ang="0">
                  <a:pos x="257" y="1238"/>
                </a:cxn>
                <a:cxn ang="0">
                  <a:pos x="228" y="1331"/>
                </a:cxn>
                <a:cxn ang="0">
                  <a:pos x="199" y="1426"/>
                </a:cxn>
                <a:cxn ang="0">
                  <a:pos x="173" y="1521"/>
                </a:cxn>
                <a:cxn ang="0">
                  <a:pos x="147" y="1618"/>
                </a:cxn>
                <a:cxn ang="0">
                  <a:pos x="125" y="1717"/>
                </a:cxn>
                <a:cxn ang="0">
                  <a:pos x="86" y="1916"/>
                </a:cxn>
                <a:cxn ang="0">
                  <a:pos x="55" y="2120"/>
                </a:cxn>
                <a:cxn ang="0">
                  <a:pos x="31" y="2329"/>
                </a:cxn>
                <a:cxn ang="0">
                  <a:pos x="13" y="2542"/>
                </a:cxn>
                <a:cxn ang="0">
                  <a:pos x="3" y="2760"/>
                </a:cxn>
                <a:cxn ang="0">
                  <a:pos x="0" y="2982"/>
                </a:cxn>
                <a:cxn ang="0">
                  <a:pos x="294" y="2874"/>
                </a:cxn>
                <a:cxn ang="0">
                  <a:pos x="300" y="2663"/>
                </a:cxn>
                <a:cxn ang="0">
                  <a:pos x="313" y="2457"/>
                </a:cxn>
                <a:cxn ang="0">
                  <a:pos x="332" y="2257"/>
                </a:cxn>
                <a:cxn ang="0">
                  <a:pos x="360" y="2061"/>
                </a:cxn>
                <a:cxn ang="0">
                  <a:pos x="393" y="1872"/>
                </a:cxn>
                <a:cxn ang="0">
                  <a:pos x="422" y="1732"/>
                </a:cxn>
                <a:cxn ang="0">
                  <a:pos x="444" y="1641"/>
                </a:cxn>
                <a:cxn ang="0">
                  <a:pos x="467" y="1551"/>
                </a:cxn>
                <a:cxn ang="0">
                  <a:pos x="493" y="1463"/>
                </a:cxn>
                <a:cxn ang="0">
                  <a:pos x="521" y="1375"/>
                </a:cxn>
                <a:cxn ang="0">
                  <a:pos x="550" y="1289"/>
                </a:cxn>
                <a:cxn ang="0">
                  <a:pos x="582" y="1205"/>
                </a:cxn>
                <a:cxn ang="0">
                  <a:pos x="615" y="1122"/>
                </a:cxn>
                <a:cxn ang="0">
                  <a:pos x="650" y="1041"/>
                </a:cxn>
                <a:cxn ang="0">
                  <a:pos x="686" y="961"/>
                </a:cxn>
                <a:cxn ang="0">
                  <a:pos x="726" y="882"/>
                </a:cxn>
                <a:cxn ang="0">
                  <a:pos x="766" y="803"/>
                </a:cxn>
                <a:cxn ang="0">
                  <a:pos x="810" y="728"/>
                </a:cxn>
                <a:cxn ang="0">
                  <a:pos x="855" y="653"/>
                </a:cxn>
                <a:cxn ang="0">
                  <a:pos x="903" y="579"/>
                </a:cxn>
                <a:cxn ang="0">
                  <a:pos x="952" y="507"/>
                </a:cxn>
                <a:cxn ang="0">
                  <a:pos x="1003" y="436"/>
                </a:cxn>
                <a:cxn ang="0">
                  <a:pos x="1057" y="367"/>
                </a:cxn>
                <a:cxn ang="0">
                  <a:pos x="1112" y="299"/>
                </a:cxn>
                <a:cxn ang="0">
                  <a:pos x="1170" y="232"/>
                </a:cxn>
                <a:cxn ang="0">
                  <a:pos x="1200" y="0"/>
                </a:cxn>
                <a:cxn ang="0">
                  <a:pos x="1292" y="100"/>
                </a:cxn>
                <a:cxn ang="0">
                  <a:pos x="985" y="200"/>
                </a:cxn>
              </a:cxnLst>
              <a:rect l="0" t="0" r="r" b="b"/>
              <a:pathLst>
                <a:path w="1292" h="2982">
                  <a:moveTo>
                    <a:pt x="985" y="200"/>
                  </a:moveTo>
                  <a:lnTo>
                    <a:pt x="984" y="1"/>
                  </a:lnTo>
                  <a:lnTo>
                    <a:pt x="952" y="37"/>
                  </a:lnTo>
                  <a:lnTo>
                    <a:pt x="920" y="74"/>
                  </a:lnTo>
                  <a:lnTo>
                    <a:pt x="888" y="110"/>
                  </a:lnTo>
                  <a:lnTo>
                    <a:pt x="858" y="147"/>
                  </a:lnTo>
                  <a:lnTo>
                    <a:pt x="827" y="185"/>
                  </a:lnTo>
                  <a:lnTo>
                    <a:pt x="798" y="223"/>
                  </a:lnTo>
                  <a:lnTo>
                    <a:pt x="769" y="261"/>
                  </a:lnTo>
                  <a:lnTo>
                    <a:pt x="740" y="299"/>
                  </a:lnTo>
                  <a:lnTo>
                    <a:pt x="713" y="339"/>
                  </a:lnTo>
                  <a:lnTo>
                    <a:pt x="685" y="378"/>
                  </a:lnTo>
                  <a:lnTo>
                    <a:pt x="658" y="418"/>
                  </a:lnTo>
                  <a:lnTo>
                    <a:pt x="632" y="457"/>
                  </a:lnTo>
                  <a:lnTo>
                    <a:pt x="606" y="498"/>
                  </a:lnTo>
                  <a:lnTo>
                    <a:pt x="582" y="539"/>
                  </a:lnTo>
                  <a:lnTo>
                    <a:pt x="556" y="580"/>
                  </a:lnTo>
                  <a:lnTo>
                    <a:pt x="533" y="622"/>
                  </a:lnTo>
                  <a:lnTo>
                    <a:pt x="510" y="664"/>
                  </a:lnTo>
                  <a:lnTo>
                    <a:pt x="487" y="706"/>
                  </a:lnTo>
                  <a:lnTo>
                    <a:pt x="465" y="749"/>
                  </a:lnTo>
                  <a:lnTo>
                    <a:pt x="443" y="791"/>
                  </a:lnTo>
                  <a:lnTo>
                    <a:pt x="422" y="834"/>
                  </a:lnTo>
                  <a:lnTo>
                    <a:pt x="402" y="877"/>
                  </a:lnTo>
                  <a:lnTo>
                    <a:pt x="383" y="921"/>
                  </a:lnTo>
                  <a:lnTo>
                    <a:pt x="363" y="966"/>
                  </a:lnTo>
                  <a:lnTo>
                    <a:pt x="344" y="1010"/>
                  </a:lnTo>
                  <a:lnTo>
                    <a:pt x="325" y="1055"/>
                  </a:lnTo>
                  <a:lnTo>
                    <a:pt x="308" y="1100"/>
                  </a:lnTo>
                  <a:lnTo>
                    <a:pt x="290" y="1145"/>
                  </a:lnTo>
                  <a:lnTo>
                    <a:pt x="274" y="1191"/>
                  </a:lnTo>
                  <a:lnTo>
                    <a:pt x="257" y="1238"/>
                  </a:lnTo>
                  <a:lnTo>
                    <a:pt x="242" y="1285"/>
                  </a:lnTo>
                  <a:lnTo>
                    <a:pt x="228" y="1331"/>
                  </a:lnTo>
                  <a:lnTo>
                    <a:pt x="213" y="1378"/>
                  </a:lnTo>
                  <a:lnTo>
                    <a:pt x="199" y="1426"/>
                  </a:lnTo>
                  <a:lnTo>
                    <a:pt x="186" y="1473"/>
                  </a:lnTo>
                  <a:lnTo>
                    <a:pt x="173" y="1521"/>
                  </a:lnTo>
                  <a:lnTo>
                    <a:pt x="159" y="1569"/>
                  </a:lnTo>
                  <a:lnTo>
                    <a:pt x="147" y="1618"/>
                  </a:lnTo>
                  <a:lnTo>
                    <a:pt x="136" y="1666"/>
                  </a:lnTo>
                  <a:lnTo>
                    <a:pt x="125" y="1717"/>
                  </a:lnTo>
                  <a:lnTo>
                    <a:pt x="104" y="1815"/>
                  </a:lnTo>
                  <a:lnTo>
                    <a:pt x="86" y="1916"/>
                  </a:lnTo>
                  <a:lnTo>
                    <a:pt x="69" y="2018"/>
                  </a:lnTo>
                  <a:lnTo>
                    <a:pt x="55" y="2120"/>
                  </a:lnTo>
                  <a:lnTo>
                    <a:pt x="42" y="2223"/>
                  </a:lnTo>
                  <a:lnTo>
                    <a:pt x="31" y="2329"/>
                  </a:lnTo>
                  <a:lnTo>
                    <a:pt x="21" y="2434"/>
                  </a:lnTo>
                  <a:lnTo>
                    <a:pt x="13" y="2542"/>
                  </a:lnTo>
                  <a:lnTo>
                    <a:pt x="8" y="2651"/>
                  </a:lnTo>
                  <a:lnTo>
                    <a:pt x="3" y="2760"/>
                  </a:lnTo>
                  <a:lnTo>
                    <a:pt x="1" y="2871"/>
                  </a:lnTo>
                  <a:lnTo>
                    <a:pt x="0" y="2982"/>
                  </a:lnTo>
                  <a:lnTo>
                    <a:pt x="294" y="2982"/>
                  </a:lnTo>
                  <a:lnTo>
                    <a:pt x="294" y="2874"/>
                  </a:lnTo>
                  <a:lnTo>
                    <a:pt x="296" y="2768"/>
                  </a:lnTo>
                  <a:lnTo>
                    <a:pt x="300" y="2663"/>
                  </a:lnTo>
                  <a:lnTo>
                    <a:pt x="306" y="2560"/>
                  </a:lnTo>
                  <a:lnTo>
                    <a:pt x="313" y="2457"/>
                  </a:lnTo>
                  <a:lnTo>
                    <a:pt x="322" y="2356"/>
                  </a:lnTo>
                  <a:lnTo>
                    <a:pt x="332" y="2257"/>
                  </a:lnTo>
                  <a:lnTo>
                    <a:pt x="345" y="2159"/>
                  </a:lnTo>
                  <a:lnTo>
                    <a:pt x="360" y="2061"/>
                  </a:lnTo>
                  <a:lnTo>
                    <a:pt x="375" y="1966"/>
                  </a:lnTo>
                  <a:lnTo>
                    <a:pt x="393" y="1872"/>
                  </a:lnTo>
                  <a:lnTo>
                    <a:pt x="411" y="1777"/>
                  </a:lnTo>
                  <a:lnTo>
                    <a:pt x="422" y="1732"/>
                  </a:lnTo>
                  <a:lnTo>
                    <a:pt x="432" y="1686"/>
                  </a:lnTo>
                  <a:lnTo>
                    <a:pt x="444" y="1641"/>
                  </a:lnTo>
                  <a:lnTo>
                    <a:pt x="455" y="1596"/>
                  </a:lnTo>
                  <a:lnTo>
                    <a:pt x="467" y="1551"/>
                  </a:lnTo>
                  <a:lnTo>
                    <a:pt x="479" y="1507"/>
                  </a:lnTo>
                  <a:lnTo>
                    <a:pt x="493" y="1463"/>
                  </a:lnTo>
                  <a:lnTo>
                    <a:pt x="507" y="1419"/>
                  </a:lnTo>
                  <a:lnTo>
                    <a:pt x="521" y="1375"/>
                  </a:lnTo>
                  <a:lnTo>
                    <a:pt x="535" y="1332"/>
                  </a:lnTo>
                  <a:lnTo>
                    <a:pt x="550" y="1289"/>
                  </a:lnTo>
                  <a:lnTo>
                    <a:pt x="566" y="1247"/>
                  </a:lnTo>
                  <a:lnTo>
                    <a:pt x="582" y="1205"/>
                  </a:lnTo>
                  <a:lnTo>
                    <a:pt x="598" y="1163"/>
                  </a:lnTo>
                  <a:lnTo>
                    <a:pt x="615" y="1122"/>
                  </a:lnTo>
                  <a:lnTo>
                    <a:pt x="632" y="1080"/>
                  </a:lnTo>
                  <a:lnTo>
                    <a:pt x="650" y="1041"/>
                  </a:lnTo>
                  <a:lnTo>
                    <a:pt x="669" y="1000"/>
                  </a:lnTo>
                  <a:lnTo>
                    <a:pt x="686" y="961"/>
                  </a:lnTo>
                  <a:lnTo>
                    <a:pt x="706" y="920"/>
                  </a:lnTo>
                  <a:lnTo>
                    <a:pt x="726" y="882"/>
                  </a:lnTo>
                  <a:lnTo>
                    <a:pt x="747" y="842"/>
                  </a:lnTo>
                  <a:lnTo>
                    <a:pt x="766" y="803"/>
                  </a:lnTo>
                  <a:lnTo>
                    <a:pt x="788" y="765"/>
                  </a:lnTo>
                  <a:lnTo>
                    <a:pt x="810" y="728"/>
                  </a:lnTo>
                  <a:lnTo>
                    <a:pt x="832" y="690"/>
                  </a:lnTo>
                  <a:lnTo>
                    <a:pt x="855" y="653"/>
                  </a:lnTo>
                  <a:lnTo>
                    <a:pt x="879" y="616"/>
                  </a:lnTo>
                  <a:lnTo>
                    <a:pt x="903" y="579"/>
                  </a:lnTo>
                  <a:lnTo>
                    <a:pt x="927" y="543"/>
                  </a:lnTo>
                  <a:lnTo>
                    <a:pt x="952" y="507"/>
                  </a:lnTo>
                  <a:lnTo>
                    <a:pt x="978" y="472"/>
                  </a:lnTo>
                  <a:lnTo>
                    <a:pt x="1003" y="436"/>
                  </a:lnTo>
                  <a:lnTo>
                    <a:pt x="1029" y="401"/>
                  </a:lnTo>
                  <a:lnTo>
                    <a:pt x="1057" y="367"/>
                  </a:lnTo>
                  <a:lnTo>
                    <a:pt x="1084" y="333"/>
                  </a:lnTo>
                  <a:lnTo>
                    <a:pt x="1112" y="299"/>
                  </a:lnTo>
                  <a:lnTo>
                    <a:pt x="1141" y="265"/>
                  </a:lnTo>
                  <a:lnTo>
                    <a:pt x="1170" y="232"/>
                  </a:lnTo>
                  <a:lnTo>
                    <a:pt x="1201" y="199"/>
                  </a:lnTo>
                  <a:lnTo>
                    <a:pt x="1200" y="0"/>
                  </a:lnTo>
                  <a:lnTo>
                    <a:pt x="1201" y="199"/>
                  </a:lnTo>
                  <a:lnTo>
                    <a:pt x="1292" y="100"/>
                  </a:lnTo>
                  <a:lnTo>
                    <a:pt x="1200" y="0"/>
                  </a:lnTo>
                  <a:lnTo>
                    <a:pt x="985" y="200"/>
                  </a:lnTo>
                  <a:close/>
                </a:path>
              </a:pathLst>
            </a:custGeom>
            <a:solidFill>
              <a:srgbClr val="A85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Freeform 125"/>
            <p:cNvSpPr>
              <a:spLocks/>
            </p:cNvSpPr>
            <p:nvPr/>
          </p:nvSpPr>
          <p:spPr bwMode="auto">
            <a:xfrm>
              <a:off x="2242" y="1040"/>
              <a:ext cx="171" cy="422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3" y="366"/>
                </a:cxn>
                <a:cxn ang="0">
                  <a:pos x="13" y="578"/>
                </a:cxn>
                <a:cxn ang="0">
                  <a:pos x="31" y="782"/>
                </a:cxn>
                <a:cxn ang="0">
                  <a:pos x="55" y="979"/>
                </a:cxn>
                <a:cxn ang="0">
                  <a:pos x="87" y="1170"/>
                </a:cxn>
                <a:cxn ang="0">
                  <a:pos x="104" y="1264"/>
                </a:cxn>
                <a:cxn ang="0">
                  <a:pos x="125" y="1356"/>
                </a:cxn>
                <a:cxn ang="0">
                  <a:pos x="148" y="1446"/>
                </a:cxn>
                <a:cxn ang="0">
                  <a:pos x="174" y="1535"/>
                </a:cxn>
                <a:cxn ang="0">
                  <a:pos x="200" y="1623"/>
                </a:cxn>
                <a:cxn ang="0">
                  <a:pos x="229" y="1709"/>
                </a:cxn>
                <a:cxn ang="0">
                  <a:pos x="259" y="1795"/>
                </a:cxn>
                <a:cxn ang="0">
                  <a:pos x="292" y="1878"/>
                </a:cxn>
                <a:cxn ang="0">
                  <a:pos x="328" y="1961"/>
                </a:cxn>
                <a:cxn ang="0">
                  <a:pos x="365" y="2042"/>
                </a:cxn>
                <a:cxn ang="0">
                  <a:pos x="405" y="2123"/>
                </a:cxn>
                <a:cxn ang="0">
                  <a:pos x="445" y="2202"/>
                </a:cxn>
                <a:cxn ang="0">
                  <a:pos x="490" y="2280"/>
                </a:cxn>
                <a:cxn ang="0">
                  <a:pos x="535" y="2357"/>
                </a:cxn>
                <a:cxn ang="0">
                  <a:pos x="584" y="2433"/>
                </a:cxn>
                <a:cxn ang="0">
                  <a:pos x="634" y="2509"/>
                </a:cxn>
                <a:cxn ang="0">
                  <a:pos x="687" y="2583"/>
                </a:cxn>
                <a:cxn ang="0">
                  <a:pos x="742" y="2656"/>
                </a:cxn>
                <a:cxn ang="0">
                  <a:pos x="799" y="2729"/>
                </a:cxn>
                <a:cxn ang="0">
                  <a:pos x="860" y="2801"/>
                </a:cxn>
                <a:cxn ang="0">
                  <a:pos x="985" y="2943"/>
                </a:cxn>
                <a:cxn ang="0">
                  <a:pos x="1140" y="2677"/>
                </a:cxn>
                <a:cxn ang="0">
                  <a:pos x="1054" y="2578"/>
                </a:cxn>
                <a:cxn ang="0">
                  <a:pos x="1001" y="2511"/>
                </a:cxn>
                <a:cxn ang="0">
                  <a:pos x="949" y="2444"/>
                </a:cxn>
                <a:cxn ang="0">
                  <a:pos x="899" y="2376"/>
                </a:cxn>
                <a:cxn ang="0">
                  <a:pos x="852" y="2308"/>
                </a:cxn>
                <a:cxn ang="0">
                  <a:pos x="807" y="2239"/>
                </a:cxn>
                <a:cxn ang="0">
                  <a:pos x="764" y="2168"/>
                </a:cxn>
                <a:cxn ang="0">
                  <a:pos x="724" y="2098"/>
                </a:cxn>
                <a:cxn ang="0">
                  <a:pos x="684" y="2027"/>
                </a:cxn>
                <a:cxn ang="0">
                  <a:pos x="648" y="1954"/>
                </a:cxn>
                <a:cxn ang="0">
                  <a:pos x="612" y="1880"/>
                </a:cxn>
                <a:cxn ang="0">
                  <a:pos x="579" y="1806"/>
                </a:cxn>
                <a:cxn ang="0">
                  <a:pos x="549" y="1730"/>
                </a:cxn>
                <a:cxn ang="0">
                  <a:pos x="519" y="1653"/>
                </a:cxn>
                <a:cxn ang="0">
                  <a:pos x="491" y="1574"/>
                </a:cxn>
                <a:cxn ang="0">
                  <a:pos x="466" y="1495"/>
                </a:cxn>
                <a:cxn ang="0">
                  <a:pos x="443" y="1413"/>
                </a:cxn>
                <a:cxn ang="0">
                  <a:pos x="421" y="1331"/>
                </a:cxn>
                <a:cxn ang="0">
                  <a:pos x="401" y="1246"/>
                </a:cxn>
                <a:cxn ang="0">
                  <a:pos x="383" y="1161"/>
                </a:cxn>
                <a:cxn ang="0">
                  <a:pos x="358" y="1029"/>
                </a:cxn>
                <a:cxn ang="0">
                  <a:pos x="332" y="846"/>
                </a:cxn>
                <a:cxn ang="0">
                  <a:pos x="313" y="657"/>
                </a:cxn>
                <a:cxn ang="0">
                  <a:pos x="300" y="459"/>
                </a:cxn>
                <a:cxn ang="0">
                  <a:pos x="294" y="254"/>
                </a:cxn>
                <a:cxn ang="0">
                  <a:pos x="146" y="0"/>
                </a:cxn>
                <a:cxn ang="0">
                  <a:pos x="294" y="0"/>
                </a:cxn>
                <a:cxn ang="0">
                  <a:pos x="146" y="293"/>
                </a:cxn>
              </a:cxnLst>
              <a:rect l="0" t="0" r="r" b="b"/>
              <a:pathLst>
                <a:path w="1200" h="2943">
                  <a:moveTo>
                    <a:pt x="146" y="293"/>
                  </a:moveTo>
                  <a:lnTo>
                    <a:pt x="0" y="146"/>
                  </a:lnTo>
                  <a:lnTo>
                    <a:pt x="1" y="257"/>
                  </a:lnTo>
                  <a:lnTo>
                    <a:pt x="3" y="366"/>
                  </a:lnTo>
                  <a:lnTo>
                    <a:pt x="8" y="473"/>
                  </a:lnTo>
                  <a:lnTo>
                    <a:pt x="13" y="578"/>
                  </a:lnTo>
                  <a:lnTo>
                    <a:pt x="21" y="681"/>
                  </a:lnTo>
                  <a:lnTo>
                    <a:pt x="31" y="782"/>
                  </a:lnTo>
                  <a:lnTo>
                    <a:pt x="42" y="882"/>
                  </a:lnTo>
                  <a:lnTo>
                    <a:pt x="55" y="979"/>
                  </a:lnTo>
                  <a:lnTo>
                    <a:pt x="69" y="1076"/>
                  </a:lnTo>
                  <a:lnTo>
                    <a:pt x="87" y="1170"/>
                  </a:lnTo>
                  <a:lnTo>
                    <a:pt x="95" y="1218"/>
                  </a:lnTo>
                  <a:lnTo>
                    <a:pt x="104" y="1264"/>
                  </a:lnTo>
                  <a:lnTo>
                    <a:pt x="115" y="1310"/>
                  </a:lnTo>
                  <a:lnTo>
                    <a:pt x="125" y="1356"/>
                  </a:lnTo>
                  <a:lnTo>
                    <a:pt x="136" y="1401"/>
                  </a:lnTo>
                  <a:lnTo>
                    <a:pt x="148" y="1446"/>
                  </a:lnTo>
                  <a:lnTo>
                    <a:pt x="161" y="1491"/>
                  </a:lnTo>
                  <a:lnTo>
                    <a:pt x="174" y="1535"/>
                  </a:lnTo>
                  <a:lnTo>
                    <a:pt x="187" y="1579"/>
                  </a:lnTo>
                  <a:lnTo>
                    <a:pt x="200" y="1623"/>
                  </a:lnTo>
                  <a:lnTo>
                    <a:pt x="214" y="1667"/>
                  </a:lnTo>
                  <a:lnTo>
                    <a:pt x="229" y="1709"/>
                  </a:lnTo>
                  <a:lnTo>
                    <a:pt x="244" y="1752"/>
                  </a:lnTo>
                  <a:lnTo>
                    <a:pt x="259" y="1795"/>
                  </a:lnTo>
                  <a:lnTo>
                    <a:pt x="276" y="1836"/>
                  </a:lnTo>
                  <a:lnTo>
                    <a:pt x="292" y="1878"/>
                  </a:lnTo>
                  <a:lnTo>
                    <a:pt x="310" y="1920"/>
                  </a:lnTo>
                  <a:lnTo>
                    <a:pt x="328" y="1961"/>
                  </a:lnTo>
                  <a:lnTo>
                    <a:pt x="346" y="2001"/>
                  </a:lnTo>
                  <a:lnTo>
                    <a:pt x="365" y="2042"/>
                  </a:lnTo>
                  <a:lnTo>
                    <a:pt x="385" y="2083"/>
                  </a:lnTo>
                  <a:lnTo>
                    <a:pt x="405" y="2123"/>
                  </a:lnTo>
                  <a:lnTo>
                    <a:pt x="426" y="2163"/>
                  </a:lnTo>
                  <a:lnTo>
                    <a:pt x="445" y="2202"/>
                  </a:lnTo>
                  <a:lnTo>
                    <a:pt x="467" y="2241"/>
                  </a:lnTo>
                  <a:lnTo>
                    <a:pt x="490" y="2280"/>
                  </a:lnTo>
                  <a:lnTo>
                    <a:pt x="512" y="2319"/>
                  </a:lnTo>
                  <a:lnTo>
                    <a:pt x="535" y="2357"/>
                  </a:lnTo>
                  <a:lnTo>
                    <a:pt x="560" y="2395"/>
                  </a:lnTo>
                  <a:lnTo>
                    <a:pt x="584" y="2433"/>
                  </a:lnTo>
                  <a:lnTo>
                    <a:pt x="609" y="2471"/>
                  </a:lnTo>
                  <a:lnTo>
                    <a:pt x="634" y="2509"/>
                  </a:lnTo>
                  <a:lnTo>
                    <a:pt x="661" y="2546"/>
                  </a:lnTo>
                  <a:lnTo>
                    <a:pt x="687" y="2583"/>
                  </a:lnTo>
                  <a:lnTo>
                    <a:pt x="715" y="2620"/>
                  </a:lnTo>
                  <a:lnTo>
                    <a:pt x="742" y="2656"/>
                  </a:lnTo>
                  <a:lnTo>
                    <a:pt x="771" y="2693"/>
                  </a:lnTo>
                  <a:lnTo>
                    <a:pt x="799" y="2729"/>
                  </a:lnTo>
                  <a:lnTo>
                    <a:pt x="829" y="2765"/>
                  </a:lnTo>
                  <a:lnTo>
                    <a:pt x="860" y="2801"/>
                  </a:lnTo>
                  <a:lnTo>
                    <a:pt x="921" y="2873"/>
                  </a:lnTo>
                  <a:lnTo>
                    <a:pt x="985" y="2943"/>
                  </a:lnTo>
                  <a:lnTo>
                    <a:pt x="1200" y="2743"/>
                  </a:lnTo>
                  <a:lnTo>
                    <a:pt x="1140" y="2677"/>
                  </a:lnTo>
                  <a:lnTo>
                    <a:pt x="1082" y="2611"/>
                  </a:lnTo>
                  <a:lnTo>
                    <a:pt x="1054" y="2578"/>
                  </a:lnTo>
                  <a:lnTo>
                    <a:pt x="1028" y="2545"/>
                  </a:lnTo>
                  <a:lnTo>
                    <a:pt x="1001" y="2511"/>
                  </a:lnTo>
                  <a:lnTo>
                    <a:pt x="975" y="2478"/>
                  </a:lnTo>
                  <a:lnTo>
                    <a:pt x="949" y="2444"/>
                  </a:lnTo>
                  <a:lnTo>
                    <a:pt x="924" y="2411"/>
                  </a:lnTo>
                  <a:lnTo>
                    <a:pt x="899" y="2376"/>
                  </a:lnTo>
                  <a:lnTo>
                    <a:pt x="875" y="2342"/>
                  </a:lnTo>
                  <a:lnTo>
                    <a:pt x="852" y="2308"/>
                  </a:lnTo>
                  <a:lnTo>
                    <a:pt x="829" y="2274"/>
                  </a:lnTo>
                  <a:lnTo>
                    <a:pt x="807" y="2239"/>
                  </a:lnTo>
                  <a:lnTo>
                    <a:pt x="786" y="2203"/>
                  </a:lnTo>
                  <a:lnTo>
                    <a:pt x="764" y="2168"/>
                  </a:lnTo>
                  <a:lnTo>
                    <a:pt x="743" y="2133"/>
                  </a:lnTo>
                  <a:lnTo>
                    <a:pt x="724" y="2098"/>
                  </a:lnTo>
                  <a:lnTo>
                    <a:pt x="704" y="2062"/>
                  </a:lnTo>
                  <a:lnTo>
                    <a:pt x="684" y="2027"/>
                  </a:lnTo>
                  <a:lnTo>
                    <a:pt x="665" y="1990"/>
                  </a:lnTo>
                  <a:lnTo>
                    <a:pt x="648" y="1954"/>
                  </a:lnTo>
                  <a:lnTo>
                    <a:pt x="630" y="1917"/>
                  </a:lnTo>
                  <a:lnTo>
                    <a:pt x="612" y="1880"/>
                  </a:lnTo>
                  <a:lnTo>
                    <a:pt x="596" y="1843"/>
                  </a:lnTo>
                  <a:lnTo>
                    <a:pt x="579" y="1806"/>
                  </a:lnTo>
                  <a:lnTo>
                    <a:pt x="563" y="1767"/>
                  </a:lnTo>
                  <a:lnTo>
                    <a:pt x="549" y="1730"/>
                  </a:lnTo>
                  <a:lnTo>
                    <a:pt x="533" y="1691"/>
                  </a:lnTo>
                  <a:lnTo>
                    <a:pt x="519" y="1653"/>
                  </a:lnTo>
                  <a:lnTo>
                    <a:pt x="506" y="1613"/>
                  </a:lnTo>
                  <a:lnTo>
                    <a:pt x="491" y="1574"/>
                  </a:lnTo>
                  <a:lnTo>
                    <a:pt x="478" y="1534"/>
                  </a:lnTo>
                  <a:lnTo>
                    <a:pt x="466" y="1495"/>
                  </a:lnTo>
                  <a:lnTo>
                    <a:pt x="454" y="1454"/>
                  </a:lnTo>
                  <a:lnTo>
                    <a:pt x="443" y="1413"/>
                  </a:lnTo>
                  <a:lnTo>
                    <a:pt x="432" y="1372"/>
                  </a:lnTo>
                  <a:lnTo>
                    <a:pt x="421" y="1331"/>
                  </a:lnTo>
                  <a:lnTo>
                    <a:pt x="411" y="1288"/>
                  </a:lnTo>
                  <a:lnTo>
                    <a:pt x="401" y="1246"/>
                  </a:lnTo>
                  <a:lnTo>
                    <a:pt x="391" y="1203"/>
                  </a:lnTo>
                  <a:lnTo>
                    <a:pt x="383" y="1161"/>
                  </a:lnTo>
                  <a:lnTo>
                    <a:pt x="374" y="1118"/>
                  </a:lnTo>
                  <a:lnTo>
                    <a:pt x="358" y="1029"/>
                  </a:lnTo>
                  <a:lnTo>
                    <a:pt x="345" y="939"/>
                  </a:lnTo>
                  <a:lnTo>
                    <a:pt x="332" y="846"/>
                  </a:lnTo>
                  <a:lnTo>
                    <a:pt x="322" y="753"/>
                  </a:lnTo>
                  <a:lnTo>
                    <a:pt x="313" y="657"/>
                  </a:lnTo>
                  <a:lnTo>
                    <a:pt x="306" y="559"/>
                  </a:lnTo>
                  <a:lnTo>
                    <a:pt x="300" y="459"/>
                  </a:lnTo>
                  <a:lnTo>
                    <a:pt x="296" y="357"/>
                  </a:lnTo>
                  <a:lnTo>
                    <a:pt x="294" y="254"/>
                  </a:lnTo>
                  <a:lnTo>
                    <a:pt x="294" y="146"/>
                  </a:lnTo>
                  <a:lnTo>
                    <a:pt x="146" y="0"/>
                  </a:lnTo>
                  <a:lnTo>
                    <a:pt x="294" y="146"/>
                  </a:lnTo>
                  <a:lnTo>
                    <a:pt x="294" y="0"/>
                  </a:lnTo>
                  <a:lnTo>
                    <a:pt x="146" y="0"/>
                  </a:lnTo>
                  <a:lnTo>
                    <a:pt x="146" y="293"/>
                  </a:lnTo>
                  <a:close/>
                </a:path>
              </a:pathLst>
            </a:custGeom>
            <a:solidFill>
              <a:srgbClr val="A85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Freeform 126"/>
            <p:cNvSpPr>
              <a:spLocks/>
            </p:cNvSpPr>
            <p:nvPr/>
          </p:nvSpPr>
          <p:spPr bwMode="auto">
            <a:xfrm>
              <a:off x="567" y="1040"/>
              <a:ext cx="1692" cy="43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148" y="293"/>
                </a:cxn>
                <a:cxn ang="0">
                  <a:pos x="11856" y="293"/>
                </a:cxn>
                <a:cxn ang="0">
                  <a:pos x="11856" y="0"/>
                </a:cxn>
                <a:cxn ang="0">
                  <a:pos x="148" y="0"/>
                </a:cxn>
                <a:cxn ang="0">
                  <a:pos x="0" y="146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46"/>
                </a:cxn>
              </a:cxnLst>
              <a:rect l="0" t="0" r="r" b="b"/>
              <a:pathLst>
                <a:path w="11856" h="293">
                  <a:moveTo>
                    <a:pt x="0" y="146"/>
                  </a:moveTo>
                  <a:lnTo>
                    <a:pt x="148" y="293"/>
                  </a:lnTo>
                  <a:lnTo>
                    <a:pt x="11856" y="293"/>
                  </a:lnTo>
                  <a:lnTo>
                    <a:pt x="11856" y="0"/>
                  </a:lnTo>
                  <a:lnTo>
                    <a:pt x="148" y="0"/>
                  </a:lnTo>
                  <a:lnTo>
                    <a:pt x="0" y="146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A85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" name="Freeform 127"/>
            <p:cNvSpPr>
              <a:spLocks/>
            </p:cNvSpPr>
            <p:nvPr/>
          </p:nvSpPr>
          <p:spPr bwMode="auto">
            <a:xfrm>
              <a:off x="425" y="1062"/>
              <a:ext cx="183" cy="400"/>
            </a:xfrm>
            <a:custGeom>
              <a:avLst/>
              <a:gdLst/>
              <a:ahLst/>
              <a:cxnLst>
                <a:cxn ang="0">
                  <a:pos x="307" y="2797"/>
                </a:cxn>
                <a:cxn ang="0">
                  <a:pos x="433" y="2655"/>
                </a:cxn>
                <a:cxn ang="0">
                  <a:pos x="549" y="2511"/>
                </a:cxn>
                <a:cxn ang="0">
                  <a:pos x="604" y="2437"/>
                </a:cxn>
                <a:cxn ang="0">
                  <a:pos x="656" y="2363"/>
                </a:cxn>
                <a:cxn ang="0">
                  <a:pos x="708" y="2287"/>
                </a:cxn>
                <a:cxn ang="0">
                  <a:pos x="757" y="2211"/>
                </a:cxn>
                <a:cxn ang="0">
                  <a:pos x="802" y="2134"/>
                </a:cxn>
                <a:cxn ang="0">
                  <a:pos x="846" y="2056"/>
                </a:cxn>
                <a:cxn ang="0">
                  <a:pos x="887" y="1977"/>
                </a:cxn>
                <a:cxn ang="0">
                  <a:pos x="927" y="1896"/>
                </a:cxn>
                <a:cxn ang="0">
                  <a:pos x="964" y="1815"/>
                </a:cxn>
                <a:cxn ang="0">
                  <a:pos x="998" y="1732"/>
                </a:cxn>
                <a:cxn ang="0">
                  <a:pos x="1033" y="1649"/>
                </a:cxn>
                <a:cxn ang="0">
                  <a:pos x="1063" y="1562"/>
                </a:cxn>
                <a:cxn ang="0">
                  <a:pos x="1118" y="1389"/>
                </a:cxn>
                <a:cxn ang="0">
                  <a:pos x="1167" y="1210"/>
                </a:cxn>
                <a:cxn ang="0">
                  <a:pos x="1205" y="1024"/>
                </a:cxn>
                <a:cxn ang="0">
                  <a:pos x="1237" y="833"/>
                </a:cxn>
                <a:cxn ang="0">
                  <a:pos x="1261" y="636"/>
                </a:cxn>
                <a:cxn ang="0">
                  <a:pos x="1279" y="432"/>
                </a:cxn>
                <a:cxn ang="0">
                  <a:pos x="1289" y="220"/>
                </a:cxn>
                <a:cxn ang="0">
                  <a:pos x="1292" y="0"/>
                </a:cxn>
                <a:cxn ang="0">
                  <a:pos x="998" y="108"/>
                </a:cxn>
                <a:cxn ang="0">
                  <a:pos x="992" y="313"/>
                </a:cxn>
                <a:cxn ang="0">
                  <a:pos x="979" y="511"/>
                </a:cxn>
                <a:cxn ang="0">
                  <a:pos x="959" y="700"/>
                </a:cxn>
                <a:cxn ang="0">
                  <a:pos x="934" y="883"/>
                </a:cxn>
                <a:cxn ang="0">
                  <a:pos x="901" y="1057"/>
                </a:cxn>
                <a:cxn ang="0">
                  <a:pos x="860" y="1226"/>
                </a:cxn>
                <a:cxn ang="0">
                  <a:pos x="813" y="1388"/>
                </a:cxn>
                <a:cxn ang="0">
                  <a:pos x="773" y="1507"/>
                </a:cxn>
                <a:cxn ang="0">
                  <a:pos x="743" y="1584"/>
                </a:cxn>
                <a:cxn ang="0">
                  <a:pos x="713" y="1660"/>
                </a:cxn>
                <a:cxn ang="0">
                  <a:pos x="680" y="1734"/>
                </a:cxn>
                <a:cxn ang="0">
                  <a:pos x="644" y="1808"/>
                </a:cxn>
                <a:cxn ang="0">
                  <a:pos x="607" y="1881"/>
                </a:cxn>
                <a:cxn ang="0">
                  <a:pos x="568" y="1952"/>
                </a:cxn>
                <a:cxn ang="0">
                  <a:pos x="528" y="2022"/>
                </a:cxn>
                <a:cxn ang="0">
                  <a:pos x="485" y="2093"/>
                </a:cxn>
                <a:cxn ang="0">
                  <a:pos x="440" y="2162"/>
                </a:cxn>
                <a:cxn ang="0">
                  <a:pos x="393" y="2230"/>
                </a:cxn>
                <a:cxn ang="0">
                  <a:pos x="343" y="2298"/>
                </a:cxn>
                <a:cxn ang="0">
                  <a:pos x="264" y="2399"/>
                </a:cxn>
                <a:cxn ang="0">
                  <a:pos x="152" y="2532"/>
                </a:cxn>
                <a:cxn ang="0">
                  <a:pos x="91" y="2796"/>
                </a:cxn>
                <a:cxn ang="0">
                  <a:pos x="0" y="2697"/>
                </a:cxn>
                <a:cxn ang="0">
                  <a:pos x="308" y="2598"/>
                </a:cxn>
              </a:cxnLst>
              <a:rect l="0" t="0" r="r" b="b"/>
              <a:pathLst>
                <a:path w="1292" h="2797">
                  <a:moveTo>
                    <a:pt x="308" y="2598"/>
                  </a:moveTo>
                  <a:lnTo>
                    <a:pt x="307" y="2797"/>
                  </a:lnTo>
                  <a:lnTo>
                    <a:pt x="371" y="2726"/>
                  </a:lnTo>
                  <a:lnTo>
                    <a:pt x="433" y="2655"/>
                  </a:lnTo>
                  <a:lnTo>
                    <a:pt x="493" y="2583"/>
                  </a:lnTo>
                  <a:lnTo>
                    <a:pt x="549" y="2511"/>
                  </a:lnTo>
                  <a:lnTo>
                    <a:pt x="577" y="2474"/>
                  </a:lnTo>
                  <a:lnTo>
                    <a:pt x="604" y="2437"/>
                  </a:lnTo>
                  <a:lnTo>
                    <a:pt x="631" y="2400"/>
                  </a:lnTo>
                  <a:lnTo>
                    <a:pt x="656" y="2363"/>
                  </a:lnTo>
                  <a:lnTo>
                    <a:pt x="683" y="2325"/>
                  </a:lnTo>
                  <a:lnTo>
                    <a:pt x="708" y="2287"/>
                  </a:lnTo>
                  <a:lnTo>
                    <a:pt x="732" y="2249"/>
                  </a:lnTo>
                  <a:lnTo>
                    <a:pt x="757" y="2211"/>
                  </a:lnTo>
                  <a:lnTo>
                    <a:pt x="779" y="2173"/>
                  </a:lnTo>
                  <a:lnTo>
                    <a:pt x="802" y="2134"/>
                  </a:lnTo>
                  <a:lnTo>
                    <a:pt x="824" y="2095"/>
                  </a:lnTo>
                  <a:lnTo>
                    <a:pt x="846" y="2056"/>
                  </a:lnTo>
                  <a:lnTo>
                    <a:pt x="866" y="2017"/>
                  </a:lnTo>
                  <a:lnTo>
                    <a:pt x="887" y="1977"/>
                  </a:lnTo>
                  <a:lnTo>
                    <a:pt x="907" y="1937"/>
                  </a:lnTo>
                  <a:lnTo>
                    <a:pt x="927" y="1896"/>
                  </a:lnTo>
                  <a:lnTo>
                    <a:pt x="946" y="1855"/>
                  </a:lnTo>
                  <a:lnTo>
                    <a:pt x="964" y="1815"/>
                  </a:lnTo>
                  <a:lnTo>
                    <a:pt x="982" y="1774"/>
                  </a:lnTo>
                  <a:lnTo>
                    <a:pt x="998" y="1732"/>
                  </a:lnTo>
                  <a:lnTo>
                    <a:pt x="1016" y="1690"/>
                  </a:lnTo>
                  <a:lnTo>
                    <a:pt x="1033" y="1649"/>
                  </a:lnTo>
                  <a:lnTo>
                    <a:pt x="1048" y="1606"/>
                  </a:lnTo>
                  <a:lnTo>
                    <a:pt x="1063" y="1562"/>
                  </a:lnTo>
                  <a:lnTo>
                    <a:pt x="1092" y="1477"/>
                  </a:lnTo>
                  <a:lnTo>
                    <a:pt x="1118" y="1389"/>
                  </a:lnTo>
                  <a:lnTo>
                    <a:pt x="1144" y="1300"/>
                  </a:lnTo>
                  <a:lnTo>
                    <a:pt x="1167" y="1210"/>
                  </a:lnTo>
                  <a:lnTo>
                    <a:pt x="1186" y="1118"/>
                  </a:lnTo>
                  <a:lnTo>
                    <a:pt x="1205" y="1024"/>
                  </a:lnTo>
                  <a:lnTo>
                    <a:pt x="1223" y="930"/>
                  </a:lnTo>
                  <a:lnTo>
                    <a:pt x="1237" y="833"/>
                  </a:lnTo>
                  <a:lnTo>
                    <a:pt x="1250" y="736"/>
                  </a:lnTo>
                  <a:lnTo>
                    <a:pt x="1261" y="636"/>
                  </a:lnTo>
                  <a:lnTo>
                    <a:pt x="1271" y="535"/>
                  </a:lnTo>
                  <a:lnTo>
                    <a:pt x="1279" y="432"/>
                  </a:lnTo>
                  <a:lnTo>
                    <a:pt x="1284" y="327"/>
                  </a:lnTo>
                  <a:lnTo>
                    <a:pt x="1289" y="220"/>
                  </a:lnTo>
                  <a:lnTo>
                    <a:pt x="1291" y="111"/>
                  </a:lnTo>
                  <a:lnTo>
                    <a:pt x="1292" y="0"/>
                  </a:lnTo>
                  <a:lnTo>
                    <a:pt x="998" y="0"/>
                  </a:lnTo>
                  <a:lnTo>
                    <a:pt x="998" y="108"/>
                  </a:lnTo>
                  <a:lnTo>
                    <a:pt x="996" y="211"/>
                  </a:lnTo>
                  <a:lnTo>
                    <a:pt x="992" y="313"/>
                  </a:lnTo>
                  <a:lnTo>
                    <a:pt x="986" y="413"/>
                  </a:lnTo>
                  <a:lnTo>
                    <a:pt x="979" y="511"/>
                  </a:lnTo>
                  <a:lnTo>
                    <a:pt x="970" y="607"/>
                  </a:lnTo>
                  <a:lnTo>
                    <a:pt x="959" y="700"/>
                  </a:lnTo>
                  <a:lnTo>
                    <a:pt x="947" y="793"/>
                  </a:lnTo>
                  <a:lnTo>
                    <a:pt x="934" y="883"/>
                  </a:lnTo>
                  <a:lnTo>
                    <a:pt x="917" y="971"/>
                  </a:lnTo>
                  <a:lnTo>
                    <a:pt x="901" y="1057"/>
                  </a:lnTo>
                  <a:lnTo>
                    <a:pt x="881" y="1142"/>
                  </a:lnTo>
                  <a:lnTo>
                    <a:pt x="860" y="1226"/>
                  </a:lnTo>
                  <a:lnTo>
                    <a:pt x="838" y="1308"/>
                  </a:lnTo>
                  <a:lnTo>
                    <a:pt x="813" y="1388"/>
                  </a:lnTo>
                  <a:lnTo>
                    <a:pt x="786" y="1468"/>
                  </a:lnTo>
                  <a:lnTo>
                    <a:pt x="773" y="1507"/>
                  </a:lnTo>
                  <a:lnTo>
                    <a:pt x="758" y="1545"/>
                  </a:lnTo>
                  <a:lnTo>
                    <a:pt x="743" y="1584"/>
                  </a:lnTo>
                  <a:lnTo>
                    <a:pt x="728" y="1622"/>
                  </a:lnTo>
                  <a:lnTo>
                    <a:pt x="713" y="1660"/>
                  </a:lnTo>
                  <a:lnTo>
                    <a:pt x="696" y="1697"/>
                  </a:lnTo>
                  <a:lnTo>
                    <a:pt x="680" y="1734"/>
                  </a:lnTo>
                  <a:lnTo>
                    <a:pt x="662" y="1771"/>
                  </a:lnTo>
                  <a:lnTo>
                    <a:pt x="644" y="1808"/>
                  </a:lnTo>
                  <a:lnTo>
                    <a:pt x="626" y="1844"/>
                  </a:lnTo>
                  <a:lnTo>
                    <a:pt x="607" y="1881"/>
                  </a:lnTo>
                  <a:lnTo>
                    <a:pt x="588" y="1916"/>
                  </a:lnTo>
                  <a:lnTo>
                    <a:pt x="568" y="1952"/>
                  </a:lnTo>
                  <a:lnTo>
                    <a:pt x="549" y="1987"/>
                  </a:lnTo>
                  <a:lnTo>
                    <a:pt x="528" y="2022"/>
                  </a:lnTo>
                  <a:lnTo>
                    <a:pt x="506" y="2057"/>
                  </a:lnTo>
                  <a:lnTo>
                    <a:pt x="485" y="2093"/>
                  </a:lnTo>
                  <a:lnTo>
                    <a:pt x="462" y="2128"/>
                  </a:lnTo>
                  <a:lnTo>
                    <a:pt x="440" y="2162"/>
                  </a:lnTo>
                  <a:lnTo>
                    <a:pt x="416" y="2196"/>
                  </a:lnTo>
                  <a:lnTo>
                    <a:pt x="393" y="2230"/>
                  </a:lnTo>
                  <a:lnTo>
                    <a:pt x="368" y="2265"/>
                  </a:lnTo>
                  <a:lnTo>
                    <a:pt x="343" y="2298"/>
                  </a:lnTo>
                  <a:lnTo>
                    <a:pt x="318" y="2331"/>
                  </a:lnTo>
                  <a:lnTo>
                    <a:pt x="264" y="2399"/>
                  </a:lnTo>
                  <a:lnTo>
                    <a:pt x="209" y="2465"/>
                  </a:lnTo>
                  <a:lnTo>
                    <a:pt x="152" y="2532"/>
                  </a:lnTo>
                  <a:lnTo>
                    <a:pt x="92" y="2597"/>
                  </a:lnTo>
                  <a:lnTo>
                    <a:pt x="91" y="2796"/>
                  </a:lnTo>
                  <a:lnTo>
                    <a:pt x="92" y="2597"/>
                  </a:lnTo>
                  <a:lnTo>
                    <a:pt x="0" y="2697"/>
                  </a:lnTo>
                  <a:lnTo>
                    <a:pt x="91" y="2796"/>
                  </a:lnTo>
                  <a:lnTo>
                    <a:pt x="308" y="2598"/>
                  </a:lnTo>
                  <a:close/>
                </a:path>
              </a:pathLst>
            </a:custGeom>
            <a:solidFill>
              <a:srgbClr val="A85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Freeform 128"/>
            <p:cNvSpPr>
              <a:spLocks/>
            </p:cNvSpPr>
            <p:nvPr/>
          </p:nvSpPr>
          <p:spPr bwMode="auto">
            <a:xfrm>
              <a:off x="438" y="1431"/>
              <a:ext cx="171" cy="426"/>
            </a:xfrm>
            <a:custGeom>
              <a:avLst/>
              <a:gdLst/>
              <a:ahLst/>
              <a:cxnLst>
                <a:cxn ang="0">
                  <a:pos x="1200" y="2870"/>
                </a:cxn>
                <a:cxn ang="0">
                  <a:pos x="1193" y="2650"/>
                </a:cxn>
                <a:cxn ang="0">
                  <a:pos x="1180" y="2433"/>
                </a:cxn>
                <a:cxn ang="0">
                  <a:pos x="1159" y="2222"/>
                </a:cxn>
                <a:cxn ang="0">
                  <a:pos x="1132" y="2016"/>
                </a:cxn>
                <a:cxn ang="0">
                  <a:pos x="1097" y="1814"/>
                </a:cxn>
                <a:cxn ang="0">
                  <a:pos x="1053" y="1617"/>
                </a:cxn>
                <a:cxn ang="0">
                  <a:pos x="1002" y="1425"/>
                </a:cxn>
                <a:cxn ang="0">
                  <a:pos x="943" y="1237"/>
                </a:cxn>
                <a:cxn ang="0">
                  <a:pos x="892" y="1099"/>
                </a:cxn>
                <a:cxn ang="0">
                  <a:pos x="857" y="1010"/>
                </a:cxn>
                <a:cxn ang="0">
                  <a:pos x="818" y="920"/>
                </a:cxn>
                <a:cxn ang="0">
                  <a:pos x="779" y="833"/>
                </a:cxn>
                <a:cxn ang="0">
                  <a:pos x="736" y="748"/>
                </a:cxn>
                <a:cxn ang="0">
                  <a:pos x="691" y="663"/>
                </a:cxn>
                <a:cxn ang="0">
                  <a:pos x="644" y="579"/>
                </a:cxn>
                <a:cxn ang="0">
                  <a:pos x="594" y="497"/>
                </a:cxn>
                <a:cxn ang="0">
                  <a:pos x="542" y="417"/>
                </a:cxn>
                <a:cxn ang="0">
                  <a:pos x="488" y="338"/>
                </a:cxn>
                <a:cxn ang="0">
                  <a:pos x="432" y="260"/>
                </a:cxn>
                <a:cxn ang="0">
                  <a:pos x="373" y="184"/>
                </a:cxn>
                <a:cxn ang="0">
                  <a:pos x="313" y="109"/>
                </a:cxn>
                <a:cxn ang="0">
                  <a:pos x="249" y="36"/>
                </a:cxn>
                <a:cxn ang="0">
                  <a:pos x="0" y="198"/>
                </a:cxn>
                <a:cxn ang="0">
                  <a:pos x="60" y="264"/>
                </a:cxn>
                <a:cxn ang="0">
                  <a:pos x="117" y="331"/>
                </a:cxn>
                <a:cxn ang="0">
                  <a:pos x="172" y="400"/>
                </a:cxn>
                <a:cxn ang="0">
                  <a:pos x="223" y="471"/>
                </a:cxn>
                <a:cxn ang="0">
                  <a:pos x="274" y="542"/>
                </a:cxn>
                <a:cxn ang="0">
                  <a:pos x="322" y="615"/>
                </a:cxn>
                <a:cxn ang="0">
                  <a:pos x="369" y="689"/>
                </a:cxn>
                <a:cxn ang="0">
                  <a:pos x="413" y="764"/>
                </a:cxn>
                <a:cxn ang="0">
                  <a:pos x="454" y="841"/>
                </a:cxn>
                <a:cxn ang="0">
                  <a:pos x="495" y="919"/>
                </a:cxn>
                <a:cxn ang="0">
                  <a:pos x="532" y="999"/>
                </a:cxn>
                <a:cxn ang="0">
                  <a:pos x="569" y="1081"/>
                </a:cxn>
                <a:cxn ang="0">
                  <a:pos x="603" y="1162"/>
                </a:cxn>
                <a:cxn ang="0">
                  <a:pos x="635" y="1245"/>
                </a:cxn>
                <a:cxn ang="0">
                  <a:pos x="694" y="1418"/>
                </a:cxn>
                <a:cxn ang="0">
                  <a:pos x="746" y="1595"/>
                </a:cxn>
                <a:cxn ang="0">
                  <a:pos x="789" y="1777"/>
                </a:cxn>
                <a:cxn ang="0">
                  <a:pos x="826" y="1965"/>
                </a:cxn>
                <a:cxn ang="0">
                  <a:pos x="856" y="2158"/>
                </a:cxn>
                <a:cxn ang="0">
                  <a:pos x="879" y="2355"/>
                </a:cxn>
                <a:cxn ang="0">
                  <a:pos x="895" y="2559"/>
                </a:cxn>
                <a:cxn ang="0">
                  <a:pos x="905" y="2767"/>
                </a:cxn>
                <a:cxn ang="0">
                  <a:pos x="907" y="2981"/>
                </a:cxn>
              </a:cxnLst>
              <a:rect l="0" t="0" r="r" b="b"/>
              <a:pathLst>
                <a:path w="1201" h="2981">
                  <a:moveTo>
                    <a:pt x="1201" y="2981"/>
                  </a:moveTo>
                  <a:lnTo>
                    <a:pt x="1200" y="2870"/>
                  </a:lnTo>
                  <a:lnTo>
                    <a:pt x="1198" y="2759"/>
                  </a:lnTo>
                  <a:lnTo>
                    <a:pt x="1193" y="2650"/>
                  </a:lnTo>
                  <a:lnTo>
                    <a:pt x="1188" y="2541"/>
                  </a:lnTo>
                  <a:lnTo>
                    <a:pt x="1180" y="2433"/>
                  </a:lnTo>
                  <a:lnTo>
                    <a:pt x="1170" y="2328"/>
                  </a:lnTo>
                  <a:lnTo>
                    <a:pt x="1159" y="2222"/>
                  </a:lnTo>
                  <a:lnTo>
                    <a:pt x="1146" y="2119"/>
                  </a:lnTo>
                  <a:lnTo>
                    <a:pt x="1132" y="2016"/>
                  </a:lnTo>
                  <a:lnTo>
                    <a:pt x="1115" y="1915"/>
                  </a:lnTo>
                  <a:lnTo>
                    <a:pt x="1097" y="1814"/>
                  </a:lnTo>
                  <a:lnTo>
                    <a:pt x="1076" y="1715"/>
                  </a:lnTo>
                  <a:lnTo>
                    <a:pt x="1053" y="1617"/>
                  </a:lnTo>
                  <a:lnTo>
                    <a:pt x="1028" y="1520"/>
                  </a:lnTo>
                  <a:lnTo>
                    <a:pt x="1002" y="1425"/>
                  </a:lnTo>
                  <a:lnTo>
                    <a:pt x="973" y="1330"/>
                  </a:lnTo>
                  <a:lnTo>
                    <a:pt x="943" y="1237"/>
                  </a:lnTo>
                  <a:lnTo>
                    <a:pt x="911" y="1145"/>
                  </a:lnTo>
                  <a:lnTo>
                    <a:pt x="892" y="1099"/>
                  </a:lnTo>
                  <a:lnTo>
                    <a:pt x="874" y="1054"/>
                  </a:lnTo>
                  <a:lnTo>
                    <a:pt x="857" y="1010"/>
                  </a:lnTo>
                  <a:lnTo>
                    <a:pt x="838" y="964"/>
                  </a:lnTo>
                  <a:lnTo>
                    <a:pt x="818" y="920"/>
                  </a:lnTo>
                  <a:lnTo>
                    <a:pt x="799" y="876"/>
                  </a:lnTo>
                  <a:lnTo>
                    <a:pt x="779" y="833"/>
                  </a:lnTo>
                  <a:lnTo>
                    <a:pt x="757" y="790"/>
                  </a:lnTo>
                  <a:lnTo>
                    <a:pt x="736" y="748"/>
                  </a:lnTo>
                  <a:lnTo>
                    <a:pt x="714" y="705"/>
                  </a:lnTo>
                  <a:lnTo>
                    <a:pt x="691" y="663"/>
                  </a:lnTo>
                  <a:lnTo>
                    <a:pt x="668" y="621"/>
                  </a:lnTo>
                  <a:lnTo>
                    <a:pt x="644" y="579"/>
                  </a:lnTo>
                  <a:lnTo>
                    <a:pt x="619" y="538"/>
                  </a:lnTo>
                  <a:lnTo>
                    <a:pt x="594" y="497"/>
                  </a:lnTo>
                  <a:lnTo>
                    <a:pt x="569" y="456"/>
                  </a:lnTo>
                  <a:lnTo>
                    <a:pt x="542" y="417"/>
                  </a:lnTo>
                  <a:lnTo>
                    <a:pt x="516" y="377"/>
                  </a:lnTo>
                  <a:lnTo>
                    <a:pt x="488" y="338"/>
                  </a:lnTo>
                  <a:lnTo>
                    <a:pt x="461" y="298"/>
                  </a:lnTo>
                  <a:lnTo>
                    <a:pt x="432" y="260"/>
                  </a:lnTo>
                  <a:lnTo>
                    <a:pt x="403" y="222"/>
                  </a:lnTo>
                  <a:lnTo>
                    <a:pt x="373" y="184"/>
                  </a:lnTo>
                  <a:lnTo>
                    <a:pt x="343" y="146"/>
                  </a:lnTo>
                  <a:lnTo>
                    <a:pt x="313" y="109"/>
                  </a:lnTo>
                  <a:lnTo>
                    <a:pt x="281" y="73"/>
                  </a:lnTo>
                  <a:lnTo>
                    <a:pt x="249" y="36"/>
                  </a:lnTo>
                  <a:lnTo>
                    <a:pt x="217" y="0"/>
                  </a:lnTo>
                  <a:lnTo>
                    <a:pt x="0" y="198"/>
                  </a:lnTo>
                  <a:lnTo>
                    <a:pt x="31" y="231"/>
                  </a:lnTo>
                  <a:lnTo>
                    <a:pt x="60" y="264"/>
                  </a:lnTo>
                  <a:lnTo>
                    <a:pt x="88" y="298"/>
                  </a:lnTo>
                  <a:lnTo>
                    <a:pt x="117" y="331"/>
                  </a:lnTo>
                  <a:lnTo>
                    <a:pt x="144" y="366"/>
                  </a:lnTo>
                  <a:lnTo>
                    <a:pt x="172" y="400"/>
                  </a:lnTo>
                  <a:lnTo>
                    <a:pt x="198" y="435"/>
                  </a:lnTo>
                  <a:lnTo>
                    <a:pt x="223" y="471"/>
                  </a:lnTo>
                  <a:lnTo>
                    <a:pt x="249" y="506"/>
                  </a:lnTo>
                  <a:lnTo>
                    <a:pt x="274" y="542"/>
                  </a:lnTo>
                  <a:lnTo>
                    <a:pt x="298" y="578"/>
                  </a:lnTo>
                  <a:lnTo>
                    <a:pt x="322" y="615"/>
                  </a:lnTo>
                  <a:lnTo>
                    <a:pt x="346" y="652"/>
                  </a:lnTo>
                  <a:lnTo>
                    <a:pt x="369" y="689"/>
                  </a:lnTo>
                  <a:lnTo>
                    <a:pt x="391" y="727"/>
                  </a:lnTo>
                  <a:lnTo>
                    <a:pt x="413" y="764"/>
                  </a:lnTo>
                  <a:lnTo>
                    <a:pt x="434" y="802"/>
                  </a:lnTo>
                  <a:lnTo>
                    <a:pt x="454" y="841"/>
                  </a:lnTo>
                  <a:lnTo>
                    <a:pt x="475" y="881"/>
                  </a:lnTo>
                  <a:lnTo>
                    <a:pt x="495" y="919"/>
                  </a:lnTo>
                  <a:lnTo>
                    <a:pt x="514" y="960"/>
                  </a:lnTo>
                  <a:lnTo>
                    <a:pt x="532" y="999"/>
                  </a:lnTo>
                  <a:lnTo>
                    <a:pt x="551" y="1040"/>
                  </a:lnTo>
                  <a:lnTo>
                    <a:pt x="569" y="1081"/>
                  </a:lnTo>
                  <a:lnTo>
                    <a:pt x="586" y="1121"/>
                  </a:lnTo>
                  <a:lnTo>
                    <a:pt x="603" y="1162"/>
                  </a:lnTo>
                  <a:lnTo>
                    <a:pt x="619" y="1204"/>
                  </a:lnTo>
                  <a:lnTo>
                    <a:pt x="635" y="1245"/>
                  </a:lnTo>
                  <a:lnTo>
                    <a:pt x="666" y="1331"/>
                  </a:lnTo>
                  <a:lnTo>
                    <a:pt x="694" y="1418"/>
                  </a:lnTo>
                  <a:lnTo>
                    <a:pt x="720" y="1506"/>
                  </a:lnTo>
                  <a:lnTo>
                    <a:pt x="746" y="1595"/>
                  </a:lnTo>
                  <a:lnTo>
                    <a:pt x="769" y="1685"/>
                  </a:lnTo>
                  <a:lnTo>
                    <a:pt x="789" y="1777"/>
                  </a:lnTo>
                  <a:lnTo>
                    <a:pt x="808" y="1871"/>
                  </a:lnTo>
                  <a:lnTo>
                    <a:pt x="826" y="1965"/>
                  </a:lnTo>
                  <a:lnTo>
                    <a:pt x="841" y="2061"/>
                  </a:lnTo>
                  <a:lnTo>
                    <a:pt x="856" y="2158"/>
                  </a:lnTo>
                  <a:lnTo>
                    <a:pt x="868" y="2256"/>
                  </a:lnTo>
                  <a:lnTo>
                    <a:pt x="879" y="2355"/>
                  </a:lnTo>
                  <a:lnTo>
                    <a:pt x="888" y="2456"/>
                  </a:lnTo>
                  <a:lnTo>
                    <a:pt x="895" y="2559"/>
                  </a:lnTo>
                  <a:lnTo>
                    <a:pt x="901" y="2662"/>
                  </a:lnTo>
                  <a:lnTo>
                    <a:pt x="905" y="2767"/>
                  </a:lnTo>
                  <a:lnTo>
                    <a:pt x="907" y="2873"/>
                  </a:lnTo>
                  <a:lnTo>
                    <a:pt x="907" y="2981"/>
                  </a:lnTo>
                  <a:lnTo>
                    <a:pt x="1201" y="2981"/>
                  </a:lnTo>
                  <a:close/>
                </a:path>
              </a:pathLst>
            </a:custGeom>
            <a:solidFill>
              <a:srgbClr val="A85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129"/>
            <p:cNvSpPr>
              <a:spLocks noChangeArrowheads="1"/>
            </p:cNvSpPr>
            <p:nvPr/>
          </p:nvSpPr>
          <p:spPr bwMode="auto">
            <a:xfrm>
              <a:off x="567" y="1857"/>
              <a:ext cx="42" cy="882"/>
            </a:xfrm>
            <a:prstGeom prst="rect">
              <a:avLst/>
            </a:prstGeom>
            <a:solidFill>
              <a:srgbClr val="A858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Freeform 130"/>
            <p:cNvSpPr>
              <a:spLocks/>
            </p:cNvSpPr>
            <p:nvPr/>
          </p:nvSpPr>
          <p:spPr bwMode="auto">
            <a:xfrm>
              <a:off x="567" y="2739"/>
              <a:ext cx="875" cy="813"/>
            </a:xfrm>
            <a:custGeom>
              <a:avLst/>
              <a:gdLst/>
              <a:ahLst/>
              <a:cxnLst>
                <a:cxn ang="0">
                  <a:pos x="6006" y="5301"/>
                </a:cxn>
                <a:cxn ang="0">
                  <a:pos x="5806" y="5134"/>
                </a:cxn>
                <a:cxn ang="0">
                  <a:pos x="5596" y="4979"/>
                </a:cxn>
                <a:cxn ang="0">
                  <a:pos x="5379" y="4833"/>
                </a:cxn>
                <a:cxn ang="0">
                  <a:pos x="5039" y="4631"/>
                </a:cxn>
                <a:cxn ang="0">
                  <a:pos x="4568" y="4382"/>
                </a:cxn>
                <a:cxn ang="0">
                  <a:pos x="4084" y="4152"/>
                </a:cxn>
                <a:cxn ang="0">
                  <a:pos x="3353" y="3819"/>
                </a:cxn>
                <a:cxn ang="0">
                  <a:pos x="2875" y="3594"/>
                </a:cxn>
                <a:cxn ang="0">
                  <a:pos x="2414" y="3355"/>
                </a:cxn>
                <a:cxn ang="0">
                  <a:pos x="2192" y="3229"/>
                </a:cxn>
                <a:cxn ang="0">
                  <a:pos x="1979" y="3097"/>
                </a:cxn>
                <a:cxn ang="0">
                  <a:pos x="1773" y="2956"/>
                </a:cxn>
                <a:cxn ang="0">
                  <a:pos x="1577" y="2809"/>
                </a:cxn>
                <a:cxn ang="0">
                  <a:pos x="1391" y="2652"/>
                </a:cxn>
                <a:cxn ang="0">
                  <a:pos x="1218" y="2485"/>
                </a:cxn>
                <a:cxn ang="0">
                  <a:pos x="1055" y="2307"/>
                </a:cxn>
                <a:cxn ang="0">
                  <a:pos x="906" y="2117"/>
                </a:cxn>
                <a:cxn ang="0">
                  <a:pos x="772" y="1913"/>
                </a:cxn>
                <a:cxn ang="0">
                  <a:pos x="651" y="1693"/>
                </a:cxn>
                <a:cxn ang="0">
                  <a:pos x="547" y="1459"/>
                </a:cxn>
                <a:cxn ang="0">
                  <a:pos x="459" y="1208"/>
                </a:cxn>
                <a:cxn ang="0">
                  <a:pos x="389" y="937"/>
                </a:cxn>
                <a:cxn ang="0">
                  <a:pos x="337" y="647"/>
                </a:cxn>
                <a:cxn ang="0">
                  <a:pos x="305" y="335"/>
                </a:cxn>
                <a:cxn ang="0">
                  <a:pos x="294" y="0"/>
                </a:cxn>
                <a:cxn ang="0">
                  <a:pos x="8" y="267"/>
                </a:cxn>
                <a:cxn ang="0">
                  <a:pos x="36" y="605"/>
                </a:cxn>
                <a:cxn ang="0">
                  <a:pos x="86" y="923"/>
                </a:cxn>
                <a:cxn ang="0">
                  <a:pos x="158" y="1222"/>
                </a:cxn>
                <a:cxn ang="0">
                  <a:pos x="249" y="1501"/>
                </a:cxn>
                <a:cxn ang="0">
                  <a:pos x="359" y="1762"/>
                </a:cxn>
                <a:cxn ang="0">
                  <a:pos x="486" y="2006"/>
                </a:cxn>
                <a:cxn ang="0">
                  <a:pos x="630" y="2233"/>
                </a:cxn>
                <a:cxn ang="0">
                  <a:pos x="790" y="2445"/>
                </a:cxn>
                <a:cxn ang="0">
                  <a:pos x="963" y="2642"/>
                </a:cxn>
                <a:cxn ang="0">
                  <a:pos x="1147" y="2825"/>
                </a:cxn>
                <a:cxn ang="0">
                  <a:pos x="1344" y="2997"/>
                </a:cxn>
                <a:cxn ang="0">
                  <a:pos x="1550" y="3156"/>
                </a:cxn>
                <a:cxn ang="0">
                  <a:pos x="1764" y="3307"/>
                </a:cxn>
                <a:cxn ang="0">
                  <a:pos x="1986" y="3446"/>
                </a:cxn>
                <a:cxn ang="0">
                  <a:pos x="2215" y="3579"/>
                </a:cxn>
                <a:cxn ang="0">
                  <a:pos x="2627" y="3797"/>
                </a:cxn>
                <a:cxn ang="0">
                  <a:pos x="3110" y="4029"/>
                </a:cxn>
                <a:cxn ang="0">
                  <a:pos x="3841" y="4362"/>
                </a:cxn>
                <a:cxn ang="0">
                  <a:pos x="4321" y="4587"/>
                </a:cxn>
                <a:cxn ang="0">
                  <a:pos x="4783" y="4823"/>
                </a:cxn>
                <a:cxn ang="0">
                  <a:pos x="5167" y="5046"/>
                </a:cxn>
                <a:cxn ang="0">
                  <a:pos x="5377" y="5184"/>
                </a:cxn>
                <a:cxn ang="0">
                  <a:pos x="5576" y="5328"/>
                </a:cxn>
                <a:cxn ang="0">
                  <a:pos x="5767" y="5481"/>
                </a:cxn>
                <a:cxn ang="0">
                  <a:pos x="6102" y="5601"/>
                </a:cxn>
                <a:cxn ang="0">
                  <a:pos x="5902" y="5388"/>
                </a:cxn>
              </a:cxnLst>
              <a:rect l="0" t="0" r="r" b="b"/>
              <a:pathLst>
                <a:path w="6102" h="5696">
                  <a:moveTo>
                    <a:pt x="5902" y="5388"/>
                  </a:moveTo>
                  <a:lnTo>
                    <a:pt x="6102" y="5388"/>
                  </a:lnTo>
                  <a:lnTo>
                    <a:pt x="6055" y="5344"/>
                  </a:lnTo>
                  <a:lnTo>
                    <a:pt x="6006" y="5301"/>
                  </a:lnTo>
                  <a:lnTo>
                    <a:pt x="5957" y="5259"/>
                  </a:lnTo>
                  <a:lnTo>
                    <a:pt x="5907" y="5217"/>
                  </a:lnTo>
                  <a:lnTo>
                    <a:pt x="5857" y="5175"/>
                  </a:lnTo>
                  <a:lnTo>
                    <a:pt x="5806" y="5134"/>
                  </a:lnTo>
                  <a:lnTo>
                    <a:pt x="5755" y="5095"/>
                  </a:lnTo>
                  <a:lnTo>
                    <a:pt x="5702" y="5056"/>
                  </a:lnTo>
                  <a:lnTo>
                    <a:pt x="5649" y="5018"/>
                  </a:lnTo>
                  <a:lnTo>
                    <a:pt x="5596" y="4979"/>
                  </a:lnTo>
                  <a:lnTo>
                    <a:pt x="5542" y="4942"/>
                  </a:lnTo>
                  <a:lnTo>
                    <a:pt x="5488" y="4906"/>
                  </a:lnTo>
                  <a:lnTo>
                    <a:pt x="5434" y="4870"/>
                  </a:lnTo>
                  <a:lnTo>
                    <a:pt x="5379" y="4833"/>
                  </a:lnTo>
                  <a:lnTo>
                    <a:pt x="5322" y="4799"/>
                  </a:lnTo>
                  <a:lnTo>
                    <a:pt x="5266" y="4763"/>
                  </a:lnTo>
                  <a:lnTo>
                    <a:pt x="5153" y="4697"/>
                  </a:lnTo>
                  <a:lnTo>
                    <a:pt x="5039" y="4631"/>
                  </a:lnTo>
                  <a:lnTo>
                    <a:pt x="4923" y="4566"/>
                  </a:lnTo>
                  <a:lnTo>
                    <a:pt x="4806" y="4504"/>
                  </a:lnTo>
                  <a:lnTo>
                    <a:pt x="4687" y="4442"/>
                  </a:lnTo>
                  <a:lnTo>
                    <a:pt x="4568" y="4382"/>
                  </a:lnTo>
                  <a:lnTo>
                    <a:pt x="4448" y="4323"/>
                  </a:lnTo>
                  <a:lnTo>
                    <a:pt x="4327" y="4265"/>
                  </a:lnTo>
                  <a:lnTo>
                    <a:pt x="4206" y="4208"/>
                  </a:lnTo>
                  <a:lnTo>
                    <a:pt x="4084" y="4152"/>
                  </a:lnTo>
                  <a:lnTo>
                    <a:pt x="3962" y="4096"/>
                  </a:lnTo>
                  <a:lnTo>
                    <a:pt x="3840" y="4040"/>
                  </a:lnTo>
                  <a:lnTo>
                    <a:pt x="3596" y="3929"/>
                  </a:lnTo>
                  <a:lnTo>
                    <a:pt x="3353" y="3819"/>
                  </a:lnTo>
                  <a:lnTo>
                    <a:pt x="3233" y="3763"/>
                  </a:lnTo>
                  <a:lnTo>
                    <a:pt x="3113" y="3708"/>
                  </a:lnTo>
                  <a:lnTo>
                    <a:pt x="2994" y="3651"/>
                  </a:lnTo>
                  <a:lnTo>
                    <a:pt x="2875" y="3594"/>
                  </a:lnTo>
                  <a:lnTo>
                    <a:pt x="2758" y="3535"/>
                  </a:lnTo>
                  <a:lnTo>
                    <a:pt x="2642" y="3476"/>
                  </a:lnTo>
                  <a:lnTo>
                    <a:pt x="2527" y="3417"/>
                  </a:lnTo>
                  <a:lnTo>
                    <a:pt x="2414" y="3355"/>
                  </a:lnTo>
                  <a:lnTo>
                    <a:pt x="2358" y="3324"/>
                  </a:lnTo>
                  <a:lnTo>
                    <a:pt x="2302" y="3292"/>
                  </a:lnTo>
                  <a:lnTo>
                    <a:pt x="2247" y="3261"/>
                  </a:lnTo>
                  <a:lnTo>
                    <a:pt x="2192" y="3229"/>
                  </a:lnTo>
                  <a:lnTo>
                    <a:pt x="2138" y="3197"/>
                  </a:lnTo>
                  <a:lnTo>
                    <a:pt x="2084" y="3164"/>
                  </a:lnTo>
                  <a:lnTo>
                    <a:pt x="2031" y="3130"/>
                  </a:lnTo>
                  <a:lnTo>
                    <a:pt x="1979" y="3097"/>
                  </a:lnTo>
                  <a:lnTo>
                    <a:pt x="1926" y="3062"/>
                  </a:lnTo>
                  <a:lnTo>
                    <a:pt x="1874" y="3028"/>
                  </a:lnTo>
                  <a:lnTo>
                    <a:pt x="1824" y="2992"/>
                  </a:lnTo>
                  <a:lnTo>
                    <a:pt x="1773" y="2956"/>
                  </a:lnTo>
                  <a:lnTo>
                    <a:pt x="1722" y="2921"/>
                  </a:lnTo>
                  <a:lnTo>
                    <a:pt x="1674" y="2884"/>
                  </a:lnTo>
                  <a:lnTo>
                    <a:pt x="1626" y="2846"/>
                  </a:lnTo>
                  <a:lnTo>
                    <a:pt x="1577" y="2809"/>
                  </a:lnTo>
                  <a:lnTo>
                    <a:pt x="1530" y="2770"/>
                  </a:lnTo>
                  <a:lnTo>
                    <a:pt x="1483" y="2732"/>
                  </a:lnTo>
                  <a:lnTo>
                    <a:pt x="1436" y="2692"/>
                  </a:lnTo>
                  <a:lnTo>
                    <a:pt x="1391" y="2652"/>
                  </a:lnTo>
                  <a:lnTo>
                    <a:pt x="1347" y="2611"/>
                  </a:lnTo>
                  <a:lnTo>
                    <a:pt x="1303" y="2570"/>
                  </a:lnTo>
                  <a:lnTo>
                    <a:pt x="1259" y="2528"/>
                  </a:lnTo>
                  <a:lnTo>
                    <a:pt x="1218" y="2485"/>
                  </a:lnTo>
                  <a:lnTo>
                    <a:pt x="1176" y="2442"/>
                  </a:lnTo>
                  <a:lnTo>
                    <a:pt x="1135" y="2397"/>
                  </a:lnTo>
                  <a:lnTo>
                    <a:pt x="1095" y="2353"/>
                  </a:lnTo>
                  <a:lnTo>
                    <a:pt x="1055" y="2307"/>
                  </a:lnTo>
                  <a:lnTo>
                    <a:pt x="1016" y="2261"/>
                  </a:lnTo>
                  <a:lnTo>
                    <a:pt x="979" y="2213"/>
                  </a:lnTo>
                  <a:lnTo>
                    <a:pt x="943" y="2165"/>
                  </a:lnTo>
                  <a:lnTo>
                    <a:pt x="906" y="2117"/>
                  </a:lnTo>
                  <a:lnTo>
                    <a:pt x="871" y="2067"/>
                  </a:lnTo>
                  <a:lnTo>
                    <a:pt x="837" y="2017"/>
                  </a:lnTo>
                  <a:lnTo>
                    <a:pt x="804" y="1965"/>
                  </a:lnTo>
                  <a:lnTo>
                    <a:pt x="772" y="1913"/>
                  </a:lnTo>
                  <a:lnTo>
                    <a:pt x="740" y="1859"/>
                  </a:lnTo>
                  <a:lnTo>
                    <a:pt x="710" y="1806"/>
                  </a:lnTo>
                  <a:lnTo>
                    <a:pt x="680" y="1751"/>
                  </a:lnTo>
                  <a:lnTo>
                    <a:pt x="651" y="1693"/>
                  </a:lnTo>
                  <a:lnTo>
                    <a:pt x="624" y="1637"/>
                  </a:lnTo>
                  <a:lnTo>
                    <a:pt x="598" y="1579"/>
                  </a:lnTo>
                  <a:lnTo>
                    <a:pt x="571" y="1520"/>
                  </a:lnTo>
                  <a:lnTo>
                    <a:pt x="547" y="1459"/>
                  </a:lnTo>
                  <a:lnTo>
                    <a:pt x="524" y="1399"/>
                  </a:lnTo>
                  <a:lnTo>
                    <a:pt x="501" y="1336"/>
                  </a:lnTo>
                  <a:lnTo>
                    <a:pt x="480" y="1273"/>
                  </a:lnTo>
                  <a:lnTo>
                    <a:pt x="459" y="1208"/>
                  </a:lnTo>
                  <a:lnTo>
                    <a:pt x="440" y="1143"/>
                  </a:lnTo>
                  <a:lnTo>
                    <a:pt x="422" y="1076"/>
                  </a:lnTo>
                  <a:lnTo>
                    <a:pt x="404" y="1008"/>
                  </a:lnTo>
                  <a:lnTo>
                    <a:pt x="389" y="937"/>
                  </a:lnTo>
                  <a:lnTo>
                    <a:pt x="374" y="867"/>
                  </a:lnTo>
                  <a:lnTo>
                    <a:pt x="361" y="796"/>
                  </a:lnTo>
                  <a:lnTo>
                    <a:pt x="348" y="721"/>
                  </a:lnTo>
                  <a:lnTo>
                    <a:pt x="337" y="647"/>
                  </a:lnTo>
                  <a:lnTo>
                    <a:pt x="327" y="571"/>
                  </a:lnTo>
                  <a:lnTo>
                    <a:pt x="318" y="493"/>
                  </a:lnTo>
                  <a:lnTo>
                    <a:pt x="312" y="415"/>
                  </a:lnTo>
                  <a:lnTo>
                    <a:pt x="305" y="335"/>
                  </a:lnTo>
                  <a:lnTo>
                    <a:pt x="300" y="254"/>
                  </a:lnTo>
                  <a:lnTo>
                    <a:pt x="296" y="170"/>
                  </a:lnTo>
                  <a:lnTo>
                    <a:pt x="294" y="86"/>
                  </a:lnTo>
                  <a:lnTo>
                    <a:pt x="294" y="0"/>
                  </a:lnTo>
                  <a:lnTo>
                    <a:pt x="0" y="0"/>
                  </a:lnTo>
                  <a:lnTo>
                    <a:pt x="2" y="90"/>
                  </a:lnTo>
                  <a:lnTo>
                    <a:pt x="4" y="179"/>
                  </a:lnTo>
                  <a:lnTo>
                    <a:pt x="8" y="267"/>
                  </a:lnTo>
                  <a:lnTo>
                    <a:pt x="13" y="354"/>
                  </a:lnTo>
                  <a:lnTo>
                    <a:pt x="19" y="439"/>
                  </a:lnTo>
                  <a:lnTo>
                    <a:pt x="27" y="523"/>
                  </a:lnTo>
                  <a:lnTo>
                    <a:pt x="36" y="605"/>
                  </a:lnTo>
                  <a:lnTo>
                    <a:pt x="47" y="687"/>
                  </a:lnTo>
                  <a:lnTo>
                    <a:pt x="59" y="767"/>
                  </a:lnTo>
                  <a:lnTo>
                    <a:pt x="72" y="845"/>
                  </a:lnTo>
                  <a:lnTo>
                    <a:pt x="86" y="923"/>
                  </a:lnTo>
                  <a:lnTo>
                    <a:pt x="103" y="1000"/>
                  </a:lnTo>
                  <a:lnTo>
                    <a:pt x="120" y="1075"/>
                  </a:lnTo>
                  <a:lnTo>
                    <a:pt x="138" y="1148"/>
                  </a:lnTo>
                  <a:lnTo>
                    <a:pt x="158" y="1222"/>
                  </a:lnTo>
                  <a:lnTo>
                    <a:pt x="180" y="1293"/>
                  </a:lnTo>
                  <a:lnTo>
                    <a:pt x="201" y="1364"/>
                  </a:lnTo>
                  <a:lnTo>
                    <a:pt x="225" y="1433"/>
                  </a:lnTo>
                  <a:lnTo>
                    <a:pt x="249" y="1501"/>
                  </a:lnTo>
                  <a:lnTo>
                    <a:pt x="275" y="1567"/>
                  </a:lnTo>
                  <a:lnTo>
                    <a:pt x="302" y="1634"/>
                  </a:lnTo>
                  <a:lnTo>
                    <a:pt x="330" y="1698"/>
                  </a:lnTo>
                  <a:lnTo>
                    <a:pt x="359" y="1762"/>
                  </a:lnTo>
                  <a:lnTo>
                    <a:pt x="390" y="1824"/>
                  </a:lnTo>
                  <a:lnTo>
                    <a:pt x="420" y="1886"/>
                  </a:lnTo>
                  <a:lnTo>
                    <a:pt x="453" y="1946"/>
                  </a:lnTo>
                  <a:lnTo>
                    <a:pt x="486" y="2006"/>
                  </a:lnTo>
                  <a:lnTo>
                    <a:pt x="521" y="2064"/>
                  </a:lnTo>
                  <a:lnTo>
                    <a:pt x="557" y="2121"/>
                  </a:lnTo>
                  <a:lnTo>
                    <a:pt x="593" y="2178"/>
                  </a:lnTo>
                  <a:lnTo>
                    <a:pt x="630" y="2233"/>
                  </a:lnTo>
                  <a:lnTo>
                    <a:pt x="669" y="2287"/>
                  </a:lnTo>
                  <a:lnTo>
                    <a:pt x="709" y="2341"/>
                  </a:lnTo>
                  <a:lnTo>
                    <a:pt x="749" y="2394"/>
                  </a:lnTo>
                  <a:lnTo>
                    <a:pt x="790" y="2445"/>
                  </a:lnTo>
                  <a:lnTo>
                    <a:pt x="832" y="2496"/>
                  </a:lnTo>
                  <a:lnTo>
                    <a:pt x="875" y="2545"/>
                  </a:lnTo>
                  <a:lnTo>
                    <a:pt x="919" y="2595"/>
                  </a:lnTo>
                  <a:lnTo>
                    <a:pt x="963" y="2642"/>
                  </a:lnTo>
                  <a:lnTo>
                    <a:pt x="1008" y="2689"/>
                  </a:lnTo>
                  <a:lnTo>
                    <a:pt x="1054" y="2735"/>
                  </a:lnTo>
                  <a:lnTo>
                    <a:pt x="1100" y="2780"/>
                  </a:lnTo>
                  <a:lnTo>
                    <a:pt x="1147" y="2825"/>
                  </a:lnTo>
                  <a:lnTo>
                    <a:pt x="1196" y="2869"/>
                  </a:lnTo>
                  <a:lnTo>
                    <a:pt x="1244" y="2912"/>
                  </a:lnTo>
                  <a:lnTo>
                    <a:pt x="1294" y="2955"/>
                  </a:lnTo>
                  <a:lnTo>
                    <a:pt x="1344" y="2997"/>
                  </a:lnTo>
                  <a:lnTo>
                    <a:pt x="1395" y="3038"/>
                  </a:lnTo>
                  <a:lnTo>
                    <a:pt x="1445" y="3078"/>
                  </a:lnTo>
                  <a:lnTo>
                    <a:pt x="1497" y="3118"/>
                  </a:lnTo>
                  <a:lnTo>
                    <a:pt x="1550" y="3156"/>
                  </a:lnTo>
                  <a:lnTo>
                    <a:pt x="1603" y="3195"/>
                  </a:lnTo>
                  <a:lnTo>
                    <a:pt x="1656" y="3232"/>
                  </a:lnTo>
                  <a:lnTo>
                    <a:pt x="1710" y="3269"/>
                  </a:lnTo>
                  <a:lnTo>
                    <a:pt x="1764" y="3307"/>
                  </a:lnTo>
                  <a:lnTo>
                    <a:pt x="1819" y="3342"/>
                  </a:lnTo>
                  <a:lnTo>
                    <a:pt x="1874" y="3378"/>
                  </a:lnTo>
                  <a:lnTo>
                    <a:pt x="1930" y="3412"/>
                  </a:lnTo>
                  <a:lnTo>
                    <a:pt x="1986" y="3446"/>
                  </a:lnTo>
                  <a:lnTo>
                    <a:pt x="2043" y="3480"/>
                  </a:lnTo>
                  <a:lnTo>
                    <a:pt x="2101" y="3514"/>
                  </a:lnTo>
                  <a:lnTo>
                    <a:pt x="2158" y="3547"/>
                  </a:lnTo>
                  <a:lnTo>
                    <a:pt x="2215" y="3579"/>
                  </a:lnTo>
                  <a:lnTo>
                    <a:pt x="2273" y="3612"/>
                  </a:lnTo>
                  <a:lnTo>
                    <a:pt x="2390" y="3675"/>
                  </a:lnTo>
                  <a:lnTo>
                    <a:pt x="2507" y="3736"/>
                  </a:lnTo>
                  <a:lnTo>
                    <a:pt x="2627" y="3797"/>
                  </a:lnTo>
                  <a:lnTo>
                    <a:pt x="2747" y="3856"/>
                  </a:lnTo>
                  <a:lnTo>
                    <a:pt x="2867" y="3915"/>
                  </a:lnTo>
                  <a:lnTo>
                    <a:pt x="2988" y="3972"/>
                  </a:lnTo>
                  <a:lnTo>
                    <a:pt x="3110" y="4029"/>
                  </a:lnTo>
                  <a:lnTo>
                    <a:pt x="3232" y="4085"/>
                  </a:lnTo>
                  <a:lnTo>
                    <a:pt x="3476" y="4196"/>
                  </a:lnTo>
                  <a:lnTo>
                    <a:pt x="3720" y="4307"/>
                  </a:lnTo>
                  <a:lnTo>
                    <a:pt x="3841" y="4362"/>
                  </a:lnTo>
                  <a:lnTo>
                    <a:pt x="3962" y="4418"/>
                  </a:lnTo>
                  <a:lnTo>
                    <a:pt x="4082" y="4473"/>
                  </a:lnTo>
                  <a:lnTo>
                    <a:pt x="4202" y="4530"/>
                  </a:lnTo>
                  <a:lnTo>
                    <a:pt x="4321" y="4587"/>
                  </a:lnTo>
                  <a:lnTo>
                    <a:pt x="4437" y="4644"/>
                  </a:lnTo>
                  <a:lnTo>
                    <a:pt x="4554" y="4703"/>
                  </a:lnTo>
                  <a:lnTo>
                    <a:pt x="4669" y="4763"/>
                  </a:lnTo>
                  <a:lnTo>
                    <a:pt x="4783" y="4823"/>
                  </a:lnTo>
                  <a:lnTo>
                    <a:pt x="4896" y="4885"/>
                  </a:lnTo>
                  <a:lnTo>
                    <a:pt x="5006" y="4949"/>
                  </a:lnTo>
                  <a:lnTo>
                    <a:pt x="5115" y="5015"/>
                  </a:lnTo>
                  <a:lnTo>
                    <a:pt x="5167" y="5046"/>
                  </a:lnTo>
                  <a:lnTo>
                    <a:pt x="5221" y="5081"/>
                  </a:lnTo>
                  <a:lnTo>
                    <a:pt x="5273" y="5115"/>
                  </a:lnTo>
                  <a:lnTo>
                    <a:pt x="5326" y="5149"/>
                  </a:lnTo>
                  <a:lnTo>
                    <a:pt x="5377" y="5184"/>
                  </a:lnTo>
                  <a:lnTo>
                    <a:pt x="5428" y="5219"/>
                  </a:lnTo>
                  <a:lnTo>
                    <a:pt x="5479" y="5254"/>
                  </a:lnTo>
                  <a:lnTo>
                    <a:pt x="5528" y="5290"/>
                  </a:lnTo>
                  <a:lnTo>
                    <a:pt x="5576" y="5328"/>
                  </a:lnTo>
                  <a:lnTo>
                    <a:pt x="5625" y="5365"/>
                  </a:lnTo>
                  <a:lnTo>
                    <a:pt x="5673" y="5404"/>
                  </a:lnTo>
                  <a:lnTo>
                    <a:pt x="5721" y="5442"/>
                  </a:lnTo>
                  <a:lnTo>
                    <a:pt x="5767" y="5481"/>
                  </a:lnTo>
                  <a:lnTo>
                    <a:pt x="5812" y="5521"/>
                  </a:lnTo>
                  <a:lnTo>
                    <a:pt x="5857" y="5561"/>
                  </a:lnTo>
                  <a:lnTo>
                    <a:pt x="5902" y="5601"/>
                  </a:lnTo>
                  <a:lnTo>
                    <a:pt x="6102" y="5601"/>
                  </a:lnTo>
                  <a:lnTo>
                    <a:pt x="5902" y="5601"/>
                  </a:lnTo>
                  <a:lnTo>
                    <a:pt x="6002" y="5696"/>
                  </a:lnTo>
                  <a:lnTo>
                    <a:pt x="6102" y="5601"/>
                  </a:lnTo>
                  <a:lnTo>
                    <a:pt x="5902" y="5388"/>
                  </a:lnTo>
                  <a:close/>
                </a:path>
              </a:pathLst>
            </a:custGeom>
            <a:solidFill>
              <a:srgbClr val="A85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Freeform 131"/>
            <p:cNvSpPr>
              <a:spLocks/>
            </p:cNvSpPr>
            <p:nvPr/>
          </p:nvSpPr>
          <p:spPr bwMode="auto">
            <a:xfrm>
              <a:off x="729" y="2713"/>
              <a:ext cx="1262" cy="5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35" y="1770"/>
                </a:cxn>
                <a:cxn ang="0">
                  <a:pos x="4894" y="4137"/>
                </a:cxn>
                <a:cxn ang="0">
                  <a:pos x="4819" y="4137"/>
                </a:cxn>
                <a:cxn ang="0">
                  <a:pos x="261" y="1373"/>
                </a:cxn>
                <a:cxn ang="0">
                  <a:pos x="0" y="0"/>
                </a:cxn>
              </a:cxnLst>
              <a:rect l="0" t="0" r="r" b="b"/>
              <a:pathLst>
                <a:path w="8835" h="4137">
                  <a:moveTo>
                    <a:pt x="0" y="0"/>
                  </a:moveTo>
                  <a:lnTo>
                    <a:pt x="8835" y="1770"/>
                  </a:lnTo>
                  <a:lnTo>
                    <a:pt x="4894" y="4137"/>
                  </a:lnTo>
                  <a:lnTo>
                    <a:pt x="4819" y="4137"/>
                  </a:lnTo>
                  <a:lnTo>
                    <a:pt x="261" y="1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C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Freeform 132"/>
            <p:cNvSpPr>
              <a:spLocks/>
            </p:cNvSpPr>
            <p:nvPr/>
          </p:nvSpPr>
          <p:spPr bwMode="auto">
            <a:xfrm>
              <a:off x="738" y="2670"/>
              <a:ext cx="1387" cy="353"/>
            </a:xfrm>
            <a:custGeom>
              <a:avLst/>
              <a:gdLst/>
              <a:ahLst/>
              <a:cxnLst>
                <a:cxn ang="0">
                  <a:pos x="9523" y="181"/>
                </a:cxn>
                <a:cxn ang="0">
                  <a:pos x="9071" y="391"/>
                </a:cxn>
                <a:cxn ang="0">
                  <a:pos x="8557" y="579"/>
                </a:cxn>
                <a:cxn ang="0">
                  <a:pos x="7991" y="743"/>
                </a:cxn>
                <a:cxn ang="0">
                  <a:pos x="7381" y="882"/>
                </a:cxn>
                <a:cxn ang="0">
                  <a:pos x="6734" y="993"/>
                </a:cxn>
                <a:cxn ang="0">
                  <a:pos x="6061" y="1075"/>
                </a:cxn>
                <a:cxn ang="0">
                  <a:pos x="5370" y="1125"/>
                </a:cxn>
                <a:cxn ang="0">
                  <a:pos x="4669" y="1142"/>
                </a:cxn>
                <a:cxn ang="0">
                  <a:pos x="3968" y="1123"/>
                </a:cxn>
                <a:cxn ang="0">
                  <a:pos x="3275" y="1067"/>
                </a:cxn>
                <a:cxn ang="0">
                  <a:pos x="2599" y="971"/>
                </a:cxn>
                <a:cxn ang="0">
                  <a:pos x="1948" y="834"/>
                </a:cxn>
                <a:cxn ang="0">
                  <a:pos x="1332" y="654"/>
                </a:cxn>
                <a:cxn ang="0">
                  <a:pos x="759" y="427"/>
                </a:cxn>
                <a:cxn ang="0">
                  <a:pos x="238" y="155"/>
                </a:cxn>
                <a:cxn ang="0">
                  <a:pos x="14" y="381"/>
                </a:cxn>
                <a:cxn ang="0">
                  <a:pos x="385" y="810"/>
                </a:cxn>
                <a:cxn ang="0">
                  <a:pos x="829" y="1187"/>
                </a:cxn>
                <a:cxn ang="0">
                  <a:pos x="1335" y="1513"/>
                </a:cxn>
                <a:cxn ang="0">
                  <a:pos x="1894" y="1790"/>
                </a:cxn>
                <a:cxn ang="0">
                  <a:pos x="2496" y="2018"/>
                </a:cxn>
                <a:cxn ang="0">
                  <a:pos x="3132" y="2197"/>
                </a:cxn>
                <a:cxn ang="0">
                  <a:pos x="3794" y="2330"/>
                </a:cxn>
                <a:cxn ang="0">
                  <a:pos x="4471" y="2416"/>
                </a:cxn>
                <a:cxn ang="0">
                  <a:pos x="5155" y="2457"/>
                </a:cxn>
                <a:cxn ang="0">
                  <a:pos x="5836" y="2454"/>
                </a:cxn>
                <a:cxn ang="0">
                  <a:pos x="6506" y="2407"/>
                </a:cxn>
                <a:cxn ang="0">
                  <a:pos x="7153" y="2318"/>
                </a:cxn>
                <a:cxn ang="0">
                  <a:pos x="7770" y="2187"/>
                </a:cxn>
                <a:cxn ang="0">
                  <a:pos x="8348" y="2017"/>
                </a:cxn>
                <a:cxn ang="0">
                  <a:pos x="8876" y="1806"/>
                </a:cxn>
                <a:cxn ang="0">
                  <a:pos x="9347" y="1555"/>
                </a:cxn>
              </a:cxnLst>
              <a:rect l="0" t="0" r="r" b="b"/>
              <a:pathLst>
                <a:path w="9722" h="2461">
                  <a:moveTo>
                    <a:pt x="9722" y="69"/>
                  </a:moveTo>
                  <a:lnTo>
                    <a:pt x="9523" y="181"/>
                  </a:lnTo>
                  <a:lnTo>
                    <a:pt x="9305" y="289"/>
                  </a:lnTo>
                  <a:lnTo>
                    <a:pt x="9071" y="391"/>
                  </a:lnTo>
                  <a:lnTo>
                    <a:pt x="8821" y="488"/>
                  </a:lnTo>
                  <a:lnTo>
                    <a:pt x="8557" y="579"/>
                  </a:lnTo>
                  <a:lnTo>
                    <a:pt x="8280" y="664"/>
                  </a:lnTo>
                  <a:lnTo>
                    <a:pt x="7991" y="743"/>
                  </a:lnTo>
                  <a:lnTo>
                    <a:pt x="7691" y="815"/>
                  </a:lnTo>
                  <a:lnTo>
                    <a:pt x="7381" y="882"/>
                  </a:lnTo>
                  <a:lnTo>
                    <a:pt x="7061" y="941"/>
                  </a:lnTo>
                  <a:lnTo>
                    <a:pt x="6734" y="993"/>
                  </a:lnTo>
                  <a:lnTo>
                    <a:pt x="6400" y="1037"/>
                  </a:lnTo>
                  <a:lnTo>
                    <a:pt x="6061" y="1075"/>
                  </a:lnTo>
                  <a:lnTo>
                    <a:pt x="5717" y="1104"/>
                  </a:lnTo>
                  <a:lnTo>
                    <a:pt x="5370" y="1125"/>
                  </a:lnTo>
                  <a:lnTo>
                    <a:pt x="5020" y="1137"/>
                  </a:lnTo>
                  <a:lnTo>
                    <a:pt x="4669" y="1142"/>
                  </a:lnTo>
                  <a:lnTo>
                    <a:pt x="4318" y="1136"/>
                  </a:lnTo>
                  <a:lnTo>
                    <a:pt x="3968" y="1123"/>
                  </a:lnTo>
                  <a:lnTo>
                    <a:pt x="3620" y="1100"/>
                  </a:lnTo>
                  <a:lnTo>
                    <a:pt x="3275" y="1067"/>
                  </a:lnTo>
                  <a:lnTo>
                    <a:pt x="2934" y="1024"/>
                  </a:lnTo>
                  <a:lnTo>
                    <a:pt x="2599" y="971"/>
                  </a:lnTo>
                  <a:lnTo>
                    <a:pt x="2270" y="908"/>
                  </a:lnTo>
                  <a:lnTo>
                    <a:pt x="1948" y="834"/>
                  </a:lnTo>
                  <a:lnTo>
                    <a:pt x="1635" y="749"/>
                  </a:lnTo>
                  <a:lnTo>
                    <a:pt x="1332" y="654"/>
                  </a:lnTo>
                  <a:lnTo>
                    <a:pt x="1040" y="546"/>
                  </a:lnTo>
                  <a:lnTo>
                    <a:pt x="759" y="427"/>
                  </a:lnTo>
                  <a:lnTo>
                    <a:pt x="492" y="298"/>
                  </a:lnTo>
                  <a:lnTo>
                    <a:pt x="238" y="155"/>
                  </a:lnTo>
                  <a:lnTo>
                    <a:pt x="0" y="0"/>
                  </a:lnTo>
                  <a:lnTo>
                    <a:pt x="14" y="381"/>
                  </a:lnTo>
                  <a:lnTo>
                    <a:pt x="190" y="602"/>
                  </a:lnTo>
                  <a:lnTo>
                    <a:pt x="385" y="810"/>
                  </a:lnTo>
                  <a:lnTo>
                    <a:pt x="600" y="1006"/>
                  </a:lnTo>
                  <a:lnTo>
                    <a:pt x="829" y="1187"/>
                  </a:lnTo>
                  <a:lnTo>
                    <a:pt x="1075" y="1356"/>
                  </a:lnTo>
                  <a:lnTo>
                    <a:pt x="1335" y="1513"/>
                  </a:lnTo>
                  <a:lnTo>
                    <a:pt x="1608" y="1658"/>
                  </a:lnTo>
                  <a:lnTo>
                    <a:pt x="1894" y="1790"/>
                  </a:lnTo>
                  <a:lnTo>
                    <a:pt x="2190" y="1910"/>
                  </a:lnTo>
                  <a:lnTo>
                    <a:pt x="2496" y="2018"/>
                  </a:lnTo>
                  <a:lnTo>
                    <a:pt x="2811" y="2113"/>
                  </a:lnTo>
                  <a:lnTo>
                    <a:pt x="3132" y="2197"/>
                  </a:lnTo>
                  <a:lnTo>
                    <a:pt x="3461" y="2269"/>
                  </a:lnTo>
                  <a:lnTo>
                    <a:pt x="3794" y="2330"/>
                  </a:lnTo>
                  <a:lnTo>
                    <a:pt x="4132" y="2378"/>
                  </a:lnTo>
                  <a:lnTo>
                    <a:pt x="4471" y="2416"/>
                  </a:lnTo>
                  <a:lnTo>
                    <a:pt x="4813" y="2442"/>
                  </a:lnTo>
                  <a:lnTo>
                    <a:pt x="5155" y="2457"/>
                  </a:lnTo>
                  <a:lnTo>
                    <a:pt x="5496" y="2461"/>
                  </a:lnTo>
                  <a:lnTo>
                    <a:pt x="5836" y="2454"/>
                  </a:lnTo>
                  <a:lnTo>
                    <a:pt x="6172" y="2435"/>
                  </a:lnTo>
                  <a:lnTo>
                    <a:pt x="6506" y="2407"/>
                  </a:lnTo>
                  <a:lnTo>
                    <a:pt x="6832" y="2367"/>
                  </a:lnTo>
                  <a:lnTo>
                    <a:pt x="7153" y="2318"/>
                  </a:lnTo>
                  <a:lnTo>
                    <a:pt x="7467" y="2257"/>
                  </a:lnTo>
                  <a:lnTo>
                    <a:pt x="7770" y="2187"/>
                  </a:lnTo>
                  <a:lnTo>
                    <a:pt x="8065" y="2107"/>
                  </a:lnTo>
                  <a:lnTo>
                    <a:pt x="8348" y="2017"/>
                  </a:lnTo>
                  <a:lnTo>
                    <a:pt x="8619" y="1915"/>
                  </a:lnTo>
                  <a:lnTo>
                    <a:pt x="8876" y="1806"/>
                  </a:lnTo>
                  <a:lnTo>
                    <a:pt x="9119" y="1685"/>
                  </a:lnTo>
                  <a:lnTo>
                    <a:pt x="9347" y="1555"/>
                  </a:lnTo>
                  <a:lnTo>
                    <a:pt x="9722" y="69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Freeform 133"/>
            <p:cNvSpPr>
              <a:spLocks/>
            </p:cNvSpPr>
            <p:nvPr/>
          </p:nvSpPr>
          <p:spPr bwMode="auto">
            <a:xfrm>
              <a:off x="725" y="2683"/>
              <a:ext cx="25" cy="65"/>
            </a:xfrm>
            <a:custGeom>
              <a:avLst/>
              <a:gdLst/>
              <a:ahLst/>
              <a:cxnLst>
                <a:cxn ang="0">
                  <a:pos x="29" y="429"/>
                </a:cxn>
                <a:cxn ang="0">
                  <a:pos x="169" y="381"/>
                </a:cxn>
                <a:cxn ang="0">
                  <a:pos x="155" y="0"/>
                </a:cxn>
                <a:cxn ang="0">
                  <a:pos x="0" y="4"/>
                </a:cxn>
                <a:cxn ang="0">
                  <a:pos x="15" y="385"/>
                </a:cxn>
                <a:cxn ang="0">
                  <a:pos x="29" y="429"/>
                </a:cxn>
                <a:cxn ang="0">
                  <a:pos x="15" y="385"/>
                </a:cxn>
                <a:cxn ang="0">
                  <a:pos x="15" y="395"/>
                </a:cxn>
                <a:cxn ang="0">
                  <a:pos x="17" y="404"/>
                </a:cxn>
                <a:cxn ang="0">
                  <a:pos x="19" y="412"/>
                </a:cxn>
                <a:cxn ang="0">
                  <a:pos x="22" y="420"/>
                </a:cxn>
                <a:cxn ang="0">
                  <a:pos x="26" y="426"/>
                </a:cxn>
                <a:cxn ang="0">
                  <a:pos x="30" y="433"/>
                </a:cxn>
                <a:cxn ang="0">
                  <a:pos x="34" y="438"/>
                </a:cxn>
                <a:cxn ang="0">
                  <a:pos x="40" y="443"/>
                </a:cxn>
                <a:cxn ang="0">
                  <a:pos x="45" y="447"/>
                </a:cxn>
                <a:cxn ang="0">
                  <a:pos x="52" y="450"/>
                </a:cxn>
                <a:cxn ang="0">
                  <a:pos x="59" y="454"/>
                </a:cxn>
                <a:cxn ang="0">
                  <a:pos x="65" y="457"/>
                </a:cxn>
                <a:cxn ang="0">
                  <a:pos x="72" y="458"/>
                </a:cxn>
                <a:cxn ang="0">
                  <a:pos x="79" y="459"/>
                </a:cxn>
                <a:cxn ang="0">
                  <a:pos x="86" y="460"/>
                </a:cxn>
                <a:cxn ang="0">
                  <a:pos x="94" y="460"/>
                </a:cxn>
                <a:cxn ang="0">
                  <a:pos x="100" y="460"/>
                </a:cxn>
                <a:cxn ang="0">
                  <a:pos x="108" y="459"/>
                </a:cxn>
                <a:cxn ang="0">
                  <a:pos x="115" y="457"/>
                </a:cxn>
                <a:cxn ang="0">
                  <a:pos x="121" y="455"/>
                </a:cxn>
                <a:cxn ang="0">
                  <a:pos x="128" y="451"/>
                </a:cxn>
                <a:cxn ang="0">
                  <a:pos x="134" y="448"/>
                </a:cxn>
                <a:cxn ang="0">
                  <a:pos x="140" y="444"/>
                </a:cxn>
                <a:cxn ang="0">
                  <a:pos x="147" y="439"/>
                </a:cxn>
                <a:cxn ang="0">
                  <a:pos x="151" y="434"/>
                </a:cxn>
                <a:cxn ang="0">
                  <a:pos x="155" y="428"/>
                </a:cxn>
                <a:cxn ang="0">
                  <a:pos x="160" y="422"/>
                </a:cxn>
                <a:cxn ang="0">
                  <a:pos x="163" y="415"/>
                </a:cxn>
                <a:cxn ang="0">
                  <a:pos x="165" y="407"/>
                </a:cxn>
                <a:cxn ang="0">
                  <a:pos x="167" y="399"/>
                </a:cxn>
                <a:cxn ang="0">
                  <a:pos x="169" y="390"/>
                </a:cxn>
                <a:cxn ang="0">
                  <a:pos x="169" y="381"/>
                </a:cxn>
                <a:cxn ang="0">
                  <a:pos x="29" y="429"/>
                </a:cxn>
              </a:cxnLst>
              <a:rect l="0" t="0" r="r" b="b"/>
              <a:pathLst>
                <a:path w="169" h="460">
                  <a:moveTo>
                    <a:pt x="29" y="429"/>
                  </a:moveTo>
                  <a:lnTo>
                    <a:pt x="169" y="381"/>
                  </a:lnTo>
                  <a:lnTo>
                    <a:pt x="155" y="0"/>
                  </a:lnTo>
                  <a:lnTo>
                    <a:pt x="0" y="4"/>
                  </a:lnTo>
                  <a:lnTo>
                    <a:pt x="15" y="385"/>
                  </a:lnTo>
                  <a:lnTo>
                    <a:pt x="29" y="429"/>
                  </a:lnTo>
                  <a:lnTo>
                    <a:pt x="15" y="385"/>
                  </a:lnTo>
                  <a:lnTo>
                    <a:pt x="15" y="395"/>
                  </a:lnTo>
                  <a:lnTo>
                    <a:pt x="17" y="404"/>
                  </a:lnTo>
                  <a:lnTo>
                    <a:pt x="19" y="412"/>
                  </a:lnTo>
                  <a:lnTo>
                    <a:pt x="22" y="420"/>
                  </a:lnTo>
                  <a:lnTo>
                    <a:pt x="26" y="426"/>
                  </a:lnTo>
                  <a:lnTo>
                    <a:pt x="30" y="433"/>
                  </a:lnTo>
                  <a:lnTo>
                    <a:pt x="34" y="438"/>
                  </a:lnTo>
                  <a:lnTo>
                    <a:pt x="40" y="443"/>
                  </a:lnTo>
                  <a:lnTo>
                    <a:pt x="45" y="447"/>
                  </a:lnTo>
                  <a:lnTo>
                    <a:pt x="52" y="450"/>
                  </a:lnTo>
                  <a:lnTo>
                    <a:pt x="59" y="454"/>
                  </a:lnTo>
                  <a:lnTo>
                    <a:pt x="65" y="457"/>
                  </a:lnTo>
                  <a:lnTo>
                    <a:pt x="72" y="458"/>
                  </a:lnTo>
                  <a:lnTo>
                    <a:pt x="79" y="459"/>
                  </a:lnTo>
                  <a:lnTo>
                    <a:pt x="86" y="460"/>
                  </a:lnTo>
                  <a:lnTo>
                    <a:pt x="94" y="460"/>
                  </a:lnTo>
                  <a:lnTo>
                    <a:pt x="100" y="460"/>
                  </a:lnTo>
                  <a:lnTo>
                    <a:pt x="108" y="459"/>
                  </a:lnTo>
                  <a:lnTo>
                    <a:pt x="115" y="457"/>
                  </a:lnTo>
                  <a:lnTo>
                    <a:pt x="121" y="455"/>
                  </a:lnTo>
                  <a:lnTo>
                    <a:pt x="128" y="451"/>
                  </a:lnTo>
                  <a:lnTo>
                    <a:pt x="134" y="448"/>
                  </a:lnTo>
                  <a:lnTo>
                    <a:pt x="140" y="444"/>
                  </a:lnTo>
                  <a:lnTo>
                    <a:pt x="147" y="439"/>
                  </a:lnTo>
                  <a:lnTo>
                    <a:pt x="151" y="434"/>
                  </a:lnTo>
                  <a:lnTo>
                    <a:pt x="155" y="428"/>
                  </a:lnTo>
                  <a:lnTo>
                    <a:pt x="160" y="422"/>
                  </a:lnTo>
                  <a:lnTo>
                    <a:pt x="163" y="415"/>
                  </a:lnTo>
                  <a:lnTo>
                    <a:pt x="165" y="407"/>
                  </a:lnTo>
                  <a:lnTo>
                    <a:pt x="167" y="399"/>
                  </a:lnTo>
                  <a:lnTo>
                    <a:pt x="169" y="390"/>
                  </a:lnTo>
                  <a:lnTo>
                    <a:pt x="169" y="381"/>
                  </a:lnTo>
                  <a:lnTo>
                    <a:pt x="29" y="429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Freeform 134"/>
            <p:cNvSpPr>
              <a:spLocks/>
            </p:cNvSpPr>
            <p:nvPr/>
          </p:nvSpPr>
          <p:spPr bwMode="auto">
            <a:xfrm>
              <a:off x="2063" y="2683"/>
              <a:ext cx="75" cy="224"/>
            </a:xfrm>
            <a:custGeom>
              <a:avLst/>
              <a:gdLst/>
              <a:ahLst/>
              <a:cxnLst>
                <a:cxn ang="0">
                  <a:pos x="410" y="11"/>
                </a:cxn>
                <a:cxn ang="0">
                  <a:pos x="375" y="58"/>
                </a:cxn>
                <a:cxn ang="0">
                  <a:pos x="0" y="1544"/>
                </a:cxn>
                <a:cxn ang="0">
                  <a:pos x="150" y="1582"/>
                </a:cxn>
                <a:cxn ang="0">
                  <a:pos x="525" y="96"/>
                </a:cxn>
                <a:cxn ang="0">
                  <a:pos x="410" y="11"/>
                </a:cxn>
                <a:cxn ang="0">
                  <a:pos x="525" y="96"/>
                </a:cxn>
                <a:cxn ang="0">
                  <a:pos x="527" y="86"/>
                </a:cxn>
                <a:cxn ang="0">
                  <a:pos x="528" y="77"/>
                </a:cxn>
                <a:cxn ang="0">
                  <a:pos x="528" y="69"/>
                </a:cxn>
                <a:cxn ang="0">
                  <a:pos x="527" y="62"/>
                </a:cxn>
                <a:cxn ang="0">
                  <a:pos x="525" y="54"/>
                </a:cxn>
                <a:cxn ang="0">
                  <a:pos x="522" y="46"/>
                </a:cxn>
                <a:cxn ang="0">
                  <a:pos x="519" y="40"/>
                </a:cxn>
                <a:cxn ang="0">
                  <a:pos x="516" y="33"/>
                </a:cxn>
                <a:cxn ang="0">
                  <a:pos x="511" y="28"/>
                </a:cxn>
                <a:cxn ang="0">
                  <a:pos x="506" y="22"/>
                </a:cxn>
                <a:cxn ang="0">
                  <a:pos x="500" y="18"/>
                </a:cxn>
                <a:cxn ang="0">
                  <a:pos x="495" y="13"/>
                </a:cxn>
                <a:cxn ang="0">
                  <a:pos x="488" y="10"/>
                </a:cxn>
                <a:cxn ang="0">
                  <a:pos x="483" y="7"/>
                </a:cxn>
                <a:cxn ang="0">
                  <a:pos x="475" y="5"/>
                </a:cxn>
                <a:cxn ang="0">
                  <a:pos x="469" y="2"/>
                </a:cxn>
                <a:cxn ang="0">
                  <a:pos x="462" y="1"/>
                </a:cxn>
                <a:cxn ang="0">
                  <a:pos x="454" y="0"/>
                </a:cxn>
                <a:cxn ang="0">
                  <a:pos x="448" y="0"/>
                </a:cxn>
                <a:cxn ang="0">
                  <a:pos x="440" y="0"/>
                </a:cxn>
                <a:cxn ang="0">
                  <a:pos x="433" y="1"/>
                </a:cxn>
                <a:cxn ang="0">
                  <a:pos x="426" y="2"/>
                </a:cxn>
                <a:cxn ang="0">
                  <a:pos x="419" y="6"/>
                </a:cxn>
                <a:cxn ang="0">
                  <a:pos x="412" y="8"/>
                </a:cxn>
                <a:cxn ang="0">
                  <a:pos x="406" y="12"/>
                </a:cxn>
                <a:cxn ang="0">
                  <a:pos x="400" y="17"/>
                </a:cxn>
                <a:cxn ang="0">
                  <a:pos x="395" y="21"/>
                </a:cxn>
                <a:cxn ang="0">
                  <a:pos x="391" y="28"/>
                </a:cxn>
                <a:cxn ang="0">
                  <a:pos x="385" y="34"/>
                </a:cxn>
                <a:cxn ang="0">
                  <a:pos x="382" y="41"/>
                </a:cxn>
                <a:cxn ang="0">
                  <a:pos x="378" y="50"/>
                </a:cxn>
                <a:cxn ang="0">
                  <a:pos x="375" y="58"/>
                </a:cxn>
                <a:cxn ang="0">
                  <a:pos x="410" y="11"/>
                </a:cxn>
              </a:cxnLst>
              <a:rect l="0" t="0" r="r" b="b"/>
              <a:pathLst>
                <a:path w="528" h="1582">
                  <a:moveTo>
                    <a:pt x="410" y="11"/>
                  </a:moveTo>
                  <a:lnTo>
                    <a:pt x="375" y="58"/>
                  </a:lnTo>
                  <a:lnTo>
                    <a:pt x="0" y="1544"/>
                  </a:lnTo>
                  <a:lnTo>
                    <a:pt x="150" y="1582"/>
                  </a:lnTo>
                  <a:lnTo>
                    <a:pt x="525" y="96"/>
                  </a:lnTo>
                  <a:lnTo>
                    <a:pt x="410" y="11"/>
                  </a:lnTo>
                  <a:lnTo>
                    <a:pt x="525" y="96"/>
                  </a:lnTo>
                  <a:lnTo>
                    <a:pt x="527" y="86"/>
                  </a:lnTo>
                  <a:lnTo>
                    <a:pt x="528" y="77"/>
                  </a:lnTo>
                  <a:lnTo>
                    <a:pt x="528" y="69"/>
                  </a:lnTo>
                  <a:lnTo>
                    <a:pt x="527" y="62"/>
                  </a:lnTo>
                  <a:lnTo>
                    <a:pt x="525" y="54"/>
                  </a:lnTo>
                  <a:lnTo>
                    <a:pt x="522" y="46"/>
                  </a:lnTo>
                  <a:lnTo>
                    <a:pt x="519" y="40"/>
                  </a:lnTo>
                  <a:lnTo>
                    <a:pt x="516" y="33"/>
                  </a:lnTo>
                  <a:lnTo>
                    <a:pt x="511" y="28"/>
                  </a:lnTo>
                  <a:lnTo>
                    <a:pt x="506" y="22"/>
                  </a:lnTo>
                  <a:lnTo>
                    <a:pt x="500" y="18"/>
                  </a:lnTo>
                  <a:lnTo>
                    <a:pt x="495" y="13"/>
                  </a:lnTo>
                  <a:lnTo>
                    <a:pt x="488" y="10"/>
                  </a:lnTo>
                  <a:lnTo>
                    <a:pt x="483" y="7"/>
                  </a:lnTo>
                  <a:lnTo>
                    <a:pt x="475" y="5"/>
                  </a:lnTo>
                  <a:lnTo>
                    <a:pt x="469" y="2"/>
                  </a:lnTo>
                  <a:lnTo>
                    <a:pt x="462" y="1"/>
                  </a:lnTo>
                  <a:lnTo>
                    <a:pt x="454" y="0"/>
                  </a:lnTo>
                  <a:lnTo>
                    <a:pt x="448" y="0"/>
                  </a:lnTo>
                  <a:lnTo>
                    <a:pt x="440" y="0"/>
                  </a:lnTo>
                  <a:lnTo>
                    <a:pt x="433" y="1"/>
                  </a:lnTo>
                  <a:lnTo>
                    <a:pt x="426" y="2"/>
                  </a:lnTo>
                  <a:lnTo>
                    <a:pt x="419" y="6"/>
                  </a:lnTo>
                  <a:lnTo>
                    <a:pt x="412" y="8"/>
                  </a:lnTo>
                  <a:lnTo>
                    <a:pt x="406" y="12"/>
                  </a:lnTo>
                  <a:lnTo>
                    <a:pt x="400" y="17"/>
                  </a:lnTo>
                  <a:lnTo>
                    <a:pt x="395" y="21"/>
                  </a:lnTo>
                  <a:lnTo>
                    <a:pt x="391" y="28"/>
                  </a:lnTo>
                  <a:lnTo>
                    <a:pt x="385" y="34"/>
                  </a:lnTo>
                  <a:lnTo>
                    <a:pt x="382" y="41"/>
                  </a:lnTo>
                  <a:lnTo>
                    <a:pt x="378" y="50"/>
                  </a:lnTo>
                  <a:lnTo>
                    <a:pt x="375" y="58"/>
                  </a:lnTo>
                  <a:lnTo>
                    <a:pt x="410" y="11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Freeform 135"/>
            <p:cNvSpPr>
              <a:spLocks/>
            </p:cNvSpPr>
            <p:nvPr/>
          </p:nvSpPr>
          <p:spPr bwMode="auto">
            <a:xfrm>
              <a:off x="729" y="2468"/>
              <a:ext cx="1400" cy="413"/>
            </a:xfrm>
            <a:custGeom>
              <a:avLst/>
              <a:gdLst/>
              <a:ahLst/>
              <a:cxnLst>
                <a:cxn ang="0">
                  <a:pos x="9622" y="125"/>
                </a:cxn>
                <a:cxn ang="0">
                  <a:pos x="9243" y="377"/>
                </a:cxn>
                <a:cxn ang="0">
                  <a:pos x="8826" y="625"/>
                </a:cxn>
                <a:cxn ang="0">
                  <a:pos x="8373" y="866"/>
                </a:cxn>
                <a:cxn ang="0">
                  <a:pos x="7885" y="1092"/>
                </a:cxn>
                <a:cxn ang="0">
                  <a:pos x="7363" y="1300"/>
                </a:cxn>
                <a:cxn ang="0">
                  <a:pos x="6806" y="1484"/>
                </a:cxn>
                <a:cxn ang="0">
                  <a:pos x="6218" y="1640"/>
                </a:cxn>
                <a:cxn ang="0">
                  <a:pos x="5597" y="1762"/>
                </a:cxn>
                <a:cxn ang="0">
                  <a:pos x="4945" y="1846"/>
                </a:cxn>
                <a:cxn ang="0">
                  <a:pos x="4262" y="1885"/>
                </a:cxn>
                <a:cxn ang="0">
                  <a:pos x="3549" y="1877"/>
                </a:cxn>
                <a:cxn ang="0">
                  <a:pos x="2808" y="1813"/>
                </a:cxn>
                <a:cxn ang="0">
                  <a:pos x="2039" y="1691"/>
                </a:cxn>
                <a:cxn ang="0">
                  <a:pos x="1242" y="1505"/>
                </a:cxn>
                <a:cxn ang="0">
                  <a:pos x="421" y="1250"/>
                </a:cxn>
                <a:cxn ang="0">
                  <a:pos x="14" y="1495"/>
                </a:cxn>
                <a:cxn ang="0">
                  <a:pos x="514" y="1843"/>
                </a:cxn>
                <a:cxn ang="0">
                  <a:pos x="1064" y="2136"/>
                </a:cxn>
                <a:cxn ang="0">
                  <a:pos x="1655" y="2380"/>
                </a:cxn>
                <a:cxn ang="0">
                  <a:pos x="2278" y="2575"/>
                </a:cxn>
                <a:cxn ang="0">
                  <a:pos x="2928" y="2721"/>
                </a:cxn>
                <a:cxn ang="0">
                  <a:pos x="3598" y="2820"/>
                </a:cxn>
                <a:cxn ang="0">
                  <a:pos x="4278" y="2875"/>
                </a:cxn>
                <a:cxn ang="0">
                  <a:pos x="4963" y="2886"/>
                </a:cxn>
                <a:cxn ang="0">
                  <a:pos x="5645" y="2855"/>
                </a:cxn>
                <a:cxn ang="0">
                  <a:pos x="6317" y="2783"/>
                </a:cxn>
                <a:cxn ang="0">
                  <a:pos x="6971" y="2672"/>
                </a:cxn>
                <a:cxn ang="0">
                  <a:pos x="7600" y="2524"/>
                </a:cxn>
                <a:cxn ang="0">
                  <a:pos x="8197" y="2339"/>
                </a:cxn>
                <a:cxn ang="0">
                  <a:pos x="8755" y="2120"/>
                </a:cxn>
                <a:cxn ang="0">
                  <a:pos x="9266" y="1867"/>
                </a:cxn>
                <a:cxn ang="0">
                  <a:pos x="9722" y="1582"/>
                </a:cxn>
              </a:cxnLst>
              <a:rect l="0" t="0" r="r" b="b"/>
              <a:pathLst>
                <a:path w="9798" h="2886">
                  <a:moveTo>
                    <a:pt x="9798" y="0"/>
                  </a:moveTo>
                  <a:lnTo>
                    <a:pt x="9622" y="125"/>
                  </a:lnTo>
                  <a:lnTo>
                    <a:pt x="9436" y="251"/>
                  </a:lnTo>
                  <a:lnTo>
                    <a:pt x="9243" y="377"/>
                  </a:lnTo>
                  <a:lnTo>
                    <a:pt x="9038" y="502"/>
                  </a:lnTo>
                  <a:lnTo>
                    <a:pt x="8826" y="625"/>
                  </a:lnTo>
                  <a:lnTo>
                    <a:pt x="8604" y="747"/>
                  </a:lnTo>
                  <a:lnTo>
                    <a:pt x="8373" y="866"/>
                  </a:lnTo>
                  <a:lnTo>
                    <a:pt x="8133" y="980"/>
                  </a:lnTo>
                  <a:lnTo>
                    <a:pt x="7885" y="1092"/>
                  </a:lnTo>
                  <a:lnTo>
                    <a:pt x="7629" y="1199"/>
                  </a:lnTo>
                  <a:lnTo>
                    <a:pt x="7363" y="1300"/>
                  </a:lnTo>
                  <a:lnTo>
                    <a:pt x="7089" y="1395"/>
                  </a:lnTo>
                  <a:lnTo>
                    <a:pt x="6806" y="1484"/>
                  </a:lnTo>
                  <a:lnTo>
                    <a:pt x="6516" y="1566"/>
                  </a:lnTo>
                  <a:lnTo>
                    <a:pt x="6218" y="1640"/>
                  </a:lnTo>
                  <a:lnTo>
                    <a:pt x="5911" y="1705"/>
                  </a:lnTo>
                  <a:lnTo>
                    <a:pt x="5597" y="1762"/>
                  </a:lnTo>
                  <a:lnTo>
                    <a:pt x="5274" y="1810"/>
                  </a:lnTo>
                  <a:lnTo>
                    <a:pt x="4945" y="1846"/>
                  </a:lnTo>
                  <a:lnTo>
                    <a:pt x="4607" y="1871"/>
                  </a:lnTo>
                  <a:lnTo>
                    <a:pt x="4262" y="1885"/>
                  </a:lnTo>
                  <a:lnTo>
                    <a:pt x="3909" y="1888"/>
                  </a:lnTo>
                  <a:lnTo>
                    <a:pt x="3549" y="1877"/>
                  </a:lnTo>
                  <a:lnTo>
                    <a:pt x="3182" y="1851"/>
                  </a:lnTo>
                  <a:lnTo>
                    <a:pt x="2808" y="1813"/>
                  </a:lnTo>
                  <a:lnTo>
                    <a:pt x="2427" y="1760"/>
                  </a:lnTo>
                  <a:lnTo>
                    <a:pt x="2039" y="1691"/>
                  </a:lnTo>
                  <a:lnTo>
                    <a:pt x="1645" y="1606"/>
                  </a:lnTo>
                  <a:lnTo>
                    <a:pt x="1242" y="1505"/>
                  </a:lnTo>
                  <a:lnTo>
                    <a:pt x="834" y="1386"/>
                  </a:lnTo>
                  <a:lnTo>
                    <a:pt x="421" y="1250"/>
                  </a:lnTo>
                  <a:lnTo>
                    <a:pt x="0" y="1095"/>
                  </a:lnTo>
                  <a:lnTo>
                    <a:pt x="14" y="1495"/>
                  </a:lnTo>
                  <a:lnTo>
                    <a:pt x="258" y="1676"/>
                  </a:lnTo>
                  <a:lnTo>
                    <a:pt x="514" y="1843"/>
                  </a:lnTo>
                  <a:lnTo>
                    <a:pt x="784" y="1995"/>
                  </a:lnTo>
                  <a:lnTo>
                    <a:pt x="1064" y="2136"/>
                  </a:lnTo>
                  <a:lnTo>
                    <a:pt x="1354" y="2265"/>
                  </a:lnTo>
                  <a:lnTo>
                    <a:pt x="1655" y="2380"/>
                  </a:lnTo>
                  <a:lnTo>
                    <a:pt x="1962" y="2483"/>
                  </a:lnTo>
                  <a:lnTo>
                    <a:pt x="2278" y="2575"/>
                  </a:lnTo>
                  <a:lnTo>
                    <a:pt x="2600" y="2653"/>
                  </a:lnTo>
                  <a:lnTo>
                    <a:pt x="2928" y="2721"/>
                  </a:lnTo>
                  <a:lnTo>
                    <a:pt x="3261" y="2776"/>
                  </a:lnTo>
                  <a:lnTo>
                    <a:pt x="3598" y="2820"/>
                  </a:lnTo>
                  <a:lnTo>
                    <a:pt x="3936" y="2853"/>
                  </a:lnTo>
                  <a:lnTo>
                    <a:pt x="4278" y="2875"/>
                  </a:lnTo>
                  <a:lnTo>
                    <a:pt x="4620" y="2886"/>
                  </a:lnTo>
                  <a:lnTo>
                    <a:pt x="4963" y="2886"/>
                  </a:lnTo>
                  <a:lnTo>
                    <a:pt x="5304" y="2876"/>
                  </a:lnTo>
                  <a:lnTo>
                    <a:pt x="5645" y="2855"/>
                  </a:lnTo>
                  <a:lnTo>
                    <a:pt x="5983" y="2824"/>
                  </a:lnTo>
                  <a:lnTo>
                    <a:pt x="6317" y="2783"/>
                  </a:lnTo>
                  <a:lnTo>
                    <a:pt x="6646" y="2733"/>
                  </a:lnTo>
                  <a:lnTo>
                    <a:pt x="6971" y="2672"/>
                  </a:lnTo>
                  <a:lnTo>
                    <a:pt x="7289" y="2603"/>
                  </a:lnTo>
                  <a:lnTo>
                    <a:pt x="7600" y="2524"/>
                  </a:lnTo>
                  <a:lnTo>
                    <a:pt x="7902" y="2436"/>
                  </a:lnTo>
                  <a:lnTo>
                    <a:pt x="8197" y="2339"/>
                  </a:lnTo>
                  <a:lnTo>
                    <a:pt x="8481" y="2234"/>
                  </a:lnTo>
                  <a:lnTo>
                    <a:pt x="8755" y="2120"/>
                  </a:lnTo>
                  <a:lnTo>
                    <a:pt x="9016" y="1998"/>
                  </a:lnTo>
                  <a:lnTo>
                    <a:pt x="9266" y="1867"/>
                  </a:lnTo>
                  <a:lnTo>
                    <a:pt x="9501" y="1728"/>
                  </a:lnTo>
                  <a:lnTo>
                    <a:pt x="9722" y="1582"/>
                  </a:lnTo>
                  <a:lnTo>
                    <a:pt x="9798" y="0"/>
                  </a:lnTo>
                  <a:close/>
                </a:path>
              </a:pathLst>
            </a:custGeom>
            <a:solidFill>
              <a:srgbClr val="D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Freeform 136"/>
            <p:cNvSpPr>
              <a:spLocks/>
            </p:cNvSpPr>
            <p:nvPr/>
          </p:nvSpPr>
          <p:spPr bwMode="auto">
            <a:xfrm>
              <a:off x="721" y="2636"/>
              <a:ext cx="21" cy="69"/>
            </a:xfrm>
            <a:custGeom>
              <a:avLst/>
              <a:gdLst/>
              <a:ahLst/>
              <a:cxnLst>
                <a:cxn ang="0">
                  <a:pos x="43" y="464"/>
                </a:cxn>
                <a:cxn ang="0">
                  <a:pos x="168" y="401"/>
                </a:cxn>
                <a:cxn ang="0">
                  <a:pos x="154" y="0"/>
                </a:cxn>
                <a:cxn ang="0">
                  <a:pos x="0" y="5"/>
                </a:cxn>
                <a:cxn ang="0">
                  <a:pos x="14" y="405"/>
                </a:cxn>
                <a:cxn ang="0">
                  <a:pos x="43" y="464"/>
                </a:cxn>
                <a:cxn ang="0">
                  <a:pos x="14" y="405"/>
                </a:cxn>
                <a:cxn ang="0">
                  <a:pos x="14" y="415"/>
                </a:cxn>
                <a:cxn ang="0">
                  <a:pos x="16" y="424"/>
                </a:cxn>
                <a:cxn ang="0">
                  <a:pos x="18" y="432"/>
                </a:cxn>
                <a:cxn ang="0">
                  <a:pos x="21" y="440"/>
                </a:cxn>
                <a:cxn ang="0">
                  <a:pos x="25" y="446"/>
                </a:cxn>
                <a:cxn ang="0">
                  <a:pos x="29" y="453"/>
                </a:cxn>
                <a:cxn ang="0">
                  <a:pos x="34" y="458"/>
                </a:cxn>
                <a:cxn ang="0">
                  <a:pos x="39" y="463"/>
                </a:cxn>
                <a:cxn ang="0">
                  <a:pos x="45" y="467"/>
                </a:cxn>
                <a:cxn ang="0">
                  <a:pos x="51" y="471"/>
                </a:cxn>
                <a:cxn ang="0">
                  <a:pos x="58" y="475"/>
                </a:cxn>
                <a:cxn ang="0">
                  <a:pos x="65" y="477"/>
                </a:cxn>
                <a:cxn ang="0">
                  <a:pos x="71" y="479"/>
                </a:cxn>
                <a:cxn ang="0">
                  <a:pos x="79" y="480"/>
                </a:cxn>
                <a:cxn ang="0">
                  <a:pos x="86" y="480"/>
                </a:cxn>
                <a:cxn ang="0">
                  <a:pos x="93" y="480"/>
                </a:cxn>
                <a:cxn ang="0">
                  <a:pos x="100" y="480"/>
                </a:cxn>
                <a:cxn ang="0">
                  <a:pos x="107" y="479"/>
                </a:cxn>
                <a:cxn ang="0">
                  <a:pos x="114" y="477"/>
                </a:cxn>
                <a:cxn ang="0">
                  <a:pos x="121" y="475"/>
                </a:cxn>
                <a:cxn ang="0">
                  <a:pos x="127" y="473"/>
                </a:cxn>
                <a:cxn ang="0">
                  <a:pos x="134" y="468"/>
                </a:cxn>
                <a:cxn ang="0">
                  <a:pos x="139" y="465"/>
                </a:cxn>
                <a:cxn ang="0">
                  <a:pos x="145" y="459"/>
                </a:cxn>
                <a:cxn ang="0">
                  <a:pos x="150" y="455"/>
                </a:cxn>
                <a:cxn ang="0">
                  <a:pos x="155" y="448"/>
                </a:cxn>
                <a:cxn ang="0">
                  <a:pos x="159" y="442"/>
                </a:cxn>
                <a:cxn ang="0">
                  <a:pos x="162" y="435"/>
                </a:cxn>
                <a:cxn ang="0">
                  <a:pos x="165" y="427"/>
                </a:cxn>
                <a:cxn ang="0">
                  <a:pos x="167" y="420"/>
                </a:cxn>
                <a:cxn ang="0">
                  <a:pos x="167" y="411"/>
                </a:cxn>
                <a:cxn ang="0">
                  <a:pos x="168" y="401"/>
                </a:cxn>
                <a:cxn ang="0">
                  <a:pos x="43" y="464"/>
                </a:cxn>
              </a:cxnLst>
              <a:rect l="0" t="0" r="r" b="b"/>
              <a:pathLst>
                <a:path w="168" h="480">
                  <a:moveTo>
                    <a:pt x="43" y="464"/>
                  </a:moveTo>
                  <a:lnTo>
                    <a:pt x="168" y="401"/>
                  </a:lnTo>
                  <a:lnTo>
                    <a:pt x="154" y="0"/>
                  </a:lnTo>
                  <a:lnTo>
                    <a:pt x="0" y="5"/>
                  </a:lnTo>
                  <a:lnTo>
                    <a:pt x="14" y="405"/>
                  </a:lnTo>
                  <a:lnTo>
                    <a:pt x="43" y="464"/>
                  </a:lnTo>
                  <a:lnTo>
                    <a:pt x="14" y="405"/>
                  </a:lnTo>
                  <a:lnTo>
                    <a:pt x="14" y="415"/>
                  </a:lnTo>
                  <a:lnTo>
                    <a:pt x="16" y="424"/>
                  </a:lnTo>
                  <a:lnTo>
                    <a:pt x="18" y="432"/>
                  </a:lnTo>
                  <a:lnTo>
                    <a:pt x="21" y="440"/>
                  </a:lnTo>
                  <a:lnTo>
                    <a:pt x="25" y="446"/>
                  </a:lnTo>
                  <a:lnTo>
                    <a:pt x="29" y="453"/>
                  </a:lnTo>
                  <a:lnTo>
                    <a:pt x="34" y="458"/>
                  </a:lnTo>
                  <a:lnTo>
                    <a:pt x="39" y="463"/>
                  </a:lnTo>
                  <a:lnTo>
                    <a:pt x="45" y="467"/>
                  </a:lnTo>
                  <a:lnTo>
                    <a:pt x="51" y="471"/>
                  </a:lnTo>
                  <a:lnTo>
                    <a:pt x="58" y="475"/>
                  </a:lnTo>
                  <a:lnTo>
                    <a:pt x="65" y="477"/>
                  </a:lnTo>
                  <a:lnTo>
                    <a:pt x="71" y="479"/>
                  </a:lnTo>
                  <a:lnTo>
                    <a:pt x="79" y="480"/>
                  </a:lnTo>
                  <a:lnTo>
                    <a:pt x="86" y="480"/>
                  </a:lnTo>
                  <a:lnTo>
                    <a:pt x="93" y="480"/>
                  </a:lnTo>
                  <a:lnTo>
                    <a:pt x="100" y="480"/>
                  </a:lnTo>
                  <a:lnTo>
                    <a:pt x="107" y="479"/>
                  </a:lnTo>
                  <a:lnTo>
                    <a:pt x="114" y="477"/>
                  </a:lnTo>
                  <a:lnTo>
                    <a:pt x="121" y="475"/>
                  </a:lnTo>
                  <a:lnTo>
                    <a:pt x="127" y="473"/>
                  </a:lnTo>
                  <a:lnTo>
                    <a:pt x="134" y="468"/>
                  </a:lnTo>
                  <a:lnTo>
                    <a:pt x="139" y="465"/>
                  </a:lnTo>
                  <a:lnTo>
                    <a:pt x="145" y="459"/>
                  </a:lnTo>
                  <a:lnTo>
                    <a:pt x="150" y="455"/>
                  </a:lnTo>
                  <a:lnTo>
                    <a:pt x="155" y="448"/>
                  </a:lnTo>
                  <a:lnTo>
                    <a:pt x="159" y="442"/>
                  </a:lnTo>
                  <a:lnTo>
                    <a:pt x="162" y="435"/>
                  </a:lnTo>
                  <a:lnTo>
                    <a:pt x="165" y="427"/>
                  </a:lnTo>
                  <a:lnTo>
                    <a:pt x="167" y="420"/>
                  </a:lnTo>
                  <a:lnTo>
                    <a:pt x="167" y="411"/>
                  </a:lnTo>
                  <a:lnTo>
                    <a:pt x="168" y="401"/>
                  </a:lnTo>
                  <a:lnTo>
                    <a:pt x="43" y="464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Freeform 137"/>
            <p:cNvSpPr>
              <a:spLocks/>
            </p:cNvSpPr>
            <p:nvPr/>
          </p:nvSpPr>
          <p:spPr bwMode="auto">
            <a:xfrm>
              <a:off x="2108" y="2468"/>
              <a:ext cx="29" cy="232"/>
            </a:xfrm>
            <a:custGeom>
              <a:avLst/>
              <a:gdLst/>
              <a:ahLst/>
              <a:cxnLst>
                <a:cxn ang="0">
                  <a:pos x="107" y="14"/>
                </a:cxn>
                <a:cxn ang="0">
                  <a:pos x="76" y="72"/>
                </a:cxn>
                <a:cxn ang="0">
                  <a:pos x="0" y="1656"/>
                </a:cxn>
                <a:cxn ang="0">
                  <a:pos x="154" y="1663"/>
                </a:cxn>
                <a:cxn ang="0">
                  <a:pos x="230" y="80"/>
                </a:cxn>
                <a:cxn ang="0">
                  <a:pos x="107" y="14"/>
                </a:cxn>
                <a:cxn ang="0">
                  <a:pos x="230" y="80"/>
                </a:cxn>
                <a:cxn ang="0">
                  <a:pos x="230" y="70"/>
                </a:cxn>
                <a:cxn ang="0">
                  <a:pos x="229" y="61"/>
                </a:cxn>
                <a:cxn ang="0">
                  <a:pos x="227" y="53"/>
                </a:cxn>
                <a:cxn ang="0">
                  <a:pos x="225" y="46"/>
                </a:cxn>
                <a:cxn ang="0">
                  <a:pos x="221" y="39"/>
                </a:cxn>
                <a:cxn ang="0">
                  <a:pos x="218" y="33"/>
                </a:cxn>
                <a:cxn ang="0">
                  <a:pos x="214" y="26"/>
                </a:cxn>
                <a:cxn ang="0">
                  <a:pos x="208" y="20"/>
                </a:cxn>
                <a:cxn ang="0">
                  <a:pos x="203" y="16"/>
                </a:cxn>
                <a:cxn ang="0">
                  <a:pos x="197" y="12"/>
                </a:cxn>
                <a:cxn ang="0">
                  <a:pos x="191" y="8"/>
                </a:cxn>
                <a:cxn ang="0">
                  <a:pos x="184" y="5"/>
                </a:cxn>
                <a:cxn ang="0">
                  <a:pos x="177" y="3"/>
                </a:cxn>
                <a:cxn ang="0">
                  <a:pos x="171" y="1"/>
                </a:cxn>
                <a:cxn ang="0">
                  <a:pos x="163" y="0"/>
                </a:cxn>
                <a:cxn ang="0">
                  <a:pos x="156" y="0"/>
                </a:cxn>
                <a:cxn ang="0">
                  <a:pos x="149" y="0"/>
                </a:cxn>
                <a:cxn ang="0">
                  <a:pos x="142" y="0"/>
                </a:cxn>
                <a:cxn ang="0">
                  <a:pos x="134" y="1"/>
                </a:cxn>
                <a:cxn ang="0">
                  <a:pos x="128" y="3"/>
                </a:cxn>
                <a:cxn ang="0">
                  <a:pos x="121" y="5"/>
                </a:cxn>
                <a:cxn ang="0">
                  <a:pos x="115" y="8"/>
                </a:cxn>
                <a:cxn ang="0">
                  <a:pos x="108" y="12"/>
                </a:cxn>
                <a:cxn ang="0">
                  <a:pos x="103" y="16"/>
                </a:cxn>
                <a:cxn ang="0">
                  <a:pos x="97" y="20"/>
                </a:cxn>
                <a:cxn ang="0">
                  <a:pos x="93" y="26"/>
                </a:cxn>
                <a:cxn ang="0">
                  <a:pos x="88" y="33"/>
                </a:cxn>
                <a:cxn ang="0">
                  <a:pos x="84" y="39"/>
                </a:cxn>
                <a:cxn ang="0">
                  <a:pos x="81" y="47"/>
                </a:cxn>
                <a:cxn ang="0">
                  <a:pos x="78" y="55"/>
                </a:cxn>
                <a:cxn ang="0">
                  <a:pos x="76" y="63"/>
                </a:cxn>
                <a:cxn ang="0">
                  <a:pos x="76" y="72"/>
                </a:cxn>
                <a:cxn ang="0">
                  <a:pos x="107" y="14"/>
                </a:cxn>
              </a:cxnLst>
              <a:rect l="0" t="0" r="r" b="b"/>
              <a:pathLst>
                <a:path w="230" h="1663">
                  <a:moveTo>
                    <a:pt x="107" y="14"/>
                  </a:moveTo>
                  <a:lnTo>
                    <a:pt x="76" y="72"/>
                  </a:lnTo>
                  <a:lnTo>
                    <a:pt x="0" y="1656"/>
                  </a:lnTo>
                  <a:lnTo>
                    <a:pt x="154" y="1663"/>
                  </a:lnTo>
                  <a:lnTo>
                    <a:pt x="230" y="80"/>
                  </a:lnTo>
                  <a:lnTo>
                    <a:pt x="107" y="14"/>
                  </a:lnTo>
                  <a:lnTo>
                    <a:pt x="230" y="80"/>
                  </a:lnTo>
                  <a:lnTo>
                    <a:pt x="230" y="70"/>
                  </a:lnTo>
                  <a:lnTo>
                    <a:pt x="229" y="61"/>
                  </a:lnTo>
                  <a:lnTo>
                    <a:pt x="227" y="53"/>
                  </a:lnTo>
                  <a:lnTo>
                    <a:pt x="225" y="46"/>
                  </a:lnTo>
                  <a:lnTo>
                    <a:pt x="221" y="39"/>
                  </a:lnTo>
                  <a:lnTo>
                    <a:pt x="218" y="33"/>
                  </a:lnTo>
                  <a:lnTo>
                    <a:pt x="214" y="26"/>
                  </a:lnTo>
                  <a:lnTo>
                    <a:pt x="208" y="20"/>
                  </a:lnTo>
                  <a:lnTo>
                    <a:pt x="203" y="16"/>
                  </a:lnTo>
                  <a:lnTo>
                    <a:pt x="197" y="12"/>
                  </a:lnTo>
                  <a:lnTo>
                    <a:pt x="191" y="8"/>
                  </a:lnTo>
                  <a:lnTo>
                    <a:pt x="184" y="5"/>
                  </a:lnTo>
                  <a:lnTo>
                    <a:pt x="177" y="3"/>
                  </a:lnTo>
                  <a:lnTo>
                    <a:pt x="171" y="1"/>
                  </a:lnTo>
                  <a:lnTo>
                    <a:pt x="163" y="0"/>
                  </a:lnTo>
                  <a:lnTo>
                    <a:pt x="156" y="0"/>
                  </a:lnTo>
                  <a:lnTo>
                    <a:pt x="149" y="0"/>
                  </a:lnTo>
                  <a:lnTo>
                    <a:pt x="142" y="0"/>
                  </a:lnTo>
                  <a:lnTo>
                    <a:pt x="134" y="1"/>
                  </a:lnTo>
                  <a:lnTo>
                    <a:pt x="128" y="3"/>
                  </a:lnTo>
                  <a:lnTo>
                    <a:pt x="121" y="5"/>
                  </a:lnTo>
                  <a:lnTo>
                    <a:pt x="115" y="8"/>
                  </a:lnTo>
                  <a:lnTo>
                    <a:pt x="108" y="12"/>
                  </a:lnTo>
                  <a:lnTo>
                    <a:pt x="103" y="16"/>
                  </a:lnTo>
                  <a:lnTo>
                    <a:pt x="97" y="20"/>
                  </a:lnTo>
                  <a:lnTo>
                    <a:pt x="93" y="26"/>
                  </a:lnTo>
                  <a:lnTo>
                    <a:pt x="88" y="33"/>
                  </a:lnTo>
                  <a:lnTo>
                    <a:pt x="84" y="39"/>
                  </a:lnTo>
                  <a:lnTo>
                    <a:pt x="81" y="47"/>
                  </a:lnTo>
                  <a:lnTo>
                    <a:pt x="78" y="55"/>
                  </a:lnTo>
                  <a:lnTo>
                    <a:pt x="76" y="63"/>
                  </a:lnTo>
                  <a:lnTo>
                    <a:pt x="76" y="72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Freeform 138"/>
            <p:cNvSpPr>
              <a:spLocks/>
            </p:cNvSpPr>
            <p:nvPr/>
          </p:nvSpPr>
          <p:spPr bwMode="auto">
            <a:xfrm>
              <a:off x="725" y="2219"/>
              <a:ext cx="1404" cy="516"/>
            </a:xfrm>
            <a:custGeom>
              <a:avLst/>
              <a:gdLst/>
              <a:ahLst/>
              <a:cxnLst>
                <a:cxn ang="0">
                  <a:pos x="9662" y="166"/>
                </a:cxn>
                <a:cxn ang="0">
                  <a:pos x="9369" y="500"/>
                </a:cxn>
                <a:cxn ang="0">
                  <a:pos x="9022" y="835"/>
                </a:cxn>
                <a:cxn ang="0">
                  <a:pos x="8621" y="1165"/>
                </a:cxn>
                <a:cxn ang="0">
                  <a:pos x="8169" y="1484"/>
                </a:cxn>
                <a:cxn ang="0">
                  <a:pos x="7668" y="1784"/>
                </a:cxn>
                <a:cxn ang="0">
                  <a:pos x="7120" y="2061"/>
                </a:cxn>
                <a:cxn ang="0">
                  <a:pos x="6528" y="2307"/>
                </a:cxn>
                <a:cxn ang="0">
                  <a:pos x="5894" y="2517"/>
                </a:cxn>
                <a:cxn ang="0">
                  <a:pos x="5218" y="2685"/>
                </a:cxn>
                <a:cxn ang="0">
                  <a:pos x="4505" y="2805"/>
                </a:cxn>
                <a:cxn ang="0">
                  <a:pos x="3756" y="2870"/>
                </a:cxn>
                <a:cxn ang="0">
                  <a:pos x="2973" y="2873"/>
                </a:cxn>
                <a:cxn ang="0">
                  <a:pos x="2159" y="2810"/>
                </a:cxn>
                <a:cxn ang="0">
                  <a:pos x="1315" y="2675"/>
                </a:cxn>
                <a:cxn ang="0">
                  <a:pos x="444" y="2460"/>
                </a:cxn>
                <a:cxn ang="0">
                  <a:pos x="0" y="2702"/>
                </a:cxn>
                <a:cxn ang="0">
                  <a:pos x="536" y="2994"/>
                </a:cxn>
                <a:cxn ang="0">
                  <a:pos x="1118" y="3229"/>
                </a:cxn>
                <a:cxn ang="0">
                  <a:pos x="1738" y="3409"/>
                </a:cxn>
                <a:cxn ang="0">
                  <a:pos x="2388" y="3537"/>
                </a:cxn>
                <a:cxn ang="0">
                  <a:pos x="3060" y="3614"/>
                </a:cxn>
                <a:cxn ang="0">
                  <a:pos x="3747" y="3643"/>
                </a:cxn>
                <a:cxn ang="0">
                  <a:pos x="4443" y="3625"/>
                </a:cxn>
                <a:cxn ang="0">
                  <a:pos x="5139" y="3563"/>
                </a:cxn>
                <a:cxn ang="0">
                  <a:pos x="5828" y="3459"/>
                </a:cxn>
                <a:cxn ang="0">
                  <a:pos x="6502" y="3314"/>
                </a:cxn>
                <a:cxn ang="0">
                  <a:pos x="7154" y="3130"/>
                </a:cxn>
                <a:cxn ang="0">
                  <a:pos x="7777" y="2911"/>
                </a:cxn>
                <a:cxn ang="0">
                  <a:pos x="8363" y="2658"/>
                </a:cxn>
                <a:cxn ang="0">
                  <a:pos x="8904" y="2372"/>
                </a:cxn>
                <a:cxn ang="0">
                  <a:pos x="9395" y="2056"/>
                </a:cxn>
                <a:cxn ang="0">
                  <a:pos x="9826" y="1712"/>
                </a:cxn>
              </a:cxnLst>
              <a:rect l="0" t="0" r="r" b="b"/>
              <a:pathLst>
                <a:path w="9826" h="3643">
                  <a:moveTo>
                    <a:pt x="9786" y="0"/>
                  </a:moveTo>
                  <a:lnTo>
                    <a:pt x="9662" y="166"/>
                  </a:lnTo>
                  <a:lnTo>
                    <a:pt x="9523" y="333"/>
                  </a:lnTo>
                  <a:lnTo>
                    <a:pt x="9369" y="500"/>
                  </a:lnTo>
                  <a:lnTo>
                    <a:pt x="9202" y="668"/>
                  </a:lnTo>
                  <a:lnTo>
                    <a:pt x="9022" y="835"/>
                  </a:lnTo>
                  <a:lnTo>
                    <a:pt x="8828" y="1001"/>
                  </a:lnTo>
                  <a:lnTo>
                    <a:pt x="8621" y="1165"/>
                  </a:lnTo>
                  <a:lnTo>
                    <a:pt x="8402" y="1327"/>
                  </a:lnTo>
                  <a:lnTo>
                    <a:pt x="8169" y="1484"/>
                  </a:lnTo>
                  <a:lnTo>
                    <a:pt x="7925" y="1637"/>
                  </a:lnTo>
                  <a:lnTo>
                    <a:pt x="7668" y="1784"/>
                  </a:lnTo>
                  <a:lnTo>
                    <a:pt x="7400" y="1926"/>
                  </a:lnTo>
                  <a:lnTo>
                    <a:pt x="7120" y="2061"/>
                  </a:lnTo>
                  <a:lnTo>
                    <a:pt x="6829" y="2187"/>
                  </a:lnTo>
                  <a:lnTo>
                    <a:pt x="6528" y="2307"/>
                  </a:lnTo>
                  <a:lnTo>
                    <a:pt x="6216" y="2417"/>
                  </a:lnTo>
                  <a:lnTo>
                    <a:pt x="5894" y="2517"/>
                  </a:lnTo>
                  <a:lnTo>
                    <a:pt x="5560" y="2607"/>
                  </a:lnTo>
                  <a:lnTo>
                    <a:pt x="5218" y="2685"/>
                  </a:lnTo>
                  <a:lnTo>
                    <a:pt x="4867" y="2751"/>
                  </a:lnTo>
                  <a:lnTo>
                    <a:pt x="4505" y="2805"/>
                  </a:lnTo>
                  <a:lnTo>
                    <a:pt x="4135" y="2844"/>
                  </a:lnTo>
                  <a:lnTo>
                    <a:pt x="3756" y="2870"/>
                  </a:lnTo>
                  <a:lnTo>
                    <a:pt x="3369" y="2880"/>
                  </a:lnTo>
                  <a:lnTo>
                    <a:pt x="2973" y="2873"/>
                  </a:lnTo>
                  <a:lnTo>
                    <a:pt x="2571" y="2851"/>
                  </a:lnTo>
                  <a:lnTo>
                    <a:pt x="2159" y="2810"/>
                  </a:lnTo>
                  <a:lnTo>
                    <a:pt x="1740" y="2752"/>
                  </a:lnTo>
                  <a:lnTo>
                    <a:pt x="1315" y="2675"/>
                  </a:lnTo>
                  <a:lnTo>
                    <a:pt x="883" y="2577"/>
                  </a:lnTo>
                  <a:lnTo>
                    <a:pt x="444" y="2460"/>
                  </a:lnTo>
                  <a:lnTo>
                    <a:pt x="0" y="2321"/>
                  </a:lnTo>
                  <a:lnTo>
                    <a:pt x="0" y="2702"/>
                  </a:lnTo>
                  <a:lnTo>
                    <a:pt x="262" y="2854"/>
                  </a:lnTo>
                  <a:lnTo>
                    <a:pt x="536" y="2994"/>
                  </a:lnTo>
                  <a:lnTo>
                    <a:pt x="822" y="3118"/>
                  </a:lnTo>
                  <a:lnTo>
                    <a:pt x="1118" y="3229"/>
                  </a:lnTo>
                  <a:lnTo>
                    <a:pt x="1424" y="3326"/>
                  </a:lnTo>
                  <a:lnTo>
                    <a:pt x="1738" y="3409"/>
                  </a:lnTo>
                  <a:lnTo>
                    <a:pt x="2059" y="3480"/>
                  </a:lnTo>
                  <a:lnTo>
                    <a:pt x="2388" y="3537"/>
                  </a:lnTo>
                  <a:lnTo>
                    <a:pt x="2721" y="3582"/>
                  </a:lnTo>
                  <a:lnTo>
                    <a:pt x="3060" y="3614"/>
                  </a:lnTo>
                  <a:lnTo>
                    <a:pt x="3402" y="3635"/>
                  </a:lnTo>
                  <a:lnTo>
                    <a:pt x="3747" y="3643"/>
                  </a:lnTo>
                  <a:lnTo>
                    <a:pt x="4095" y="3640"/>
                  </a:lnTo>
                  <a:lnTo>
                    <a:pt x="4443" y="3625"/>
                  </a:lnTo>
                  <a:lnTo>
                    <a:pt x="4792" y="3599"/>
                  </a:lnTo>
                  <a:lnTo>
                    <a:pt x="5139" y="3563"/>
                  </a:lnTo>
                  <a:lnTo>
                    <a:pt x="5485" y="3516"/>
                  </a:lnTo>
                  <a:lnTo>
                    <a:pt x="5828" y="3459"/>
                  </a:lnTo>
                  <a:lnTo>
                    <a:pt x="6167" y="3391"/>
                  </a:lnTo>
                  <a:lnTo>
                    <a:pt x="6502" y="3314"/>
                  </a:lnTo>
                  <a:lnTo>
                    <a:pt x="6832" y="3227"/>
                  </a:lnTo>
                  <a:lnTo>
                    <a:pt x="7154" y="3130"/>
                  </a:lnTo>
                  <a:lnTo>
                    <a:pt x="7469" y="3025"/>
                  </a:lnTo>
                  <a:lnTo>
                    <a:pt x="7777" y="2911"/>
                  </a:lnTo>
                  <a:lnTo>
                    <a:pt x="8075" y="2788"/>
                  </a:lnTo>
                  <a:lnTo>
                    <a:pt x="8363" y="2658"/>
                  </a:lnTo>
                  <a:lnTo>
                    <a:pt x="8639" y="2518"/>
                  </a:lnTo>
                  <a:lnTo>
                    <a:pt x="8904" y="2372"/>
                  </a:lnTo>
                  <a:lnTo>
                    <a:pt x="9156" y="2218"/>
                  </a:lnTo>
                  <a:lnTo>
                    <a:pt x="9395" y="2056"/>
                  </a:lnTo>
                  <a:lnTo>
                    <a:pt x="9618" y="1887"/>
                  </a:lnTo>
                  <a:lnTo>
                    <a:pt x="9826" y="1712"/>
                  </a:lnTo>
                  <a:lnTo>
                    <a:pt x="9786" y="0"/>
                  </a:lnTo>
                  <a:close/>
                </a:path>
              </a:pathLst>
            </a:custGeom>
            <a:solidFill>
              <a:srgbClr val="00B2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Freeform 139"/>
            <p:cNvSpPr>
              <a:spLocks/>
            </p:cNvSpPr>
            <p:nvPr/>
          </p:nvSpPr>
          <p:spPr bwMode="auto">
            <a:xfrm>
              <a:off x="717" y="2580"/>
              <a:ext cx="25" cy="65"/>
            </a:xfrm>
            <a:custGeom>
              <a:avLst/>
              <a:gdLst/>
              <a:ahLst/>
              <a:cxnLst>
                <a:cxn ang="0">
                  <a:pos x="36" y="445"/>
                </a:cxn>
                <a:cxn ang="0">
                  <a:pos x="154" y="381"/>
                </a:cxn>
                <a:cxn ang="0">
                  <a:pos x="154" y="0"/>
                </a:cxn>
                <a:cxn ang="0">
                  <a:pos x="0" y="0"/>
                </a:cxn>
                <a:cxn ang="0">
                  <a:pos x="0" y="381"/>
                </a:cxn>
                <a:cxn ang="0">
                  <a:pos x="36" y="445"/>
                </a:cxn>
                <a:cxn ang="0">
                  <a:pos x="0" y="381"/>
                </a:cxn>
                <a:cxn ang="0">
                  <a:pos x="0" y="390"/>
                </a:cxn>
                <a:cxn ang="0">
                  <a:pos x="1" y="399"/>
                </a:cxn>
                <a:cxn ang="0">
                  <a:pos x="3" y="407"/>
                </a:cxn>
                <a:cxn ang="0">
                  <a:pos x="6" y="415"/>
                </a:cxn>
                <a:cxn ang="0">
                  <a:pos x="10" y="421"/>
                </a:cxn>
                <a:cxn ang="0">
                  <a:pos x="14" y="428"/>
                </a:cxn>
                <a:cxn ang="0">
                  <a:pos x="19" y="433"/>
                </a:cxn>
                <a:cxn ang="0">
                  <a:pos x="24" y="439"/>
                </a:cxn>
                <a:cxn ang="0">
                  <a:pos x="30" y="443"/>
                </a:cxn>
                <a:cxn ang="0">
                  <a:pos x="35" y="446"/>
                </a:cxn>
                <a:cxn ang="0">
                  <a:pos x="42" y="450"/>
                </a:cxn>
                <a:cxn ang="0">
                  <a:pos x="48" y="453"/>
                </a:cxn>
                <a:cxn ang="0">
                  <a:pos x="55" y="455"/>
                </a:cxn>
                <a:cxn ang="0">
                  <a:pos x="63" y="456"/>
                </a:cxn>
                <a:cxn ang="0">
                  <a:pos x="69" y="457"/>
                </a:cxn>
                <a:cxn ang="0">
                  <a:pos x="77" y="457"/>
                </a:cxn>
                <a:cxn ang="0">
                  <a:pos x="83" y="457"/>
                </a:cxn>
                <a:cxn ang="0">
                  <a:pos x="91" y="456"/>
                </a:cxn>
                <a:cxn ang="0">
                  <a:pos x="98" y="455"/>
                </a:cxn>
                <a:cxn ang="0">
                  <a:pos x="105" y="453"/>
                </a:cxn>
                <a:cxn ang="0">
                  <a:pos x="112" y="450"/>
                </a:cxn>
                <a:cxn ang="0">
                  <a:pos x="117" y="446"/>
                </a:cxn>
                <a:cxn ang="0">
                  <a:pos x="124" y="443"/>
                </a:cxn>
                <a:cxn ang="0">
                  <a:pos x="130" y="439"/>
                </a:cxn>
                <a:cxn ang="0">
                  <a:pos x="135" y="433"/>
                </a:cxn>
                <a:cxn ang="0">
                  <a:pos x="139" y="428"/>
                </a:cxn>
                <a:cxn ang="0">
                  <a:pos x="144" y="421"/>
                </a:cxn>
                <a:cxn ang="0">
                  <a:pos x="147" y="415"/>
                </a:cxn>
                <a:cxn ang="0">
                  <a:pos x="150" y="407"/>
                </a:cxn>
                <a:cxn ang="0">
                  <a:pos x="152" y="399"/>
                </a:cxn>
                <a:cxn ang="0">
                  <a:pos x="154" y="390"/>
                </a:cxn>
                <a:cxn ang="0">
                  <a:pos x="154" y="381"/>
                </a:cxn>
                <a:cxn ang="0">
                  <a:pos x="36" y="445"/>
                </a:cxn>
              </a:cxnLst>
              <a:rect l="0" t="0" r="r" b="b"/>
              <a:pathLst>
                <a:path w="154" h="457">
                  <a:moveTo>
                    <a:pt x="36" y="445"/>
                  </a:moveTo>
                  <a:lnTo>
                    <a:pt x="154" y="381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381"/>
                  </a:lnTo>
                  <a:lnTo>
                    <a:pt x="36" y="445"/>
                  </a:lnTo>
                  <a:lnTo>
                    <a:pt x="0" y="381"/>
                  </a:lnTo>
                  <a:lnTo>
                    <a:pt x="0" y="390"/>
                  </a:lnTo>
                  <a:lnTo>
                    <a:pt x="1" y="399"/>
                  </a:lnTo>
                  <a:lnTo>
                    <a:pt x="3" y="407"/>
                  </a:lnTo>
                  <a:lnTo>
                    <a:pt x="6" y="415"/>
                  </a:lnTo>
                  <a:lnTo>
                    <a:pt x="10" y="421"/>
                  </a:lnTo>
                  <a:lnTo>
                    <a:pt x="14" y="428"/>
                  </a:lnTo>
                  <a:lnTo>
                    <a:pt x="19" y="433"/>
                  </a:lnTo>
                  <a:lnTo>
                    <a:pt x="24" y="439"/>
                  </a:lnTo>
                  <a:lnTo>
                    <a:pt x="30" y="443"/>
                  </a:lnTo>
                  <a:lnTo>
                    <a:pt x="35" y="446"/>
                  </a:lnTo>
                  <a:lnTo>
                    <a:pt x="42" y="450"/>
                  </a:lnTo>
                  <a:lnTo>
                    <a:pt x="48" y="453"/>
                  </a:lnTo>
                  <a:lnTo>
                    <a:pt x="55" y="455"/>
                  </a:lnTo>
                  <a:lnTo>
                    <a:pt x="63" y="456"/>
                  </a:lnTo>
                  <a:lnTo>
                    <a:pt x="69" y="457"/>
                  </a:lnTo>
                  <a:lnTo>
                    <a:pt x="77" y="457"/>
                  </a:lnTo>
                  <a:lnTo>
                    <a:pt x="83" y="457"/>
                  </a:lnTo>
                  <a:lnTo>
                    <a:pt x="91" y="456"/>
                  </a:lnTo>
                  <a:lnTo>
                    <a:pt x="98" y="455"/>
                  </a:lnTo>
                  <a:lnTo>
                    <a:pt x="105" y="453"/>
                  </a:lnTo>
                  <a:lnTo>
                    <a:pt x="112" y="450"/>
                  </a:lnTo>
                  <a:lnTo>
                    <a:pt x="117" y="446"/>
                  </a:lnTo>
                  <a:lnTo>
                    <a:pt x="124" y="443"/>
                  </a:lnTo>
                  <a:lnTo>
                    <a:pt x="130" y="439"/>
                  </a:lnTo>
                  <a:lnTo>
                    <a:pt x="135" y="433"/>
                  </a:lnTo>
                  <a:lnTo>
                    <a:pt x="139" y="428"/>
                  </a:lnTo>
                  <a:lnTo>
                    <a:pt x="144" y="421"/>
                  </a:lnTo>
                  <a:lnTo>
                    <a:pt x="147" y="415"/>
                  </a:lnTo>
                  <a:lnTo>
                    <a:pt x="150" y="407"/>
                  </a:lnTo>
                  <a:lnTo>
                    <a:pt x="152" y="399"/>
                  </a:lnTo>
                  <a:lnTo>
                    <a:pt x="154" y="390"/>
                  </a:lnTo>
                  <a:lnTo>
                    <a:pt x="154" y="381"/>
                  </a:lnTo>
                  <a:lnTo>
                    <a:pt x="36" y="445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" name="Freeform 140"/>
            <p:cNvSpPr>
              <a:spLocks/>
            </p:cNvSpPr>
            <p:nvPr/>
          </p:nvSpPr>
          <p:spPr bwMode="auto">
            <a:xfrm>
              <a:off x="2113" y="2236"/>
              <a:ext cx="29" cy="258"/>
            </a:xfrm>
            <a:custGeom>
              <a:avLst/>
              <a:gdLst/>
              <a:ahLst/>
              <a:cxnLst>
                <a:cxn ang="0">
                  <a:pos x="15" y="33"/>
                </a:cxn>
                <a:cxn ang="0">
                  <a:pos x="0" y="79"/>
                </a:cxn>
                <a:cxn ang="0">
                  <a:pos x="40" y="1791"/>
                </a:cxn>
                <a:cxn ang="0">
                  <a:pos x="194" y="1787"/>
                </a:cxn>
                <a:cxn ang="0">
                  <a:pos x="154" y="76"/>
                </a:cxn>
                <a:cxn ang="0">
                  <a:pos x="15" y="33"/>
                </a:cxn>
                <a:cxn ang="0">
                  <a:pos x="154" y="76"/>
                </a:cxn>
                <a:cxn ang="0">
                  <a:pos x="154" y="67"/>
                </a:cxn>
                <a:cxn ang="0">
                  <a:pos x="152" y="59"/>
                </a:cxn>
                <a:cxn ang="0">
                  <a:pos x="150" y="50"/>
                </a:cxn>
                <a:cxn ang="0">
                  <a:pos x="148" y="43"/>
                </a:cxn>
                <a:cxn ang="0">
                  <a:pos x="143" y="35"/>
                </a:cxn>
                <a:cxn ang="0">
                  <a:pos x="140" y="30"/>
                </a:cxn>
                <a:cxn ang="0">
                  <a:pos x="134" y="24"/>
                </a:cxn>
                <a:cxn ang="0">
                  <a:pos x="129" y="19"/>
                </a:cxn>
                <a:cxn ang="0">
                  <a:pos x="123" y="15"/>
                </a:cxn>
                <a:cxn ang="0">
                  <a:pos x="118" y="11"/>
                </a:cxn>
                <a:cxn ang="0">
                  <a:pos x="111" y="8"/>
                </a:cxn>
                <a:cxn ang="0">
                  <a:pos x="105" y="5"/>
                </a:cxn>
                <a:cxn ang="0">
                  <a:pos x="97" y="4"/>
                </a:cxn>
                <a:cxn ang="0">
                  <a:pos x="90" y="1"/>
                </a:cxn>
                <a:cxn ang="0">
                  <a:pos x="83" y="1"/>
                </a:cxn>
                <a:cxn ang="0">
                  <a:pos x="76" y="0"/>
                </a:cxn>
                <a:cxn ang="0">
                  <a:pos x="68" y="1"/>
                </a:cxn>
                <a:cxn ang="0">
                  <a:pos x="62" y="2"/>
                </a:cxn>
                <a:cxn ang="0">
                  <a:pos x="55" y="4"/>
                </a:cxn>
                <a:cxn ang="0">
                  <a:pos x="47" y="6"/>
                </a:cxn>
                <a:cxn ang="0">
                  <a:pos x="41" y="9"/>
                </a:cxn>
                <a:cxn ang="0">
                  <a:pos x="35" y="12"/>
                </a:cxn>
                <a:cxn ang="0">
                  <a:pos x="29" y="17"/>
                </a:cxn>
                <a:cxn ang="0">
                  <a:pos x="23" y="21"/>
                </a:cxn>
                <a:cxn ang="0">
                  <a:pos x="19" y="27"/>
                </a:cxn>
                <a:cxn ang="0">
                  <a:pos x="13" y="32"/>
                </a:cxn>
                <a:cxn ang="0">
                  <a:pos x="10" y="39"/>
                </a:cxn>
                <a:cxn ang="0">
                  <a:pos x="7" y="45"/>
                </a:cxn>
                <a:cxn ang="0">
                  <a:pos x="4" y="53"/>
                </a:cxn>
                <a:cxn ang="0">
                  <a:pos x="2" y="61"/>
                </a:cxn>
                <a:cxn ang="0">
                  <a:pos x="1" y="70"/>
                </a:cxn>
                <a:cxn ang="0">
                  <a:pos x="0" y="79"/>
                </a:cxn>
                <a:cxn ang="0">
                  <a:pos x="15" y="33"/>
                </a:cxn>
              </a:cxnLst>
              <a:rect l="0" t="0" r="r" b="b"/>
              <a:pathLst>
                <a:path w="194" h="1791">
                  <a:moveTo>
                    <a:pt x="15" y="33"/>
                  </a:moveTo>
                  <a:lnTo>
                    <a:pt x="0" y="79"/>
                  </a:lnTo>
                  <a:lnTo>
                    <a:pt x="40" y="1791"/>
                  </a:lnTo>
                  <a:lnTo>
                    <a:pt x="194" y="1787"/>
                  </a:lnTo>
                  <a:lnTo>
                    <a:pt x="154" y="76"/>
                  </a:lnTo>
                  <a:lnTo>
                    <a:pt x="15" y="33"/>
                  </a:lnTo>
                  <a:lnTo>
                    <a:pt x="154" y="76"/>
                  </a:lnTo>
                  <a:lnTo>
                    <a:pt x="154" y="67"/>
                  </a:lnTo>
                  <a:lnTo>
                    <a:pt x="152" y="59"/>
                  </a:lnTo>
                  <a:lnTo>
                    <a:pt x="150" y="50"/>
                  </a:lnTo>
                  <a:lnTo>
                    <a:pt x="148" y="43"/>
                  </a:lnTo>
                  <a:lnTo>
                    <a:pt x="143" y="35"/>
                  </a:lnTo>
                  <a:lnTo>
                    <a:pt x="140" y="30"/>
                  </a:lnTo>
                  <a:lnTo>
                    <a:pt x="134" y="24"/>
                  </a:lnTo>
                  <a:lnTo>
                    <a:pt x="129" y="19"/>
                  </a:lnTo>
                  <a:lnTo>
                    <a:pt x="123" y="15"/>
                  </a:lnTo>
                  <a:lnTo>
                    <a:pt x="118" y="11"/>
                  </a:lnTo>
                  <a:lnTo>
                    <a:pt x="111" y="8"/>
                  </a:lnTo>
                  <a:lnTo>
                    <a:pt x="105" y="5"/>
                  </a:lnTo>
                  <a:lnTo>
                    <a:pt x="97" y="4"/>
                  </a:lnTo>
                  <a:lnTo>
                    <a:pt x="90" y="1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62" y="2"/>
                  </a:lnTo>
                  <a:lnTo>
                    <a:pt x="55" y="4"/>
                  </a:lnTo>
                  <a:lnTo>
                    <a:pt x="47" y="6"/>
                  </a:lnTo>
                  <a:lnTo>
                    <a:pt x="41" y="9"/>
                  </a:lnTo>
                  <a:lnTo>
                    <a:pt x="35" y="12"/>
                  </a:lnTo>
                  <a:lnTo>
                    <a:pt x="29" y="17"/>
                  </a:lnTo>
                  <a:lnTo>
                    <a:pt x="23" y="21"/>
                  </a:lnTo>
                  <a:lnTo>
                    <a:pt x="19" y="27"/>
                  </a:lnTo>
                  <a:lnTo>
                    <a:pt x="13" y="32"/>
                  </a:lnTo>
                  <a:lnTo>
                    <a:pt x="10" y="39"/>
                  </a:lnTo>
                  <a:lnTo>
                    <a:pt x="7" y="45"/>
                  </a:lnTo>
                  <a:lnTo>
                    <a:pt x="4" y="53"/>
                  </a:lnTo>
                  <a:lnTo>
                    <a:pt x="2" y="61"/>
                  </a:lnTo>
                  <a:lnTo>
                    <a:pt x="1" y="70"/>
                  </a:lnTo>
                  <a:lnTo>
                    <a:pt x="0" y="79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Freeform 141"/>
            <p:cNvSpPr>
              <a:spLocks noEditPoints="1"/>
            </p:cNvSpPr>
            <p:nvPr/>
          </p:nvSpPr>
          <p:spPr bwMode="auto">
            <a:xfrm>
              <a:off x="454" y="1062"/>
              <a:ext cx="1942" cy="2465"/>
            </a:xfrm>
            <a:custGeom>
              <a:avLst/>
              <a:gdLst/>
              <a:ahLst/>
              <a:cxnLst>
                <a:cxn ang="0">
                  <a:pos x="7835" y="16500"/>
                </a:cxn>
                <a:cxn ang="0">
                  <a:pos x="9265" y="15804"/>
                </a:cxn>
                <a:cxn ang="0">
                  <a:pos x="10684" y="15096"/>
                </a:cxn>
                <a:cxn ang="0">
                  <a:pos x="11858" y="14142"/>
                </a:cxn>
                <a:cxn ang="0">
                  <a:pos x="12556" y="12710"/>
                </a:cxn>
                <a:cxn ang="0">
                  <a:pos x="12658" y="5360"/>
                </a:cxn>
                <a:cxn ang="0">
                  <a:pos x="12708" y="4736"/>
                </a:cxn>
                <a:cxn ang="0">
                  <a:pos x="12821" y="4155"/>
                </a:cxn>
                <a:cxn ang="0">
                  <a:pos x="13005" y="3619"/>
                </a:cxn>
                <a:cxn ang="0">
                  <a:pos x="13263" y="3134"/>
                </a:cxn>
                <a:cxn ang="0">
                  <a:pos x="13601" y="2696"/>
                </a:cxn>
                <a:cxn ang="0">
                  <a:pos x="13263" y="2279"/>
                </a:cxn>
                <a:cxn ang="0">
                  <a:pos x="13005" y="1832"/>
                </a:cxn>
                <a:cxn ang="0">
                  <a:pos x="12821" y="1348"/>
                </a:cxn>
                <a:cxn ang="0">
                  <a:pos x="12708" y="813"/>
                </a:cxn>
                <a:cxn ang="0">
                  <a:pos x="12658" y="215"/>
                </a:cxn>
                <a:cxn ang="0">
                  <a:pos x="938" y="319"/>
                </a:cxn>
                <a:cxn ang="0">
                  <a:pos x="878" y="906"/>
                </a:cxn>
                <a:cxn ang="0">
                  <a:pos x="752" y="1432"/>
                </a:cxn>
                <a:cxn ang="0">
                  <a:pos x="557" y="1909"/>
                </a:cxn>
                <a:cxn ang="0">
                  <a:pos x="286" y="2350"/>
                </a:cxn>
                <a:cxn ang="0">
                  <a:pos x="62" y="2766"/>
                </a:cxn>
                <a:cxn ang="0">
                  <a:pos x="385" y="3211"/>
                </a:cxn>
                <a:cxn ang="0">
                  <a:pos x="630" y="3705"/>
                </a:cxn>
                <a:cxn ang="0">
                  <a:pos x="802" y="4248"/>
                </a:cxn>
                <a:cxn ang="0">
                  <a:pos x="905" y="4837"/>
                </a:cxn>
                <a:cxn ang="0">
                  <a:pos x="945" y="5469"/>
                </a:cxn>
                <a:cxn ang="0">
                  <a:pos x="1117" y="12992"/>
                </a:cxn>
                <a:cxn ang="0">
                  <a:pos x="1910" y="14328"/>
                </a:cxn>
                <a:cxn ang="0">
                  <a:pos x="3142" y="15225"/>
                </a:cxn>
                <a:cxn ang="0">
                  <a:pos x="4578" y="15914"/>
                </a:cxn>
                <a:cxn ang="0">
                  <a:pos x="5989" y="16631"/>
                </a:cxn>
                <a:cxn ang="0">
                  <a:pos x="6958" y="15188"/>
                </a:cxn>
                <a:cxn ang="0">
                  <a:pos x="8059" y="14503"/>
                </a:cxn>
                <a:cxn ang="0">
                  <a:pos x="9278" y="13937"/>
                </a:cxn>
                <a:cxn ang="0">
                  <a:pos x="10423" y="13295"/>
                </a:cxn>
                <a:cxn ang="0">
                  <a:pos x="11297" y="12382"/>
                </a:cxn>
                <a:cxn ang="0">
                  <a:pos x="11707" y="11000"/>
                </a:cxn>
                <a:cxn ang="0">
                  <a:pos x="11723" y="5156"/>
                </a:cxn>
                <a:cxn ang="0">
                  <a:pos x="11759" y="4572"/>
                </a:cxn>
                <a:cxn ang="0">
                  <a:pos x="11843" y="3996"/>
                </a:cxn>
                <a:cxn ang="0">
                  <a:pos x="11986" y="3460"/>
                </a:cxn>
                <a:cxn ang="0">
                  <a:pos x="12201" y="2993"/>
                </a:cxn>
                <a:cxn ang="0">
                  <a:pos x="12242" y="2523"/>
                </a:cxn>
                <a:cxn ang="0">
                  <a:pos x="12064" y="2236"/>
                </a:cxn>
                <a:cxn ang="0">
                  <a:pos x="11933" y="1951"/>
                </a:cxn>
                <a:cxn ang="0">
                  <a:pos x="11834" y="1626"/>
                </a:cxn>
                <a:cxn ang="0">
                  <a:pos x="11756" y="1220"/>
                </a:cxn>
                <a:cxn ang="0">
                  <a:pos x="1926" y="975"/>
                </a:cxn>
                <a:cxn ang="0">
                  <a:pos x="1843" y="1436"/>
                </a:cxn>
                <a:cxn ang="0">
                  <a:pos x="1745" y="1793"/>
                </a:cxn>
                <a:cxn ang="0">
                  <a:pos x="1632" y="2090"/>
                </a:cxn>
                <a:cxn ang="0">
                  <a:pos x="1383" y="2625"/>
                </a:cxn>
                <a:cxn ang="0">
                  <a:pos x="1556" y="3066"/>
                </a:cxn>
                <a:cxn ang="0">
                  <a:pos x="1733" y="3545"/>
                </a:cxn>
                <a:cxn ang="0">
                  <a:pos x="1831" y="4091"/>
                </a:cxn>
                <a:cxn ang="0">
                  <a:pos x="1873" y="4670"/>
                </a:cxn>
                <a:cxn ang="0">
                  <a:pos x="1883" y="10710"/>
                </a:cxn>
                <a:cxn ang="0">
                  <a:pos x="2196" y="12188"/>
                </a:cxn>
                <a:cxn ang="0">
                  <a:pos x="3006" y="13166"/>
                </a:cxn>
                <a:cxn ang="0">
                  <a:pos x="4119" y="13840"/>
                </a:cxn>
                <a:cxn ang="0">
                  <a:pos x="5341" y="14405"/>
                </a:cxn>
                <a:cxn ang="0">
                  <a:pos x="6475" y="15057"/>
                </a:cxn>
              </a:cxnLst>
              <a:rect l="0" t="0" r="r" b="b"/>
              <a:pathLst>
                <a:path w="13601" h="17237">
                  <a:moveTo>
                    <a:pt x="6800" y="17237"/>
                  </a:moveTo>
                  <a:lnTo>
                    <a:pt x="6988" y="17070"/>
                  </a:lnTo>
                  <a:lnTo>
                    <a:pt x="7187" y="16915"/>
                  </a:lnTo>
                  <a:lnTo>
                    <a:pt x="7395" y="16768"/>
                  </a:lnTo>
                  <a:lnTo>
                    <a:pt x="7611" y="16631"/>
                  </a:lnTo>
                  <a:lnTo>
                    <a:pt x="7835" y="16500"/>
                  </a:lnTo>
                  <a:lnTo>
                    <a:pt x="8065" y="16374"/>
                  </a:lnTo>
                  <a:lnTo>
                    <a:pt x="8299" y="16255"/>
                  </a:lnTo>
                  <a:lnTo>
                    <a:pt x="8537" y="16138"/>
                  </a:lnTo>
                  <a:lnTo>
                    <a:pt x="8778" y="16026"/>
                  </a:lnTo>
                  <a:lnTo>
                    <a:pt x="9021" y="15914"/>
                  </a:lnTo>
                  <a:lnTo>
                    <a:pt x="9265" y="15804"/>
                  </a:lnTo>
                  <a:lnTo>
                    <a:pt x="9509" y="15693"/>
                  </a:lnTo>
                  <a:lnTo>
                    <a:pt x="9751" y="15581"/>
                  </a:lnTo>
                  <a:lnTo>
                    <a:pt x="9991" y="15467"/>
                  </a:lnTo>
                  <a:lnTo>
                    <a:pt x="10226" y="15348"/>
                  </a:lnTo>
                  <a:lnTo>
                    <a:pt x="10458" y="15225"/>
                  </a:lnTo>
                  <a:lnTo>
                    <a:pt x="10684" y="15096"/>
                  </a:lnTo>
                  <a:lnTo>
                    <a:pt x="10903" y="14961"/>
                  </a:lnTo>
                  <a:lnTo>
                    <a:pt x="11114" y="14817"/>
                  </a:lnTo>
                  <a:lnTo>
                    <a:pt x="11316" y="14664"/>
                  </a:lnTo>
                  <a:lnTo>
                    <a:pt x="11508" y="14502"/>
                  </a:lnTo>
                  <a:lnTo>
                    <a:pt x="11689" y="14328"/>
                  </a:lnTo>
                  <a:lnTo>
                    <a:pt x="11858" y="14142"/>
                  </a:lnTo>
                  <a:lnTo>
                    <a:pt x="12014" y="13943"/>
                  </a:lnTo>
                  <a:lnTo>
                    <a:pt x="12155" y="13729"/>
                  </a:lnTo>
                  <a:lnTo>
                    <a:pt x="12281" y="13501"/>
                  </a:lnTo>
                  <a:lnTo>
                    <a:pt x="12390" y="13256"/>
                  </a:lnTo>
                  <a:lnTo>
                    <a:pt x="12483" y="12992"/>
                  </a:lnTo>
                  <a:lnTo>
                    <a:pt x="12556" y="12710"/>
                  </a:lnTo>
                  <a:lnTo>
                    <a:pt x="12610" y="12408"/>
                  </a:lnTo>
                  <a:lnTo>
                    <a:pt x="12643" y="12086"/>
                  </a:lnTo>
                  <a:lnTo>
                    <a:pt x="12654" y="11741"/>
                  </a:lnTo>
                  <a:lnTo>
                    <a:pt x="12654" y="5578"/>
                  </a:lnTo>
                  <a:lnTo>
                    <a:pt x="12655" y="5469"/>
                  </a:lnTo>
                  <a:lnTo>
                    <a:pt x="12658" y="5360"/>
                  </a:lnTo>
                  <a:lnTo>
                    <a:pt x="12662" y="5254"/>
                  </a:lnTo>
                  <a:lnTo>
                    <a:pt x="12667" y="5147"/>
                  </a:lnTo>
                  <a:lnTo>
                    <a:pt x="12675" y="5043"/>
                  </a:lnTo>
                  <a:lnTo>
                    <a:pt x="12684" y="4939"/>
                  </a:lnTo>
                  <a:lnTo>
                    <a:pt x="12695" y="4837"/>
                  </a:lnTo>
                  <a:lnTo>
                    <a:pt x="12708" y="4736"/>
                  </a:lnTo>
                  <a:lnTo>
                    <a:pt x="12722" y="4636"/>
                  </a:lnTo>
                  <a:lnTo>
                    <a:pt x="12738" y="4537"/>
                  </a:lnTo>
                  <a:lnTo>
                    <a:pt x="12756" y="4439"/>
                  </a:lnTo>
                  <a:lnTo>
                    <a:pt x="12776" y="4344"/>
                  </a:lnTo>
                  <a:lnTo>
                    <a:pt x="12798" y="4248"/>
                  </a:lnTo>
                  <a:lnTo>
                    <a:pt x="12821" y="4155"/>
                  </a:lnTo>
                  <a:lnTo>
                    <a:pt x="12848" y="4062"/>
                  </a:lnTo>
                  <a:lnTo>
                    <a:pt x="12875" y="3971"/>
                  </a:lnTo>
                  <a:lnTo>
                    <a:pt x="12905" y="3881"/>
                  </a:lnTo>
                  <a:lnTo>
                    <a:pt x="12936" y="3793"/>
                  </a:lnTo>
                  <a:lnTo>
                    <a:pt x="12970" y="3705"/>
                  </a:lnTo>
                  <a:lnTo>
                    <a:pt x="13005" y="3619"/>
                  </a:lnTo>
                  <a:lnTo>
                    <a:pt x="13043" y="3536"/>
                  </a:lnTo>
                  <a:lnTo>
                    <a:pt x="13083" y="3452"/>
                  </a:lnTo>
                  <a:lnTo>
                    <a:pt x="13125" y="3370"/>
                  </a:lnTo>
                  <a:lnTo>
                    <a:pt x="13169" y="3290"/>
                  </a:lnTo>
                  <a:lnTo>
                    <a:pt x="13215" y="3211"/>
                  </a:lnTo>
                  <a:lnTo>
                    <a:pt x="13263" y="3134"/>
                  </a:lnTo>
                  <a:lnTo>
                    <a:pt x="13314" y="3057"/>
                  </a:lnTo>
                  <a:lnTo>
                    <a:pt x="13367" y="2982"/>
                  </a:lnTo>
                  <a:lnTo>
                    <a:pt x="13422" y="2908"/>
                  </a:lnTo>
                  <a:lnTo>
                    <a:pt x="13479" y="2837"/>
                  </a:lnTo>
                  <a:lnTo>
                    <a:pt x="13538" y="2766"/>
                  </a:lnTo>
                  <a:lnTo>
                    <a:pt x="13601" y="2696"/>
                  </a:lnTo>
                  <a:lnTo>
                    <a:pt x="13538" y="2628"/>
                  </a:lnTo>
                  <a:lnTo>
                    <a:pt x="13479" y="2560"/>
                  </a:lnTo>
                  <a:lnTo>
                    <a:pt x="13422" y="2491"/>
                  </a:lnTo>
                  <a:lnTo>
                    <a:pt x="13367" y="2420"/>
                  </a:lnTo>
                  <a:lnTo>
                    <a:pt x="13314" y="2350"/>
                  </a:lnTo>
                  <a:lnTo>
                    <a:pt x="13263" y="2279"/>
                  </a:lnTo>
                  <a:lnTo>
                    <a:pt x="13215" y="2207"/>
                  </a:lnTo>
                  <a:lnTo>
                    <a:pt x="13169" y="2134"/>
                  </a:lnTo>
                  <a:lnTo>
                    <a:pt x="13125" y="2060"/>
                  </a:lnTo>
                  <a:lnTo>
                    <a:pt x="13083" y="1985"/>
                  </a:lnTo>
                  <a:lnTo>
                    <a:pt x="13043" y="1909"/>
                  </a:lnTo>
                  <a:lnTo>
                    <a:pt x="13005" y="1832"/>
                  </a:lnTo>
                  <a:lnTo>
                    <a:pt x="12970" y="1756"/>
                  </a:lnTo>
                  <a:lnTo>
                    <a:pt x="12936" y="1676"/>
                  </a:lnTo>
                  <a:lnTo>
                    <a:pt x="12905" y="1596"/>
                  </a:lnTo>
                  <a:lnTo>
                    <a:pt x="12875" y="1515"/>
                  </a:lnTo>
                  <a:lnTo>
                    <a:pt x="12848" y="1432"/>
                  </a:lnTo>
                  <a:lnTo>
                    <a:pt x="12821" y="1348"/>
                  </a:lnTo>
                  <a:lnTo>
                    <a:pt x="12798" y="1262"/>
                  </a:lnTo>
                  <a:lnTo>
                    <a:pt x="12776" y="1175"/>
                  </a:lnTo>
                  <a:lnTo>
                    <a:pt x="12756" y="1087"/>
                  </a:lnTo>
                  <a:lnTo>
                    <a:pt x="12738" y="997"/>
                  </a:lnTo>
                  <a:lnTo>
                    <a:pt x="12722" y="906"/>
                  </a:lnTo>
                  <a:lnTo>
                    <a:pt x="12708" y="813"/>
                  </a:lnTo>
                  <a:lnTo>
                    <a:pt x="12695" y="717"/>
                  </a:lnTo>
                  <a:lnTo>
                    <a:pt x="12684" y="620"/>
                  </a:lnTo>
                  <a:lnTo>
                    <a:pt x="12675" y="522"/>
                  </a:lnTo>
                  <a:lnTo>
                    <a:pt x="12667" y="421"/>
                  </a:lnTo>
                  <a:lnTo>
                    <a:pt x="12662" y="319"/>
                  </a:lnTo>
                  <a:lnTo>
                    <a:pt x="12658" y="215"/>
                  </a:lnTo>
                  <a:lnTo>
                    <a:pt x="12655" y="108"/>
                  </a:lnTo>
                  <a:lnTo>
                    <a:pt x="12654" y="0"/>
                  </a:lnTo>
                  <a:lnTo>
                    <a:pt x="946" y="0"/>
                  </a:lnTo>
                  <a:lnTo>
                    <a:pt x="945" y="108"/>
                  </a:lnTo>
                  <a:lnTo>
                    <a:pt x="942" y="215"/>
                  </a:lnTo>
                  <a:lnTo>
                    <a:pt x="938" y="319"/>
                  </a:lnTo>
                  <a:lnTo>
                    <a:pt x="933" y="421"/>
                  </a:lnTo>
                  <a:lnTo>
                    <a:pt x="925" y="522"/>
                  </a:lnTo>
                  <a:lnTo>
                    <a:pt x="916" y="620"/>
                  </a:lnTo>
                  <a:lnTo>
                    <a:pt x="905" y="717"/>
                  </a:lnTo>
                  <a:lnTo>
                    <a:pt x="892" y="813"/>
                  </a:lnTo>
                  <a:lnTo>
                    <a:pt x="878" y="906"/>
                  </a:lnTo>
                  <a:lnTo>
                    <a:pt x="861" y="997"/>
                  </a:lnTo>
                  <a:lnTo>
                    <a:pt x="844" y="1087"/>
                  </a:lnTo>
                  <a:lnTo>
                    <a:pt x="824" y="1175"/>
                  </a:lnTo>
                  <a:lnTo>
                    <a:pt x="802" y="1262"/>
                  </a:lnTo>
                  <a:lnTo>
                    <a:pt x="778" y="1348"/>
                  </a:lnTo>
                  <a:lnTo>
                    <a:pt x="752" y="1432"/>
                  </a:lnTo>
                  <a:lnTo>
                    <a:pt x="725" y="1515"/>
                  </a:lnTo>
                  <a:lnTo>
                    <a:pt x="695" y="1596"/>
                  </a:lnTo>
                  <a:lnTo>
                    <a:pt x="663" y="1676"/>
                  </a:lnTo>
                  <a:lnTo>
                    <a:pt x="630" y="1756"/>
                  </a:lnTo>
                  <a:lnTo>
                    <a:pt x="595" y="1832"/>
                  </a:lnTo>
                  <a:lnTo>
                    <a:pt x="557" y="1909"/>
                  </a:lnTo>
                  <a:lnTo>
                    <a:pt x="517" y="1985"/>
                  </a:lnTo>
                  <a:lnTo>
                    <a:pt x="475" y="2060"/>
                  </a:lnTo>
                  <a:lnTo>
                    <a:pt x="431" y="2134"/>
                  </a:lnTo>
                  <a:lnTo>
                    <a:pt x="385" y="2207"/>
                  </a:lnTo>
                  <a:lnTo>
                    <a:pt x="337" y="2279"/>
                  </a:lnTo>
                  <a:lnTo>
                    <a:pt x="286" y="2350"/>
                  </a:lnTo>
                  <a:lnTo>
                    <a:pt x="233" y="2420"/>
                  </a:lnTo>
                  <a:lnTo>
                    <a:pt x="178" y="2491"/>
                  </a:lnTo>
                  <a:lnTo>
                    <a:pt x="121" y="2560"/>
                  </a:lnTo>
                  <a:lnTo>
                    <a:pt x="62" y="2628"/>
                  </a:lnTo>
                  <a:lnTo>
                    <a:pt x="0" y="2696"/>
                  </a:lnTo>
                  <a:lnTo>
                    <a:pt x="62" y="2766"/>
                  </a:lnTo>
                  <a:lnTo>
                    <a:pt x="121" y="2837"/>
                  </a:lnTo>
                  <a:lnTo>
                    <a:pt x="178" y="2908"/>
                  </a:lnTo>
                  <a:lnTo>
                    <a:pt x="233" y="2982"/>
                  </a:lnTo>
                  <a:lnTo>
                    <a:pt x="286" y="3057"/>
                  </a:lnTo>
                  <a:lnTo>
                    <a:pt x="337" y="3134"/>
                  </a:lnTo>
                  <a:lnTo>
                    <a:pt x="385" y="3211"/>
                  </a:lnTo>
                  <a:lnTo>
                    <a:pt x="431" y="3290"/>
                  </a:lnTo>
                  <a:lnTo>
                    <a:pt x="475" y="3370"/>
                  </a:lnTo>
                  <a:lnTo>
                    <a:pt x="517" y="3452"/>
                  </a:lnTo>
                  <a:lnTo>
                    <a:pt x="557" y="3536"/>
                  </a:lnTo>
                  <a:lnTo>
                    <a:pt x="595" y="3619"/>
                  </a:lnTo>
                  <a:lnTo>
                    <a:pt x="630" y="3705"/>
                  </a:lnTo>
                  <a:lnTo>
                    <a:pt x="663" y="3793"/>
                  </a:lnTo>
                  <a:lnTo>
                    <a:pt x="695" y="3881"/>
                  </a:lnTo>
                  <a:lnTo>
                    <a:pt x="725" y="3971"/>
                  </a:lnTo>
                  <a:lnTo>
                    <a:pt x="752" y="4062"/>
                  </a:lnTo>
                  <a:lnTo>
                    <a:pt x="778" y="4155"/>
                  </a:lnTo>
                  <a:lnTo>
                    <a:pt x="802" y="4248"/>
                  </a:lnTo>
                  <a:lnTo>
                    <a:pt x="824" y="4344"/>
                  </a:lnTo>
                  <a:lnTo>
                    <a:pt x="844" y="4439"/>
                  </a:lnTo>
                  <a:lnTo>
                    <a:pt x="861" y="4537"/>
                  </a:lnTo>
                  <a:lnTo>
                    <a:pt x="878" y="4636"/>
                  </a:lnTo>
                  <a:lnTo>
                    <a:pt x="892" y="4736"/>
                  </a:lnTo>
                  <a:lnTo>
                    <a:pt x="905" y="4837"/>
                  </a:lnTo>
                  <a:lnTo>
                    <a:pt x="916" y="4939"/>
                  </a:lnTo>
                  <a:lnTo>
                    <a:pt x="925" y="5043"/>
                  </a:lnTo>
                  <a:lnTo>
                    <a:pt x="933" y="5147"/>
                  </a:lnTo>
                  <a:lnTo>
                    <a:pt x="938" y="5254"/>
                  </a:lnTo>
                  <a:lnTo>
                    <a:pt x="942" y="5360"/>
                  </a:lnTo>
                  <a:lnTo>
                    <a:pt x="945" y="5469"/>
                  </a:lnTo>
                  <a:lnTo>
                    <a:pt x="946" y="5578"/>
                  </a:lnTo>
                  <a:lnTo>
                    <a:pt x="946" y="11741"/>
                  </a:lnTo>
                  <a:lnTo>
                    <a:pt x="957" y="12086"/>
                  </a:lnTo>
                  <a:lnTo>
                    <a:pt x="990" y="12408"/>
                  </a:lnTo>
                  <a:lnTo>
                    <a:pt x="1044" y="12710"/>
                  </a:lnTo>
                  <a:lnTo>
                    <a:pt x="1117" y="12992"/>
                  </a:lnTo>
                  <a:lnTo>
                    <a:pt x="1209" y="13256"/>
                  </a:lnTo>
                  <a:lnTo>
                    <a:pt x="1319" y="13501"/>
                  </a:lnTo>
                  <a:lnTo>
                    <a:pt x="1445" y="13729"/>
                  </a:lnTo>
                  <a:lnTo>
                    <a:pt x="1586" y="13943"/>
                  </a:lnTo>
                  <a:lnTo>
                    <a:pt x="1742" y="14142"/>
                  </a:lnTo>
                  <a:lnTo>
                    <a:pt x="1910" y="14328"/>
                  </a:lnTo>
                  <a:lnTo>
                    <a:pt x="2092" y="14502"/>
                  </a:lnTo>
                  <a:lnTo>
                    <a:pt x="2284" y="14664"/>
                  </a:lnTo>
                  <a:lnTo>
                    <a:pt x="2486" y="14817"/>
                  </a:lnTo>
                  <a:lnTo>
                    <a:pt x="2697" y="14961"/>
                  </a:lnTo>
                  <a:lnTo>
                    <a:pt x="2916" y="15096"/>
                  </a:lnTo>
                  <a:lnTo>
                    <a:pt x="3142" y="15225"/>
                  </a:lnTo>
                  <a:lnTo>
                    <a:pt x="3373" y="15348"/>
                  </a:lnTo>
                  <a:lnTo>
                    <a:pt x="3609" y="15467"/>
                  </a:lnTo>
                  <a:lnTo>
                    <a:pt x="3849" y="15581"/>
                  </a:lnTo>
                  <a:lnTo>
                    <a:pt x="4091" y="15693"/>
                  </a:lnTo>
                  <a:lnTo>
                    <a:pt x="4335" y="15804"/>
                  </a:lnTo>
                  <a:lnTo>
                    <a:pt x="4578" y="15914"/>
                  </a:lnTo>
                  <a:lnTo>
                    <a:pt x="4821" y="16026"/>
                  </a:lnTo>
                  <a:lnTo>
                    <a:pt x="5063" y="16138"/>
                  </a:lnTo>
                  <a:lnTo>
                    <a:pt x="5301" y="16255"/>
                  </a:lnTo>
                  <a:lnTo>
                    <a:pt x="5535" y="16374"/>
                  </a:lnTo>
                  <a:lnTo>
                    <a:pt x="5765" y="16500"/>
                  </a:lnTo>
                  <a:lnTo>
                    <a:pt x="5989" y="16631"/>
                  </a:lnTo>
                  <a:lnTo>
                    <a:pt x="6205" y="16768"/>
                  </a:lnTo>
                  <a:lnTo>
                    <a:pt x="6413" y="16915"/>
                  </a:lnTo>
                  <a:lnTo>
                    <a:pt x="6612" y="17070"/>
                  </a:lnTo>
                  <a:lnTo>
                    <a:pt x="6800" y="17237"/>
                  </a:lnTo>
                  <a:close/>
                  <a:moveTo>
                    <a:pt x="6800" y="15327"/>
                  </a:moveTo>
                  <a:lnTo>
                    <a:pt x="6958" y="15188"/>
                  </a:lnTo>
                  <a:lnTo>
                    <a:pt x="7125" y="15057"/>
                  </a:lnTo>
                  <a:lnTo>
                    <a:pt x="7300" y="14934"/>
                  </a:lnTo>
                  <a:lnTo>
                    <a:pt x="7482" y="14817"/>
                  </a:lnTo>
                  <a:lnTo>
                    <a:pt x="7669" y="14708"/>
                  </a:lnTo>
                  <a:lnTo>
                    <a:pt x="7862" y="14603"/>
                  </a:lnTo>
                  <a:lnTo>
                    <a:pt x="8059" y="14503"/>
                  </a:lnTo>
                  <a:lnTo>
                    <a:pt x="8259" y="14405"/>
                  </a:lnTo>
                  <a:lnTo>
                    <a:pt x="8461" y="14311"/>
                  </a:lnTo>
                  <a:lnTo>
                    <a:pt x="8666" y="14217"/>
                  </a:lnTo>
                  <a:lnTo>
                    <a:pt x="8871" y="14125"/>
                  </a:lnTo>
                  <a:lnTo>
                    <a:pt x="9075" y="14031"/>
                  </a:lnTo>
                  <a:lnTo>
                    <a:pt x="9278" y="13937"/>
                  </a:lnTo>
                  <a:lnTo>
                    <a:pt x="9480" y="13840"/>
                  </a:lnTo>
                  <a:lnTo>
                    <a:pt x="9679" y="13741"/>
                  </a:lnTo>
                  <a:lnTo>
                    <a:pt x="9872" y="13638"/>
                  </a:lnTo>
                  <a:lnTo>
                    <a:pt x="10062" y="13529"/>
                  </a:lnTo>
                  <a:lnTo>
                    <a:pt x="10246" y="13416"/>
                  </a:lnTo>
                  <a:lnTo>
                    <a:pt x="10423" y="13295"/>
                  </a:lnTo>
                  <a:lnTo>
                    <a:pt x="10592" y="13166"/>
                  </a:lnTo>
                  <a:lnTo>
                    <a:pt x="10754" y="13030"/>
                  </a:lnTo>
                  <a:lnTo>
                    <a:pt x="10906" y="12884"/>
                  </a:lnTo>
                  <a:lnTo>
                    <a:pt x="11048" y="12728"/>
                  </a:lnTo>
                  <a:lnTo>
                    <a:pt x="11179" y="12561"/>
                  </a:lnTo>
                  <a:lnTo>
                    <a:pt x="11297" y="12382"/>
                  </a:lnTo>
                  <a:lnTo>
                    <a:pt x="11404" y="12188"/>
                  </a:lnTo>
                  <a:lnTo>
                    <a:pt x="11495" y="11983"/>
                  </a:lnTo>
                  <a:lnTo>
                    <a:pt x="11573" y="11761"/>
                  </a:lnTo>
                  <a:lnTo>
                    <a:pt x="11635" y="11525"/>
                  </a:lnTo>
                  <a:lnTo>
                    <a:pt x="11680" y="11271"/>
                  </a:lnTo>
                  <a:lnTo>
                    <a:pt x="11707" y="11000"/>
                  </a:lnTo>
                  <a:lnTo>
                    <a:pt x="11717" y="10710"/>
                  </a:lnTo>
                  <a:lnTo>
                    <a:pt x="11717" y="5534"/>
                  </a:lnTo>
                  <a:lnTo>
                    <a:pt x="11717" y="5442"/>
                  </a:lnTo>
                  <a:lnTo>
                    <a:pt x="11718" y="5347"/>
                  </a:lnTo>
                  <a:lnTo>
                    <a:pt x="11720" y="5253"/>
                  </a:lnTo>
                  <a:lnTo>
                    <a:pt x="11723" y="5156"/>
                  </a:lnTo>
                  <a:lnTo>
                    <a:pt x="11726" y="5059"/>
                  </a:lnTo>
                  <a:lnTo>
                    <a:pt x="11731" y="4962"/>
                  </a:lnTo>
                  <a:lnTo>
                    <a:pt x="11736" y="4866"/>
                  </a:lnTo>
                  <a:lnTo>
                    <a:pt x="11743" y="4768"/>
                  </a:lnTo>
                  <a:lnTo>
                    <a:pt x="11750" y="4670"/>
                  </a:lnTo>
                  <a:lnTo>
                    <a:pt x="11759" y="4572"/>
                  </a:lnTo>
                  <a:lnTo>
                    <a:pt x="11770" y="4474"/>
                  </a:lnTo>
                  <a:lnTo>
                    <a:pt x="11781" y="4378"/>
                  </a:lnTo>
                  <a:lnTo>
                    <a:pt x="11794" y="4281"/>
                  </a:lnTo>
                  <a:lnTo>
                    <a:pt x="11809" y="4185"/>
                  </a:lnTo>
                  <a:lnTo>
                    <a:pt x="11825" y="4091"/>
                  </a:lnTo>
                  <a:lnTo>
                    <a:pt x="11843" y="3996"/>
                  </a:lnTo>
                  <a:lnTo>
                    <a:pt x="11861" y="3903"/>
                  </a:lnTo>
                  <a:lnTo>
                    <a:pt x="11883" y="3812"/>
                  </a:lnTo>
                  <a:lnTo>
                    <a:pt x="11905" y="3722"/>
                  </a:lnTo>
                  <a:lnTo>
                    <a:pt x="11931" y="3633"/>
                  </a:lnTo>
                  <a:lnTo>
                    <a:pt x="11957" y="3545"/>
                  </a:lnTo>
                  <a:lnTo>
                    <a:pt x="11986" y="3460"/>
                  </a:lnTo>
                  <a:lnTo>
                    <a:pt x="12015" y="3377"/>
                  </a:lnTo>
                  <a:lnTo>
                    <a:pt x="12048" y="3295"/>
                  </a:lnTo>
                  <a:lnTo>
                    <a:pt x="12084" y="3216"/>
                  </a:lnTo>
                  <a:lnTo>
                    <a:pt x="12120" y="3139"/>
                  </a:lnTo>
                  <a:lnTo>
                    <a:pt x="12159" y="3066"/>
                  </a:lnTo>
                  <a:lnTo>
                    <a:pt x="12201" y="2993"/>
                  </a:lnTo>
                  <a:lnTo>
                    <a:pt x="12245" y="2925"/>
                  </a:lnTo>
                  <a:lnTo>
                    <a:pt x="12291" y="2859"/>
                  </a:lnTo>
                  <a:lnTo>
                    <a:pt x="12341" y="2796"/>
                  </a:lnTo>
                  <a:lnTo>
                    <a:pt x="12393" y="2737"/>
                  </a:lnTo>
                  <a:lnTo>
                    <a:pt x="12313" y="2627"/>
                  </a:lnTo>
                  <a:lnTo>
                    <a:pt x="12242" y="2523"/>
                  </a:lnTo>
                  <a:lnTo>
                    <a:pt x="12209" y="2473"/>
                  </a:lnTo>
                  <a:lnTo>
                    <a:pt x="12177" y="2425"/>
                  </a:lnTo>
                  <a:lnTo>
                    <a:pt x="12146" y="2377"/>
                  </a:lnTo>
                  <a:lnTo>
                    <a:pt x="12118" y="2329"/>
                  </a:lnTo>
                  <a:lnTo>
                    <a:pt x="12090" y="2282"/>
                  </a:lnTo>
                  <a:lnTo>
                    <a:pt x="12064" y="2236"/>
                  </a:lnTo>
                  <a:lnTo>
                    <a:pt x="12040" y="2189"/>
                  </a:lnTo>
                  <a:lnTo>
                    <a:pt x="12015" y="2142"/>
                  </a:lnTo>
                  <a:lnTo>
                    <a:pt x="11993" y="2095"/>
                  </a:lnTo>
                  <a:lnTo>
                    <a:pt x="11972" y="2048"/>
                  </a:lnTo>
                  <a:lnTo>
                    <a:pt x="11952" y="2000"/>
                  </a:lnTo>
                  <a:lnTo>
                    <a:pt x="11933" y="1951"/>
                  </a:lnTo>
                  <a:lnTo>
                    <a:pt x="11914" y="1901"/>
                  </a:lnTo>
                  <a:lnTo>
                    <a:pt x="11897" y="1849"/>
                  </a:lnTo>
                  <a:lnTo>
                    <a:pt x="11880" y="1796"/>
                  </a:lnTo>
                  <a:lnTo>
                    <a:pt x="11864" y="1741"/>
                  </a:lnTo>
                  <a:lnTo>
                    <a:pt x="11849" y="1685"/>
                  </a:lnTo>
                  <a:lnTo>
                    <a:pt x="11834" y="1626"/>
                  </a:lnTo>
                  <a:lnTo>
                    <a:pt x="11820" y="1565"/>
                  </a:lnTo>
                  <a:lnTo>
                    <a:pt x="11806" y="1502"/>
                  </a:lnTo>
                  <a:lnTo>
                    <a:pt x="11793" y="1436"/>
                  </a:lnTo>
                  <a:lnTo>
                    <a:pt x="11780" y="1368"/>
                  </a:lnTo>
                  <a:lnTo>
                    <a:pt x="11768" y="1295"/>
                  </a:lnTo>
                  <a:lnTo>
                    <a:pt x="11756" y="1220"/>
                  </a:lnTo>
                  <a:lnTo>
                    <a:pt x="11744" y="1141"/>
                  </a:lnTo>
                  <a:lnTo>
                    <a:pt x="11732" y="1059"/>
                  </a:lnTo>
                  <a:lnTo>
                    <a:pt x="11721" y="973"/>
                  </a:lnTo>
                  <a:lnTo>
                    <a:pt x="11709" y="883"/>
                  </a:lnTo>
                  <a:lnTo>
                    <a:pt x="1939" y="885"/>
                  </a:lnTo>
                  <a:lnTo>
                    <a:pt x="1926" y="975"/>
                  </a:lnTo>
                  <a:lnTo>
                    <a:pt x="1913" y="1061"/>
                  </a:lnTo>
                  <a:lnTo>
                    <a:pt x="1900" y="1143"/>
                  </a:lnTo>
                  <a:lnTo>
                    <a:pt x="1886" y="1221"/>
                  </a:lnTo>
                  <a:lnTo>
                    <a:pt x="1872" y="1296"/>
                  </a:lnTo>
                  <a:lnTo>
                    <a:pt x="1857" y="1368"/>
                  </a:lnTo>
                  <a:lnTo>
                    <a:pt x="1843" y="1436"/>
                  </a:lnTo>
                  <a:lnTo>
                    <a:pt x="1828" y="1502"/>
                  </a:lnTo>
                  <a:lnTo>
                    <a:pt x="1812" y="1564"/>
                  </a:lnTo>
                  <a:lnTo>
                    <a:pt x="1796" y="1625"/>
                  </a:lnTo>
                  <a:lnTo>
                    <a:pt x="1779" y="1683"/>
                  </a:lnTo>
                  <a:lnTo>
                    <a:pt x="1763" y="1739"/>
                  </a:lnTo>
                  <a:lnTo>
                    <a:pt x="1745" y="1793"/>
                  </a:lnTo>
                  <a:lnTo>
                    <a:pt x="1728" y="1846"/>
                  </a:lnTo>
                  <a:lnTo>
                    <a:pt x="1709" y="1896"/>
                  </a:lnTo>
                  <a:lnTo>
                    <a:pt x="1691" y="1946"/>
                  </a:lnTo>
                  <a:lnTo>
                    <a:pt x="1672" y="1995"/>
                  </a:lnTo>
                  <a:lnTo>
                    <a:pt x="1653" y="2042"/>
                  </a:lnTo>
                  <a:lnTo>
                    <a:pt x="1632" y="2090"/>
                  </a:lnTo>
                  <a:lnTo>
                    <a:pt x="1612" y="2137"/>
                  </a:lnTo>
                  <a:lnTo>
                    <a:pt x="1570" y="2229"/>
                  </a:lnTo>
                  <a:lnTo>
                    <a:pt x="1526" y="2324"/>
                  </a:lnTo>
                  <a:lnTo>
                    <a:pt x="1480" y="2419"/>
                  </a:lnTo>
                  <a:lnTo>
                    <a:pt x="1433" y="2519"/>
                  </a:lnTo>
                  <a:lnTo>
                    <a:pt x="1383" y="2625"/>
                  </a:lnTo>
                  <a:lnTo>
                    <a:pt x="1332" y="2737"/>
                  </a:lnTo>
                  <a:lnTo>
                    <a:pt x="1382" y="2796"/>
                  </a:lnTo>
                  <a:lnTo>
                    <a:pt x="1431" y="2859"/>
                  </a:lnTo>
                  <a:lnTo>
                    <a:pt x="1476" y="2925"/>
                  </a:lnTo>
                  <a:lnTo>
                    <a:pt x="1518" y="2993"/>
                  </a:lnTo>
                  <a:lnTo>
                    <a:pt x="1556" y="3066"/>
                  </a:lnTo>
                  <a:lnTo>
                    <a:pt x="1592" y="3139"/>
                  </a:lnTo>
                  <a:lnTo>
                    <a:pt x="1625" y="3216"/>
                  </a:lnTo>
                  <a:lnTo>
                    <a:pt x="1656" y="3295"/>
                  </a:lnTo>
                  <a:lnTo>
                    <a:pt x="1685" y="3377"/>
                  </a:lnTo>
                  <a:lnTo>
                    <a:pt x="1710" y="3460"/>
                  </a:lnTo>
                  <a:lnTo>
                    <a:pt x="1733" y="3545"/>
                  </a:lnTo>
                  <a:lnTo>
                    <a:pt x="1754" y="3633"/>
                  </a:lnTo>
                  <a:lnTo>
                    <a:pt x="1774" y="3722"/>
                  </a:lnTo>
                  <a:lnTo>
                    <a:pt x="1790" y="3812"/>
                  </a:lnTo>
                  <a:lnTo>
                    <a:pt x="1806" y="3903"/>
                  </a:lnTo>
                  <a:lnTo>
                    <a:pt x="1819" y="3996"/>
                  </a:lnTo>
                  <a:lnTo>
                    <a:pt x="1831" y="4091"/>
                  </a:lnTo>
                  <a:lnTo>
                    <a:pt x="1841" y="4185"/>
                  </a:lnTo>
                  <a:lnTo>
                    <a:pt x="1850" y="4281"/>
                  </a:lnTo>
                  <a:lnTo>
                    <a:pt x="1857" y="4378"/>
                  </a:lnTo>
                  <a:lnTo>
                    <a:pt x="1864" y="4474"/>
                  </a:lnTo>
                  <a:lnTo>
                    <a:pt x="1869" y="4572"/>
                  </a:lnTo>
                  <a:lnTo>
                    <a:pt x="1873" y="4670"/>
                  </a:lnTo>
                  <a:lnTo>
                    <a:pt x="1876" y="4768"/>
                  </a:lnTo>
                  <a:lnTo>
                    <a:pt x="1880" y="4962"/>
                  </a:lnTo>
                  <a:lnTo>
                    <a:pt x="1883" y="5156"/>
                  </a:lnTo>
                  <a:lnTo>
                    <a:pt x="1883" y="5347"/>
                  </a:lnTo>
                  <a:lnTo>
                    <a:pt x="1883" y="5534"/>
                  </a:lnTo>
                  <a:lnTo>
                    <a:pt x="1883" y="10710"/>
                  </a:lnTo>
                  <a:lnTo>
                    <a:pt x="1893" y="11000"/>
                  </a:lnTo>
                  <a:lnTo>
                    <a:pt x="1920" y="11271"/>
                  </a:lnTo>
                  <a:lnTo>
                    <a:pt x="1965" y="11525"/>
                  </a:lnTo>
                  <a:lnTo>
                    <a:pt x="2027" y="11761"/>
                  </a:lnTo>
                  <a:lnTo>
                    <a:pt x="2105" y="11983"/>
                  </a:lnTo>
                  <a:lnTo>
                    <a:pt x="2196" y="12188"/>
                  </a:lnTo>
                  <a:lnTo>
                    <a:pt x="2303" y="12382"/>
                  </a:lnTo>
                  <a:lnTo>
                    <a:pt x="2421" y="12561"/>
                  </a:lnTo>
                  <a:lnTo>
                    <a:pt x="2551" y="12728"/>
                  </a:lnTo>
                  <a:lnTo>
                    <a:pt x="2693" y="12884"/>
                  </a:lnTo>
                  <a:lnTo>
                    <a:pt x="2846" y="13030"/>
                  </a:lnTo>
                  <a:lnTo>
                    <a:pt x="3006" y="13166"/>
                  </a:lnTo>
                  <a:lnTo>
                    <a:pt x="3177" y="13295"/>
                  </a:lnTo>
                  <a:lnTo>
                    <a:pt x="3354" y="13416"/>
                  </a:lnTo>
                  <a:lnTo>
                    <a:pt x="3538" y="13529"/>
                  </a:lnTo>
                  <a:lnTo>
                    <a:pt x="3727" y="13638"/>
                  </a:lnTo>
                  <a:lnTo>
                    <a:pt x="3921" y="13741"/>
                  </a:lnTo>
                  <a:lnTo>
                    <a:pt x="4119" y="13840"/>
                  </a:lnTo>
                  <a:lnTo>
                    <a:pt x="4320" y="13937"/>
                  </a:lnTo>
                  <a:lnTo>
                    <a:pt x="4524" y="14031"/>
                  </a:lnTo>
                  <a:lnTo>
                    <a:pt x="4728" y="14125"/>
                  </a:lnTo>
                  <a:lnTo>
                    <a:pt x="4934" y="14217"/>
                  </a:lnTo>
                  <a:lnTo>
                    <a:pt x="5137" y="14311"/>
                  </a:lnTo>
                  <a:lnTo>
                    <a:pt x="5341" y="14405"/>
                  </a:lnTo>
                  <a:lnTo>
                    <a:pt x="5541" y="14503"/>
                  </a:lnTo>
                  <a:lnTo>
                    <a:pt x="5738" y="14603"/>
                  </a:lnTo>
                  <a:lnTo>
                    <a:pt x="5930" y="14708"/>
                  </a:lnTo>
                  <a:lnTo>
                    <a:pt x="6118" y="14817"/>
                  </a:lnTo>
                  <a:lnTo>
                    <a:pt x="6300" y="14934"/>
                  </a:lnTo>
                  <a:lnTo>
                    <a:pt x="6475" y="15057"/>
                  </a:lnTo>
                  <a:lnTo>
                    <a:pt x="6642" y="15188"/>
                  </a:lnTo>
                  <a:lnTo>
                    <a:pt x="6800" y="15327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Freeform 142"/>
            <p:cNvSpPr>
              <a:spLocks/>
            </p:cNvSpPr>
            <p:nvPr/>
          </p:nvSpPr>
          <p:spPr bwMode="auto">
            <a:xfrm>
              <a:off x="1417" y="2739"/>
              <a:ext cx="858" cy="791"/>
            </a:xfrm>
            <a:custGeom>
              <a:avLst/>
              <a:gdLst/>
              <a:ahLst/>
              <a:cxnLst>
                <a:cxn ang="0">
                  <a:pos x="5824" y="257"/>
                </a:cxn>
                <a:cxn ang="0">
                  <a:pos x="5796" y="579"/>
                </a:cxn>
                <a:cxn ang="0">
                  <a:pos x="5749" y="880"/>
                </a:cxn>
                <a:cxn ang="0">
                  <a:pos x="5682" y="1162"/>
                </a:cxn>
                <a:cxn ang="0">
                  <a:pos x="5596" y="1423"/>
                </a:cxn>
                <a:cxn ang="0">
                  <a:pos x="5494" y="1667"/>
                </a:cxn>
                <a:cxn ang="0">
                  <a:pos x="5374" y="1895"/>
                </a:cxn>
                <a:cxn ang="0">
                  <a:pos x="5240" y="2107"/>
                </a:cxn>
                <a:cxn ang="0">
                  <a:pos x="5091" y="2305"/>
                </a:cxn>
                <a:cxn ang="0">
                  <a:pos x="4930" y="2489"/>
                </a:cxn>
                <a:cxn ang="0">
                  <a:pos x="4755" y="2663"/>
                </a:cxn>
                <a:cxn ang="0">
                  <a:pos x="4569" y="2825"/>
                </a:cxn>
                <a:cxn ang="0">
                  <a:pos x="4372" y="2977"/>
                </a:cxn>
                <a:cxn ang="0">
                  <a:pos x="4167" y="3120"/>
                </a:cxn>
                <a:cxn ang="0">
                  <a:pos x="3952" y="3256"/>
                </a:cxn>
                <a:cxn ang="0">
                  <a:pos x="3560" y="3478"/>
                </a:cxn>
                <a:cxn ang="0">
                  <a:pos x="3091" y="3714"/>
                </a:cxn>
                <a:cxn ang="0">
                  <a:pos x="2486" y="3993"/>
                </a:cxn>
                <a:cxn ang="0">
                  <a:pos x="1878" y="4271"/>
                </a:cxn>
                <a:cxn ang="0">
                  <a:pos x="1399" y="4505"/>
                </a:cxn>
                <a:cxn ang="0">
                  <a:pos x="993" y="4724"/>
                </a:cxn>
                <a:cxn ang="0">
                  <a:pos x="769" y="4858"/>
                </a:cxn>
                <a:cxn ang="0">
                  <a:pos x="551" y="4999"/>
                </a:cxn>
                <a:cxn ang="0">
                  <a:pos x="342" y="5151"/>
                </a:cxn>
                <a:cxn ang="0">
                  <a:pos x="143" y="5312"/>
                </a:cxn>
                <a:cxn ang="0">
                  <a:pos x="106" y="5552"/>
                </a:cxn>
                <a:cxn ang="0">
                  <a:pos x="291" y="5388"/>
                </a:cxn>
                <a:cxn ang="0">
                  <a:pos x="486" y="5236"/>
                </a:cxn>
                <a:cxn ang="0">
                  <a:pos x="691" y="5092"/>
                </a:cxn>
                <a:cxn ang="0">
                  <a:pos x="904" y="4954"/>
                </a:cxn>
                <a:cxn ang="0">
                  <a:pos x="1125" y="4826"/>
                </a:cxn>
                <a:cxn ang="0">
                  <a:pos x="1586" y="4583"/>
                </a:cxn>
                <a:cxn ang="0">
                  <a:pos x="2064" y="4354"/>
                </a:cxn>
                <a:cxn ang="0">
                  <a:pos x="2794" y="4022"/>
                </a:cxn>
                <a:cxn ang="0">
                  <a:pos x="3278" y="3794"/>
                </a:cxn>
                <a:cxn ang="0">
                  <a:pos x="3749" y="3551"/>
                </a:cxn>
                <a:cxn ang="0">
                  <a:pos x="4087" y="3354"/>
                </a:cxn>
                <a:cxn ang="0">
                  <a:pos x="4305" y="3212"/>
                </a:cxn>
                <a:cxn ang="0">
                  <a:pos x="4515" y="3063"/>
                </a:cxn>
                <a:cxn ang="0">
                  <a:pos x="4716" y="2903"/>
                </a:cxn>
                <a:cxn ang="0">
                  <a:pos x="4907" y="2731"/>
                </a:cxn>
                <a:cxn ang="0">
                  <a:pos x="5085" y="2548"/>
                </a:cxn>
                <a:cxn ang="0">
                  <a:pos x="5251" y="2351"/>
                </a:cxn>
                <a:cxn ang="0">
                  <a:pos x="5404" y="2140"/>
                </a:cxn>
                <a:cxn ang="0">
                  <a:pos x="5541" y="1913"/>
                </a:cxn>
                <a:cxn ang="0">
                  <a:pos x="5661" y="1671"/>
                </a:cxn>
                <a:cxn ang="0">
                  <a:pos x="5764" y="1410"/>
                </a:cxn>
                <a:cxn ang="0">
                  <a:pos x="5849" y="1132"/>
                </a:cxn>
                <a:cxn ang="0">
                  <a:pos x="5915" y="834"/>
                </a:cxn>
                <a:cxn ang="0">
                  <a:pos x="5959" y="517"/>
                </a:cxn>
                <a:cxn ang="0">
                  <a:pos x="5982" y="178"/>
                </a:cxn>
              </a:cxnLst>
              <a:rect l="0" t="0" r="r" b="b"/>
              <a:pathLst>
                <a:path w="5984" h="5552">
                  <a:moveTo>
                    <a:pt x="5830" y="0"/>
                  </a:moveTo>
                  <a:lnTo>
                    <a:pt x="5830" y="87"/>
                  </a:lnTo>
                  <a:lnTo>
                    <a:pt x="5828" y="173"/>
                  </a:lnTo>
                  <a:lnTo>
                    <a:pt x="5824" y="257"/>
                  </a:lnTo>
                  <a:lnTo>
                    <a:pt x="5819" y="340"/>
                  </a:lnTo>
                  <a:lnTo>
                    <a:pt x="5813" y="421"/>
                  </a:lnTo>
                  <a:lnTo>
                    <a:pt x="5806" y="501"/>
                  </a:lnTo>
                  <a:lnTo>
                    <a:pt x="5796" y="579"/>
                  </a:lnTo>
                  <a:lnTo>
                    <a:pt x="5786" y="656"/>
                  </a:lnTo>
                  <a:lnTo>
                    <a:pt x="5775" y="732"/>
                  </a:lnTo>
                  <a:lnTo>
                    <a:pt x="5762" y="807"/>
                  </a:lnTo>
                  <a:lnTo>
                    <a:pt x="5749" y="880"/>
                  </a:lnTo>
                  <a:lnTo>
                    <a:pt x="5733" y="953"/>
                  </a:lnTo>
                  <a:lnTo>
                    <a:pt x="5718" y="1023"/>
                  </a:lnTo>
                  <a:lnTo>
                    <a:pt x="5701" y="1092"/>
                  </a:lnTo>
                  <a:lnTo>
                    <a:pt x="5682" y="1162"/>
                  </a:lnTo>
                  <a:lnTo>
                    <a:pt x="5662" y="1229"/>
                  </a:lnTo>
                  <a:lnTo>
                    <a:pt x="5641" y="1295"/>
                  </a:lnTo>
                  <a:lnTo>
                    <a:pt x="5619" y="1360"/>
                  </a:lnTo>
                  <a:lnTo>
                    <a:pt x="5596" y="1423"/>
                  </a:lnTo>
                  <a:lnTo>
                    <a:pt x="5572" y="1486"/>
                  </a:lnTo>
                  <a:lnTo>
                    <a:pt x="5547" y="1547"/>
                  </a:lnTo>
                  <a:lnTo>
                    <a:pt x="5521" y="1608"/>
                  </a:lnTo>
                  <a:lnTo>
                    <a:pt x="5494" y="1667"/>
                  </a:lnTo>
                  <a:lnTo>
                    <a:pt x="5465" y="1726"/>
                  </a:lnTo>
                  <a:lnTo>
                    <a:pt x="5436" y="1783"/>
                  </a:lnTo>
                  <a:lnTo>
                    <a:pt x="5406" y="1839"/>
                  </a:lnTo>
                  <a:lnTo>
                    <a:pt x="5374" y="1895"/>
                  </a:lnTo>
                  <a:lnTo>
                    <a:pt x="5342" y="1949"/>
                  </a:lnTo>
                  <a:lnTo>
                    <a:pt x="5309" y="2002"/>
                  </a:lnTo>
                  <a:lnTo>
                    <a:pt x="5275" y="2055"/>
                  </a:lnTo>
                  <a:lnTo>
                    <a:pt x="5240" y="2107"/>
                  </a:lnTo>
                  <a:lnTo>
                    <a:pt x="5205" y="2157"/>
                  </a:lnTo>
                  <a:lnTo>
                    <a:pt x="5167" y="2207"/>
                  </a:lnTo>
                  <a:lnTo>
                    <a:pt x="5130" y="2256"/>
                  </a:lnTo>
                  <a:lnTo>
                    <a:pt x="5091" y="2305"/>
                  </a:lnTo>
                  <a:lnTo>
                    <a:pt x="5052" y="2352"/>
                  </a:lnTo>
                  <a:lnTo>
                    <a:pt x="5012" y="2398"/>
                  </a:lnTo>
                  <a:lnTo>
                    <a:pt x="4971" y="2444"/>
                  </a:lnTo>
                  <a:lnTo>
                    <a:pt x="4930" y="2489"/>
                  </a:lnTo>
                  <a:lnTo>
                    <a:pt x="4887" y="2533"/>
                  </a:lnTo>
                  <a:lnTo>
                    <a:pt x="4844" y="2577"/>
                  </a:lnTo>
                  <a:lnTo>
                    <a:pt x="4800" y="2620"/>
                  </a:lnTo>
                  <a:lnTo>
                    <a:pt x="4755" y="2663"/>
                  </a:lnTo>
                  <a:lnTo>
                    <a:pt x="4710" y="2704"/>
                  </a:lnTo>
                  <a:lnTo>
                    <a:pt x="4664" y="2745"/>
                  </a:lnTo>
                  <a:lnTo>
                    <a:pt x="4616" y="2785"/>
                  </a:lnTo>
                  <a:lnTo>
                    <a:pt x="4569" y="2825"/>
                  </a:lnTo>
                  <a:lnTo>
                    <a:pt x="4521" y="2863"/>
                  </a:lnTo>
                  <a:lnTo>
                    <a:pt x="4472" y="2901"/>
                  </a:lnTo>
                  <a:lnTo>
                    <a:pt x="4423" y="2940"/>
                  </a:lnTo>
                  <a:lnTo>
                    <a:pt x="4372" y="2977"/>
                  </a:lnTo>
                  <a:lnTo>
                    <a:pt x="4323" y="3014"/>
                  </a:lnTo>
                  <a:lnTo>
                    <a:pt x="4271" y="3050"/>
                  </a:lnTo>
                  <a:lnTo>
                    <a:pt x="4219" y="3085"/>
                  </a:lnTo>
                  <a:lnTo>
                    <a:pt x="4167" y="3120"/>
                  </a:lnTo>
                  <a:lnTo>
                    <a:pt x="4114" y="3155"/>
                  </a:lnTo>
                  <a:lnTo>
                    <a:pt x="4061" y="3189"/>
                  </a:lnTo>
                  <a:lnTo>
                    <a:pt x="4007" y="3223"/>
                  </a:lnTo>
                  <a:lnTo>
                    <a:pt x="3952" y="3256"/>
                  </a:lnTo>
                  <a:lnTo>
                    <a:pt x="3898" y="3289"/>
                  </a:lnTo>
                  <a:lnTo>
                    <a:pt x="3787" y="3353"/>
                  </a:lnTo>
                  <a:lnTo>
                    <a:pt x="3674" y="3417"/>
                  </a:lnTo>
                  <a:lnTo>
                    <a:pt x="3560" y="3478"/>
                  </a:lnTo>
                  <a:lnTo>
                    <a:pt x="3444" y="3539"/>
                  </a:lnTo>
                  <a:lnTo>
                    <a:pt x="3328" y="3598"/>
                  </a:lnTo>
                  <a:lnTo>
                    <a:pt x="3210" y="3656"/>
                  </a:lnTo>
                  <a:lnTo>
                    <a:pt x="3091" y="3714"/>
                  </a:lnTo>
                  <a:lnTo>
                    <a:pt x="2971" y="3771"/>
                  </a:lnTo>
                  <a:lnTo>
                    <a:pt x="2851" y="3827"/>
                  </a:lnTo>
                  <a:lnTo>
                    <a:pt x="2731" y="3883"/>
                  </a:lnTo>
                  <a:lnTo>
                    <a:pt x="2486" y="3993"/>
                  </a:lnTo>
                  <a:lnTo>
                    <a:pt x="2243" y="4104"/>
                  </a:lnTo>
                  <a:lnTo>
                    <a:pt x="2121" y="4159"/>
                  </a:lnTo>
                  <a:lnTo>
                    <a:pt x="1999" y="4215"/>
                  </a:lnTo>
                  <a:lnTo>
                    <a:pt x="1878" y="4271"/>
                  </a:lnTo>
                  <a:lnTo>
                    <a:pt x="1757" y="4328"/>
                  </a:lnTo>
                  <a:lnTo>
                    <a:pt x="1638" y="4386"/>
                  </a:lnTo>
                  <a:lnTo>
                    <a:pt x="1518" y="4444"/>
                  </a:lnTo>
                  <a:lnTo>
                    <a:pt x="1399" y="4505"/>
                  </a:lnTo>
                  <a:lnTo>
                    <a:pt x="1281" y="4565"/>
                  </a:lnTo>
                  <a:lnTo>
                    <a:pt x="1165" y="4628"/>
                  </a:lnTo>
                  <a:lnTo>
                    <a:pt x="1050" y="4691"/>
                  </a:lnTo>
                  <a:lnTo>
                    <a:pt x="993" y="4724"/>
                  </a:lnTo>
                  <a:lnTo>
                    <a:pt x="936" y="4757"/>
                  </a:lnTo>
                  <a:lnTo>
                    <a:pt x="880" y="4790"/>
                  </a:lnTo>
                  <a:lnTo>
                    <a:pt x="824" y="4824"/>
                  </a:lnTo>
                  <a:lnTo>
                    <a:pt x="769" y="4858"/>
                  </a:lnTo>
                  <a:lnTo>
                    <a:pt x="714" y="4893"/>
                  </a:lnTo>
                  <a:lnTo>
                    <a:pt x="659" y="4928"/>
                  </a:lnTo>
                  <a:lnTo>
                    <a:pt x="605" y="4963"/>
                  </a:lnTo>
                  <a:lnTo>
                    <a:pt x="551" y="4999"/>
                  </a:lnTo>
                  <a:lnTo>
                    <a:pt x="498" y="5037"/>
                  </a:lnTo>
                  <a:lnTo>
                    <a:pt x="446" y="5074"/>
                  </a:lnTo>
                  <a:lnTo>
                    <a:pt x="394" y="5112"/>
                  </a:lnTo>
                  <a:lnTo>
                    <a:pt x="342" y="5151"/>
                  </a:lnTo>
                  <a:lnTo>
                    <a:pt x="292" y="5190"/>
                  </a:lnTo>
                  <a:lnTo>
                    <a:pt x="242" y="5230"/>
                  </a:lnTo>
                  <a:lnTo>
                    <a:pt x="192" y="5271"/>
                  </a:lnTo>
                  <a:lnTo>
                    <a:pt x="143" y="5312"/>
                  </a:lnTo>
                  <a:lnTo>
                    <a:pt x="95" y="5353"/>
                  </a:lnTo>
                  <a:lnTo>
                    <a:pt x="48" y="5396"/>
                  </a:lnTo>
                  <a:lnTo>
                    <a:pt x="0" y="5440"/>
                  </a:lnTo>
                  <a:lnTo>
                    <a:pt x="106" y="5552"/>
                  </a:lnTo>
                  <a:lnTo>
                    <a:pt x="151" y="5510"/>
                  </a:lnTo>
                  <a:lnTo>
                    <a:pt x="197" y="5469"/>
                  </a:lnTo>
                  <a:lnTo>
                    <a:pt x="243" y="5429"/>
                  </a:lnTo>
                  <a:lnTo>
                    <a:pt x="291" y="5388"/>
                  </a:lnTo>
                  <a:lnTo>
                    <a:pt x="338" y="5350"/>
                  </a:lnTo>
                  <a:lnTo>
                    <a:pt x="387" y="5312"/>
                  </a:lnTo>
                  <a:lnTo>
                    <a:pt x="436" y="5273"/>
                  </a:lnTo>
                  <a:lnTo>
                    <a:pt x="486" y="5236"/>
                  </a:lnTo>
                  <a:lnTo>
                    <a:pt x="536" y="5198"/>
                  </a:lnTo>
                  <a:lnTo>
                    <a:pt x="587" y="5162"/>
                  </a:lnTo>
                  <a:lnTo>
                    <a:pt x="638" y="5127"/>
                  </a:lnTo>
                  <a:lnTo>
                    <a:pt x="691" y="5092"/>
                  </a:lnTo>
                  <a:lnTo>
                    <a:pt x="744" y="5057"/>
                  </a:lnTo>
                  <a:lnTo>
                    <a:pt x="796" y="5023"/>
                  </a:lnTo>
                  <a:lnTo>
                    <a:pt x="850" y="4988"/>
                  </a:lnTo>
                  <a:lnTo>
                    <a:pt x="904" y="4954"/>
                  </a:lnTo>
                  <a:lnTo>
                    <a:pt x="959" y="4921"/>
                  </a:lnTo>
                  <a:lnTo>
                    <a:pt x="1014" y="4890"/>
                  </a:lnTo>
                  <a:lnTo>
                    <a:pt x="1069" y="4857"/>
                  </a:lnTo>
                  <a:lnTo>
                    <a:pt x="1125" y="4826"/>
                  </a:lnTo>
                  <a:lnTo>
                    <a:pt x="1238" y="4763"/>
                  </a:lnTo>
                  <a:lnTo>
                    <a:pt x="1353" y="4702"/>
                  </a:lnTo>
                  <a:lnTo>
                    <a:pt x="1469" y="4641"/>
                  </a:lnTo>
                  <a:lnTo>
                    <a:pt x="1586" y="4583"/>
                  </a:lnTo>
                  <a:lnTo>
                    <a:pt x="1703" y="4525"/>
                  </a:lnTo>
                  <a:lnTo>
                    <a:pt x="1823" y="4468"/>
                  </a:lnTo>
                  <a:lnTo>
                    <a:pt x="1943" y="4410"/>
                  </a:lnTo>
                  <a:lnTo>
                    <a:pt x="2064" y="4354"/>
                  </a:lnTo>
                  <a:lnTo>
                    <a:pt x="2185" y="4299"/>
                  </a:lnTo>
                  <a:lnTo>
                    <a:pt x="2306" y="4243"/>
                  </a:lnTo>
                  <a:lnTo>
                    <a:pt x="2550" y="4133"/>
                  </a:lnTo>
                  <a:lnTo>
                    <a:pt x="2794" y="4022"/>
                  </a:lnTo>
                  <a:lnTo>
                    <a:pt x="2915" y="3966"/>
                  </a:lnTo>
                  <a:lnTo>
                    <a:pt x="3037" y="3909"/>
                  </a:lnTo>
                  <a:lnTo>
                    <a:pt x="3157" y="3852"/>
                  </a:lnTo>
                  <a:lnTo>
                    <a:pt x="3278" y="3794"/>
                  </a:lnTo>
                  <a:lnTo>
                    <a:pt x="3397" y="3736"/>
                  </a:lnTo>
                  <a:lnTo>
                    <a:pt x="3516" y="3675"/>
                  </a:lnTo>
                  <a:lnTo>
                    <a:pt x="3632" y="3615"/>
                  </a:lnTo>
                  <a:lnTo>
                    <a:pt x="3749" y="3551"/>
                  </a:lnTo>
                  <a:lnTo>
                    <a:pt x="3863" y="3487"/>
                  </a:lnTo>
                  <a:lnTo>
                    <a:pt x="3976" y="3421"/>
                  </a:lnTo>
                  <a:lnTo>
                    <a:pt x="4032" y="3388"/>
                  </a:lnTo>
                  <a:lnTo>
                    <a:pt x="4087" y="3354"/>
                  </a:lnTo>
                  <a:lnTo>
                    <a:pt x="4142" y="3319"/>
                  </a:lnTo>
                  <a:lnTo>
                    <a:pt x="4197" y="3284"/>
                  </a:lnTo>
                  <a:lnTo>
                    <a:pt x="4252" y="3249"/>
                  </a:lnTo>
                  <a:lnTo>
                    <a:pt x="4305" y="3212"/>
                  </a:lnTo>
                  <a:lnTo>
                    <a:pt x="4359" y="3176"/>
                  </a:lnTo>
                  <a:lnTo>
                    <a:pt x="4412" y="3139"/>
                  </a:lnTo>
                  <a:lnTo>
                    <a:pt x="4463" y="3101"/>
                  </a:lnTo>
                  <a:lnTo>
                    <a:pt x="4515" y="3063"/>
                  </a:lnTo>
                  <a:lnTo>
                    <a:pt x="4567" y="3023"/>
                  </a:lnTo>
                  <a:lnTo>
                    <a:pt x="4617" y="2984"/>
                  </a:lnTo>
                  <a:lnTo>
                    <a:pt x="4667" y="2943"/>
                  </a:lnTo>
                  <a:lnTo>
                    <a:pt x="4716" y="2903"/>
                  </a:lnTo>
                  <a:lnTo>
                    <a:pt x="4765" y="2861"/>
                  </a:lnTo>
                  <a:lnTo>
                    <a:pt x="4813" y="2818"/>
                  </a:lnTo>
                  <a:lnTo>
                    <a:pt x="4860" y="2775"/>
                  </a:lnTo>
                  <a:lnTo>
                    <a:pt x="4907" y="2731"/>
                  </a:lnTo>
                  <a:lnTo>
                    <a:pt x="4953" y="2686"/>
                  </a:lnTo>
                  <a:lnTo>
                    <a:pt x="4998" y="2641"/>
                  </a:lnTo>
                  <a:lnTo>
                    <a:pt x="5042" y="2595"/>
                  </a:lnTo>
                  <a:lnTo>
                    <a:pt x="5085" y="2548"/>
                  </a:lnTo>
                  <a:lnTo>
                    <a:pt x="5128" y="2500"/>
                  </a:lnTo>
                  <a:lnTo>
                    <a:pt x="5170" y="2451"/>
                  </a:lnTo>
                  <a:lnTo>
                    <a:pt x="5211" y="2401"/>
                  </a:lnTo>
                  <a:lnTo>
                    <a:pt x="5251" y="2351"/>
                  </a:lnTo>
                  <a:lnTo>
                    <a:pt x="5290" y="2299"/>
                  </a:lnTo>
                  <a:lnTo>
                    <a:pt x="5329" y="2248"/>
                  </a:lnTo>
                  <a:lnTo>
                    <a:pt x="5367" y="2194"/>
                  </a:lnTo>
                  <a:lnTo>
                    <a:pt x="5404" y="2140"/>
                  </a:lnTo>
                  <a:lnTo>
                    <a:pt x="5440" y="2085"/>
                  </a:lnTo>
                  <a:lnTo>
                    <a:pt x="5474" y="2029"/>
                  </a:lnTo>
                  <a:lnTo>
                    <a:pt x="5508" y="1972"/>
                  </a:lnTo>
                  <a:lnTo>
                    <a:pt x="5541" y="1913"/>
                  </a:lnTo>
                  <a:lnTo>
                    <a:pt x="5572" y="1854"/>
                  </a:lnTo>
                  <a:lnTo>
                    <a:pt x="5604" y="1794"/>
                  </a:lnTo>
                  <a:lnTo>
                    <a:pt x="5632" y="1733"/>
                  </a:lnTo>
                  <a:lnTo>
                    <a:pt x="5661" y="1671"/>
                  </a:lnTo>
                  <a:lnTo>
                    <a:pt x="5688" y="1607"/>
                  </a:lnTo>
                  <a:lnTo>
                    <a:pt x="5715" y="1542"/>
                  </a:lnTo>
                  <a:lnTo>
                    <a:pt x="5740" y="1477"/>
                  </a:lnTo>
                  <a:lnTo>
                    <a:pt x="5764" y="1410"/>
                  </a:lnTo>
                  <a:lnTo>
                    <a:pt x="5787" y="1342"/>
                  </a:lnTo>
                  <a:lnTo>
                    <a:pt x="5809" y="1273"/>
                  </a:lnTo>
                  <a:lnTo>
                    <a:pt x="5830" y="1203"/>
                  </a:lnTo>
                  <a:lnTo>
                    <a:pt x="5849" y="1132"/>
                  </a:lnTo>
                  <a:lnTo>
                    <a:pt x="5868" y="1060"/>
                  </a:lnTo>
                  <a:lnTo>
                    <a:pt x="5884" y="985"/>
                  </a:lnTo>
                  <a:lnTo>
                    <a:pt x="5901" y="910"/>
                  </a:lnTo>
                  <a:lnTo>
                    <a:pt x="5915" y="834"/>
                  </a:lnTo>
                  <a:lnTo>
                    <a:pt x="5927" y="756"/>
                  </a:lnTo>
                  <a:lnTo>
                    <a:pt x="5939" y="678"/>
                  </a:lnTo>
                  <a:lnTo>
                    <a:pt x="5950" y="598"/>
                  </a:lnTo>
                  <a:lnTo>
                    <a:pt x="5959" y="517"/>
                  </a:lnTo>
                  <a:lnTo>
                    <a:pt x="5967" y="434"/>
                  </a:lnTo>
                  <a:lnTo>
                    <a:pt x="5973" y="350"/>
                  </a:lnTo>
                  <a:lnTo>
                    <a:pt x="5978" y="264"/>
                  </a:lnTo>
                  <a:lnTo>
                    <a:pt x="5982" y="178"/>
                  </a:lnTo>
                  <a:lnTo>
                    <a:pt x="5983" y="89"/>
                  </a:lnTo>
                  <a:lnTo>
                    <a:pt x="5984" y="0"/>
                  </a:lnTo>
                  <a:lnTo>
                    <a:pt x="5830" y="0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Freeform 143"/>
            <p:cNvSpPr>
              <a:spLocks/>
            </p:cNvSpPr>
            <p:nvPr/>
          </p:nvSpPr>
          <p:spPr bwMode="auto">
            <a:xfrm>
              <a:off x="2250" y="1857"/>
              <a:ext cx="25" cy="882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0" y="0"/>
                </a:cxn>
                <a:cxn ang="0">
                  <a:pos x="0" y="6163"/>
                </a:cxn>
                <a:cxn ang="0">
                  <a:pos x="154" y="6163"/>
                </a:cxn>
                <a:cxn ang="0">
                  <a:pos x="154" y="0"/>
                </a:cxn>
                <a:cxn ang="0">
                  <a:pos x="0" y="0"/>
                </a:cxn>
                <a:cxn ang="0">
                  <a:pos x="154" y="0"/>
                </a:cxn>
              </a:cxnLst>
              <a:rect l="0" t="0" r="r" b="b"/>
              <a:pathLst>
                <a:path w="154" h="6163">
                  <a:moveTo>
                    <a:pt x="154" y="0"/>
                  </a:moveTo>
                  <a:lnTo>
                    <a:pt x="0" y="0"/>
                  </a:lnTo>
                  <a:lnTo>
                    <a:pt x="0" y="6163"/>
                  </a:lnTo>
                  <a:lnTo>
                    <a:pt x="154" y="6163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Freeform 144"/>
            <p:cNvSpPr>
              <a:spLocks/>
            </p:cNvSpPr>
            <p:nvPr/>
          </p:nvSpPr>
          <p:spPr bwMode="auto">
            <a:xfrm>
              <a:off x="2250" y="1440"/>
              <a:ext cx="163" cy="417"/>
            </a:xfrm>
            <a:custGeom>
              <a:avLst/>
              <a:gdLst/>
              <a:ahLst/>
              <a:cxnLst>
                <a:cxn ang="0">
                  <a:pos x="967" y="1"/>
                </a:cxn>
                <a:cxn ang="0">
                  <a:pos x="903" y="71"/>
                </a:cxn>
                <a:cxn ang="0">
                  <a:pos x="843" y="144"/>
                </a:cxn>
                <a:cxn ang="0">
                  <a:pos x="783" y="217"/>
                </a:cxn>
                <a:cxn ang="0">
                  <a:pos x="727" y="293"/>
                </a:cxn>
                <a:cxn ang="0">
                  <a:pos x="673" y="370"/>
                </a:cxn>
                <a:cxn ang="0">
                  <a:pos x="622" y="448"/>
                </a:cxn>
                <a:cxn ang="0">
                  <a:pos x="572" y="527"/>
                </a:cxn>
                <a:cxn ang="0">
                  <a:pos x="525" y="608"/>
                </a:cxn>
                <a:cxn ang="0">
                  <a:pos x="480" y="691"/>
                </a:cxn>
                <a:cxn ang="0">
                  <a:pos x="437" y="774"/>
                </a:cxn>
                <a:cxn ang="0">
                  <a:pos x="396" y="859"/>
                </a:cxn>
                <a:cxn ang="0">
                  <a:pos x="358" y="946"/>
                </a:cxn>
                <a:cxn ang="0">
                  <a:pos x="321" y="1033"/>
                </a:cxn>
                <a:cxn ang="0">
                  <a:pos x="287" y="1122"/>
                </a:cxn>
                <a:cxn ang="0">
                  <a:pos x="254" y="1213"/>
                </a:cxn>
                <a:cxn ang="0">
                  <a:pos x="225" y="1304"/>
                </a:cxn>
                <a:cxn ang="0">
                  <a:pos x="197" y="1396"/>
                </a:cxn>
                <a:cxn ang="0">
                  <a:pos x="171" y="1491"/>
                </a:cxn>
                <a:cxn ang="0">
                  <a:pos x="146" y="1587"/>
                </a:cxn>
                <a:cxn ang="0">
                  <a:pos x="123" y="1683"/>
                </a:cxn>
                <a:cxn ang="0">
                  <a:pos x="85" y="1880"/>
                </a:cxn>
                <a:cxn ang="0">
                  <a:pos x="54" y="2081"/>
                </a:cxn>
                <a:cxn ang="0">
                  <a:pos x="30" y="2288"/>
                </a:cxn>
                <a:cxn ang="0">
                  <a:pos x="13" y="2499"/>
                </a:cxn>
                <a:cxn ang="0">
                  <a:pos x="4" y="2714"/>
                </a:cxn>
                <a:cxn ang="0">
                  <a:pos x="0" y="2934"/>
                </a:cxn>
                <a:cxn ang="0">
                  <a:pos x="155" y="2826"/>
                </a:cxn>
                <a:cxn ang="0">
                  <a:pos x="162" y="2613"/>
                </a:cxn>
                <a:cxn ang="0">
                  <a:pos x="175" y="2405"/>
                </a:cxn>
                <a:cxn ang="0">
                  <a:pos x="195" y="2202"/>
                </a:cxn>
                <a:cxn ang="0">
                  <a:pos x="221" y="2003"/>
                </a:cxn>
                <a:cxn ang="0">
                  <a:pos x="255" y="1811"/>
                </a:cxn>
                <a:cxn ang="0">
                  <a:pos x="285" y="1669"/>
                </a:cxn>
                <a:cxn ang="0">
                  <a:pos x="307" y="1577"/>
                </a:cxn>
                <a:cxn ang="0">
                  <a:pos x="331" y="1484"/>
                </a:cxn>
                <a:cxn ang="0">
                  <a:pos x="358" y="1395"/>
                </a:cxn>
                <a:cxn ang="0">
                  <a:pos x="386" y="1306"/>
                </a:cxn>
                <a:cxn ang="0">
                  <a:pos x="416" y="1218"/>
                </a:cxn>
                <a:cxn ang="0">
                  <a:pos x="448" y="1133"/>
                </a:cxn>
                <a:cxn ang="0">
                  <a:pos x="482" y="1048"/>
                </a:cxn>
                <a:cxn ang="0">
                  <a:pos x="517" y="964"/>
                </a:cxn>
                <a:cxn ang="0">
                  <a:pos x="554" y="883"/>
                </a:cxn>
                <a:cxn ang="0">
                  <a:pos x="595" y="802"/>
                </a:cxn>
                <a:cxn ang="0">
                  <a:pos x="637" y="723"/>
                </a:cxn>
                <a:cxn ang="0">
                  <a:pos x="681" y="645"/>
                </a:cxn>
                <a:cxn ang="0">
                  <a:pos x="727" y="569"/>
                </a:cxn>
                <a:cxn ang="0">
                  <a:pos x="775" y="493"/>
                </a:cxn>
                <a:cxn ang="0">
                  <a:pos x="826" y="419"/>
                </a:cxn>
                <a:cxn ang="0">
                  <a:pos x="879" y="347"/>
                </a:cxn>
                <a:cxn ang="0">
                  <a:pos x="934" y="277"/>
                </a:cxn>
                <a:cxn ang="0">
                  <a:pos x="990" y="206"/>
                </a:cxn>
                <a:cxn ang="0">
                  <a:pos x="1049" y="138"/>
                </a:cxn>
                <a:cxn ang="0">
                  <a:pos x="1080" y="0"/>
                </a:cxn>
                <a:cxn ang="0">
                  <a:pos x="1128" y="52"/>
                </a:cxn>
                <a:cxn ang="0">
                  <a:pos x="967" y="105"/>
                </a:cxn>
              </a:cxnLst>
              <a:rect l="0" t="0" r="r" b="b"/>
              <a:pathLst>
                <a:path w="1128" h="2934">
                  <a:moveTo>
                    <a:pt x="967" y="105"/>
                  </a:moveTo>
                  <a:lnTo>
                    <a:pt x="967" y="1"/>
                  </a:lnTo>
                  <a:lnTo>
                    <a:pt x="935" y="36"/>
                  </a:lnTo>
                  <a:lnTo>
                    <a:pt x="903" y="71"/>
                  </a:lnTo>
                  <a:lnTo>
                    <a:pt x="872" y="107"/>
                  </a:lnTo>
                  <a:lnTo>
                    <a:pt x="843" y="144"/>
                  </a:lnTo>
                  <a:lnTo>
                    <a:pt x="813" y="181"/>
                  </a:lnTo>
                  <a:lnTo>
                    <a:pt x="783" y="217"/>
                  </a:lnTo>
                  <a:lnTo>
                    <a:pt x="756" y="255"/>
                  </a:lnTo>
                  <a:lnTo>
                    <a:pt x="727" y="293"/>
                  </a:lnTo>
                  <a:lnTo>
                    <a:pt x="700" y="331"/>
                  </a:lnTo>
                  <a:lnTo>
                    <a:pt x="673" y="370"/>
                  </a:lnTo>
                  <a:lnTo>
                    <a:pt x="647" y="408"/>
                  </a:lnTo>
                  <a:lnTo>
                    <a:pt x="622" y="448"/>
                  </a:lnTo>
                  <a:lnTo>
                    <a:pt x="596" y="488"/>
                  </a:lnTo>
                  <a:lnTo>
                    <a:pt x="572" y="527"/>
                  </a:lnTo>
                  <a:lnTo>
                    <a:pt x="548" y="568"/>
                  </a:lnTo>
                  <a:lnTo>
                    <a:pt x="525" y="608"/>
                  </a:lnTo>
                  <a:lnTo>
                    <a:pt x="502" y="649"/>
                  </a:lnTo>
                  <a:lnTo>
                    <a:pt x="480" y="691"/>
                  </a:lnTo>
                  <a:lnTo>
                    <a:pt x="458" y="733"/>
                  </a:lnTo>
                  <a:lnTo>
                    <a:pt x="437" y="774"/>
                  </a:lnTo>
                  <a:lnTo>
                    <a:pt x="416" y="816"/>
                  </a:lnTo>
                  <a:lnTo>
                    <a:pt x="396" y="859"/>
                  </a:lnTo>
                  <a:lnTo>
                    <a:pt x="376" y="902"/>
                  </a:lnTo>
                  <a:lnTo>
                    <a:pt x="358" y="946"/>
                  </a:lnTo>
                  <a:lnTo>
                    <a:pt x="339" y="989"/>
                  </a:lnTo>
                  <a:lnTo>
                    <a:pt x="321" y="1033"/>
                  </a:lnTo>
                  <a:lnTo>
                    <a:pt x="304" y="1078"/>
                  </a:lnTo>
                  <a:lnTo>
                    <a:pt x="287" y="1122"/>
                  </a:lnTo>
                  <a:lnTo>
                    <a:pt x="271" y="1168"/>
                  </a:lnTo>
                  <a:lnTo>
                    <a:pt x="254" y="1213"/>
                  </a:lnTo>
                  <a:lnTo>
                    <a:pt x="239" y="1258"/>
                  </a:lnTo>
                  <a:lnTo>
                    <a:pt x="225" y="1304"/>
                  </a:lnTo>
                  <a:lnTo>
                    <a:pt x="210" y="1350"/>
                  </a:lnTo>
                  <a:lnTo>
                    <a:pt x="197" y="1396"/>
                  </a:lnTo>
                  <a:lnTo>
                    <a:pt x="183" y="1444"/>
                  </a:lnTo>
                  <a:lnTo>
                    <a:pt x="171" y="1491"/>
                  </a:lnTo>
                  <a:lnTo>
                    <a:pt x="157" y="1538"/>
                  </a:lnTo>
                  <a:lnTo>
                    <a:pt x="146" y="1587"/>
                  </a:lnTo>
                  <a:lnTo>
                    <a:pt x="134" y="1635"/>
                  </a:lnTo>
                  <a:lnTo>
                    <a:pt x="123" y="1683"/>
                  </a:lnTo>
                  <a:lnTo>
                    <a:pt x="104" y="1781"/>
                  </a:lnTo>
                  <a:lnTo>
                    <a:pt x="85" y="1880"/>
                  </a:lnTo>
                  <a:lnTo>
                    <a:pt x="68" y="1980"/>
                  </a:lnTo>
                  <a:lnTo>
                    <a:pt x="54" y="2081"/>
                  </a:lnTo>
                  <a:lnTo>
                    <a:pt x="41" y="2184"/>
                  </a:lnTo>
                  <a:lnTo>
                    <a:pt x="30" y="2288"/>
                  </a:lnTo>
                  <a:lnTo>
                    <a:pt x="21" y="2393"/>
                  </a:lnTo>
                  <a:lnTo>
                    <a:pt x="13" y="2499"/>
                  </a:lnTo>
                  <a:lnTo>
                    <a:pt x="8" y="2606"/>
                  </a:lnTo>
                  <a:lnTo>
                    <a:pt x="4" y="2714"/>
                  </a:lnTo>
                  <a:lnTo>
                    <a:pt x="1" y="2824"/>
                  </a:lnTo>
                  <a:lnTo>
                    <a:pt x="0" y="2934"/>
                  </a:lnTo>
                  <a:lnTo>
                    <a:pt x="154" y="2934"/>
                  </a:lnTo>
                  <a:lnTo>
                    <a:pt x="155" y="2826"/>
                  </a:lnTo>
                  <a:lnTo>
                    <a:pt x="157" y="2718"/>
                  </a:lnTo>
                  <a:lnTo>
                    <a:pt x="162" y="2613"/>
                  </a:lnTo>
                  <a:lnTo>
                    <a:pt x="167" y="2507"/>
                  </a:lnTo>
                  <a:lnTo>
                    <a:pt x="175" y="2405"/>
                  </a:lnTo>
                  <a:lnTo>
                    <a:pt x="184" y="2302"/>
                  </a:lnTo>
                  <a:lnTo>
                    <a:pt x="195" y="2202"/>
                  </a:lnTo>
                  <a:lnTo>
                    <a:pt x="207" y="2102"/>
                  </a:lnTo>
                  <a:lnTo>
                    <a:pt x="221" y="2003"/>
                  </a:lnTo>
                  <a:lnTo>
                    <a:pt x="238" y="1906"/>
                  </a:lnTo>
                  <a:lnTo>
                    <a:pt x="255" y="1811"/>
                  </a:lnTo>
                  <a:lnTo>
                    <a:pt x="275" y="1715"/>
                  </a:lnTo>
                  <a:lnTo>
                    <a:pt x="285" y="1669"/>
                  </a:lnTo>
                  <a:lnTo>
                    <a:pt x="296" y="1622"/>
                  </a:lnTo>
                  <a:lnTo>
                    <a:pt x="307" y="1577"/>
                  </a:lnTo>
                  <a:lnTo>
                    <a:pt x="319" y="1530"/>
                  </a:lnTo>
                  <a:lnTo>
                    <a:pt x="331" y="1484"/>
                  </a:lnTo>
                  <a:lnTo>
                    <a:pt x="344" y="1439"/>
                  </a:lnTo>
                  <a:lnTo>
                    <a:pt x="358" y="1395"/>
                  </a:lnTo>
                  <a:lnTo>
                    <a:pt x="372" y="1350"/>
                  </a:lnTo>
                  <a:lnTo>
                    <a:pt x="386" y="1306"/>
                  </a:lnTo>
                  <a:lnTo>
                    <a:pt x="401" y="1262"/>
                  </a:lnTo>
                  <a:lnTo>
                    <a:pt x="416" y="1218"/>
                  </a:lnTo>
                  <a:lnTo>
                    <a:pt x="431" y="1175"/>
                  </a:lnTo>
                  <a:lnTo>
                    <a:pt x="448" y="1133"/>
                  </a:lnTo>
                  <a:lnTo>
                    <a:pt x="464" y="1091"/>
                  </a:lnTo>
                  <a:lnTo>
                    <a:pt x="482" y="1048"/>
                  </a:lnTo>
                  <a:lnTo>
                    <a:pt x="499" y="1006"/>
                  </a:lnTo>
                  <a:lnTo>
                    <a:pt x="517" y="964"/>
                  </a:lnTo>
                  <a:lnTo>
                    <a:pt x="536" y="924"/>
                  </a:lnTo>
                  <a:lnTo>
                    <a:pt x="554" y="883"/>
                  </a:lnTo>
                  <a:lnTo>
                    <a:pt x="575" y="842"/>
                  </a:lnTo>
                  <a:lnTo>
                    <a:pt x="595" y="802"/>
                  </a:lnTo>
                  <a:lnTo>
                    <a:pt x="616" y="762"/>
                  </a:lnTo>
                  <a:lnTo>
                    <a:pt x="637" y="723"/>
                  </a:lnTo>
                  <a:lnTo>
                    <a:pt x="659" y="683"/>
                  </a:lnTo>
                  <a:lnTo>
                    <a:pt x="681" y="645"/>
                  </a:lnTo>
                  <a:lnTo>
                    <a:pt x="704" y="606"/>
                  </a:lnTo>
                  <a:lnTo>
                    <a:pt x="727" y="569"/>
                  </a:lnTo>
                  <a:lnTo>
                    <a:pt x="751" y="530"/>
                  </a:lnTo>
                  <a:lnTo>
                    <a:pt x="775" y="493"/>
                  </a:lnTo>
                  <a:lnTo>
                    <a:pt x="801" y="457"/>
                  </a:lnTo>
                  <a:lnTo>
                    <a:pt x="826" y="419"/>
                  </a:lnTo>
                  <a:lnTo>
                    <a:pt x="852" y="383"/>
                  </a:lnTo>
                  <a:lnTo>
                    <a:pt x="879" y="347"/>
                  </a:lnTo>
                  <a:lnTo>
                    <a:pt x="905" y="312"/>
                  </a:lnTo>
                  <a:lnTo>
                    <a:pt x="934" y="277"/>
                  </a:lnTo>
                  <a:lnTo>
                    <a:pt x="961" y="241"/>
                  </a:lnTo>
                  <a:lnTo>
                    <a:pt x="990" y="206"/>
                  </a:lnTo>
                  <a:lnTo>
                    <a:pt x="1020" y="172"/>
                  </a:lnTo>
                  <a:lnTo>
                    <a:pt x="1049" y="138"/>
                  </a:lnTo>
                  <a:lnTo>
                    <a:pt x="1080" y="105"/>
                  </a:lnTo>
                  <a:lnTo>
                    <a:pt x="1080" y="0"/>
                  </a:lnTo>
                  <a:lnTo>
                    <a:pt x="1080" y="105"/>
                  </a:lnTo>
                  <a:lnTo>
                    <a:pt x="1128" y="52"/>
                  </a:lnTo>
                  <a:lnTo>
                    <a:pt x="1080" y="0"/>
                  </a:lnTo>
                  <a:lnTo>
                    <a:pt x="967" y="105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Freeform 145"/>
            <p:cNvSpPr>
              <a:spLocks/>
            </p:cNvSpPr>
            <p:nvPr/>
          </p:nvSpPr>
          <p:spPr bwMode="auto">
            <a:xfrm>
              <a:off x="2250" y="1049"/>
              <a:ext cx="154" cy="404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4" y="295"/>
                </a:cxn>
                <a:cxn ang="0">
                  <a:pos x="13" y="505"/>
                </a:cxn>
                <a:cxn ang="0">
                  <a:pos x="30" y="707"/>
                </a:cxn>
                <a:cxn ang="0">
                  <a:pos x="54" y="902"/>
                </a:cxn>
                <a:cxn ang="0">
                  <a:pos x="86" y="1090"/>
                </a:cxn>
                <a:cxn ang="0">
                  <a:pos x="104" y="1182"/>
                </a:cxn>
                <a:cxn ang="0">
                  <a:pos x="125" y="1272"/>
                </a:cxn>
                <a:cxn ang="0">
                  <a:pos x="146" y="1360"/>
                </a:cxn>
                <a:cxn ang="0">
                  <a:pos x="171" y="1448"/>
                </a:cxn>
                <a:cxn ang="0">
                  <a:pos x="197" y="1534"/>
                </a:cxn>
                <a:cxn ang="0">
                  <a:pos x="226" y="1618"/>
                </a:cxn>
                <a:cxn ang="0">
                  <a:pos x="255" y="1702"/>
                </a:cxn>
                <a:cxn ang="0">
                  <a:pos x="288" y="1783"/>
                </a:cxn>
                <a:cxn ang="0">
                  <a:pos x="322" y="1864"/>
                </a:cxn>
                <a:cxn ang="0">
                  <a:pos x="359" y="1943"/>
                </a:cxn>
                <a:cxn ang="0">
                  <a:pos x="397" y="2023"/>
                </a:cxn>
                <a:cxn ang="0">
                  <a:pos x="438" y="2101"/>
                </a:cxn>
                <a:cxn ang="0">
                  <a:pos x="481" y="2176"/>
                </a:cxn>
                <a:cxn ang="0">
                  <a:pos x="526" y="2252"/>
                </a:cxn>
                <a:cxn ang="0">
                  <a:pos x="573" y="2327"/>
                </a:cxn>
                <a:cxn ang="0">
                  <a:pos x="623" y="2401"/>
                </a:cxn>
                <a:cxn ang="0">
                  <a:pos x="674" y="2473"/>
                </a:cxn>
                <a:cxn ang="0">
                  <a:pos x="728" y="2546"/>
                </a:cxn>
                <a:cxn ang="0">
                  <a:pos x="784" y="2617"/>
                </a:cxn>
                <a:cxn ang="0">
                  <a:pos x="843" y="2687"/>
                </a:cxn>
                <a:cxn ang="0">
                  <a:pos x="904" y="2758"/>
                </a:cxn>
                <a:cxn ang="0">
                  <a:pos x="967" y="2827"/>
                </a:cxn>
                <a:cxn ang="0">
                  <a:pos x="1049" y="2689"/>
                </a:cxn>
                <a:cxn ang="0">
                  <a:pos x="990" y="2622"/>
                </a:cxn>
                <a:cxn ang="0">
                  <a:pos x="933" y="2555"/>
                </a:cxn>
                <a:cxn ang="0">
                  <a:pos x="878" y="2486"/>
                </a:cxn>
                <a:cxn ang="0">
                  <a:pos x="825" y="2417"/>
                </a:cxn>
                <a:cxn ang="0">
                  <a:pos x="774" y="2348"/>
                </a:cxn>
                <a:cxn ang="0">
                  <a:pos x="726" y="2278"/>
                </a:cxn>
                <a:cxn ang="0">
                  <a:pos x="680" y="2207"/>
                </a:cxn>
                <a:cxn ang="0">
                  <a:pos x="636" y="2136"/>
                </a:cxn>
                <a:cxn ang="0">
                  <a:pos x="594" y="2063"/>
                </a:cxn>
                <a:cxn ang="0">
                  <a:pos x="553" y="1990"/>
                </a:cxn>
                <a:cxn ang="0">
                  <a:pos x="516" y="1916"/>
                </a:cxn>
                <a:cxn ang="0">
                  <a:pos x="481" y="1840"/>
                </a:cxn>
                <a:cxn ang="0">
                  <a:pos x="447" y="1764"/>
                </a:cxn>
                <a:cxn ang="0">
                  <a:pos x="415" y="1686"/>
                </a:cxn>
                <a:cxn ang="0">
                  <a:pos x="385" y="1607"/>
                </a:cxn>
                <a:cxn ang="0">
                  <a:pos x="357" y="1527"/>
                </a:cxn>
                <a:cxn ang="0">
                  <a:pos x="331" y="1446"/>
                </a:cxn>
                <a:cxn ang="0">
                  <a:pos x="307" y="1363"/>
                </a:cxn>
                <a:cxn ang="0">
                  <a:pos x="285" y="1279"/>
                </a:cxn>
                <a:cxn ang="0">
                  <a:pos x="264" y="1193"/>
                </a:cxn>
                <a:cxn ang="0">
                  <a:pos x="245" y="1105"/>
                </a:cxn>
                <a:cxn ang="0">
                  <a:pos x="221" y="971"/>
                </a:cxn>
                <a:cxn ang="0">
                  <a:pos x="195" y="786"/>
                </a:cxn>
                <a:cxn ang="0">
                  <a:pos x="175" y="594"/>
                </a:cxn>
                <a:cxn ang="0">
                  <a:pos x="162" y="394"/>
                </a:cxn>
                <a:cxn ang="0">
                  <a:pos x="155" y="186"/>
                </a:cxn>
                <a:cxn ang="0">
                  <a:pos x="77" y="0"/>
                </a:cxn>
                <a:cxn ang="0">
                  <a:pos x="154" y="0"/>
                </a:cxn>
                <a:cxn ang="0">
                  <a:pos x="77" y="155"/>
                </a:cxn>
              </a:cxnLst>
              <a:rect l="0" t="0" r="r" b="b"/>
              <a:pathLst>
                <a:path w="1080" h="2827">
                  <a:moveTo>
                    <a:pt x="77" y="155"/>
                  </a:moveTo>
                  <a:lnTo>
                    <a:pt x="0" y="78"/>
                  </a:lnTo>
                  <a:lnTo>
                    <a:pt x="1" y="187"/>
                  </a:lnTo>
                  <a:lnTo>
                    <a:pt x="4" y="295"/>
                  </a:lnTo>
                  <a:lnTo>
                    <a:pt x="8" y="400"/>
                  </a:lnTo>
                  <a:lnTo>
                    <a:pt x="13" y="505"/>
                  </a:lnTo>
                  <a:lnTo>
                    <a:pt x="21" y="607"/>
                  </a:lnTo>
                  <a:lnTo>
                    <a:pt x="30" y="707"/>
                  </a:lnTo>
                  <a:lnTo>
                    <a:pt x="41" y="805"/>
                  </a:lnTo>
                  <a:lnTo>
                    <a:pt x="54" y="902"/>
                  </a:lnTo>
                  <a:lnTo>
                    <a:pt x="70" y="996"/>
                  </a:lnTo>
                  <a:lnTo>
                    <a:pt x="86" y="1090"/>
                  </a:lnTo>
                  <a:lnTo>
                    <a:pt x="95" y="1136"/>
                  </a:lnTo>
                  <a:lnTo>
                    <a:pt x="104" y="1182"/>
                  </a:lnTo>
                  <a:lnTo>
                    <a:pt x="114" y="1227"/>
                  </a:lnTo>
                  <a:lnTo>
                    <a:pt x="125" y="1272"/>
                  </a:lnTo>
                  <a:lnTo>
                    <a:pt x="136" y="1316"/>
                  </a:lnTo>
                  <a:lnTo>
                    <a:pt x="146" y="1360"/>
                  </a:lnTo>
                  <a:lnTo>
                    <a:pt x="159" y="1404"/>
                  </a:lnTo>
                  <a:lnTo>
                    <a:pt x="171" y="1448"/>
                  </a:lnTo>
                  <a:lnTo>
                    <a:pt x="184" y="1491"/>
                  </a:lnTo>
                  <a:lnTo>
                    <a:pt x="197" y="1534"/>
                  </a:lnTo>
                  <a:lnTo>
                    <a:pt x="211" y="1576"/>
                  </a:lnTo>
                  <a:lnTo>
                    <a:pt x="226" y="1618"/>
                  </a:lnTo>
                  <a:lnTo>
                    <a:pt x="240" y="1660"/>
                  </a:lnTo>
                  <a:lnTo>
                    <a:pt x="255" y="1702"/>
                  </a:lnTo>
                  <a:lnTo>
                    <a:pt x="271" y="1742"/>
                  </a:lnTo>
                  <a:lnTo>
                    <a:pt x="288" y="1783"/>
                  </a:lnTo>
                  <a:lnTo>
                    <a:pt x="305" y="1824"/>
                  </a:lnTo>
                  <a:lnTo>
                    <a:pt x="322" y="1864"/>
                  </a:lnTo>
                  <a:lnTo>
                    <a:pt x="340" y="1904"/>
                  </a:lnTo>
                  <a:lnTo>
                    <a:pt x="359" y="1943"/>
                  </a:lnTo>
                  <a:lnTo>
                    <a:pt x="377" y="1983"/>
                  </a:lnTo>
                  <a:lnTo>
                    <a:pt x="397" y="2023"/>
                  </a:lnTo>
                  <a:lnTo>
                    <a:pt x="417" y="2062"/>
                  </a:lnTo>
                  <a:lnTo>
                    <a:pt x="438" y="2101"/>
                  </a:lnTo>
                  <a:lnTo>
                    <a:pt x="459" y="2139"/>
                  </a:lnTo>
                  <a:lnTo>
                    <a:pt x="481" y="2176"/>
                  </a:lnTo>
                  <a:lnTo>
                    <a:pt x="503" y="2215"/>
                  </a:lnTo>
                  <a:lnTo>
                    <a:pt x="526" y="2252"/>
                  </a:lnTo>
                  <a:lnTo>
                    <a:pt x="549" y="2290"/>
                  </a:lnTo>
                  <a:lnTo>
                    <a:pt x="573" y="2327"/>
                  </a:lnTo>
                  <a:lnTo>
                    <a:pt x="597" y="2363"/>
                  </a:lnTo>
                  <a:lnTo>
                    <a:pt x="623" y="2401"/>
                  </a:lnTo>
                  <a:lnTo>
                    <a:pt x="648" y="2437"/>
                  </a:lnTo>
                  <a:lnTo>
                    <a:pt x="674" y="2473"/>
                  </a:lnTo>
                  <a:lnTo>
                    <a:pt x="702" y="2509"/>
                  </a:lnTo>
                  <a:lnTo>
                    <a:pt x="728" y="2546"/>
                  </a:lnTo>
                  <a:lnTo>
                    <a:pt x="756" y="2581"/>
                  </a:lnTo>
                  <a:lnTo>
                    <a:pt x="784" y="2617"/>
                  </a:lnTo>
                  <a:lnTo>
                    <a:pt x="814" y="2652"/>
                  </a:lnTo>
                  <a:lnTo>
                    <a:pt x="843" y="2687"/>
                  </a:lnTo>
                  <a:lnTo>
                    <a:pt x="873" y="2723"/>
                  </a:lnTo>
                  <a:lnTo>
                    <a:pt x="904" y="2758"/>
                  </a:lnTo>
                  <a:lnTo>
                    <a:pt x="935" y="2793"/>
                  </a:lnTo>
                  <a:lnTo>
                    <a:pt x="967" y="2827"/>
                  </a:lnTo>
                  <a:lnTo>
                    <a:pt x="1080" y="2722"/>
                  </a:lnTo>
                  <a:lnTo>
                    <a:pt x="1049" y="2689"/>
                  </a:lnTo>
                  <a:lnTo>
                    <a:pt x="1020" y="2656"/>
                  </a:lnTo>
                  <a:lnTo>
                    <a:pt x="990" y="2622"/>
                  </a:lnTo>
                  <a:lnTo>
                    <a:pt x="960" y="2587"/>
                  </a:lnTo>
                  <a:lnTo>
                    <a:pt x="933" y="2555"/>
                  </a:lnTo>
                  <a:lnTo>
                    <a:pt x="904" y="2520"/>
                  </a:lnTo>
                  <a:lnTo>
                    <a:pt x="878" y="2486"/>
                  </a:lnTo>
                  <a:lnTo>
                    <a:pt x="851" y="2452"/>
                  </a:lnTo>
                  <a:lnTo>
                    <a:pt x="825" y="2417"/>
                  </a:lnTo>
                  <a:lnTo>
                    <a:pt x="799" y="2383"/>
                  </a:lnTo>
                  <a:lnTo>
                    <a:pt x="774" y="2348"/>
                  </a:lnTo>
                  <a:lnTo>
                    <a:pt x="749" y="2313"/>
                  </a:lnTo>
                  <a:lnTo>
                    <a:pt x="726" y="2278"/>
                  </a:lnTo>
                  <a:lnTo>
                    <a:pt x="703" y="2242"/>
                  </a:lnTo>
                  <a:lnTo>
                    <a:pt x="680" y="2207"/>
                  </a:lnTo>
                  <a:lnTo>
                    <a:pt x="658" y="2171"/>
                  </a:lnTo>
                  <a:lnTo>
                    <a:pt x="636" y="2136"/>
                  </a:lnTo>
                  <a:lnTo>
                    <a:pt x="614" y="2100"/>
                  </a:lnTo>
                  <a:lnTo>
                    <a:pt x="594" y="2063"/>
                  </a:lnTo>
                  <a:lnTo>
                    <a:pt x="574" y="2027"/>
                  </a:lnTo>
                  <a:lnTo>
                    <a:pt x="553" y="1990"/>
                  </a:lnTo>
                  <a:lnTo>
                    <a:pt x="535" y="1952"/>
                  </a:lnTo>
                  <a:lnTo>
                    <a:pt x="516" y="1916"/>
                  </a:lnTo>
                  <a:lnTo>
                    <a:pt x="498" y="1879"/>
                  </a:lnTo>
                  <a:lnTo>
                    <a:pt x="481" y="1840"/>
                  </a:lnTo>
                  <a:lnTo>
                    <a:pt x="463" y="1802"/>
                  </a:lnTo>
                  <a:lnTo>
                    <a:pt x="447" y="1764"/>
                  </a:lnTo>
                  <a:lnTo>
                    <a:pt x="430" y="1725"/>
                  </a:lnTo>
                  <a:lnTo>
                    <a:pt x="415" y="1686"/>
                  </a:lnTo>
                  <a:lnTo>
                    <a:pt x="399" y="1647"/>
                  </a:lnTo>
                  <a:lnTo>
                    <a:pt x="385" y="1607"/>
                  </a:lnTo>
                  <a:lnTo>
                    <a:pt x="371" y="1568"/>
                  </a:lnTo>
                  <a:lnTo>
                    <a:pt x="357" y="1527"/>
                  </a:lnTo>
                  <a:lnTo>
                    <a:pt x="343" y="1487"/>
                  </a:lnTo>
                  <a:lnTo>
                    <a:pt x="331" y="1446"/>
                  </a:lnTo>
                  <a:lnTo>
                    <a:pt x="319" y="1405"/>
                  </a:lnTo>
                  <a:lnTo>
                    <a:pt x="307" y="1363"/>
                  </a:lnTo>
                  <a:lnTo>
                    <a:pt x="296" y="1321"/>
                  </a:lnTo>
                  <a:lnTo>
                    <a:pt x="285" y="1279"/>
                  </a:lnTo>
                  <a:lnTo>
                    <a:pt x="274" y="1236"/>
                  </a:lnTo>
                  <a:lnTo>
                    <a:pt x="264" y="1193"/>
                  </a:lnTo>
                  <a:lnTo>
                    <a:pt x="254" y="1149"/>
                  </a:lnTo>
                  <a:lnTo>
                    <a:pt x="245" y="1105"/>
                  </a:lnTo>
                  <a:lnTo>
                    <a:pt x="237" y="1061"/>
                  </a:lnTo>
                  <a:lnTo>
                    <a:pt x="221" y="971"/>
                  </a:lnTo>
                  <a:lnTo>
                    <a:pt x="207" y="880"/>
                  </a:lnTo>
                  <a:lnTo>
                    <a:pt x="195" y="786"/>
                  </a:lnTo>
                  <a:lnTo>
                    <a:pt x="184" y="691"/>
                  </a:lnTo>
                  <a:lnTo>
                    <a:pt x="175" y="594"/>
                  </a:lnTo>
                  <a:lnTo>
                    <a:pt x="167" y="495"/>
                  </a:lnTo>
                  <a:lnTo>
                    <a:pt x="162" y="394"/>
                  </a:lnTo>
                  <a:lnTo>
                    <a:pt x="157" y="291"/>
                  </a:lnTo>
                  <a:lnTo>
                    <a:pt x="155" y="186"/>
                  </a:lnTo>
                  <a:lnTo>
                    <a:pt x="154" y="78"/>
                  </a:lnTo>
                  <a:lnTo>
                    <a:pt x="77" y="0"/>
                  </a:lnTo>
                  <a:lnTo>
                    <a:pt x="154" y="78"/>
                  </a:lnTo>
                  <a:lnTo>
                    <a:pt x="154" y="0"/>
                  </a:lnTo>
                  <a:lnTo>
                    <a:pt x="77" y="0"/>
                  </a:lnTo>
                  <a:lnTo>
                    <a:pt x="77" y="155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Freeform 146"/>
            <p:cNvSpPr>
              <a:spLocks/>
            </p:cNvSpPr>
            <p:nvPr/>
          </p:nvSpPr>
          <p:spPr bwMode="auto">
            <a:xfrm>
              <a:off x="575" y="1049"/>
              <a:ext cx="1683" cy="26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77" y="155"/>
                </a:cxn>
                <a:cxn ang="0">
                  <a:pos x="11785" y="155"/>
                </a:cxn>
                <a:cxn ang="0">
                  <a:pos x="11785" y="0"/>
                </a:cxn>
                <a:cxn ang="0">
                  <a:pos x="77" y="0"/>
                </a:cxn>
                <a:cxn ang="0">
                  <a:pos x="0" y="78"/>
                </a:cxn>
                <a:cxn ang="0">
                  <a:pos x="77" y="0"/>
                </a:cxn>
                <a:cxn ang="0">
                  <a:pos x="0" y="0"/>
                </a:cxn>
                <a:cxn ang="0">
                  <a:pos x="0" y="78"/>
                </a:cxn>
              </a:cxnLst>
              <a:rect l="0" t="0" r="r" b="b"/>
              <a:pathLst>
                <a:path w="11785" h="155">
                  <a:moveTo>
                    <a:pt x="0" y="78"/>
                  </a:moveTo>
                  <a:lnTo>
                    <a:pt x="77" y="155"/>
                  </a:lnTo>
                  <a:lnTo>
                    <a:pt x="11785" y="155"/>
                  </a:lnTo>
                  <a:lnTo>
                    <a:pt x="11785" y="0"/>
                  </a:lnTo>
                  <a:lnTo>
                    <a:pt x="77" y="0"/>
                  </a:lnTo>
                  <a:lnTo>
                    <a:pt x="0" y="78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" name="Freeform 147"/>
            <p:cNvSpPr>
              <a:spLocks/>
            </p:cNvSpPr>
            <p:nvPr/>
          </p:nvSpPr>
          <p:spPr bwMode="auto">
            <a:xfrm>
              <a:off x="438" y="1062"/>
              <a:ext cx="162" cy="391"/>
            </a:xfrm>
            <a:custGeom>
              <a:avLst/>
              <a:gdLst/>
              <a:ahLst/>
              <a:cxnLst>
                <a:cxn ang="0">
                  <a:pos x="161" y="2749"/>
                </a:cxn>
                <a:cxn ang="0">
                  <a:pos x="284" y="2609"/>
                </a:cxn>
                <a:cxn ang="0">
                  <a:pos x="399" y="2468"/>
                </a:cxn>
                <a:cxn ang="0">
                  <a:pos x="454" y="2395"/>
                </a:cxn>
                <a:cxn ang="0">
                  <a:pos x="505" y="2323"/>
                </a:cxn>
                <a:cxn ang="0">
                  <a:pos x="555" y="2249"/>
                </a:cxn>
                <a:cxn ang="0">
                  <a:pos x="602" y="2174"/>
                </a:cxn>
                <a:cxn ang="0">
                  <a:pos x="647" y="2098"/>
                </a:cxn>
                <a:cxn ang="0">
                  <a:pos x="690" y="2023"/>
                </a:cxn>
                <a:cxn ang="0">
                  <a:pos x="731" y="1945"/>
                </a:cxn>
                <a:cxn ang="0">
                  <a:pos x="769" y="1865"/>
                </a:cxn>
                <a:cxn ang="0">
                  <a:pos x="806" y="1786"/>
                </a:cxn>
                <a:cxn ang="0">
                  <a:pos x="840" y="1705"/>
                </a:cxn>
                <a:cxn ang="0">
                  <a:pos x="873" y="1624"/>
                </a:cxn>
                <a:cxn ang="0">
                  <a:pos x="902" y="1540"/>
                </a:cxn>
                <a:cxn ang="0">
                  <a:pos x="931" y="1456"/>
                </a:cxn>
                <a:cxn ang="0">
                  <a:pos x="957" y="1369"/>
                </a:cxn>
                <a:cxn ang="0">
                  <a:pos x="1003" y="1194"/>
                </a:cxn>
                <a:cxn ang="0">
                  <a:pos x="1042" y="1012"/>
                </a:cxn>
                <a:cxn ang="0">
                  <a:pos x="1074" y="824"/>
                </a:cxn>
                <a:cxn ang="0">
                  <a:pos x="1097" y="629"/>
                </a:cxn>
                <a:cxn ang="0">
                  <a:pos x="1115" y="427"/>
                </a:cxn>
                <a:cxn ang="0">
                  <a:pos x="1124" y="217"/>
                </a:cxn>
                <a:cxn ang="0">
                  <a:pos x="1128" y="0"/>
                </a:cxn>
                <a:cxn ang="0">
                  <a:pos x="973" y="108"/>
                </a:cxn>
                <a:cxn ang="0">
                  <a:pos x="966" y="316"/>
                </a:cxn>
                <a:cxn ang="0">
                  <a:pos x="953" y="516"/>
                </a:cxn>
                <a:cxn ang="0">
                  <a:pos x="933" y="708"/>
                </a:cxn>
                <a:cxn ang="0">
                  <a:pos x="907" y="893"/>
                </a:cxn>
                <a:cxn ang="0">
                  <a:pos x="873" y="1071"/>
                </a:cxn>
                <a:cxn ang="0">
                  <a:pos x="832" y="1243"/>
                </a:cxn>
                <a:cxn ang="0">
                  <a:pos x="797" y="1368"/>
                </a:cxn>
                <a:cxn ang="0">
                  <a:pos x="770" y="1449"/>
                </a:cxn>
                <a:cxn ang="0">
                  <a:pos x="743" y="1529"/>
                </a:cxn>
                <a:cxn ang="0">
                  <a:pos x="713" y="1608"/>
                </a:cxn>
                <a:cxn ang="0">
                  <a:pos x="681" y="1686"/>
                </a:cxn>
                <a:cxn ang="0">
                  <a:pos x="647" y="1762"/>
                </a:cxn>
                <a:cxn ang="0">
                  <a:pos x="612" y="1838"/>
                </a:cxn>
                <a:cxn ang="0">
                  <a:pos x="574" y="1912"/>
                </a:cxn>
                <a:cxn ang="0">
                  <a:pos x="534" y="1985"/>
                </a:cxn>
                <a:cxn ang="0">
                  <a:pos x="492" y="2058"/>
                </a:cxn>
                <a:cxn ang="0">
                  <a:pos x="448" y="2129"/>
                </a:cxn>
                <a:cxn ang="0">
                  <a:pos x="402" y="2200"/>
                </a:cxn>
                <a:cxn ang="0">
                  <a:pos x="354" y="2270"/>
                </a:cxn>
                <a:cxn ang="0">
                  <a:pos x="303" y="2339"/>
                </a:cxn>
                <a:cxn ang="0">
                  <a:pos x="223" y="2442"/>
                </a:cxn>
                <a:cxn ang="0">
                  <a:pos x="108" y="2578"/>
                </a:cxn>
                <a:cxn ang="0">
                  <a:pos x="48" y="2749"/>
                </a:cxn>
                <a:cxn ang="0">
                  <a:pos x="0" y="2696"/>
                </a:cxn>
                <a:cxn ang="0">
                  <a:pos x="161" y="2645"/>
                </a:cxn>
              </a:cxnLst>
              <a:rect l="0" t="0" r="r" b="b"/>
              <a:pathLst>
                <a:path w="1128" h="2749">
                  <a:moveTo>
                    <a:pt x="161" y="2645"/>
                  </a:moveTo>
                  <a:lnTo>
                    <a:pt x="161" y="2749"/>
                  </a:lnTo>
                  <a:lnTo>
                    <a:pt x="224" y="2680"/>
                  </a:lnTo>
                  <a:lnTo>
                    <a:pt x="284" y="2609"/>
                  </a:lnTo>
                  <a:lnTo>
                    <a:pt x="344" y="2539"/>
                  </a:lnTo>
                  <a:lnTo>
                    <a:pt x="399" y="2468"/>
                  </a:lnTo>
                  <a:lnTo>
                    <a:pt x="426" y="2431"/>
                  </a:lnTo>
                  <a:lnTo>
                    <a:pt x="454" y="2395"/>
                  </a:lnTo>
                  <a:lnTo>
                    <a:pt x="479" y="2359"/>
                  </a:lnTo>
                  <a:lnTo>
                    <a:pt x="505" y="2323"/>
                  </a:lnTo>
                  <a:lnTo>
                    <a:pt x="530" y="2285"/>
                  </a:lnTo>
                  <a:lnTo>
                    <a:pt x="555" y="2249"/>
                  </a:lnTo>
                  <a:lnTo>
                    <a:pt x="579" y="2212"/>
                  </a:lnTo>
                  <a:lnTo>
                    <a:pt x="602" y="2174"/>
                  </a:lnTo>
                  <a:lnTo>
                    <a:pt x="624" y="2137"/>
                  </a:lnTo>
                  <a:lnTo>
                    <a:pt x="647" y="2098"/>
                  </a:lnTo>
                  <a:lnTo>
                    <a:pt x="668" y="2061"/>
                  </a:lnTo>
                  <a:lnTo>
                    <a:pt x="690" y="2023"/>
                  </a:lnTo>
                  <a:lnTo>
                    <a:pt x="710" y="1984"/>
                  </a:lnTo>
                  <a:lnTo>
                    <a:pt x="731" y="1945"/>
                  </a:lnTo>
                  <a:lnTo>
                    <a:pt x="749" y="1905"/>
                  </a:lnTo>
                  <a:lnTo>
                    <a:pt x="769" y="1865"/>
                  </a:lnTo>
                  <a:lnTo>
                    <a:pt x="788" y="1826"/>
                  </a:lnTo>
                  <a:lnTo>
                    <a:pt x="806" y="1786"/>
                  </a:lnTo>
                  <a:lnTo>
                    <a:pt x="823" y="1746"/>
                  </a:lnTo>
                  <a:lnTo>
                    <a:pt x="840" y="1705"/>
                  </a:lnTo>
                  <a:lnTo>
                    <a:pt x="856" y="1664"/>
                  </a:lnTo>
                  <a:lnTo>
                    <a:pt x="873" y="1624"/>
                  </a:lnTo>
                  <a:lnTo>
                    <a:pt x="888" y="1582"/>
                  </a:lnTo>
                  <a:lnTo>
                    <a:pt x="902" y="1540"/>
                  </a:lnTo>
                  <a:lnTo>
                    <a:pt x="917" y="1497"/>
                  </a:lnTo>
                  <a:lnTo>
                    <a:pt x="931" y="1456"/>
                  </a:lnTo>
                  <a:lnTo>
                    <a:pt x="944" y="1413"/>
                  </a:lnTo>
                  <a:lnTo>
                    <a:pt x="957" y="1369"/>
                  </a:lnTo>
                  <a:lnTo>
                    <a:pt x="982" y="1282"/>
                  </a:lnTo>
                  <a:lnTo>
                    <a:pt x="1003" y="1194"/>
                  </a:lnTo>
                  <a:lnTo>
                    <a:pt x="1023" y="1104"/>
                  </a:lnTo>
                  <a:lnTo>
                    <a:pt x="1042" y="1012"/>
                  </a:lnTo>
                  <a:lnTo>
                    <a:pt x="1058" y="918"/>
                  </a:lnTo>
                  <a:lnTo>
                    <a:pt x="1074" y="824"/>
                  </a:lnTo>
                  <a:lnTo>
                    <a:pt x="1086" y="727"/>
                  </a:lnTo>
                  <a:lnTo>
                    <a:pt x="1097" y="629"/>
                  </a:lnTo>
                  <a:lnTo>
                    <a:pt x="1107" y="529"/>
                  </a:lnTo>
                  <a:lnTo>
                    <a:pt x="1115" y="427"/>
                  </a:lnTo>
                  <a:lnTo>
                    <a:pt x="1120" y="322"/>
                  </a:lnTo>
                  <a:lnTo>
                    <a:pt x="1124" y="217"/>
                  </a:lnTo>
                  <a:lnTo>
                    <a:pt x="1127" y="109"/>
                  </a:lnTo>
                  <a:lnTo>
                    <a:pt x="1128" y="0"/>
                  </a:lnTo>
                  <a:lnTo>
                    <a:pt x="974" y="0"/>
                  </a:lnTo>
                  <a:lnTo>
                    <a:pt x="973" y="108"/>
                  </a:lnTo>
                  <a:lnTo>
                    <a:pt x="971" y="213"/>
                  </a:lnTo>
                  <a:lnTo>
                    <a:pt x="966" y="316"/>
                  </a:lnTo>
                  <a:lnTo>
                    <a:pt x="961" y="417"/>
                  </a:lnTo>
                  <a:lnTo>
                    <a:pt x="953" y="516"/>
                  </a:lnTo>
                  <a:lnTo>
                    <a:pt x="944" y="613"/>
                  </a:lnTo>
                  <a:lnTo>
                    <a:pt x="933" y="708"/>
                  </a:lnTo>
                  <a:lnTo>
                    <a:pt x="921" y="802"/>
                  </a:lnTo>
                  <a:lnTo>
                    <a:pt x="907" y="893"/>
                  </a:lnTo>
                  <a:lnTo>
                    <a:pt x="891" y="983"/>
                  </a:lnTo>
                  <a:lnTo>
                    <a:pt x="873" y="1071"/>
                  </a:lnTo>
                  <a:lnTo>
                    <a:pt x="854" y="1158"/>
                  </a:lnTo>
                  <a:lnTo>
                    <a:pt x="832" y="1243"/>
                  </a:lnTo>
                  <a:lnTo>
                    <a:pt x="809" y="1327"/>
                  </a:lnTo>
                  <a:lnTo>
                    <a:pt x="797" y="1368"/>
                  </a:lnTo>
                  <a:lnTo>
                    <a:pt x="784" y="1409"/>
                  </a:lnTo>
                  <a:lnTo>
                    <a:pt x="770" y="1449"/>
                  </a:lnTo>
                  <a:lnTo>
                    <a:pt x="757" y="1490"/>
                  </a:lnTo>
                  <a:lnTo>
                    <a:pt x="743" y="1529"/>
                  </a:lnTo>
                  <a:lnTo>
                    <a:pt x="729" y="1569"/>
                  </a:lnTo>
                  <a:lnTo>
                    <a:pt x="713" y="1608"/>
                  </a:lnTo>
                  <a:lnTo>
                    <a:pt x="698" y="1647"/>
                  </a:lnTo>
                  <a:lnTo>
                    <a:pt x="681" y="1686"/>
                  </a:lnTo>
                  <a:lnTo>
                    <a:pt x="665" y="1724"/>
                  </a:lnTo>
                  <a:lnTo>
                    <a:pt x="647" y="1762"/>
                  </a:lnTo>
                  <a:lnTo>
                    <a:pt x="630" y="1801"/>
                  </a:lnTo>
                  <a:lnTo>
                    <a:pt x="612" y="1838"/>
                  </a:lnTo>
                  <a:lnTo>
                    <a:pt x="593" y="1874"/>
                  </a:lnTo>
                  <a:lnTo>
                    <a:pt x="574" y="1912"/>
                  </a:lnTo>
                  <a:lnTo>
                    <a:pt x="554" y="1949"/>
                  </a:lnTo>
                  <a:lnTo>
                    <a:pt x="534" y="1985"/>
                  </a:lnTo>
                  <a:lnTo>
                    <a:pt x="513" y="2022"/>
                  </a:lnTo>
                  <a:lnTo>
                    <a:pt x="492" y="2058"/>
                  </a:lnTo>
                  <a:lnTo>
                    <a:pt x="470" y="2093"/>
                  </a:lnTo>
                  <a:lnTo>
                    <a:pt x="448" y="2129"/>
                  </a:lnTo>
                  <a:lnTo>
                    <a:pt x="425" y="2164"/>
                  </a:lnTo>
                  <a:lnTo>
                    <a:pt x="402" y="2200"/>
                  </a:lnTo>
                  <a:lnTo>
                    <a:pt x="378" y="2235"/>
                  </a:lnTo>
                  <a:lnTo>
                    <a:pt x="354" y="2270"/>
                  </a:lnTo>
                  <a:lnTo>
                    <a:pt x="328" y="2305"/>
                  </a:lnTo>
                  <a:lnTo>
                    <a:pt x="303" y="2339"/>
                  </a:lnTo>
                  <a:lnTo>
                    <a:pt x="278" y="2373"/>
                  </a:lnTo>
                  <a:lnTo>
                    <a:pt x="223" y="2442"/>
                  </a:lnTo>
                  <a:lnTo>
                    <a:pt x="167" y="2509"/>
                  </a:lnTo>
                  <a:lnTo>
                    <a:pt x="108" y="2578"/>
                  </a:lnTo>
                  <a:lnTo>
                    <a:pt x="48" y="2644"/>
                  </a:lnTo>
                  <a:lnTo>
                    <a:pt x="48" y="2749"/>
                  </a:lnTo>
                  <a:lnTo>
                    <a:pt x="48" y="2644"/>
                  </a:lnTo>
                  <a:lnTo>
                    <a:pt x="0" y="2696"/>
                  </a:lnTo>
                  <a:lnTo>
                    <a:pt x="48" y="2749"/>
                  </a:lnTo>
                  <a:lnTo>
                    <a:pt x="161" y="2645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Freeform 148"/>
            <p:cNvSpPr>
              <a:spLocks/>
            </p:cNvSpPr>
            <p:nvPr/>
          </p:nvSpPr>
          <p:spPr bwMode="auto">
            <a:xfrm>
              <a:off x="446" y="1440"/>
              <a:ext cx="154" cy="417"/>
            </a:xfrm>
            <a:custGeom>
              <a:avLst/>
              <a:gdLst/>
              <a:ahLst/>
              <a:cxnLst>
                <a:cxn ang="0">
                  <a:pos x="1079" y="2823"/>
                </a:cxn>
                <a:cxn ang="0">
                  <a:pos x="1072" y="2605"/>
                </a:cxn>
                <a:cxn ang="0">
                  <a:pos x="1059" y="2392"/>
                </a:cxn>
                <a:cxn ang="0">
                  <a:pos x="1038" y="2183"/>
                </a:cxn>
                <a:cxn ang="0">
                  <a:pos x="1012" y="1979"/>
                </a:cxn>
                <a:cxn ang="0">
                  <a:pos x="976" y="1780"/>
                </a:cxn>
                <a:cxn ang="0">
                  <a:pos x="934" y="1586"/>
                </a:cxn>
                <a:cxn ang="0">
                  <a:pos x="883" y="1395"/>
                </a:cxn>
                <a:cxn ang="0">
                  <a:pos x="825" y="1212"/>
                </a:cxn>
                <a:cxn ang="0">
                  <a:pos x="776" y="1077"/>
                </a:cxn>
                <a:cxn ang="0">
                  <a:pos x="741" y="989"/>
                </a:cxn>
                <a:cxn ang="0">
                  <a:pos x="703" y="901"/>
                </a:cxn>
                <a:cxn ang="0">
                  <a:pos x="664" y="815"/>
                </a:cxn>
                <a:cxn ang="0">
                  <a:pos x="621" y="732"/>
                </a:cxn>
                <a:cxn ang="0">
                  <a:pos x="578" y="648"/>
                </a:cxn>
                <a:cxn ang="0">
                  <a:pos x="532" y="567"/>
                </a:cxn>
                <a:cxn ang="0">
                  <a:pos x="484" y="487"/>
                </a:cxn>
                <a:cxn ang="0">
                  <a:pos x="433" y="407"/>
                </a:cxn>
                <a:cxn ang="0">
                  <a:pos x="380" y="330"/>
                </a:cxn>
                <a:cxn ang="0">
                  <a:pos x="324" y="254"/>
                </a:cxn>
                <a:cxn ang="0">
                  <a:pos x="267" y="180"/>
                </a:cxn>
                <a:cxn ang="0">
                  <a:pos x="208" y="106"/>
                </a:cxn>
                <a:cxn ang="0">
                  <a:pos x="145" y="35"/>
                </a:cxn>
                <a:cxn ang="0">
                  <a:pos x="0" y="104"/>
                </a:cxn>
                <a:cxn ang="0">
                  <a:pos x="60" y="171"/>
                </a:cxn>
                <a:cxn ang="0">
                  <a:pos x="119" y="240"/>
                </a:cxn>
                <a:cxn ang="0">
                  <a:pos x="175" y="311"/>
                </a:cxn>
                <a:cxn ang="0">
                  <a:pos x="228" y="382"/>
                </a:cxn>
                <a:cxn ang="0">
                  <a:pos x="279" y="456"/>
                </a:cxn>
                <a:cxn ang="0">
                  <a:pos x="329" y="529"/>
                </a:cxn>
                <a:cxn ang="0">
                  <a:pos x="376" y="605"/>
                </a:cxn>
                <a:cxn ang="0">
                  <a:pos x="421" y="682"/>
                </a:cxn>
                <a:cxn ang="0">
                  <a:pos x="464" y="761"/>
                </a:cxn>
                <a:cxn ang="0">
                  <a:pos x="505" y="841"/>
                </a:cxn>
                <a:cxn ang="0">
                  <a:pos x="544" y="923"/>
                </a:cxn>
                <a:cxn ang="0">
                  <a:pos x="581" y="1005"/>
                </a:cxn>
                <a:cxn ang="0">
                  <a:pos x="616" y="1090"/>
                </a:cxn>
                <a:cxn ang="0">
                  <a:pos x="649" y="1174"/>
                </a:cxn>
                <a:cxn ang="0">
                  <a:pos x="708" y="1349"/>
                </a:cxn>
                <a:cxn ang="0">
                  <a:pos x="761" y="1529"/>
                </a:cxn>
                <a:cxn ang="0">
                  <a:pos x="805" y="1714"/>
                </a:cxn>
                <a:cxn ang="0">
                  <a:pos x="842" y="1905"/>
                </a:cxn>
                <a:cxn ang="0">
                  <a:pos x="873" y="2101"/>
                </a:cxn>
                <a:cxn ang="0">
                  <a:pos x="896" y="2301"/>
                </a:cxn>
                <a:cxn ang="0">
                  <a:pos x="913" y="2506"/>
                </a:cxn>
                <a:cxn ang="0">
                  <a:pos x="923" y="2717"/>
                </a:cxn>
                <a:cxn ang="0">
                  <a:pos x="926" y="2933"/>
                </a:cxn>
              </a:cxnLst>
              <a:rect l="0" t="0" r="r" b="b"/>
              <a:pathLst>
                <a:path w="1080" h="2933">
                  <a:moveTo>
                    <a:pt x="1080" y="2933"/>
                  </a:moveTo>
                  <a:lnTo>
                    <a:pt x="1079" y="2823"/>
                  </a:lnTo>
                  <a:lnTo>
                    <a:pt x="1076" y="2713"/>
                  </a:lnTo>
                  <a:lnTo>
                    <a:pt x="1072" y="2605"/>
                  </a:lnTo>
                  <a:lnTo>
                    <a:pt x="1067" y="2498"/>
                  </a:lnTo>
                  <a:lnTo>
                    <a:pt x="1059" y="2392"/>
                  </a:lnTo>
                  <a:lnTo>
                    <a:pt x="1049" y="2287"/>
                  </a:lnTo>
                  <a:lnTo>
                    <a:pt x="1038" y="2183"/>
                  </a:lnTo>
                  <a:lnTo>
                    <a:pt x="1026" y="2080"/>
                  </a:lnTo>
                  <a:lnTo>
                    <a:pt x="1012" y="1979"/>
                  </a:lnTo>
                  <a:lnTo>
                    <a:pt x="994" y="1879"/>
                  </a:lnTo>
                  <a:lnTo>
                    <a:pt x="976" y="1780"/>
                  </a:lnTo>
                  <a:lnTo>
                    <a:pt x="955" y="1682"/>
                  </a:lnTo>
                  <a:lnTo>
                    <a:pt x="934" y="1586"/>
                  </a:lnTo>
                  <a:lnTo>
                    <a:pt x="909" y="1490"/>
                  </a:lnTo>
                  <a:lnTo>
                    <a:pt x="883" y="1395"/>
                  </a:lnTo>
                  <a:lnTo>
                    <a:pt x="855" y="1303"/>
                  </a:lnTo>
                  <a:lnTo>
                    <a:pt x="825" y="1212"/>
                  </a:lnTo>
                  <a:lnTo>
                    <a:pt x="793" y="1122"/>
                  </a:lnTo>
                  <a:lnTo>
                    <a:pt x="776" y="1077"/>
                  </a:lnTo>
                  <a:lnTo>
                    <a:pt x="759" y="1032"/>
                  </a:lnTo>
                  <a:lnTo>
                    <a:pt x="741" y="989"/>
                  </a:lnTo>
                  <a:lnTo>
                    <a:pt x="722" y="945"/>
                  </a:lnTo>
                  <a:lnTo>
                    <a:pt x="703" y="901"/>
                  </a:lnTo>
                  <a:lnTo>
                    <a:pt x="684" y="858"/>
                  </a:lnTo>
                  <a:lnTo>
                    <a:pt x="664" y="815"/>
                  </a:lnTo>
                  <a:lnTo>
                    <a:pt x="643" y="773"/>
                  </a:lnTo>
                  <a:lnTo>
                    <a:pt x="621" y="732"/>
                  </a:lnTo>
                  <a:lnTo>
                    <a:pt x="600" y="690"/>
                  </a:lnTo>
                  <a:lnTo>
                    <a:pt x="578" y="648"/>
                  </a:lnTo>
                  <a:lnTo>
                    <a:pt x="555" y="607"/>
                  </a:lnTo>
                  <a:lnTo>
                    <a:pt x="532" y="567"/>
                  </a:lnTo>
                  <a:lnTo>
                    <a:pt x="508" y="526"/>
                  </a:lnTo>
                  <a:lnTo>
                    <a:pt x="484" y="487"/>
                  </a:lnTo>
                  <a:lnTo>
                    <a:pt x="458" y="447"/>
                  </a:lnTo>
                  <a:lnTo>
                    <a:pt x="433" y="407"/>
                  </a:lnTo>
                  <a:lnTo>
                    <a:pt x="407" y="369"/>
                  </a:lnTo>
                  <a:lnTo>
                    <a:pt x="380" y="330"/>
                  </a:lnTo>
                  <a:lnTo>
                    <a:pt x="353" y="292"/>
                  </a:lnTo>
                  <a:lnTo>
                    <a:pt x="324" y="254"/>
                  </a:lnTo>
                  <a:lnTo>
                    <a:pt x="296" y="216"/>
                  </a:lnTo>
                  <a:lnTo>
                    <a:pt x="267" y="180"/>
                  </a:lnTo>
                  <a:lnTo>
                    <a:pt x="237" y="143"/>
                  </a:lnTo>
                  <a:lnTo>
                    <a:pt x="208" y="106"/>
                  </a:lnTo>
                  <a:lnTo>
                    <a:pt x="177" y="70"/>
                  </a:lnTo>
                  <a:lnTo>
                    <a:pt x="145" y="35"/>
                  </a:lnTo>
                  <a:lnTo>
                    <a:pt x="113" y="0"/>
                  </a:lnTo>
                  <a:lnTo>
                    <a:pt x="0" y="104"/>
                  </a:lnTo>
                  <a:lnTo>
                    <a:pt x="31" y="137"/>
                  </a:lnTo>
                  <a:lnTo>
                    <a:pt x="60" y="171"/>
                  </a:lnTo>
                  <a:lnTo>
                    <a:pt x="90" y="205"/>
                  </a:lnTo>
                  <a:lnTo>
                    <a:pt x="119" y="240"/>
                  </a:lnTo>
                  <a:lnTo>
                    <a:pt x="146" y="276"/>
                  </a:lnTo>
                  <a:lnTo>
                    <a:pt x="175" y="311"/>
                  </a:lnTo>
                  <a:lnTo>
                    <a:pt x="201" y="346"/>
                  </a:lnTo>
                  <a:lnTo>
                    <a:pt x="228" y="382"/>
                  </a:lnTo>
                  <a:lnTo>
                    <a:pt x="254" y="418"/>
                  </a:lnTo>
                  <a:lnTo>
                    <a:pt x="279" y="456"/>
                  </a:lnTo>
                  <a:lnTo>
                    <a:pt x="305" y="492"/>
                  </a:lnTo>
                  <a:lnTo>
                    <a:pt x="329" y="529"/>
                  </a:lnTo>
                  <a:lnTo>
                    <a:pt x="353" y="568"/>
                  </a:lnTo>
                  <a:lnTo>
                    <a:pt x="376" y="605"/>
                  </a:lnTo>
                  <a:lnTo>
                    <a:pt x="399" y="644"/>
                  </a:lnTo>
                  <a:lnTo>
                    <a:pt x="421" y="682"/>
                  </a:lnTo>
                  <a:lnTo>
                    <a:pt x="443" y="722"/>
                  </a:lnTo>
                  <a:lnTo>
                    <a:pt x="464" y="761"/>
                  </a:lnTo>
                  <a:lnTo>
                    <a:pt x="485" y="801"/>
                  </a:lnTo>
                  <a:lnTo>
                    <a:pt x="505" y="841"/>
                  </a:lnTo>
                  <a:lnTo>
                    <a:pt x="524" y="882"/>
                  </a:lnTo>
                  <a:lnTo>
                    <a:pt x="544" y="923"/>
                  </a:lnTo>
                  <a:lnTo>
                    <a:pt x="563" y="963"/>
                  </a:lnTo>
                  <a:lnTo>
                    <a:pt x="581" y="1005"/>
                  </a:lnTo>
                  <a:lnTo>
                    <a:pt x="598" y="1047"/>
                  </a:lnTo>
                  <a:lnTo>
                    <a:pt x="616" y="1090"/>
                  </a:lnTo>
                  <a:lnTo>
                    <a:pt x="632" y="1132"/>
                  </a:lnTo>
                  <a:lnTo>
                    <a:pt x="649" y="1174"/>
                  </a:lnTo>
                  <a:lnTo>
                    <a:pt x="679" y="1261"/>
                  </a:lnTo>
                  <a:lnTo>
                    <a:pt x="708" y="1349"/>
                  </a:lnTo>
                  <a:lnTo>
                    <a:pt x="736" y="1438"/>
                  </a:lnTo>
                  <a:lnTo>
                    <a:pt x="761" y="1529"/>
                  </a:lnTo>
                  <a:lnTo>
                    <a:pt x="784" y="1622"/>
                  </a:lnTo>
                  <a:lnTo>
                    <a:pt x="805" y="1714"/>
                  </a:lnTo>
                  <a:lnTo>
                    <a:pt x="825" y="1810"/>
                  </a:lnTo>
                  <a:lnTo>
                    <a:pt x="842" y="1905"/>
                  </a:lnTo>
                  <a:lnTo>
                    <a:pt x="859" y="2002"/>
                  </a:lnTo>
                  <a:lnTo>
                    <a:pt x="873" y="2101"/>
                  </a:lnTo>
                  <a:lnTo>
                    <a:pt x="885" y="2201"/>
                  </a:lnTo>
                  <a:lnTo>
                    <a:pt x="896" y="2301"/>
                  </a:lnTo>
                  <a:lnTo>
                    <a:pt x="905" y="2404"/>
                  </a:lnTo>
                  <a:lnTo>
                    <a:pt x="913" y="2506"/>
                  </a:lnTo>
                  <a:lnTo>
                    <a:pt x="918" y="2612"/>
                  </a:lnTo>
                  <a:lnTo>
                    <a:pt x="923" y="2717"/>
                  </a:lnTo>
                  <a:lnTo>
                    <a:pt x="925" y="2825"/>
                  </a:lnTo>
                  <a:lnTo>
                    <a:pt x="926" y="2933"/>
                  </a:lnTo>
                  <a:lnTo>
                    <a:pt x="1080" y="2933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" name="Rectangle 149"/>
            <p:cNvSpPr>
              <a:spLocks noChangeArrowheads="1"/>
            </p:cNvSpPr>
            <p:nvPr/>
          </p:nvSpPr>
          <p:spPr bwMode="auto">
            <a:xfrm>
              <a:off x="575" y="1857"/>
              <a:ext cx="25" cy="882"/>
            </a:xfrm>
            <a:prstGeom prst="rect">
              <a:avLst/>
            </a:prstGeom>
            <a:solidFill>
              <a:srgbClr val="FDCA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Freeform 150"/>
            <p:cNvSpPr>
              <a:spLocks/>
            </p:cNvSpPr>
            <p:nvPr/>
          </p:nvSpPr>
          <p:spPr bwMode="auto">
            <a:xfrm>
              <a:off x="575" y="2739"/>
              <a:ext cx="858" cy="800"/>
            </a:xfrm>
            <a:custGeom>
              <a:avLst/>
              <a:gdLst/>
              <a:ahLst/>
              <a:cxnLst>
                <a:cxn ang="0">
                  <a:pos x="5889" y="5353"/>
                </a:cxn>
                <a:cxn ang="0">
                  <a:pos x="5692" y="5190"/>
                </a:cxn>
                <a:cxn ang="0">
                  <a:pos x="5486" y="5037"/>
                </a:cxn>
                <a:cxn ang="0">
                  <a:pos x="5270" y="4893"/>
                </a:cxn>
                <a:cxn ang="0">
                  <a:pos x="4934" y="4692"/>
                </a:cxn>
                <a:cxn ang="0">
                  <a:pos x="4466" y="4444"/>
                </a:cxn>
                <a:cxn ang="0">
                  <a:pos x="3985" y="4215"/>
                </a:cxn>
                <a:cxn ang="0">
                  <a:pos x="3253" y="3883"/>
                </a:cxn>
                <a:cxn ang="0">
                  <a:pos x="2774" y="3656"/>
                </a:cxn>
                <a:cxn ang="0">
                  <a:pos x="2309" y="3417"/>
                </a:cxn>
                <a:cxn ang="0">
                  <a:pos x="2086" y="3289"/>
                </a:cxn>
                <a:cxn ang="0">
                  <a:pos x="1870" y="3155"/>
                </a:cxn>
                <a:cxn ang="0">
                  <a:pos x="1661" y="3014"/>
                </a:cxn>
                <a:cxn ang="0">
                  <a:pos x="1462" y="2863"/>
                </a:cxn>
                <a:cxn ang="0">
                  <a:pos x="1274" y="2704"/>
                </a:cxn>
                <a:cxn ang="0">
                  <a:pos x="1097" y="2533"/>
                </a:cxn>
                <a:cxn ang="0">
                  <a:pos x="931" y="2352"/>
                </a:cxn>
                <a:cxn ang="0">
                  <a:pos x="779" y="2157"/>
                </a:cxn>
                <a:cxn ang="0">
                  <a:pos x="642" y="1949"/>
                </a:cxn>
                <a:cxn ang="0">
                  <a:pos x="519" y="1726"/>
                </a:cxn>
                <a:cxn ang="0">
                  <a:pos x="411" y="1486"/>
                </a:cxn>
                <a:cxn ang="0">
                  <a:pos x="322" y="1229"/>
                </a:cxn>
                <a:cxn ang="0">
                  <a:pos x="251" y="953"/>
                </a:cxn>
                <a:cxn ang="0">
                  <a:pos x="197" y="656"/>
                </a:cxn>
                <a:cxn ang="0">
                  <a:pos x="165" y="340"/>
                </a:cxn>
                <a:cxn ang="0">
                  <a:pos x="154" y="0"/>
                </a:cxn>
                <a:cxn ang="0">
                  <a:pos x="6" y="264"/>
                </a:cxn>
                <a:cxn ang="0">
                  <a:pos x="34" y="598"/>
                </a:cxn>
                <a:cxn ang="0">
                  <a:pos x="83" y="910"/>
                </a:cxn>
                <a:cxn ang="0">
                  <a:pos x="154" y="1203"/>
                </a:cxn>
                <a:cxn ang="0">
                  <a:pos x="243" y="1477"/>
                </a:cxn>
                <a:cxn ang="0">
                  <a:pos x="351" y="1733"/>
                </a:cxn>
                <a:cxn ang="0">
                  <a:pos x="476" y="1972"/>
                </a:cxn>
                <a:cxn ang="0">
                  <a:pos x="617" y="2194"/>
                </a:cxn>
                <a:cxn ang="0">
                  <a:pos x="773" y="2401"/>
                </a:cxn>
                <a:cxn ang="0">
                  <a:pos x="942" y="2595"/>
                </a:cxn>
                <a:cxn ang="0">
                  <a:pos x="1124" y="2775"/>
                </a:cxn>
                <a:cxn ang="0">
                  <a:pos x="1317" y="2943"/>
                </a:cxn>
                <a:cxn ang="0">
                  <a:pos x="1519" y="3101"/>
                </a:cxn>
                <a:cxn ang="0">
                  <a:pos x="1732" y="3249"/>
                </a:cxn>
                <a:cxn ang="0">
                  <a:pos x="1952" y="3388"/>
                </a:cxn>
                <a:cxn ang="0">
                  <a:pos x="2178" y="3519"/>
                </a:cxn>
                <a:cxn ang="0">
                  <a:pos x="2587" y="3736"/>
                </a:cxn>
                <a:cxn ang="0">
                  <a:pos x="3068" y="3966"/>
                </a:cxn>
                <a:cxn ang="0">
                  <a:pos x="3799" y="4299"/>
                </a:cxn>
                <a:cxn ang="0">
                  <a:pos x="4279" y="4525"/>
                </a:cxn>
                <a:cxn ang="0">
                  <a:pos x="4746" y="4763"/>
                </a:cxn>
                <a:cxn ang="0">
                  <a:pos x="5134" y="4988"/>
                </a:cxn>
                <a:cxn ang="0">
                  <a:pos x="5345" y="5127"/>
                </a:cxn>
                <a:cxn ang="0">
                  <a:pos x="5547" y="5273"/>
                </a:cxn>
                <a:cxn ang="0">
                  <a:pos x="5741" y="5429"/>
                </a:cxn>
                <a:cxn ang="0">
                  <a:pos x="5984" y="5552"/>
                </a:cxn>
                <a:cxn ang="0">
                  <a:pos x="5878" y="5440"/>
                </a:cxn>
              </a:cxnLst>
              <a:rect l="0" t="0" r="r" b="b"/>
              <a:pathLst>
                <a:path w="5984" h="5602">
                  <a:moveTo>
                    <a:pt x="5878" y="5440"/>
                  </a:moveTo>
                  <a:lnTo>
                    <a:pt x="5984" y="5440"/>
                  </a:lnTo>
                  <a:lnTo>
                    <a:pt x="5936" y="5396"/>
                  </a:lnTo>
                  <a:lnTo>
                    <a:pt x="5889" y="5353"/>
                  </a:lnTo>
                  <a:lnTo>
                    <a:pt x="5841" y="5312"/>
                  </a:lnTo>
                  <a:lnTo>
                    <a:pt x="5791" y="5271"/>
                  </a:lnTo>
                  <a:lnTo>
                    <a:pt x="5742" y="5230"/>
                  </a:lnTo>
                  <a:lnTo>
                    <a:pt x="5692" y="5190"/>
                  </a:lnTo>
                  <a:lnTo>
                    <a:pt x="5641" y="5151"/>
                  </a:lnTo>
                  <a:lnTo>
                    <a:pt x="5590" y="5112"/>
                  </a:lnTo>
                  <a:lnTo>
                    <a:pt x="5537" y="5074"/>
                  </a:lnTo>
                  <a:lnTo>
                    <a:pt x="5486" y="5037"/>
                  </a:lnTo>
                  <a:lnTo>
                    <a:pt x="5432" y="4999"/>
                  </a:lnTo>
                  <a:lnTo>
                    <a:pt x="5379" y="4963"/>
                  </a:lnTo>
                  <a:lnTo>
                    <a:pt x="5325" y="4928"/>
                  </a:lnTo>
                  <a:lnTo>
                    <a:pt x="5270" y="4893"/>
                  </a:lnTo>
                  <a:lnTo>
                    <a:pt x="5215" y="4858"/>
                  </a:lnTo>
                  <a:lnTo>
                    <a:pt x="5159" y="4824"/>
                  </a:lnTo>
                  <a:lnTo>
                    <a:pt x="5048" y="4757"/>
                  </a:lnTo>
                  <a:lnTo>
                    <a:pt x="4934" y="4692"/>
                  </a:lnTo>
                  <a:lnTo>
                    <a:pt x="4819" y="4628"/>
                  </a:lnTo>
                  <a:lnTo>
                    <a:pt x="4703" y="4565"/>
                  </a:lnTo>
                  <a:lnTo>
                    <a:pt x="4585" y="4505"/>
                  </a:lnTo>
                  <a:lnTo>
                    <a:pt x="4466" y="4444"/>
                  </a:lnTo>
                  <a:lnTo>
                    <a:pt x="4346" y="4386"/>
                  </a:lnTo>
                  <a:lnTo>
                    <a:pt x="4227" y="4328"/>
                  </a:lnTo>
                  <a:lnTo>
                    <a:pt x="4106" y="4271"/>
                  </a:lnTo>
                  <a:lnTo>
                    <a:pt x="3985" y="4215"/>
                  </a:lnTo>
                  <a:lnTo>
                    <a:pt x="3863" y="4159"/>
                  </a:lnTo>
                  <a:lnTo>
                    <a:pt x="3741" y="4104"/>
                  </a:lnTo>
                  <a:lnTo>
                    <a:pt x="3497" y="3993"/>
                  </a:lnTo>
                  <a:lnTo>
                    <a:pt x="3253" y="3883"/>
                  </a:lnTo>
                  <a:lnTo>
                    <a:pt x="3133" y="3827"/>
                  </a:lnTo>
                  <a:lnTo>
                    <a:pt x="3013" y="3771"/>
                  </a:lnTo>
                  <a:lnTo>
                    <a:pt x="2893" y="3714"/>
                  </a:lnTo>
                  <a:lnTo>
                    <a:pt x="2774" y="3656"/>
                  </a:lnTo>
                  <a:lnTo>
                    <a:pt x="2655" y="3598"/>
                  </a:lnTo>
                  <a:lnTo>
                    <a:pt x="2539" y="3539"/>
                  </a:lnTo>
                  <a:lnTo>
                    <a:pt x="2423" y="3478"/>
                  </a:lnTo>
                  <a:lnTo>
                    <a:pt x="2309" y="3417"/>
                  </a:lnTo>
                  <a:lnTo>
                    <a:pt x="2253" y="3385"/>
                  </a:lnTo>
                  <a:lnTo>
                    <a:pt x="2197" y="3353"/>
                  </a:lnTo>
                  <a:lnTo>
                    <a:pt x="2142" y="3321"/>
                  </a:lnTo>
                  <a:lnTo>
                    <a:pt x="2086" y="3289"/>
                  </a:lnTo>
                  <a:lnTo>
                    <a:pt x="2031" y="3256"/>
                  </a:lnTo>
                  <a:lnTo>
                    <a:pt x="1977" y="3223"/>
                  </a:lnTo>
                  <a:lnTo>
                    <a:pt x="1923" y="3189"/>
                  </a:lnTo>
                  <a:lnTo>
                    <a:pt x="1870" y="3155"/>
                  </a:lnTo>
                  <a:lnTo>
                    <a:pt x="1816" y="3120"/>
                  </a:lnTo>
                  <a:lnTo>
                    <a:pt x="1765" y="3085"/>
                  </a:lnTo>
                  <a:lnTo>
                    <a:pt x="1713" y="3050"/>
                  </a:lnTo>
                  <a:lnTo>
                    <a:pt x="1661" y="3014"/>
                  </a:lnTo>
                  <a:lnTo>
                    <a:pt x="1611" y="2977"/>
                  </a:lnTo>
                  <a:lnTo>
                    <a:pt x="1561" y="2940"/>
                  </a:lnTo>
                  <a:lnTo>
                    <a:pt x="1512" y="2901"/>
                  </a:lnTo>
                  <a:lnTo>
                    <a:pt x="1462" y="2863"/>
                  </a:lnTo>
                  <a:lnTo>
                    <a:pt x="1415" y="2825"/>
                  </a:lnTo>
                  <a:lnTo>
                    <a:pt x="1367" y="2785"/>
                  </a:lnTo>
                  <a:lnTo>
                    <a:pt x="1320" y="2745"/>
                  </a:lnTo>
                  <a:lnTo>
                    <a:pt x="1274" y="2704"/>
                  </a:lnTo>
                  <a:lnTo>
                    <a:pt x="1229" y="2663"/>
                  </a:lnTo>
                  <a:lnTo>
                    <a:pt x="1184" y="2620"/>
                  </a:lnTo>
                  <a:lnTo>
                    <a:pt x="1140" y="2577"/>
                  </a:lnTo>
                  <a:lnTo>
                    <a:pt x="1097" y="2533"/>
                  </a:lnTo>
                  <a:lnTo>
                    <a:pt x="1054" y="2489"/>
                  </a:lnTo>
                  <a:lnTo>
                    <a:pt x="1013" y="2444"/>
                  </a:lnTo>
                  <a:lnTo>
                    <a:pt x="972" y="2398"/>
                  </a:lnTo>
                  <a:lnTo>
                    <a:pt x="931" y="2352"/>
                  </a:lnTo>
                  <a:lnTo>
                    <a:pt x="892" y="2305"/>
                  </a:lnTo>
                  <a:lnTo>
                    <a:pt x="854" y="2256"/>
                  </a:lnTo>
                  <a:lnTo>
                    <a:pt x="816" y="2207"/>
                  </a:lnTo>
                  <a:lnTo>
                    <a:pt x="779" y="2157"/>
                  </a:lnTo>
                  <a:lnTo>
                    <a:pt x="743" y="2107"/>
                  </a:lnTo>
                  <a:lnTo>
                    <a:pt x="709" y="2055"/>
                  </a:lnTo>
                  <a:lnTo>
                    <a:pt x="675" y="2002"/>
                  </a:lnTo>
                  <a:lnTo>
                    <a:pt x="642" y="1949"/>
                  </a:lnTo>
                  <a:lnTo>
                    <a:pt x="609" y="1895"/>
                  </a:lnTo>
                  <a:lnTo>
                    <a:pt x="578" y="1839"/>
                  </a:lnTo>
                  <a:lnTo>
                    <a:pt x="547" y="1783"/>
                  </a:lnTo>
                  <a:lnTo>
                    <a:pt x="519" y="1726"/>
                  </a:lnTo>
                  <a:lnTo>
                    <a:pt x="490" y="1667"/>
                  </a:lnTo>
                  <a:lnTo>
                    <a:pt x="463" y="1608"/>
                  </a:lnTo>
                  <a:lnTo>
                    <a:pt x="436" y="1547"/>
                  </a:lnTo>
                  <a:lnTo>
                    <a:pt x="411" y="1486"/>
                  </a:lnTo>
                  <a:lnTo>
                    <a:pt x="387" y="1423"/>
                  </a:lnTo>
                  <a:lnTo>
                    <a:pt x="365" y="1360"/>
                  </a:lnTo>
                  <a:lnTo>
                    <a:pt x="343" y="1295"/>
                  </a:lnTo>
                  <a:lnTo>
                    <a:pt x="322" y="1229"/>
                  </a:lnTo>
                  <a:lnTo>
                    <a:pt x="302" y="1162"/>
                  </a:lnTo>
                  <a:lnTo>
                    <a:pt x="283" y="1092"/>
                  </a:lnTo>
                  <a:lnTo>
                    <a:pt x="266" y="1023"/>
                  </a:lnTo>
                  <a:lnTo>
                    <a:pt x="251" y="953"/>
                  </a:lnTo>
                  <a:lnTo>
                    <a:pt x="235" y="880"/>
                  </a:lnTo>
                  <a:lnTo>
                    <a:pt x="221" y="808"/>
                  </a:lnTo>
                  <a:lnTo>
                    <a:pt x="209" y="732"/>
                  </a:lnTo>
                  <a:lnTo>
                    <a:pt x="197" y="656"/>
                  </a:lnTo>
                  <a:lnTo>
                    <a:pt x="187" y="579"/>
                  </a:lnTo>
                  <a:lnTo>
                    <a:pt x="178" y="501"/>
                  </a:lnTo>
                  <a:lnTo>
                    <a:pt x="171" y="421"/>
                  </a:lnTo>
                  <a:lnTo>
                    <a:pt x="165" y="340"/>
                  </a:lnTo>
                  <a:lnTo>
                    <a:pt x="159" y="257"/>
                  </a:lnTo>
                  <a:lnTo>
                    <a:pt x="156" y="173"/>
                  </a:lnTo>
                  <a:lnTo>
                    <a:pt x="154" y="87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89"/>
                  </a:lnTo>
                  <a:lnTo>
                    <a:pt x="2" y="178"/>
                  </a:lnTo>
                  <a:lnTo>
                    <a:pt x="6" y="264"/>
                  </a:lnTo>
                  <a:lnTo>
                    <a:pt x="11" y="350"/>
                  </a:lnTo>
                  <a:lnTo>
                    <a:pt x="17" y="434"/>
                  </a:lnTo>
                  <a:lnTo>
                    <a:pt x="25" y="517"/>
                  </a:lnTo>
                  <a:lnTo>
                    <a:pt x="34" y="598"/>
                  </a:lnTo>
                  <a:lnTo>
                    <a:pt x="45" y="678"/>
                  </a:lnTo>
                  <a:lnTo>
                    <a:pt x="56" y="756"/>
                  </a:lnTo>
                  <a:lnTo>
                    <a:pt x="69" y="834"/>
                  </a:lnTo>
                  <a:lnTo>
                    <a:pt x="83" y="910"/>
                  </a:lnTo>
                  <a:lnTo>
                    <a:pt x="99" y="985"/>
                  </a:lnTo>
                  <a:lnTo>
                    <a:pt x="116" y="1060"/>
                  </a:lnTo>
                  <a:lnTo>
                    <a:pt x="134" y="1132"/>
                  </a:lnTo>
                  <a:lnTo>
                    <a:pt x="154" y="1203"/>
                  </a:lnTo>
                  <a:lnTo>
                    <a:pt x="175" y="1273"/>
                  </a:lnTo>
                  <a:lnTo>
                    <a:pt x="196" y="1342"/>
                  </a:lnTo>
                  <a:lnTo>
                    <a:pt x="219" y="1410"/>
                  </a:lnTo>
                  <a:lnTo>
                    <a:pt x="243" y="1477"/>
                  </a:lnTo>
                  <a:lnTo>
                    <a:pt x="268" y="1542"/>
                  </a:lnTo>
                  <a:lnTo>
                    <a:pt x="294" y="1607"/>
                  </a:lnTo>
                  <a:lnTo>
                    <a:pt x="322" y="1671"/>
                  </a:lnTo>
                  <a:lnTo>
                    <a:pt x="351" y="1733"/>
                  </a:lnTo>
                  <a:lnTo>
                    <a:pt x="380" y="1794"/>
                  </a:lnTo>
                  <a:lnTo>
                    <a:pt x="411" y="1854"/>
                  </a:lnTo>
                  <a:lnTo>
                    <a:pt x="443" y="1913"/>
                  </a:lnTo>
                  <a:lnTo>
                    <a:pt x="476" y="1972"/>
                  </a:lnTo>
                  <a:lnTo>
                    <a:pt x="510" y="2029"/>
                  </a:lnTo>
                  <a:lnTo>
                    <a:pt x="544" y="2085"/>
                  </a:lnTo>
                  <a:lnTo>
                    <a:pt x="580" y="2140"/>
                  </a:lnTo>
                  <a:lnTo>
                    <a:pt x="617" y="2194"/>
                  </a:lnTo>
                  <a:lnTo>
                    <a:pt x="654" y="2248"/>
                  </a:lnTo>
                  <a:lnTo>
                    <a:pt x="693" y="2299"/>
                  </a:lnTo>
                  <a:lnTo>
                    <a:pt x="732" y="2351"/>
                  </a:lnTo>
                  <a:lnTo>
                    <a:pt x="773" y="2401"/>
                  </a:lnTo>
                  <a:lnTo>
                    <a:pt x="814" y="2451"/>
                  </a:lnTo>
                  <a:lnTo>
                    <a:pt x="855" y="2500"/>
                  </a:lnTo>
                  <a:lnTo>
                    <a:pt x="898" y="2548"/>
                  </a:lnTo>
                  <a:lnTo>
                    <a:pt x="942" y="2595"/>
                  </a:lnTo>
                  <a:lnTo>
                    <a:pt x="986" y="2641"/>
                  </a:lnTo>
                  <a:lnTo>
                    <a:pt x="1031" y="2686"/>
                  </a:lnTo>
                  <a:lnTo>
                    <a:pt x="1077" y="2731"/>
                  </a:lnTo>
                  <a:lnTo>
                    <a:pt x="1124" y="2775"/>
                  </a:lnTo>
                  <a:lnTo>
                    <a:pt x="1171" y="2818"/>
                  </a:lnTo>
                  <a:lnTo>
                    <a:pt x="1219" y="2861"/>
                  </a:lnTo>
                  <a:lnTo>
                    <a:pt x="1268" y="2903"/>
                  </a:lnTo>
                  <a:lnTo>
                    <a:pt x="1317" y="2943"/>
                  </a:lnTo>
                  <a:lnTo>
                    <a:pt x="1367" y="2984"/>
                  </a:lnTo>
                  <a:lnTo>
                    <a:pt x="1417" y="3023"/>
                  </a:lnTo>
                  <a:lnTo>
                    <a:pt x="1468" y="3063"/>
                  </a:lnTo>
                  <a:lnTo>
                    <a:pt x="1519" y="3101"/>
                  </a:lnTo>
                  <a:lnTo>
                    <a:pt x="1572" y="3139"/>
                  </a:lnTo>
                  <a:lnTo>
                    <a:pt x="1625" y="3176"/>
                  </a:lnTo>
                  <a:lnTo>
                    <a:pt x="1678" y="3212"/>
                  </a:lnTo>
                  <a:lnTo>
                    <a:pt x="1732" y="3249"/>
                  </a:lnTo>
                  <a:lnTo>
                    <a:pt x="1786" y="3284"/>
                  </a:lnTo>
                  <a:lnTo>
                    <a:pt x="1841" y="3319"/>
                  </a:lnTo>
                  <a:lnTo>
                    <a:pt x="1895" y="3354"/>
                  </a:lnTo>
                  <a:lnTo>
                    <a:pt x="1952" y="3388"/>
                  </a:lnTo>
                  <a:lnTo>
                    <a:pt x="2008" y="3421"/>
                  </a:lnTo>
                  <a:lnTo>
                    <a:pt x="2064" y="3454"/>
                  </a:lnTo>
                  <a:lnTo>
                    <a:pt x="2121" y="3487"/>
                  </a:lnTo>
                  <a:lnTo>
                    <a:pt x="2178" y="3519"/>
                  </a:lnTo>
                  <a:lnTo>
                    <a:pt x="2235" y="3551"/>
                  </a:lnTo>
                  <a:lnTo>
                    <a:pt x="2352" y="3614"/>
                  </a:lnTo>
                  <a:lnTo>
                    <a:pt x="2468" y="3675"/>
                  </a:lnTo>
                  <a:lnTo>
                    <a:pt x="2587" y="3736"/>
                  </a:lnTo>
                  <a:lnTo>
                    <a:pt x="2706" y="3794"/>
                  </a:lnTo>
                  <a:lnTo>
                    <a:pt x="2826" y="3852"/>
                  </a:lnTo>
                  <a:lnTo>
                    <a:pt x="2947" y="3909"/>
                  </a:lnTo>
                  <a:lnTo>
                    <a:pt x="3068" y="3966"/>
                  </a:lnTo>
                  <a:lnTo>
                    <a:pt x="3190" y="4022"/>
                  </a:lnTo>
                  <a:lnTo>
                    <a:pt x="3434" y="4133"/>
                  </a:lnTo>
                  <a:lnTo>
                    <a:pt x="3678" y="4243"/>
                  </a:lnTo>
                  <a:lnTo>
                    <a:pt x="3799" y="4299"/>
                  </a:lnTo>
                  <a:lnTo>
                    <a:pt x="3920" y="4354"/>
                  </a:lnTo>
                  <a:lnTo>
                    <a:pt x="4041" y="4410"/>
                  </a:lnTo>
                  <a:lnTo>
                    <a:pt x="4161" y="4468"/>
                  </a:lnTo>
                  <a:lnTo>
                    <a:pt x="4279" y="4525"/>
                  </a:lnTo>
                  <a:lnTo>
                    <a:pt x="4398" y="4583"/>
                  </a:lnTo>
                  <a:lnTo>
                    <a:pt x="4515" y="4641"/>
                  </a:lnTo>
                  <a:lnTo>
                    <a:pt x="4630" y="4702"/>
                  </a:lnTo>
                  <a:lnTo>
                    <a:pt x="4746" y="4763"/>
                  </a:lnTo>
                  <a:lnTo>
                    <a:pt x="4859" y="4825"/>
                  </a:lnTo>
                  <a:lnTo>
                    <a:pt x="4970" y="4890"/>
                  </a:lnTo>
                  <a:lnTo>
                    <a:pt x="5080" y="4955"/>
                  </a:lnTo>
                  <a:lnTo>
                    <a:pt x="5134" y="4988"/>
                  </a:lnTo>
                  <a:lnTo>
                    <a:pt x="5188" y="5023"/>
                  </a:lnTo>
                  <a:lnTo>
                    <a:pt x="5240" y="5057"/>
                  </a:lnTo>
                  <a:lnTo>
                    <a:pt x="5293" y="5092"/>
                  </a:lnTo>
                  <a:lnTo>
                    <a:pt x="5345" y="5127"/>
                  </a:lnTo>
                  <a:lnTo>
                    <a:pt x="5397" y="5162"/>
                  </a:lnTo>
                  <a:lnTo>
                    <a:pt x="5447" y="5198"/>
                  </a:lnTo>
                  <a:lnTo>
                    <a:pt x="5498" y="5236"/>
                  </a:lnTo>
                  <a:lnTo>
                    <a:pt x="5547" y="5273"/>
                  </a:lnTo>
                  <a:lnTo>
                    <a:pt x="5597" y="5312"/>
                  </a:lnTo>
                  <a:lnTo>
                    <a:pt x="5645" y="5350"/>
                  </a:lnTo>
                  <a:lnTo>
                    <a:pt x="5693" y="5388"/>
                  </a:lnTo>
                  <a:lnTo>
                    <a:pt x="5741" y="5429"/>
                  </a:lnTo>
                  <a:lnTo>
                    <a:pt x="5787" y="5469"/>
                  </a:lnTo>
                  <a:lnTo>
                    <a:pt x="5833" y="5510"/>
                  </a:lnTo>
                  <a:lnTo>
                    <a:pt x="5878" y="5552"/>
                  </a:lnTo>
                  <a:lnTo>
                    <a:pt x="5984" y="5552"/>
                  </a:lnTo>
                  <a:lnTo>
                    <a:pt x="5878" y="5552"/>
                  </a:lnTo>
                  <a:lnTo>
                    <a:pt x="5931" y="5602"/>
                  </a:lnTo>
                  <a:lnTo>
                    <a:pt x="5984" y="5552"/>
                  </a:lnTo>
                  <a:lnTo>
                    <a:pt x="5878" y="5440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Freeform 151"/>
            <p:cNvSpPr>
              <a:spLocks/>
            </p:cNvSpPr>
            <p:nvPr/>
          </p:nvSpPr>
          <p:spPr bwMode="auto">
            <a:xfrm>
              <a:off x="1417" y="2593"/>
              <a:ext cx="721" cy="667"/>
            </a:xfrm>
            <a:custGeom>
              <a:avLst/>
              <a:gdLst/>
              <a:ahLst/>
              <a:cxnLst>
                <a:cxn ang="0">
                  <a:pos x="4890" y="145"/>
                </a:cxn>
                <a:cxn ang="0">
                  <a:pos x="4878" y="353"/>
                </a:cxn>
                <a:cxn ang="0">
                  <a:pos x="4856" y="551"/>
                </a:cxn>
                <a:cxn ang="0">
                  <a:pos x="4824" y="738"/>
                </a:cxn>
                <a:cxn ang="0">
                  <a:pos x="4785" y="916"/>
                </a:cxn>
                <a:cxn ang="0">
                  <a:pos x="4735" y="1084"/>
                </a:cxn>
                <a:cxn ang="0">
                  <a:pos x="4677" y="1244"/>
                </a:cxn>
                <a:cxn ang="0">
                  <a:pos x="4611" y="1396"/>
                </a:cxn>
                <a:cxn ang="0">
                  <a:pos x="4537" y="1540"/>
                </a:cxn>
                <a:cxn ang="0">
                  <a:pos x="4457" y="1676"/>
                </a:cxn>
                <a:cxn ang="0">
                  <a:pos x="4370" y="1806"/>
                </a:cxn>
                <a:cxn ang="0">
                  <a:pos x="4275" y="1929"/>
                </a:cxn>
                <a:cxn ang="0">
                  <a:pos x="4174" y="2045"/>
                </a:cxn>
                <a:cxn ang="0">
                  <a:pos x="4068" y="2158"/>
                </a:cxn>
                <a:cxn ang="0">
                  <a:pos x="3955" y="2263"/>
                </a:cxn>
                <a:cxn ang="0">
                  <a:pos x="3838" y="2364"/>
                </a:cxn>
                <a:cxn ang="0">
                  <a:pos x="3716" y="2461"/>
                </a:cxn>
                <a:cxn ang="0">
                  <a:pos x="3588" y="2553"/>
                </a:cxn>
                <a:cxn ang="0">
                  <a:pos x="3457" y="2641"/>
                </a:cxn>
                <a:cxn ang="0">
                  <a:pos x="3184" y="2807"/>
                </a:cxn>
                <a:cxn ang="0">
                  <a:pos x="2897" y="2963"/>
                </a:cxn>
                <a:cxn ang="0">
                  <a:pos x="2600" y="3109"/>
                </a:cxn>
                <a:cxn ang="0">
                  <a:pos x="2296" y="3251"/>
                </a:cxn>
                <a:cxn ang="0">
                  <a:pos x="1683" y="3530"/>
                </a:cxn>
                <a:cxn ang="0">
                  <a:pos x="1278" y="3724"/>
                </a:cxn>
                <a:cxn ang="0">
                  <a:pos x="981" y="3877"/>
                </a:cxn>
                <a:cxn ang="0">
                  <a:pos x="694" y="4042"/>
                </a:cxn>
                <a:cxn ang="0">
                  <a:pos x="465" y="4191"/>
                </a:cxn>
                <a:cxn ang="0">
                  <a:pos x="332" y="4285"/>
                </a:cxn>
                <a:cxn ang="0">
                  <a:pos x="204" y="4384"/>
                </a:cxn>
                <a:cxn ang="0">
                  <a:pos x="79" y="4489"/>
                </a:cxn>
                <a:cxn ang="0">
                  <a:pos x="106" y="4673"/>
                </a:cxn>
                <a:cxn ang="0">
                  <a:pos x="221" y="4570"/>
                </a:cxn>
                <a:cxn ang="0">
                  <a:pos x="341" y="4472"/>
                </a:cxn>
                <a:cxn ang="0">
                  <a:pos x="466" y="4378"/>
                </a:cxn>
                <a:cxn ang="0">
                  <a:pos x="595" y="4289"/>
                </a:cxn>
                <a:cxn ang="0">
                  <a:pos x="867" y="4118"/>
                </a:cxn>
                <a:cxn ang="0">
                  <a:pos x="1150" y="3961"/>
                </a:cxn>
                <a:cxn ang="0">
                  <a:pos x="1445" y="3813"/>
                </a:cxn>
                <a:cxn ang="0">
                  <a:pos x="1951" y="3576"/>
                </a:cxn>
                <a:cxn ang="0">
                  <a:pos x="2462" y="3344"/>
                </a:cxn>
                <a:cxn ang="0">
                  <a:pos x="2767" y="3199"/>
                </a:cxn>
                <a:cxn ang="0">
                  <a:pos x="3065" y="3048"/>
                </a:cxn>
                <a:cxn ang="0">
                  <a:pos x="3354" y="2886"/>
                </a:cxn>
                <a:cxn ang="0">
                  <a:pos x="3586" y="2740"/>
                </a:cxn>
                <a:cxn ang="0">
                  <a:pos x="3721" y="2648"/>
                </a:cxn>
                <a:cxn ang="0">
                  <a:pos x="3851" y="2551"/>
                </a:cxn>
                <a:cxn ang="0">
                  <a:pos x="3977" y="2449"/>
                </a:cxn>
                <a:cxn ang="0">
                  <a:pos x="4098" y="2341"/>
                </a:cxn>
                <a:cxn ang="0">
                  <a:pos x="4215" y="2228"/>
                </a:cxn>
                <a:cxn ang="0">
                  <a:pos x="4325" y="2109"/>
                </a:cxn>
                <a:cxn ang="0">
                  <a:pos x="4428" y="1983"/>
                </a:cxn>
                <a:cxn ang="0">
                  <a:pos x="4526" y="1851"/>
                </a:cxn>
                <a:cxn ang="0">
                  <a:pos x="4616" y="1711"/>
                </a:cxn>
                <a:cxn ang="0">
                  <a:pos x="4700" y="1564"/>
                </a:cxn>
                <a:cxn ang="0">
                  <a:pos x="4775" y="1409"/>
                </a:cxn>
                <a:cxn ang="0">
                  <a:pos x="4842" y="1245"/>
                </a:cxn>
                <a:cxn ang="0">
                  <a:pos x="4899" y="1074"/>
                </a:cxn>
                <a:cxn ang="0">
                  <a:pos x="4948" y="893"/>
                </a:cxn>
                <a:cxn ang="0">
                  <a:pos x="4988" y="704"/>
                </a:cxn>
                <a:cxn ang="0">
                  <a:pos x="5018" y="504"/>
                </a:cxn>
                <a:cxn ang="0">
                  <a:pos x="5037" y="295"/>
                </a:cxn>
                <a:cxn ang="0">
                  <a:pos x="5046" y="76"/>
                </a:cxn>
              </a:cxnLst>
              <a:rect l="0" t="0" r="r" b="b"/>
              <a:pathLst>
                <a:path w="5047" h="4673">
                  <a:moveTo>
                    <a:pt x="4892" y="0"/>
                  </a:moveTo>
                  <a:lnTo>
                    <a:pt x="4892" y="74"/>
                  </a:lnTo>
                  <a:lnTo>
                    <a:pt x="4890" y="145"/>
                  </a:lnTo>
                  <a:lnTo>
                    <a:pt x="4888" y="216"/>
                  </a:lnTo>
                  <a:lnTo>
                    <a:pt x="4884" y="285"/>
                  </a:lnTo>
                  <a:lnTo>
                    <a:pt x="4878" y="353"/>
                  </a:lnTo>
                  <a:lnTo>
                    <a:pt x="4873" y="420"/>
                  </a:lnTo>
                  <a:lnTo>
                    <a:pt x="4865" y="486"/>
                  </a:lnTo>
                  <a:lnTo>
                    <a:pt x="4856" y="551"/>
                  </a:lnTo>
                  <a:lnTo>
                    <a:pt x="4847" y="613"/>
                  </a:lnTo>
                  <a:lnTo>
                    <a:pt x="4836" y="676"/>
                  </a:lnTo>
                  <a:lnTo>
                    <a:pt x="4824" y="738"/>
                  </a:lnTo>
                  <a:lnTo>
                    <a:pt x="4812" y="798"/>
                  </a:lnTo>
                  <a:lnTo>
                    <a:pt x="4799" y="857"/>
                  </a:lnTo>
                  <a:lnTo>
                    <a:pt x="4785" y="916"/>
                  </a:lnTo>
                  <a:lnTo>
                    <a:pt x="4768" y="973"/>
                  </a:lnTo>
                  <a:lnTo>
                    <a:pt x="4753" y="1029"/>
                  </a:lnTo>
                  <a:lnTo>
                    <a:pt x="4735" y="1084"/>
                  </a:lnTo>
                  <a:lnTo>
                    <a:pt x="4716" y="1139"/>
                  </a:lnTo>
                  <a:lnTo>
                    <a:pt x="4697" y="1192"/>
                  </a:lnTo>
                  <a:lnTo>
                    <a:pt x="4677" y="1244"/>
                  </a:lnTo>
                  <a:lnTo>
                    <a:pt x="4656" y="1296"/>
                  </a:lnTo>
                  <a:lnTo>
                    <a:pt x="4634" y="1346"/>
                  </a:lnTo>
                  <a:lnTo>
                    <a:pt x="4611" y="1396"/>
                  </a:lnTo>
                  <a:lnTo>
                    <a:pt x="4588" y="1444"/>
                  </a:lnTo>
                  <a:lnTo>
                    <a:pt x="4564" y="1493"/>
                  </a:lnTo>
                  <a:lnTo>
                    <a:pt x="4537" y="1540"/>
                  </a:lnTo>
                  <a:lnTo>
                    <a:pt x="4512" y="1586"/>
                  </a:lnTo>
                  <a:lnTo>
                    <a:pt x="4484" y="1631"/>
                  </a:lnTo>
                  <a:lnTo>
                    <a:pt x="4457" y="1676"/>
                  </a:lnTo>
                  <a:lnTo>
                    <a:pt x="4428" y="1720"/>
                  </a:lnTo>
                  <a:lnTo>
                    <a:pt x="4400" y="1763"/>
                  </a:lnTo>
                  <a:lnTo>
                    <a:pt x="4370" y="1806"/>
                  </a:lnTo>
                  <a:lnTo>
                    <a:pt x="4339" y="1848"/>
                  </a:lnTo>
                  <a:lnTo>
                    <a:pt x="4307" y="1888"/>
                  </a:lnTo>
                  <a:lnTo>
                    <a:pt x="4275" y="1929"/>
                  </a:lnTo>
                  <a:lnTo>
                    <a:pt x="4242" y="1969"/>
                  </a:lnTo>
                  <a:lnTo>
                    <a:pt x="4208" y="2008"/>
                  </a:lnTo>
                  <a:lnTo>
                    <a:pt x="4174" y="2045"/>
                  </a:lnTo>
                  <a:lnTo>
                    <a:pt x="4139" y="2084"/>
                  </a:lnTo>
                  <a:lnTo>
                    <a:pt x="4104" y="2120"/>
                  </a:lnTo>
                  <a:lnTo>
                    <a:pt x="4068" y="2158"/>
                  </a:lnTo>
                  <a:lnTo>
                    <a:pt x="4031" y="2193"/>
                  </a:lnTo>
                  <a:lnTo>
                    <a:pt x="3994" y="2229"/>
                  </a:lnTo>
                  <a:lnTo>
                    <a:pt x="3955" y="2263"/>
                  </a:lnTo>
                  <a:lnTo>
                    <a:pt x="3917" y="2297"/>
                  </a:lnTo>
                  <a:lnTo>
                    <a:pt x="3877" y="2331"/>
                  </a:lnTo>
                  <a:lnTo>
                    <a:pt x="3838" y="2364"/>
                  </a:lnTo>
                  <a:lnTo>
                    <a:pt x="3798" y="2396"/>
                  </a:lnTo>
                  <a:lnTo>
                    <a:pt x="3758" y="2429"/>
                  </a:lnTo>
                  <a:lnTo>
                    <a:pt x="3716" y="2461"/>
                  </a:lnTo>
                  <a:lnTo>
                    <a:pt x="3674" y="2492"/>
                  </a:lnTo>
                  <a:lnTo>
                    <a:pt x="3631" y="2522"/>
                  </a:lnTo>
                  <a:lnTo>
                    <a:pt x="3588" y="2553"/>
                  </a:lnTo>
                  <a:lnTo>
                    <a:pt x="3545" y="2583"/>
                  </a:lnTo>
                  <a:lnTo>
                    <a:pt x="3501" y="2611"/>
                  </a:lnTo>
                  <a:lnTo>
                    <a:pt x="3457" y="2641"/>
                  </a:lnTo>
                  <a:lnTo>
                    <a:pt x="3367" y="2698"/>
                  </a:lnTo>
                  <a:lnTo>
                    <a:pt x="3276" y="2753"/>
                  </a:lnTo>
                  <a:lnTo>
                    <a:pt x="3184" y="2807"/>
                  </a:lnTo>
                  <a:lnTo>
                    <a:pt x="3089" y="2860"/>
                  </a:lnTo>
                  <a:lnTo>
                    <a:pt x="2993" y="2913"/>
                  </a:lnTo>
                  <a:lnTo>
                    <a:pt x="2897" y="2963"/>
                  </a:lnTo>
                  <a:lnTo>
                    <a:pt x="2799" y="3013"/>
                  </a:lnTo>
                  <a:lnTo>
                    <a:pt x="2700" y="3062"/>
                  </a:lnTo>
                  <a:lnTo>
                    <a:pt x="2600" y="3109"/>
                  </a:lnTo>
                  <a:lnTo>
                    <a:pt x="2500" y="3158"/>
                  </a:lnTo>
                  <a:lnTo>
                    <a:pt x="2398" y="3205"/>
                  </a:lnTo>
                  <a:lnTo>
                    <a:pt x="2296" y="3251"/>
                  </a:lnTo>
                  <a:lnTo>
                    <a:pt x="2093" y="3344"/>
                  </a:lnTo>
                  <a:lnTo>
                    <a:pt x="1887" y="3437"/>
                  </a:lnTo>
                  <a:lnTo>
                    <a:pt x="1683" y="3530"/>
                  </a:lnTo>
                  <a:lnTo>
                    <a:pt x="1479" y="3626"/>
                  </a:lnTo>
                  <a:lnTo>
                    <a:pt x="1378" y="3674"/>
                  </a:lnTo>
                  <a:lnTo>
                    <a:pt x="1278" y="3724"/>
                  </a:lnTo>
                  <a:lnTo>
                    <a:pt x="1178" y="3773"/>
                  </a:lnTo>
                  <a:lnTo>
                    <a:pt x="1079" y="3825"/>
                  </a:lnTo>
                  <a:lnTo>
                    <a:pt x="981" y="3877"/>
                  </a:lnTo>
                  <a:lnTo>
                    <a:pt x="884" y="3930"/>
                  </a:lnTo>
                  <a:lnTo>
                    <a:pt x="789" y="3986"/>
                  </a:lnTo>
                  <a:lnTo>
                    <a:pt x="694" y="4042"/>
                  </a:lnTo>
                  <a:lnTo>
                    <a:pt x="602" y="4101"/>
                  </a:lnTo>
                  <a:lnTo>
                    <a:pt x="510" y="4160"/>
                  </a:lnTo>
                  <a:lnTo>
                    <a:pt x="465" y="4191"/>
                  </a:lnTo>
                  <a:lnTo>
                    <a:pt x="420" y="4221"/>
                  </a:lnTo>
                  <a:lnTo>
                    <a:pt x="376" y="4253"/>
                  </a:lnTo>
                  <a:lnTo>
                    <a:pt x="332" y="4285"/>
                  </a:lnTo>
                  <a:lnTo>
                    <a:pt x="288" y="4317"/>
                  </a:lnTo>
                  <a:lnTo>
                    <a:pt x="247" y="4350"/>
                  </a:lnTo>
                  <a:lnTo>
                    <a:pt x="204" y="4384"/>
                  </a:lnTo>
                  <a:lnTo>
                    <a:pt x="162" y="4418"/>
                  </a:lnTo>
                  <a:lnTo>
                    <a:pt x="120" y="4453"/>
                  </a:lnTo>
                  <a:lnTo>
                    <a:pt x="79" y="4489"/>
                  </a:lnTo>
                  <a:lnTo>
                    <a:pt x="40" y="4524"/>
                  </a:lnTo>
                  <a:lnTo>
                    <a:pt x="0" y="4561"/>
                  </a:lnTo>
                  <a:lnTo>
                    <a:pt x="106" y="4673"/>
                  </a:lnTo>
                  <a:lnTo>
                    <a:pt x="143" y="4638"/>
                  </a:lnTo>
                  <a:lnTo>
                    <a:pt x="182" y="4604"/>
                  </a:lnTo>
                  <a:lnTo>
                    <a:pt x="221" y="4570"/>
                  </a:lnTo>
                  <a:lnTo>
                    <a:pt x="260" y="4537"/>
                  </a:lnTo>
                  <a:lnTo>
                    <a:pt x="300" y="4504"/>
                  </a:lnTo>
                  <a:lnTo>
                    <a:pt x="341" y="4472"/>
                  </a:lnTo>
                  <a:lnTo>
                    <a:pt x="382" y="4440"/>
                  </a:lnTo>
                  <a:lnTo>
                    <a:pt x="424" y="4408"/>
                  </a:lnTo>
                  <a:lnTo>
                    <a:pt x="466" y="4378"/>
                  </a:lnTo>
                  <a:lnTo>
                    <a:pt x="508" y="4348"/>
                  </a:lnTo>
                  <a:lnTo>
                    <a:pt x="552" y="4317"/>
                  </a:lnTo>
                  <a:lnTo>
                    <a:pt x="595" y="4289"/>
                  </a:lnTo>
                  <a:lnTo>
                    <a:pt x="684" y="4230"/>
                  </a:lnTo>
                  <a:lnTo>
                    <a:pt x="774" y="4173"/>
                  </a:lnTo>
                  <a:lnTo>
                    <a:pt x="867" y="4118"/>
                  </a:lnTo>
                  <a:lnTo>
                    <a:pt x="960" y="4065"/>
                  </a:lnTo>
                  <a:lnTo>
                    <a:pt x="1055" y="4013"/>
                  </a:lnTo>
                  <a:lnTo>
                    <a:pt x="1150" y="3961"/>
                  </a:lnTo>
                  <a:lnTo>
                    <a:pt x="1248" y="3910"/>
                  </a:lnTo>
                  <a:lnTo>
                    <a:pt x="1346" y="3861"/>
                  </a:lnTo>
                  <a:lnTo>
                    <a:pt x="1445" y="3813"/>
                  </a:lnTo>
                  <a:lnTo>
                    <a:pt x="1545" y="3764"/>
                  </a:lnTo>
                  <a:lnTo>
                    <a:pt x="1747" y="3670"/>
                  </a:lnTo>
                  <a:lnTo>
                    <a:pt x="1951" y="3576"/>
                  </a:lnTo>
                  <a:lnTo>
                    <a:pt x="2155" y="3484"/>
                  </a:lnTo>
                  <a:lnTo>
                    <a:pt x="2360" y="3391"/>
                  </a:lnTo>
                  <a:lnTo>
                    <a:pt x="2462" y="3344"/>
                  </a:lnTo>
                  <a:lnTo>
                    <a:pt x="2564" y="3296"/>
                  </a:lnTo>
                  <a:lnTo>
                    <a:pt x="2666" y="3249"/>
                  </a:lnTo>
                  <a:lnTo>
                    <a:pt x="2767" y="3199"/>
                  </a:lnTo>
                  <a:lnTo>
                    <a:pt x="2867" y="3150"/>
                  </a:lnTo>
                  <a:lnTo>
                    <a:pt x="2967" y="3099"/>
                  </a:lnTo>
                  <a:lnTo>
                    <a:pt x="3065" y="3048"/>
                  </a:lnTo>
                  <a:lnTo>
                    <a:pt x="3163" y="2995"/>
                  </a:lnTo>
                  <a:lnTo>
                    <a:pt x="3259" y="2941"/>
                  </a:lnTo>
                  <a:lnTo>
                    <a:pt x="3354" y="2886"/>
                  </a:lnTo>
                  <a:lnTo>
                    <a:pt x="3449" y="2829"/>
                  </a:lnTo>
                  <a:lnTo>
                    <a:pt x="3541" y="2771"/>
                  </a:lnTo>
                  <a:lnTo>
                    <a:pt x="3586" y="2740"/>
                  </a:lnTo>
                  <a:lnTo>
                    <a:pt x="3631" y="2710"/>
                  </a:lnTo>
                  <a:lnTo>
                    <a:pt x="3676" y="2678"/>
                  </a:lnTo>
                  <a:lnTo>
                    <a:pt x="3721" y="2648"/>
                  </a:lnTo>
                  <a:lnTo>
                    <a:pt x="3765" y="2616"/>
                  </a:lnTo>
                  <a:lnTo>
                    <a:pt x="3808" y="2584"/>
                  </a:lnTo>
                  <a:lnTo>
                    <a:pt x="3851" y="2551"/>
                  </a:lnTo>
                  <a:lnTo>
                    <a:pt x="3894" y="2517"/>
                  </a:lnTo>
                  <a:lnTo>
                    <a:pt x="3936" y="2483"/>
                  </a:lnTo>
                  <a:lnTo>
                    <a:pt x="3977" y="2449"/>
                  </a:lnTo>
                  <a:lnTo>
                    <a:pt x="4018" y="2414"/>
                  </a:lnTo>
                  <a:lnTo>
                    <a:pt x="4059" y="2377"/>
                  </a:lnTo>
                  <a:lnTo>
                    <a:pt x="4098" y="2341"/>
                  </a:lnTo>
                  <a:lnTo>
                    <a:pt x="4138" y="2304"/>
                  </a:lnTo>
                  <a:lnTo>
                    <a:pt x="4176" y="2266"/>
                  </a:lnTo>
                  <a:lnTo>
                    <a:pt x="4215" y="2228"/>
                  </a:lnTo>
                  <a:lnTo>
                    <a:pt x="4252" y="2189"/>
                  </a:lnTo>
                  <a:lnTo>
                    <a:pt x="4289" y="2150"/>
                  </a:lnTo>
                  <a:lnTo>
                    <a:pt x="4325" y="2109"/>
                  </a:lnTo>
                  <a:lnTo>
                    <a:pt x="4360" y="2067"/>
                  </a:lnTo>
                  <a:lnTo>
                    <a:pt x="4394" y="2026"/>
                  </a:lnTo>
                  <a:lnTo>
                    <a:pt x="4428" y="1983"/>
                  </a:lnTo>
                  <a:lnTo>
                    <a:pt x="4462" y="1940"/>
                  </a:lnTo>
                  <a:lnTo>
                    <a:pt x="4494" y="1896"/>
                  </a:lnTo>
                  <a:lnTo>
                    <a:pt x="4526" y="1851"/>
                  </a:lnTo>
                  <a:lnTo>
                    <a:pt x="4557" y="1805"/>
                  </a:lnTo>
                  <a:lnTo>
                    <a:pt x="4588" y="1759"/>
                  </a:lnTo>
                  <a:lnTo>
                    <a:pt x="4616" y="1711"/>
                  </a:lnTo>
                  <a:lnTo>
                    <a:pt x="4645" y="1663"/>
                  </a:lnTo>
                  <a:lnTo>
                    <a:pt x="4672" y="1614"/>
                  </a:lnTo>
                  <a:lnTo>
                    <a:pt x="4700" y="1564"/>
                  </a:lnTo>
                  <a:lnTo>
                    <a:pt x="4725" y="1512"/>
                  </a:lnTo>
                  <a:lnTo>
                    <a:pt x="4750" y="1462"/>
                  </a:lnTo>
                  <a:lnTo>
                    <a:pt x="4775" y="1409"/>
                  </a:lnTo>
                  <a:lnTo>
                    <a:pt x="4798" y="1355"/>
                  </a:lnTo>
                  <a:lnTo>
                    <a:pt x="4820" y="1300"/>
                  </a:lnTo>
                  <a:lnTo>
                    <a:pt x="4842" y="1245"/>
                  </a:lnTo>
                  <a:lnTo>
                    <a:pt x="4862" y="1189"/>
                  </a:lnTo>
                  <a:lnTo>
                    <a:pt x="4881" y="1132"/>
                  </a:lnTo>
                  <a:lnTo>
                    <a:pt x="4899" y="1074"/>
                  </a:lnTo>
                  <a:lnTo>
                    <a:pt x="4916" y="1015"/>
                  </a:lnTo>
                  <a:lnTo>
                    <a:pt x="4933" y="954"/>
                  </a:lnTo>
                  <a:lnTo>
                    <a:pt x="4948" y="893"/>
                  </a:lnTo>
                  <a:lnTo>
                    <a:pt x="4963" y="831"/>
                  </a:lnTo>
                  <a:lnTo>
                    <a:pt x="4976" y="767"/>
                  </a:lnTo>
                  <a:lnTo>
                    <a:pt x="4988" y="704"/>
                  </a:lnTo>
                  <a:lnTo>
                    <a:pt x="4999" y="638"/>
                  </a:lnTo>
                  <a:lnTo>
                    <a:pt x="5009" y="572"/>
                  </a:lnTo>
                  <a:lnTo>
                    <a:pt x="5018" y="504"/>
                  </a:lnTo>
                  <a:lnTo>
                    <a:pt x="5025" y="435"/>
                  </a:lnTo>
                  <a:lnTo>
                    <a:pt x="5032" y="366"/>
                  </a:lnTo>
                  <a:lnTo>
                    <a:pt x="5037" y="295"/>
                  </a:lnTo>
                  <a:lnTo>
                    <a:pt x="5042" y="223"/>
                  </a:lnTo>
                  <a:lnTo>
                    <a:pt x="5044" y="150"/>
                  </a:lnTo>
                  <a:lnTo>
                    <a:pt x="5046" y="76"/>
                  </a:lnTo>
                  <a:lnTo>
                    <a:pt x="5047" y="0"/>
                  </a:lnTo>
                  <a:lnTo>
                    <a:pt x="4892" y="0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Freeform 152"/>
            <p:cNvSpPr>
              <a:spLocks/>
            </p:cNvSpPr>
            <p:nvPr/>
          </p:nvSpPr>
          <p:spPr bwMode="auto">
            <a:xfrm>
              <a:off x="2117" y="1853"/>
              <a:ext cx="21" cy="740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0" y="0"/>
                </a:cxn>
                <a:cxn ang="0">
                  <a:pos x="0" y="5176"/>
                </a:cxn>
                <a:cxn ang="0">
                  <a:pos x="155" y="5176"/>
                </a:cxn>
                <a:cxn ang="0">
                  <a:pos x="155" y="0"/>
                </a:cxn>
                <a:cxn ang="0">
                  <a:pos x="0" y="0"/>
                </a:cxn>
                <a:cxn ang="0">
                  <a:pos x="155" y="0"/>
                </a:cxn>
              </a:cxnLst>
              <a:rect l="0" t="0" r="r" b="b"/>
              <a:pathLst>
                <a:path w="155" h="5176">
                  <a:moveTo>
                    <a:pt x="155" y="0"/>
                  </a:moveTo>
                  <a:lnTo>
                    <a:pt x="0" y="0"/>
                  </a:lnTo>
                  <a:lnTo>
                    <a:pt x="0" y="5176"/>
                  </a:lnTo>
                  <a:lnTo>
                    <a:pt x="155" y="5176"/>
                  </a:lnTo>
                  <a:lnTo>
                    <a:pt x="155" y="0"/>
                  </a:lnTo>
                  <a:lnTo>
                    <a:pt x="0" y="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Freeform 153"/>
            <p:cNvSpPr>
              <a:spLocks/>
            </p:cNvSpPr>
            <p:nvPr/>
          </p:nvSpPr>
          <p:spPr bwMode="auto">
            <a:xfrm>
              <a:off x="2117" y="1444"/>
              <a:ext cx="121" cy="409"/>
            </a:xfrm>
            <a:custGeom>
              <a:avLst/>
              <a:gdLst/>
              <a:ahLst/>
              <a:cxnLst>
                <a:cxn ang="0">
                  <a:pos x="696" y="0"/>
                </a:cxn>
                <a:cxn ang="0">
                  <a:pos x="642" y="63"/>
                </a:cxn>
                <a:cxn ang="0">
                  <a:pos x="591" y="129"/>
                </a:cxn>
                <a:cxn ang="0">
                  <a:pos x="542" y="197"/>
                </a:cxn>
                <a:cxn ang="0">
                  <a:pos x="496" y="268"/>
                </a:cxn>
                <a:cxn ang="0">
                  <a:pos x="453" y="343"/>
                </a:cxn>
                <a:cxn ang="0">
                  <a:pos x="413" y="419"/>
                </a:cxn>
                <a:cxn ang="0">
                  <a:pos x="374" y="499"/>
                </a:cxn>
                <a:cxn ang="0">
                  <a:pos x="338" y="581"/>
                </a:cxn>
                <a:cxn ang="0">
                  <a:pos x="305" y="664"/>
                </a:cxn>
                <a:cxn ang="0">
                  <a:pos x="274" y="750"/>
                </a:cxn>
                <a:cxn ang="0">
                  <a:pos x="244" y="837"/>
                </a:cxn>
                <a:cxn ang="0">
                  <a:pos x="217" y="926"/>
                </a:cxn>
                <a:cxn ang="0">
                  <a:pos x="192" y="1017"/>
                </a:cxn>
                <a:cxn ang="0">
                  <a:pos x="169" y="1109"/>
                </a:cxn>
                <a:cxn ang="0">
                  <a:pos x="128" y="1296"/>
                </a:cxn>
                <a:cxn ang="0">
                  <a:pos x="94" y="1488"/>
                </a:cxn>
                <a:cxn ang="0">
                  <a:pos x="66" y="1683"/>
                </a:cxn>
                <a:cxn ang="0">
                  <a:pos x="44" y="1880"/>
                </a:cxn>
                <a:cxn ang="0">
                  <a:pos x="27" y="2077"/>
                </a:cxn>
                <a:cxn ang="0">
                  <a:pos x="15" y="2274"/>
                </a:cxn>
                <a:cxn ang="0">
                  <a:pos x="7" y="2469"/>
                </a:cxn>
                <a:cxn ang="0">
                  <a:pos x="3" y="2661"/>
                </a:cxn>
                <a:cxn ang="0">
                  <a:pos x="0" y="2849"/>
                </a:cxn>
                <a:cxn ang="0">
                  <a:pos x="155" y="2757"/>
                </a:cxn>
                <a:cxn ang="0">
                  <a:pos x="158" y="2569"/>
                </a:cxn>
                <a:cxn ang="0">
                  <a:pos x="164" y="2377"/>
                </a:cxn>
                <a:cxn ang="0">
                  <a:pos x="174" y="2185"/>
                </a:cxn>
                <a:cxn ang="0">
                  <a:pos x="188" y="1992"/>
                </a:cxn>
                <a:cxn ang="0">
                  <a:pos x="207" y="1798"/>
                </a:cxn>
                <a:cxn ang="0">
                  <a:pos x="232" y="1607"/>
                </a:cxn>
                <a:cxn ang="0">
                  <a:pos x="262" y="1419"/>
                </a:cxn>
                <a:cxn ang="0">
                  <a:pos x="298" y="1234"/>
                </a:cxn>
                <a:cxn ang="0">
                  <a:pos x="330" y="1100"/>
                </a:cxn>
                <a:cxn ang="0">
                  <a:pos x="353" y="1013"/>
                </a:cxn>
                <a:cxn ang="0">
                  <a:pos x="377" y="926"/>
                </a:cxn>
                <a:cxn ang="0">
                  <a:pos x="405" y="841"/>
                </a:cxn>
                <a:cxn ang="0">
                  <a:pos x="434" y="759"/>
                </a:cxn>
                <a:cxn ang="0">
                  <a:pos x="464" y="680"/>
                </a:cxn>
                <a:cxn ang="0">
                  <a:pos x="497" y="600"/>
                </a:cxn>
                <a:cxn ang="0">
                  <a:pos x="531" y="526"/>
                </a:cxn>
                <a:cxn ang="0">
                  <a:pos x="569" y="453"/>
                </a:cxn>
                <a:cxn ang="0">
                  <a:pos x="607" y="383"/>
                </a:cxn>
                <a:cxn ang="0">
                  <a:pos x="649" y="316"/>
                </a:cxn>
                <a:cxn ang="0">
                  <a:pos x="692" y="251"/>
                </a:cxn>
                <a:cxn ang="0">
                  <a:pos x="737" y="190"/>
                </a:cxn>
                <a:cxn ang="0">
                  <a:pos x="785" y="132"/>
                </a:cxn>
                <a:cxn ang="0">
                  <a:pos x="816" y="7"/>
                </a:cxn>
                <a:cxn ang="0">
                  <a:pos x="852" y="59"/>
                </a:cxn>
                <a:cxn ang="0">
                  <a:pos x="691" y="97"/>
                </a:cxn>
              </a:cxnLst>
              <a:rect l="0" t="0" r="r" b="b"/>
              <a:pathLst>
                <a:path w="852" h="2849">
                  <a:moveTo>
                    <a:pt x="691" y="97"/>
                  </a:moveTo>
                  <a:lnTo>
                    <a:pt x="696" y="0"/>
                  </a:lnTo>
                  <a:lnTo>
                    <a:pt x="669" y="31"/>
                  </a:lnTo>
                  <a:lnTo>
                    <a:pt x="642" y="63"/>
                  </a:lnTo>
                  <a:lnTo>
                    <a:pt x="616" y="95"/>
                  </a:lnTo>
                  <a:lnTo>
                    <a:pt x="591" y="129"/>
                  </a:lnTo>
                  <a:lnTo>
                    <a:pt x="567" y="162"/>
                  </a:lnTo>
                  <a:lnTo>
                    <a:pt x="542" y="197"/>
                  </a:lnTo>
                  <a:lnTo>
                    <a:pt x="519" y="232"/>
                  </a:lnTo>
                  <a:lnTo>
                    <a:pt x="496" y="268"/>
                  </a:lnTo>
                  <a:lnTo>
                    <a:pt x="474" y="306"/>
                  </a:lnTo>
                  <a:lnTo>
                    <a:pt x="453" y="343"/>
                  </a:lnTo>
                  <a:lnTo>
                    <a:pt x="432" y="381"/>
                  </a:lnTo>
                  <a:lnTo>
                    <a:pt x="413" y="419"/>
                  </a:lnTo>
                  <a:lnTo>
                    <a:pt x="393" y="459"/>
                  </a:lnTo>
                  <a:lnTo>
                    <a:pt x="374" y="499"/>
                  </a:lnTo>
                  <a:lnTo>
                    <a:pt x="355" y="540"/>
                  </a:lnTo>
                  <a:lnTo>
                    <a:pt x="338" y="581"/>
                  </a:lnTo>
                  <a:lnTo>
                    <a:pt x="321" y="621"/>
                  </a:lnTo>
                  <a:lnTo>
                    <a:pt x="305" y="664"/>
                  </a:lnTo>
                  <a:lnTo>
                    <a:pt x="288" y="707"/>
                  </a:lnTo>
                  <a:lnTo>
                    <a:pt x="274" y="750"/>
                  </a:lnTo>
                  <a:lnTo>
                    <a:pt x="259" y="793"/>
                  </a:lnTo>
                  <a:lnTo>
                    <a:pt x="244" y="837"/>
                  </a:lnTo>
                  <a:lnTo>
                    <a:pt x="231" y="882"/>
                  </a:lnTo>
                  <a:lnTo>
                    <a:pt x="217" y="926"/>
                  </a:lnTo>
                  <a:lnTo>
                    <a:pt x="205" y="971"/>
                  </a:lnTo>
                  <a:lnTo>
                    <a:pt x="192" y="1017"/>
                  </a:lnTo>
                  <a:lnTo>
                    <a:pt x="181" y="1063"/>
                  </a:lnTo>
                  <a:lnTo>
                    <a:pt x="169" y="1109"/>
                  </a:lnTo>
                  <a:lnTo>
                    <a:pt x="148" y="1203"/>
                  </a:lnTo>
                  <a:lnTo>
                    <a:pt x="128" y="1296"/>
                  </a:lnTo>
                  <a:lnTo>
                    <a:pt x="110" y="1392"/>
                  </a:lnTo>
                  <a:lnTo>
                    <a:pt x="94" y="1488"/>
                  </a:lnTo>
                  <a:lnTo>
                    <a:pt x="79" y="1585"/>
                  </a:lnTo>
                  <a:lnTo>
                    <a:pt x="66" y="1683"/>
                  </a:lnTo>
                  <a:lnTo>
                    <a:pt x="54" y="1782"/>
                  </a:lnTo>
                  <a:lnTo>
                    <a:pt x="44" y="1880"/>
                  </a:lnTo>
                  <a:lnTo>
                    <a:pt x="34" y="1979"/>
                  </a:lnTo>
                  <a:lnTo>
                    <a:pt x="27" y="2077"/>
                  </a:lnTo>
                  <a:lnTo>
                    <a:pt x="20" y="2175"/>
                  </a:lnTo>
                  <a:lnTo>
                    <a:pt x="15" y="2274"/>
                  </a:lnTo>
                  <a:lnTo>
                    <a:pt x="10" y="2372"/>
                  </a:lnTo>
                  <a:lnTo>
                    <a:pt x="7" y="2469"/>
                  </a:lnTo>
                  <a:lnTo>
                    <a:pt x="4" y="2565"/>
                  </a:lnTo>
                  <a:lnTo>
                    <a:pt x="3" y="2661"/>
                  </a:lnTo>
                  <a:lnTo>
                    <a:pt x="1" y="2756"/>
                  </a:lnTo>
                  <a:lnTo>
                    <a:pt x="0" y="2849"/>
                  </a:lnTo>
                  <a:lnTo>
                    <a:pt x="155" y="2849"/>
                  </a:lnTo>
                  <a:lnTo>
                    <a:pt x="155" y="2757"/>
                  </a:lnTo>
                  <a:lnTo>
                    <a:pt x="156" y="2663"/>
                  </a:lnTo>
                  <a:lnTo>
                    <a:pt x="158" y="2569"/>
                  </a:lnTo>
                  <a:lnTo>
                    <a:pt x="161" y="2473"/>
                  </a:lnTo>
                  <a:lnTo>
                    <a:pt x="164" y="2377"/>
                  </a:lnTo>
                  <a:lnTo>
                    <a:pt x="169" y="2282"/>
                  </a:lnTo>
                  <a:lnTo>
                    <a:pt x="174" y="2185"/>
                  </a:lnTo>
                  <a:lnTo>
                    <a:pt x="181" y="2088"/>
                  </a:lnTo>
                  <a:lnTo>
                    <a:pt x="188" y="1992"/>
                  </a:lnTo>
                  <a:lnTo>
                    <a:pt x="197" y="1895"/>
                  </a:lnTo>
                  <a:lnTo>
                    <a:pt x="207" y="1798"/>
                  </a:lnTo>
                  <a:lnTo>
                    <a:pt x="219" y="1703"/>
                  </a:lnTo>
                  <a:lnTo>
                    <a:pt x="232" y="1607"/>
                  </a:lnTo>
                  <a:lnTo>
                    <a:pt x="247" y="1513"/>
                  </a:lnTo>
                  <a:lnTo>
                    <a:pt x="262" y="1419"/>
                  </a:lnTo>
                  <a:lnTo>
                    <a:pt x="280" y="1326"/>
                  </a:lnTo>
                  <a:lnTo>
                    <a:pt x="298" y="1234"/>
                  </a:lnTo>
                  <a:lnTo>
                    <a:pt x="319" y="1144"/>
                  </a:lnTo>
                  <a:lnTo>
                    <a:pt x="330" y="1100"/>
                  </a:lnTo>
                  <a:lnTo>
                    <a:pt x="341" y="1055"/>
                  </a:lnTo>
                  <a:lnTo>
                    <a:pt x="353" y="1013"/>
                  </a:lnTo>
                  <a:lnTo>
                    <a:pt x="365" y="969"/>
                  </a:lnTo>
                  <a:lnTo>
                    <a:pt x="377" y="926"/>
                  </a:lnTo>
                  <a:lnTo>
                    <a:pt x="391" y="884"/>
                  </a:lnTo>
                  <a:lnTo>
                    <a:pt x="405" y="841"/>
                  </a:lnTo>
                  <a:lnTo>
                    <a:pt x="419" y="800"/>
                  </a:lnTo>
                  <a:lnTo>
                    <a:pt x="434" y="759"/>
                  </a:lnTo>
                  <a:lnTo>
                    <a:pt x="449" y="719"/>
                  </a:lnTo>
                  <a:lnTo>
                    <a:pt x="464" y="680"/>
                  </a:lnTo>
                  <a:lnTo>
                    <a:pt x="481" y="640"/>
                  </a:lnTo>
                  <a:lnTo>
                    <a:pt x="497" y="600"/>
                  </a:lnTo>
                  <a:lnTo>
                    <a:pt x="514" y="563"/>
                  </a:lnTo>
                  <a:lnTo>
                    <a:pt x="531" y="526"/>
                  </a:lnTo>
                  <a:lnTo>
                    <a:pt x="550" y="489"/>
                  </a:lnTo>
                  <a:lnTo>
                    <a:pt x="569" y="453"/>
                  </a:lnTo>
                  <a:lnTo>
                    <a:pt x="587" y="418"/>
                  </a:lnTo>
                  <a:lnTo>
                    <a:pt x="607" y="383"/>
                  </a:lnTo>
                  <a:lnTo>
                    <a:pt x="628" y="349"/>
                  </a:lnTo>
                  <a:lnTo>
                    <a:pt x="649" y="316"/>
                  </a:lnTo>
                  <a:lnTo>
                    <a:pt x="670" y="283"/>
                  </a:lnTo>
                  <a:lnTo>
                    <a:pt x="692" y="251"/>
                  </a:lnTo>
                  <a:lnTo>
                    <a:pt x="715" y="220"/>
                  </a:lnTo>
                  <a:lnTo>
                    <a:pt x="737" y="190"/>
                  </a:lnTo>
                  <a:lnTo>
                    <a:pt x="761" y="161"/>
                  </a:lnTo>
                  <a:lnTo>
                    <a:pt x="785" y="132"/>
                  </a:lnTo>
                  <a:lnTo>
                    <a:pt x="811" y="105"/>
                  </a:lnTo>
                  <a:lnTo>
                    <a:pt x="816" y="7"/>
                  </a:lnTo>
                  <a:lnTo>
                    <a:pt x="811" y="105"/>
                  </a:lnTo>
                  <a:lnTo>
                    <a:pt x="852" y="59"/>
                  </a:lnTo>
                  <a:lnTo>
                    <a:pt x="816" y="7"/>
                  </a:lnTo>
                  <a:lnTo>
                    <a:pt x="691" y="97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" name="Freeform 154"/>
            <p:cNvSpPr>
              <a:spLocks/>
            </p:cNvSpPr>
            <p:nvPr/>
          </p:nvSpPr>
          <p:spPr bwMode="auto">
            <a:xfrm>
              <a:off x="2113" y="1178"/>
              <a:ext cx="121" cy="28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3" y="264"/>
                </a:cxn>
                <a:cxn ang="0">
                  <a:pos x="47" y="425"/>
                </a:cxn>
                <a:cxn ang="0">
                  <a:pos x="72" y="575"/>
                </a:cxn>
                <a:cxn ang="0">
                  <a:pos x="98" y="711"/>
                </a:cxn>
                <a:cxn ang="0">
                  <a:pos x="126" y="839"/>
                </a:cxn>
                <a:cxn ang="0">
                  <a:pos x="157" y="956"/>
                </a:cxn>
                <a:cxn ang="0">
                  <a:pos x="190" y="1067"/>
                </a:cxn>
                <a:cxn ang="0">
                  <a:pos x="227" y="1172"/>
                </a:cxn>
                <a:cxn ang="0">
                  <a:pos x="269" y="1273"/>
                </a:cxn>
                <a:cxn ang="0">
                  <a:pos x="314" y="1370"/>
                </a:cxn>
                <a:cxn ang="0">
                  <a:pos x="364" y="1466"/>
                </a:cxn>
                <a:cxn ang="0">
                  <a:pos x="419" y="1563"/>
                </a:cxn>
                <a:cxn ang="0">
                  <a:pos x="479" y="1660"/>
                </a:cxn>
                <a:cxn ang="0">
                  <a:pos x="545" y="1761"/>
                </a:cxn>
                <a:cxn ang="0">
                  <a:pos x="697" y="1976"/>
                </a:cxn>
                <a:cxn ang="0">
                  <a:pos x="744" y="1777"/>
                </a:cxn>
                <a:cxn ang="0">
                  <a:pos x="640" y="1625"/>
                </a:cxn>
                <a:cxn ang="0">
                  <a:pos x="579" y="1530"/>
                </a:cxn>
                <a:cxn ang="0">
                  <a:pos x="524" y="1438"/>
                </a:cxn>
                <a:cxn ang="0">
                  <a:pos x="475" y="1347"/>
                </a:cxn>
                <a:cxn ang="0">
                  <a:pos x="431" y="1257"/>
                </a:cxn>
                <a:cxn ang="0">
                  <a:pos x="390" y="1165"/>
                </a:cxn>
                <a:cxn ang="0">
                  <a:pos x="354" y="1069"/>
                </a:cxn>
                <a:cxn ang="0">
                  <a:pos x="321" y="968"/>
                </a:cxn>
                <a:cxn ang="0">
                  <a:pos x="290" y="859"/>
                </a:cxn>
                <a:cxn ang="0">
                  <a:pos x="263" y="743"/>
                </a:cxn>
                <a:cxn ang="0">
                  <a:pos x="236" y="615"/>
                </a:cxn>
                <a:cxn ang="0">
                  <a:pos x="211" y="477"/>
                </a:cxn>
                <a:cxn ang="0">
                  <a:pos x="188" y="324"/>
                </a:cxn>
                <a:cxn ang="0">
                  <a:pos x="164" y="157"/>
                </a:cxn>
                <a:cxn ang="0">
                  <a:pos x="76" y="0"/>
                </a:cxn>
                <a:cxn ang="0">
                  <a:pos x="144" y="0"/>
                </a:cxn>
                <a:cxn ang="0">
                  <a:pos x="76" y="154"/>
                </a:cxn>
              </a:cxnLst>
              <a:rect l="0" t="0" r="r" b="b"/>
              <a:pathLst>
                <a:path w="822" h="1976">
                  <a:moveTo>
                    <a:pt x="76" y="154"/>
                  </a:moveTo>
                  <a:lnTo>
                    <a:pt x="0" y="87"/>
                  </a:lnTo>
                  <a:lnTo>
                    <a:pt x="11" y="177"/>
                  </a:lnTo>
                  <a:lnTo>
                    <a:pt x="23" y="264"/>
                  </a:lnTo>
                  <a:lnTo>
                    <a:pt x="35" y="346"/>
                  </a:lnTo>
                  <a:lnTo>
                    <a:pt x="47" y="425"/>
                  </a:lnTo>
                  <a:lnTo>
                    <a:pt x="59" y="502"/>
                  </a:lnTo>
                  <a:lnTo>
                    <a:pt x="72" y="575"/>
                  </a:lnTo>
                  <a:lnTo>
                    <a:pt x="84" y="644"/>
                  </a:lnTo>
                  <a:lnTo>
                    <a:pt x="98" y="711"/>
                  </a:lnTo>
                  <a:lnTo>
                    <a:pt x="112" y="776"/>
                  </a:lnTo>
                  <a:lnTo>
                    <a:pt x="126" y="839"/>
                  </a:lnTo>
                  <a:lnTo>
                    <a:pt x="142" y="898"/>
                  </a:lnTo>
                  <a:lnTo>
                    <a:pt x="157" y="956"/>
                  </a:lnTo>
                  <a:lnTo>
                    <a:pt x="173" y="1012"/>
                  </a:lnTo>
                  <a:lnTo>
                    <a:pt x="190" y="1067"/>
                  </a:lnTo>
                  <a:lnTo>
                    <a:pt x="209" y="1120"/>
                  </a:lnTo>
                  <a:lnTo>
                    <a:pt x="227" y="1172"/>
                  </a:lnTo>
                  <a:lnTo>
                    <a:pt x="247" y="1223"/>
                  </a:lnTo>
                  <a:lnTo>
                    <a:pt x="269" y="1273"/>
                  </a:lnTo>
                  <a:lnTo>
                    <a:pt x="290" y="1322"/>
                  </a:lnTo>
                  <a:lnTo>
                    <a:pt x="314" y="1370"/>
                  </a:lnTo>
                  <a:lnTo>
                    <a:pt x="338" y="1419"/>
                  </a:lnTo>
                  <a:lnTo>
                    <a:pt x="364" y="1466"/>
                  </a:lnTo>
                  <a:lnTo>
                    <a:pt x="390" y="1514"/>
                  </a:lnTo>
                  <a:lnTo>
                    <a:pt x="419" y="1563"/>
                  </a:lnTo>
                  <a:lnTo>
                    <a:pt x="448" y="1611"/>
                  </a:lnTo>
                  <a:lnTo>
                    <a:pt x="479" y="1660"/>
                  </a:lnTo>
                  <a:lnTo>
                    <a:pt x="511" y="1710"/>
                  </a:lnTo>
                  <a:lnTo>
                    <a:pt x="545" y="1761"/>
                  </a:lnTo>
                  <a:lnTo>
                    <a:pt x="618" y="1865"/>
                  </a:lnTo>
                  <a:lnTo>
                    <a:pt x="697" y="1976"/>
                  </a:lnTo>
                  <a:lnTo>
                    <a:pt x="822" y="1886"/>
                  </a:lnTo>
                  <a:lnTo>
                    <a:pt x="744" y="1777"/>
                  </a:lnTo>
                  <a:lnTo>
                    <a:pt x="673" y="1674"/>
                  </a:lnTo>
                  <a:lnTo>
                    <a:pt x="640" y="1625"/>
                  </a:lnTo>
                  <a:lnTo>
                    <a:pt x="609" y="1577"/>
                  </a:lnTo>
                  <a:lnTo>
                    <a:pt x="579" y="1530"/>
                  </a:lnTo>
                  <a:lnTo>
                    <a:pt x="551" y="1484"/>
                  </a:lnTo>
                  <a:lnTo>
                    <a:pt x="524" y="1438"/>
                  </a:lnTo>
                  <a:lnTo>
                    <a:pt x="499" y="1392"/>
                  </a:lnTo>
                  <a:lnTo>
                    <a:pt x="475" y="1347"/>
                  </a:lnTo>
                  <a:lnTo>
                    <a:pt x="452" y="1302"/>
                  </a:lnTo>
                  <a:lnTo>
                    <a:pt x="431" y="1257"/>
                  </a:lnTo>
                  <a:lnTo>
                    <a:pt x="410" y="1211"/>
                  </a:lnTo>
                  <a:lnTo>
                    <a:pt x="390" y="1165"/>
                  </a:lnTo>
                  <a:lnTo>
                    <a:pt x="371" y="1118"/>
                  </a:lnTo>
                  <a:lnTo>
                    <a:pt x="354" y="1069"/>
                  </a:lnTo>
                  <a:lnTo>
                    <a:pt x="337" y="1019"/>
                  </a:lnTo>
                  <a:lnTo>
                    <a:pt x="321" y="968"/>
                  </a:lnTo>
                  <a:lnTo>
                    <a:pt x="305" y="914"/>
                  </a:lnTo>
                  <a:lnTo>
                    <a:pt x="290" y="859"/>
                  </a:lnTo>
                  <a:lnTo>
                    <a:pt x="276" y="802"/>
                  </a:lnTo>
                  <a:lnTo>
                    <a:pt x="263" y="743"/>
                  </a:lnTo>
                  <a:lnTo>
                    <a:pt x="249" y="680"/>
                  </a:lnTo>
                  <a:lnTo>
                    <a:pt x="236" y="615"/>
                  </a:lnTo>
                  <a:lnTo>
                    <a:pt x="223" y="547"/>
                  </a:lnTo>
                  <a:lnTo>
                    <a:pt x="211" y="477"/>
                  </a:lnTo>
                  <a:lnTo>
                    <a:pt x="199" y="402"/>
                  </a:lnTo>
                  <a:lnTo>
                    <a:pt x="188" y="324"/>
                  </a:lnTo>
                  <a:lnTo>
                    <a:pt x="176" y="243"/>
                  </a:lnTo>
                  <a:lnTo>
                    <a:pt x="164" y="157"/>
                  </a:lnTo>
                  <a:lnTo>
                    <a:pt x="151" y="67"/>
                  </a:lnTo>
                  <a:lnTo>
                    <a:pt x="76" y="0"/>
                  </a:lnTo>
                  <a:lnTo>
                    <a:pt x="151" y="67"/>
                  </a:lnTo>
                  <a:lnTo>
                    <a:pt x="144" y="0"/>
                  </a:lnTo>
                  <a:lnTo>
                    <a:pt x="76" y="0"/>
                  </a:lnTo>
                  <a:lnTo>
                    <a:pt x="76" y="154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" name="Freeform 155"/>
            <p:cNvSpPr>
              <a:spLocks/>
            </p:cNvSpPr>
            <p:nvPr/>
          </p:nvSpPr>
          <p:spPr bwMode="auto">
            <a:xfrm>
              <a:off x="721" y="1178"/>
              <a:ext cx="1404" cy="22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77" y="157"/>
                </a:cxn>
                <a:cxn ang="0">
                  <a:pos x="9847" y="154"/>
                </a:cxn>
                <a:cxn ang="0">
                  <a:pos x="9847" y="0"/>
                </a:cxn>
                <a:cxn ang="0">
                  <a:pos x="77" y="2"/>
                </a:cxn>
                <a:cxn ang="0">
                  <a:pos x="0" y="69"/>
                </a:cxn>
                <a:cxn ang="0">
                  <a:pos x="77" y="2"/>
                </a:cxn>
                <a:cxn ang="0">
                  <a:pos x="9" y="2"/>
                </a:cxn>
                <a:cxn ang="0">
                  <a:pos x="0" y="69"/>
                </a:cxn>
              </a:cxnLst>
              <a:rect l="0" t="0" r="r" b="b"/>
              <a:pathLst>
                <a:path w="9847" h="157">
                  <a:moveTo>
                    <a:pt x="0" y="69"/>
                  </a:moveTo>
                  <a:lnTo>
                    <a:pt x="77" y="157"/>
                  </a:lnTo>
                  <a:lnTo>
                    <a:pt x="9847" y="154"/>
                  </a:lnTo>
                  <a:lnTo>
                    <a:pt x="9847" y="0"/>
                  </a:lnTo>
                  <a:lnTo>
                    <a:pt x="77" y="2"/>
                  </a:lnTo>
                  <a:lnTo>
                    <a:pt x="0" y="69"/>
                  </a:lnTo>
                  <a:lnTo>
                    <a:pt x="77" y="2"/>
                  </a:lnTo>
                  <a:lnTo>
                    <a:pt x="9" y="2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Freeform 156"/>
            <p:cNvSpPr>
              <a:spLocks/>
            </p:cNvSpPr>
            <p:nvPr/>
          </p:nvSpPr>
          <p:spPr bwMode="auto">
            <a:xfrm>
              <a:off x="633" y="1186"/>
              <a:ext cx="104" cy="275"/>
            </a:xfrm>
            <a:custGeom>
              <a:avLst/>
              <a:gdLst/>
              <a:ahLst/>
              <a:cxnLst>
                <a:cxn ang="0">
                  <a:pos x="148" y="1810"/>
                </a:cxn>
                <a:cxn ang="0">
                  <a:pos x="162" y="1894"/>
                </a:cxn>
                <a:cxn ang="0">
                  <a:pos x="213" y="1782"/>
                </a:cxn>
                <a:cxn ang="0">
                  <a:pos x="262" y="1677"/>
                </a:cxn>
                <a:cxn ang="0">
                  <a:pos x="309" y="1577"/>
                </a:cxn>
                <a:cxn ang="0">
                  <a:pos x="356" y="1481"/>
                </a:cxn>
                <a:cxn ang="0">
                  <a:pos x="400" y="1387"/>
                </a:cxn>
                <a:cxn ang="0">
                  <a:pos x="443" y="1293"/>
                </a:cxn>
                <a:cxn ang="0">
                  <a:pos x="463" y="1245"/>
                </a:cxn>
                <a:cxn ang="0">
                  <a:pos x="483" y="1197"/>
                </a:cxn>
                <a:cxn ang="0">
                  <a:pos x="503" y="1148"/>
                </a:cxn>
                <a:cxn ang="0">
                  <a:pos x="523" y="1098"/>
                </a:cxn>
                <a:cxn ang="0">
                  <a:pos x="541" y="1048"/>
                </a:cxn>
                <a:cxn ang="0">
                  <a:pos x="560" y="995"/>
                </a:cxn>
                <a:cxn ang="0">
                  <a:pos x="579" y="942"/>
                </a:cxn>
                <a:cxn ang="0">
                  <a:pos x="596" y="886"/>
                </a:cxn>
                <a:cxn ang="0">
                  <a:pos x="613" y="829"/>
                </a:cxn>
                <a:cxn ang="0">
                  <a:pos x="631" y="770"/>
                </a:cxn>
                <a:cxn ang="0">
                  <a:pos x="647" y="708"/>
                </a:cxn>
                <a:cxn ang="0">
                  <a:pos x="662" y="644"/>
                </a:cxn>
                <a:cxn ang="0">
                  <a:pos x="678" y="577"/>
                </a:cxn>
                <a:cxn ang="0">
                  <a:pos x="693" y="508"/>
                </a:cxn>
                <a:cxn ang="0">
                  <a:pos x="708" y="435"/>
                </a:cxn>
                <a:cxn ang="0">
                  <a:pos x="722" y="360"/>
                </a:cxn>
                <a:cxn ang="0">
                  <a:pos x="736" y="281"/>
                </a:cxn>
                <a:cxn ang="0">
                  <a:pos x="749" y="198"/>
                </a:cxn>
                <a:cxn ang="0">
                  <a:pos x="762" y="111"/>
                </a:cxn>
                <a:cxn ang="0">
                  <a:pos x="775" y="20"/>
                </a:cxn>
                <a:cxn ang="0">
                  <a:pos x="622" y="0"/>
                </a:cxn>
                <a:cxn ang="0">
                  <a:pos x="610" y="89"/>
                </a:cxn>
                <a:cxn ang="0">
                  <a:pos x="596" y="174"/>
                </a:cxn>
                <a:cxn ang="0">
                  <a:pos x="583" y="255"/>
                </a:cxn>
                <a:cxn ang="0">
                  <a:pos x="570" y="332"/>
                </a:cxn>
                <a:cxn ang="0">
                  <a:pos x="557" y="407"/>
                </a:cxn>
                <a:cxn ang="0">
                  <a:pos x="543" y="477"/>
                </a:cxn>
                <a:cxn ang="0">
                  <a:pos x="528" y="544"/>
                </a:cxn>
                <a:cxn ang="0">
                  <a:pos x="513" y="608"/>
                </a:cxn>
                <a:cxn ang="0">
                  <a:pos x="497" y="671"/>
                </a:cxn>
                <a:cxn ang="0">
                  <a:pos x="482" y="729"/>
                </a:cxn>
                <a:cxn ang="0">
                  <a:pos x="466" y="786"/>
                </a:cxn>
                <a:cxn ang="0">
                  <a:pos x="449" y="841"/>
                </a:cxn>
                <a:cxn ang="0">
                  <a:pos x="433" y="894"/>
                </a:cxn>
                <a:cxn ang="0">
                  <a:pos x="415" y="945"/>
                </a:cxn>
                <a:cxn ang="0">
                  <a:pos x="397" y="995"/>
                </a:cxn>
                <a:cxn ang="0">
                  <a:pos x="379" y="1043"/>
                </a:cxn>
                <a:cxn ang="0">
                  <a:pos x="360" y="1092"/>
                </a:cxn>
                <a:cxn ang="0">
                  <a:pos x="341" y="1139"/>
                </a:cxn>
                <a:cxn ang="0">
                  <a:pos x="322" y="1185"/>
                </a:cxn>
                <a:cxn ang="0">
                  <a:pos x="302" y="1230"/>
                </a:cxn>
                <a:cxn ang="0">
                  <a:pos x="260" y="1322"/>
                </a:cxn>
                <a:cxn ang="0">
                  <a:pos x="216" y="1416"/>
                </a:cxn>
                <a:cxn ang="0">
                  <a:pos x="171" y="1511"/>
                </a:cxn>
                <a:cxn ang="0">
                  <a:pos x="123" y="1611"/>
                </a:cxn>
                <a:cxn ang="0">
                  <a:pos x="73" y="1718"/>
                </a:cxn>
                <a:cxn ang="0">
                  <a:pos x="21" y="1831"/>
                </a:cxn>
                <a:cxn ang="0">
                  <a:pos x="35" y="1915"/>
                </a:cxn>
                <a:cxn ang="0">
                  <a:pos x="21" y="1831"/>
                </a:cxn>
                <a:cxn ang="0">
                  <a:pos x="0" y="1877"/>
                </a:cxn>
                <a:cxn ang="0">
                  <a:pos x="35" y="1915"/>
                </a:cxn>
                <a:cxn ang="0">
                  <a:pos x="148" y="1810"/>
                </a:cxn>
              </a:cxnLst>
              <a:rect l="0" t="0" r="r" b="b"/>
              <a:pathLst>
                <a:path w="775" h="1915">
                  <a:moveTo>
                    <a:pt x="148" y="1810"/>
                  </a:moveTo>
                  <a:lnTo>
                    <a:pt x="162" y="1894"/>
                  </a:lnTo>
                  <a:lnTo>
                    <a:pt x="213" y="1782"/>
                  </a:lnTo>
                  <a:lnTo>
                    <a:pt x="262" y="1677"/>
                  </a:lnTo>
                  <a:lnTo>
                    <a:pt x="309" y="1577"/>
                  </a:lnTo>
                  <a:lnTo>
                    <a:pt x="356" y="1481"/>
                  </a:lnTo>
                  <a:lnTo>
                    <a:pt x="400" y="1387"/>
                  </a:lnTo>
                  <a:lnTo>
                    <a:pt x="443" y="1293"/>
                  </a:lnTo>
                  <a:lnTo>
                    <a:pt x="463" y="1245"/>
                  </a:lnTo>
                  <a:lnTo>
                    <a:pt x="483" y="1197"/>
                  </a:lnTo>
                  <a:lnTo>
                    <a:pt x="503" y="1148"/>
                  </a:lnTo>
                  <a:lnTo>
                    <a:pt x="523" y="1098"/>
                  </a:lnTo>
                  <a:lnTo>
                    <a:pt x="541" y="1048"/>
                  </a:lnTo>
                  <a:lnTo>
                    <a:pt x="560" y="995"/>
                  </a:lnTo>
                  <a:lnTo>
                    <a:pt x="579" y="942"/>
                  </a:lnTo>
                  <a:lnTo>
                    <a:pt x="596" y="886"/>
                  </a:lnTo>
                  <a:lnTo>
                    <a:pt x="613" y="829"/>
                  </a:lnTo>
                  <a:lnTo>
                    <a:pt x="631" y="770"/>
                  </a:lnTo>
                  <a:lnTo>
                    <a:pt x="647" y="708"/>
                  </a:lnTo>
                  <a:lnTo>
                    <a:pt x="662" y="644"/>
                  </a:lnTo>
                  <a:lnTo>
                    <a:pt x="678" y="577"/>
                  </a:lnTo>
                  <a:lnTo>
                    <a:pt x="693" y="508"/>
                  </a:lnTo>
                  <a:lnTo>
                    <a:pt x="708" y="435"/>
                  </a:lnTo>
                  <a:lnTo>
                    <a:pt x="722" y="360"/>
                  </a:lnTo>
                  <a:lnTo>
                    <a:pt x="736" y="281"/>
                  </a:lnTo>
                  <a:lnTo>
                    <a:pt x="749" y="198"/>
                  </a:lnTo>
                  <a:lnTo>
                    <a:pt x="762" y="111"/>
                  </a:lnTo>
                  <a:lnTo>
                    <a:pt x="775" y="20"/>
                  </a:lnTo>
                  <a:lnTo>
                    <a:pt x="622" y="0"/>
                  </a:lnTo>
                  <a:lnTo>
                    <a:pt x="610" y="89"/>
                  </a:lnTo>
                  <a:lnTo>
                    <a:pt x="596" y="174"/>
                  </a:lnTo>
                  <a:lnTo>
                    <a:pt x="583" y="255"/>
                  </a:lnTo>
                  <a:lnTo>
                    <a:pt x="570" y="332"/>
                  </a:lnTo>
                  <a:lnTo>
                    <a:pt x="557" y="407"/>
                  </a:lnTo>
                  <a:lnTo>
                    <a:pt x="543" y="477"/>
                  </a:lnTo>
                  <a:lnTo>
                    <a:pt x="528" y="544"/>
                  </a:lnTo>
                  <a:lnTo>
                    <a:pt x="513" y="608"/>
                  </a:lnTo>
                  <a:lnTo>
                    <a:pt x="497" y="671"/>
                  </a:lnTo>
                  <a:lnTo>
                    <a:pt x="482" y="729"/>
                  </a:lnTo>
                  <a:lnTo>
                    <a:pt x="466" y="786"/>
                  </a:lnTo>
                  <a:lnTo>
                    <a:pt x="449" y="841"/>
                  </a:lnTo>
                  <a:lnTo>
                    <a:pt x="433" y="894"/>
                  </a:lnTo>
                  <a:lnTo>
                    <a:pt x="415" y="945"/>
                  </a:lnTo>
                  <a:lnTo>
                    <a:pt x="397" y="995"/>
                  </a:lnTo>
                  <a:lnTo>
                    <a:pt x="379" y="1043"/>
                  </a:lnTo>
                  <a:lnTo>
                    <a:pt x="360" y="1092"/>
                  </a:lnTo>
                  <a:lnTo>
                    <a:pt x="341" y="1139"/>
                  </a:lnTo>
                  <a:lnTo>
                    <a:pt x="322" y="1185"/>
                  </a:lnTo>
                  <a:lnTo>
                    <a:pt x="302" y="1230"/>
                  </a:lnTo>
                  <a:lnTo>
                    <a:pt x="260" y="1322"/>
                  </a:lnTo>
                  <a:lnTo>
                    <a:pt x="216" y="1416"/>
                  </a:lnTo>
                  <a:lnTo>
                    <a:pt x="171" y="1511"/>
                  </a:lnTo>
                  <a:lnTo>
                    <a:pt x="123" y="1611"/>
                  </a:lnTo>
                  <a:lnTo>
                    <a:pt x="73" y="1718"/>
                  </a:lnTo>
                  <a:lnTo>
                    <a:pt x="21" y="1831"/>
                  </a:lnTo>
                  <a:lnTo>
                    <a:pt x="35" y="1915"/>
                  </a:lnTo>
                  <a:lnTo>
                    <a:pt x="21" y="1831"/>
                  </a:lnTo>
                  <a:lnTo>
                    <a:pt x="0" y="1877"/>
                  </a:lnTo>
                  <a:lnTo>
                    <a:pt x="35" y="1915"/>
                  </a:lnTo>
                  <a:lnTo>
                    <a:pt x="148" y="1810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Freeform 157"/>
            <p:cNvSpPr>
              <a:spLocks/>
            </p:cNvSpPr>
            <p:nvPr/>
          </p:nvSpPr>
          <p:spPr bwMode="auto">
            <a:xfrm>
              <a:off x="638" y="1444"/>
              <a:ext cx="96" cy="409"/>
            </a:xfrm>
            <a:custGeom>
              <a:avLst/>
              <a:gdLst/>
              <a:ahLst/>
              <a:cxnLst>
                <a:cxn ang="0">
                  <a:pos x="686" y="2662"/>
                </a:cxn>
                <a:cxn ang="0">
                  <a:pos x="682" y="2276"/>
                </a:cxn>
                <a:cxn ang="0">
                  <a:pos x="675" y="1982"/>
                </a:cxn>
                <a:cxn ang="0">
                  <a:pos x="666" y="1786"/>
                </a:cxn>
                <a:cxn ang="0">
                  <a:pos x="652" y="1591"/>
                </a:cxn>
                <a:cxn ang="0">
                  <a:pos x="633" y="1397"/>
                </a:cxn>
                <a:cxn ang="0">
                  <a:pos x="607" y="1207"/>
                </a:cxn>
                <a:cxn ang="0">
                  <a:pos x="574" y="1021"/>
                </a:cxn>
                <a:cxn ang="0">
                  <a:pos x="544" y="885"/>
                </a:cxn>
                <a:cxn ang="0">
                  <a:pos x="521" y="797"/>
                </a:cxn>
                <a:cxn ang="0">
                  <a:pos x="495" y="710"/>
                </a:cxn>
                <a:cxn ang="0">
                  <a:pos x="468" y="626"/>
                </a:cxn>
                <a:cxn ang="0">
                  <a:pos x="438" y="542"/>
                </a:cxn>
                <a:cxn ang="0">
                  <a:pos x="404" y="462"/>
                </a:cxn>
                <a:cxn ang="0">
                  <a:pos x="369" y="384"/>
                </a:cxn>
                <a:cxn ang="0">
                  <a:pos x="331" y="308"/>
                </a:cxn>
                <a:cxn ang="0">
                  <a:pos x="288" y="233"/>
                </a:cxn>
                <a:cxn ang="0">
                  <a:pos x="243" y="163"/>
                </a:cxn>
                <a:cxn ang="0">
                  <a:pos x="193" y="96"/>
                </a:cxn>
                <a:cxn ang="0">
                  <a:pos x="140" y="31"/>
                </a:cxn>
                <a:cxn ang="0">
                  <a:pos x="0" y="105"/>
                </a:cxn>
                <a:cxn ang="0">
                  <a:pos x="48" y="160"/>
                </a:cxn>
                <a:cxn ang="0">
                  <a:pos x="93" y="219"/>
                </a:cxn>
                <a:cxn ang="0">
                  <a:pos x="136" y="282"/>
                </a:cxn>
                <a:cxn ang="0">
                  <a:pos x="175" y="347"/>
                </a:cxn>
                <a:cxn ang="0">
                  <a:pos x="213" y="415"/>
                </a:cxn>
                <a:cxn ang="0">
                  <a:pos x="247" y="486"/>
                </a:cxn>
                <a:cxn ang="0">
                  <a:pos x="279" y="560"/>
                </a:cxn>
                <a:cxn ang="0">
                  <a:pos x="309" y="637"/>
                </a:cxn>
                <a:cxn ang="0">
                  <a:pos x="336" y="715"/>
                </a:cxn>
                <a:cxn ang="0">
                  <a:pos x="361" y="796"/>
                </a:cxn>
                <a:cxn ang="0">
                  <a:pos x="383" y="880"/>
                </a:cxn>
                <a:cxn ang="0">
                  <a:pos x="404" y="964"/>
                </a:cxn>
                <a:cxn ang="0">
                  <a:pos x="439" y="1140"/>
                </a:cxn>
                <a:cxn ang="0">
                  <a:pos x="468" y="1321"/>
                </a:cxn>
                <a:cxn ang="0">
                  <a:pos x="490" y="1508"/>
                </a:cxn>
                <a:cxn ang="0">
                  <a:pos x="505" y="1698"/>
                </a:cxn>
                <a:cxn ang="0">
                  <a:pos x="517" y="1891"/>
                </a:cxn>
                <a:cxn ang="0">
                  <a:pos x="524" y="2084"/>
                </a:cxn>
                <a:cxn ang="0">
                  <a:pos x="531" y="2472"/>
                </a:cxn>
                <a:cxn ang="0">
                  <a:pos x="531" y="2849"/>
                </a:cxn>
              </a:cxnLst>
              <a:rect l="0" t="0" r="r" b="b"/>
              <a:pathLst>
                <a:path w="686" h="2849">
                  <a:moveTo>
                    <a:pt x="686" y="2849"/>
                  </a:moveTo>
                  <a:lnTo>
                    <a:pt x="686" y="2662"/>
                  </a:lnTo>
                  <a:lnTo>
                    <a:pt x="685" y="2471"/>
                  </a:lnTo>
                  <a:lnTo>
                    <a:pt x="682" y="2276"/>
                  </a:lnTo>
                  <a:lnTo>
                    <a:pt x="678" y="2081"/>
                  </a:lnTo>
                  <a:lnTo>
                    <a:pt x="675" y="1982"/>
                  </a:lnTo>
                  <a:lnTo>
                    <a:pt x="670" y="1884"/>
                  </a:lnTo>
                  <a:lnTo>
                    <a:pt x="666" y="1786"/>
                  </a:lnTo>
                  <a:lnTo>
                    <a:pt x="659" y="1687"/>
                  </a:lnTo>
                  <a:lnTo>
                    <a:pt x="652" y="1591"/>
                  </a:lnTo>
                  <a:lnTo>
                    <a:pt x="643" y="1493"/>
                  </a:lnTo>
                  <a:lnTo>
                    <a:pt x="633" y="1397"/>
                  </a:lnTo>
                  <a:lnTo>
                    <a:pt x="621" y="1302"/>
                  </a:lnTo>
                  <a:lnTo>
                    <a:pt x="607" y="1207"/>
                  </a:lnTo>
                  <a:lnTo>
                    <a:pt x="591" y="1114"/>
                  </a:lnTo>
                  <a:lnTo>
                    <a:pt x="574" y="1021"/>
                  </a:lnTo>
                  <a:lnTo>
                    <a:pt x="555" y="931"/>
                  </a:lnTo>
                  <a:lnTo>
                    <a:pt x="544" y="885"/>
                  </a:lnTo>
                  <a:lnTo>
                    <a:pt x="533" y="841"/>
                  </a:lnTo>
                  <a:lnTo>
                    <a:pt x="521" y="797"/>
                  </a:lnTo>
                  <a:lnTo>
                    <a:pt x="509" y="753"/>
                  </a:lnTo>
                  <a:lnTo>
                    <a:pt x="495" y="710"/>
                  </a:lnTo>
                  <a:lnTo>
                    <a:pt x="482" y="667"/>
                  </a:lnTo>
                  <a:lnTo>
                    <a:pt x="468" y="626"/>
                  </a:lnTo>
                  <a:lnTo>
                    <a:pt x="454" y="584"/>
                  </a:lnTo>
                  <a:lnTo>
                    <a:pt x="438" y="542"/>
                  </a:lnTo>
                  <a:lnTo>
                    <a:pt x="422" y="501"/>
                  </a:lnTo>
                  <a:lnTo>
                    <a:pt x="404" y="462"/>
                  </a:lnTo>
                  <a:lnTo>
                    <a:pt x="388" y="422"/>
                  </a:lnTo>
                  <a:lnTo>
                    <a:pt x="369" y="384"/>
                  </a:lnTo>
                  <a:lnTo>
                    <a:pt x="349" y="345"/>
                  </a:lnTo>
                  <a:lnTo>
                    <a:pt x="331" y="308"/>
                  </a:lnTo>
                  <a:lnTo>
                    <a:pt x="310" y="271"/>
                  </a:lnTo>
                  <a:lnTo>
                    <a:pt x="288" y="233"/>
                  </a:lnTo>
                  <a:lnTo>
                    <a:pt x="266" y="198"/>
                  </a:lnTo>
                  <a:lnTo>
                    <a:pt x="243" y="163"/>
                  </a:lnTo>
                  <a:lnTo>
                    <a:pt x="218" y="129"/>
                  </a:lnTo>
                  <a:lnTo>
                    <a:pt x="193" y="96"/>
                  </a:lnTo>
                  <a:lnTo>
                    <a:pt x="168" y="63"/>
                  </a:lnTo>
                  <a:lnTo>
                    <a:pt x="140" y="31"/>
                  </a:lnTo>
                  <a:lnTo>
                    <a:pt x="113" y="0"/>
                  </a:lnTo>
                  <a:lnTo>
                    <a:pt x="0" y="105"/>
                  </a:lnTo>
                  <a:lnTo>
                    <a:pt x="24" y="132"/>
                  </a:lnTo>
                  <a:lnTo>
                    <a:pt x="48" y="160"/>
                  </a:lnTo>
                  <a:lnTo>
                    <a:pt x="71" y="189"/>
                  </a:lnTo>
                  <a:lnTo>
                    <a:pt x="93" y="219"/>
                  </a:lnTo>
                  <a:lnTo>
                    <a:pt x="115" y="250"/>
                  </a:lnTo>
                  <a:lnTo>
                    <a:pt x="136" y="282"/>
                  </a:lnTo>
                  <a:lnTo>
                    <a:pt x="156" y="314"/>
                  </a:lnTo>
                  <a:lnTo>
                    <a:pt x="175" y="347"/>
                  </a:lnTo>
                  <a:lnTo>
                    <a:pt x="194" y="381"/>
                  </a:lnTo>
                  <a:lnTo>
                    <a:pt x="213" y="415"/>
                  </a:lnTo>
                  <a:lnTo>
                    <a:pt x="230" y="451"/>
                  </a:lnTo>
                  <a:lnTo>
                    <a:pt x="247" y="486"/>
                  </a:lnTo>
                  <a:lnTo>
                    <a:pt x="263" y="522"/>
                  </a:lnTo>
                  <a:lnTo>
                    <a:pt x="279" y="560"/>
                  </a:lnTo>
                  <a:lnTo>
                    <a:pt x="294" y="598"/>
                  </a:lnTo>
                  <a:lnTo>
                    <a:pt x="309" y="637"/>
                  </a:lnTo>
                  <a:lnTo>
                    <a:pt x="323" y="675"/>
                  </a:lnTo>
                  <a:lnTo>
                    <a:pt x="336" y="715"/>
                  </a:lnTo>
                  <a:lnTo>
                    <a:pt x="349" y="755"/>
                  </a:lnTo>
                  <a:lnTo>
                    <a:pt x="361" y="796"/>
                  </a:lnTo>
                  <a:lnTo>
                    <a:pt x="372" y="838"/>
                  </a:lnTo>
                  <a:lnTo>
                    <a:pt x="383" y="880"/>
                  </a:lnTo>
                  <a:lnTo>
                    <a:pt x="394" y="921"/>
                  </a:lnTo>
                  <a:lnTo>
                    <a:pt x="404" y="964"/>
                  </a:lnTo>
                  <a:lnTo>
                    <a:pt x="423" y="1051"/>
                  </a:lnTo>
                  <a:lnTo>
                    <a:pt x="439" y="1140"/>
                  </a:lnTo>
                  <a:lnTo>
                    <a:pt x="455" y="1230"/>
                  </a:lnTo>
                  <a:lnTo>
                    <a:pt x="468" y="1321"/>
                  </a:lnTo>
                  <a:lnTo>
                    <a:pt x="479" y="1415"/>
                  </a:lnTo>
                  <a:lnTo>
                    <a:pt x="490" y="1508"/>
                  </a:lnTo>
                  <a:lnTo>
                    <a:pt x="498" y="1603"/>
                  </a:lnTo>
                  <a:lnTo>
                    <a:pt x="505" y="1698"/>
                  </a:lnTo>
                  <a:lnTo>
                    <a:pt x="512" y="1794"/>
                  </a:lnTo>
                  <a:lnTo>
                    <a:pt x="517" y="1891"/>
                  </a:lnTo>
                  <a:lnTo>
                    <a:pt x="521" y="1987"/>
                  </a:lnTo>
                  <a:lnTo>
                    <a:pt x="524" y="2084"/>
                  </a:lnTo>
                  <a:lnTo>
                    <a:pt x="528" y="2279"/>
                  </a:lnTo>
                  <a:lnTo>
                    <a:pt x="531" y="2472"/>
                  </a:lnTo>
                  <a:lnTo>
                    <a:pt x="531" y="2662"/>
                  </a:lnTo>
                  <a:lnTo>
                    <a:pt x="531" y="2849"/>
                  </a:lnTo>
                  <a:lnTo>
                    <a:pt x="686" y="2849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5" name="Rectangle 158"/>
            <p:cNvSpPr>
              <a:spLocks noChangeArrowheads="1"/>
            </p:cNvSpPr>
            <p:nvPr/>
          </p:nvSpPr>
          <p:spPr bwMode="auto">
            <a:xfrm>
              <a:off x="713" y="1853"/>
              <a:ext cx="21" cy="740"/>
            </a:xfrm>
            <a:prstGeom prst="rect">
              <a:avLst/>
            </a:prstGeom>
            <a:solidFill>
              <a:srgbClr val="FDCA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6" name="Freeform 159"/>
            <p:cNvSpPr>
              <a:spLocks/>
            </p:cNvSpPr>
            <p:nvPr/>
          </p:nvSpPr>
          <p:spPr bwMode="auto">
            <a:xfrm>
              <a:off x="713" y="2593"/>
              <a:ext cx="721" cy="671"/>
            </a:xfrm>
            <a:custGeom>
              <a:avLst/>
              <a:gdLst/>
              <a:ahLst/>
              <a:cxnLst>
                <a:cxn ang="0">
                  <a:pos x="4967" y="4489"/>
                </a:cxn>
                <a:cxn ang="0">
                  <a:pos x="4800" y="4350"/>
                </a:cxn>
                <a:cxn ang="0">
                  <a:pos x="4627" y="4221"/>
                </a:cxn>
                <a:cxn ang="0">
                  <a:pos x="4352" y="4042"/>
                </a:cxn>
                <a:cxn ang="0">
                  <a:pos x="3968" y="3825"/>
                </a:cxn>
                <a:cxn ang="0">
                  <a:pos x="3568" y="3626"/>
                </a:cxn>
                <a:cxn ang="0">
                  <a:pos x="2750" y="3251"/>
                </a:cxn>
                <a:cxn ang="0">
                  <a:pos x="2347" y="3062"/>
                </a:cxn>
                <a:cxn ang="0">
                  <a:pos x="1958" y="2860"/>
                </a:cxn>
                <a:cxn ang="0">
                  <a:pos x="1679" y="2698"/>
                </a:cxn>
                <a:cxn ang="0">
                  <a:pos x="1502" y="2583"/>
                </a:cxn>
                <a:cxn ang="0">
                  <a:pos x="1331" y="2461"/>
                </a:cxn>
                <a:cxn ang="0">
                  <a:pos x="1169" y="2331"/>
                </a:cxn>
                <a:cxn ang="0">
                  <a:pos x="1016" y="2193"/>
                </a:cxn>
                <a:cxn ang="0">
                  <a:pos x="872" y="2045"/>
                </a:cxn>
                <a:cxn ang="0">
                  <a:pos x="740" y="1888"/>
                </a:cxn>
                <a:cxn ang="0">
                  <a:pos x="619" y="1720"/>
                </a:cxn>
                <a:cxn ang="0">
                  <a:pos x="509" y="1540"/>
                </a:cxn>
                <a:cxn ang="0">
                  <a:pos x="413" y="1346"/>
                </a:cxn>
                <a:cxn ang="0">
                  <a:pos x="331" y="1139"/>
                </a:cxn>
                <a:cxn ang="0">
                  <a:pos x="262" y="916"/>
                </a:cxn>
                <a:cxn ang="0">
                  <a:pos x="211" y="676"/>
                </a:cxn>
                <a:cxn ang="0">
                  <a:pos x="174" y="420"/>
                </a:cxn>
                <a:cxn ang="0">
                  <a:pos x="156" y="145"/>
                </a:cxn>
                <a:cxn ang="0">
                  <a:pos x="1" y="76"/>
                </a:cxn>
                <a:cxn ang="0">
                  <a:pos x="15" y="366"/>
                </a:cxn>
                <a:cxn ang="0">
                  <a:pos x="48" y="638"/>
                </a:cxn>
                <a:cxn ang="0">
                  <a:pos x="99" y="893"/>
                </a:cxn>
                <a:cxn ang="0">
                  <a:pos x="166" y="1132"/>
                </a:cxn>
                <a:cxn ang="0">
                  <a:pos x="249" y="1355"/>
                </a:cxn>
                <a:cxn ang="0">
                  <a:pos x="347" y="1564"/>
                </a:cxn>
                <a:cxn ang="0">
                  <a:pos x="459" y="1759"/>
                </a:cxn>
                <a:cxn ang="0">
                  <a:pos x="585" y="1940"/>
                </a:cxn>
                <a:cxn ang="0">
                  <a:pos x="722" y="2109"/>
                </a:cxn>
                <a:cxn ang="0">
                  <a:pos x="871" y="2266"/>
                </a:cxn>
                <a:cxn ang="0">
                  <a:pos x="1028" y="2414"/>
                </a:cxn>
                <a:cxn ang="0">
                  <a:pos x="1195" y="2551"/>
                </a:cxn>
                <a:cxn ang="0">
                  <a:pos x="1370" y="2678"/>
                </a:cxn>
                <a:cxn ang="0">
                  <a:pos x="1552" y="2799"/>
                </a:cxn>
                <a:cxn ang="0">
                  <a:pos x="1788" y="2941"/>
                </a:cxn>
                <a:cxn ang="0">
                  <a:pos x="2180" y="3150"/>
                </a:cxn>
                <a:cxn ang="0">
                  <a:pos x="2584" y="3344"/>
                </a:cxn>
                <a:cxn ang="0">
                  <a:pos x="3300" y="3670"/>
                </a:cxn>
                <a:cxn ang="0">
                  <a:pos x="3799" y="3910"/>
                </a:cxn>
                <a:cxn ang="0">
                  <a:pos x="4180" y="4118"/>
                </a:cxn>
                <a:cxn ang="0">
                  <a:pos x="4495" y="4317"/>
                </a:cxn>
                <a:cxn ang="0">
                  <a:pos x="4664" y="4440"/>
                </a:cxn>
                <a:cxn ang="0">
                  <a:pos x="4826" y="4570"/>
                </a:cxn>
                <a:cxn ang="0">
                  <a:pos x="5047" y="4673"/>
                </a:cxn>
                <a:cxn ang="0">
                  <a:pos x="4941" y="4561"/>
                </a:cxn>
              </a:cxnLst>
              <a:rect l="0" t="0" r="r" b="b"/>
              <a:pathLst>
                <a:path w="5047" h="4723">
                  <a:moveTo>
                    <a:pt x="4941" y="4561"/>
                  </a:moveTo>
                  <a:lnTo>
                    <a:pt x="5047" y="4561"/>
                  </a:lnTo>
                  <a:lnTo>
                    <a:pt x="5007" y="4524"/>
                  </a:lnTo>
                  <a:lnTo>
                    <a:pt x="4967" y="4489"/>
                  </a:lnTo>
                  <a:lnTo>
                    <a:pt x="4926" y="4453"/>
                  </a:lnTo>
                  <a:lnTo>
                    <a:pt x="4885" y="4418"/>
                  </a:lnTo>
                  <a:lnTo>
                    <a:pt x="4843" y="4384"/>
                  </a:lnTo>
                  <a:lnTo>
                    <a:pt x="4800" y="4350"/>
                  </a:lnTo>
                  <a:lnTo>
                    <a:pt x="4758" y="4317"/>
                  </a:lnTo>
                  <a:lnTo>
                    <a:pt x="4715" y="4285"/>
                  </a:lnTo>
                  <a:lnTo>
                    <a:pt x="4671" y="4253"/>
                  </a:lnTo>
                  <a:lnTo>
                    <a:pt x="4627" y="4221"/>
                  </a:lnTo>
                  <a:lnTo>
                    <a:pt x="4582" y="4191"/>
                  </a:lnTo>
                  <a:lnTo>
                    <a:pt x="4537" y="4160"/>
                  </a:lnTo>
                  <a:lnTo>
                    <a:pt x="4445" y="4101"/>
                  </a:lnTo>
                  <a:lnTo>
                    <a:pt x="4352" y="4042"/>
                  </a:lnTo>
                  <a:lnTo>
                    <a:pt x="4258" y="3986"/>
                  </a:lnTo>
                  <a:lnTo>
                    <a:pt x="4163" y="3930"/>
                  </a:lnTo>
                  <a:lnTo>
                    <a:pt x="4066" y="3877"/>
                  </a:lnTo>
                  <a:lnTo>
                    <a:pt x="3968" y="3825"/>
                  </a:lnTo>
                  <a:lnTo>
                    <a:pt x="3869" y="3773"/>
                  </a:lnTo>
                  <a:lnTo>
                    <a:pt x="3769" y="3724"/>
                  </a:lnTo>
                  <a:lnTo>
                    <a:pt x="3669" y="3674"/>
                  </a:lnTo>
                  <a:lnTo>
                    <a:pt x="3568" y="3626"/>
                  </a:lnTo>
                  <a:lnTo>
                    <a:pt x="3364" y="3530"/>
                  </a:lnTo>
                  <a:lnTo>
                    <a:pt x="3160" y="3437"/>
                  </a:lnTo>
                  <a:lnTo>
                    <a:pt x="2954" y="3344"/>
                  </a:lnTo>
                  <a:lnTo>
                    <a:pt x="2750" y="3251"/>
                  </a:lnTo>
                  <a:lnTo>
                    <a:pt x="2649" y="3205"/>
                  </a:lnTo>
                  <a:lnTo>
                    <a:pt x="2547" y="3158"/>
                  </a:lnTo>
                  <a:lnTo>
                    <a:pt x="2447" y="3109"/>
                  </a:lnTo>
                  <a:lnTo>
                    <a:pt x="2347" y="3062"/>
                  </a:lnTo>
                  <a:lnTo>
                    <a:pt x="2248" y="3013"/>
                  </a:lnTo>
                  <a:lnTo>
                    <a:pt x="2150" y="2963"/>
                  </a:lnTo>
                  <a:lnTo>
                    <a:pt x="2054" y="2913"/>
                  </a:lnTo>
                  <a:lnTo>
                    <a:pt x="1958" y="2860"/>
                  </a:lnTo>
                  <a:lnTo>
                    <a:pt x="1863" y="2807"/>
                  </a:lnTo>
                  <a:lnTo>
                    <a:pt x="1770" y="2753"/>
                  </a:lnTo>
                  <a:lnTo>
                    <a:pt x="1725" y="2726"/>
                  </a:lnTo>
                  <a:lnTo>
                    <a:pt x="1679" y="2698"/>
                  </a:lnTo>
                  <a:lnTo>
                    <a:pt x="1635" y="2670"/>
                  </a:lnTo>
                  <a:lnTo>
                    <a:pt x="1590" y="2641"/>
                  </a:lnTo>
                  <a:lnTo>
                    <a:pt x="1546" y="2611"/>
                  </a:lnTo>
                  <a:lnTo>
                    <a:pt x="1502" y="2583"/>
                  </a:lnTo>
                  <a:lnTo>
                    <a:pt x="1458" y="2553"/>
                  </a:lnTo>
                  <a:lnTo>
                    <a:pt x="1416" y="2522"/>
                  </a:lnTo>
                  <a:lnTo>
                    <a:pt x="1373" y="2492"/>
                  </a:lnTo>
                  <a:lnTo>
                    <a:pt x="1331" y="2461"/>
                  </a:lnTo>
                  <a:lnTo>
                    <a:pt x="1289" y="2429"/>
                  </a:lnTo>
                  <a:lnTo>
                    <a:pt x="1249" y="2396"/>
                  </a:lnTo>
                  <a:lnTo>
                    <a:pt x="1208" y="2364"/>
                  </a:lnTo>
                  <a:lnTo>
                    <a:pt x="1169" y="2331"/>
                  </a:lnTo>
                  <a:lnTo>
                    <a:pt x="1129" y="2297"/>
                  </a:lnTo>
                  <a:lnTo>
                    <a:pt x="1090" y="2263"/>
                  </a:lnTo>
                  <a:lnTo>
                    <a:pt x="1053" y="2229"/>
                  </a:lnTo>
                  <a:lnTo>
                    <a:pt x="1016" y="2193"/>
                  </a:lnTo>
                  <a:lnTo>
                    <a:pt x="978" y="2158"/>
                  </a:lnTo>
                  <a:lnTo>
                    <a:pt x="943" y="2120"/>
                  </a:lnTo>
                  <a:lnTo>
                    <a:pt x="907" y="2084"/>
                  </a:lnTo>
                  <a:lnTo>
                    <a:pt x="872" y="2045"/>
                  </a:lnTo>
                  <a:lnTo>
                    <a:pt x="838" y="2008"/>
                  </a:lnTo>
                  <a:lnTo>
                    <a:pt x="805" y="1969"/>
                  </a:lnTo>
                  <a:lnTo>
                    <a:pt x="772" y="1929"/>
                  </a:lnTo>
                  <a:lnTo>
                    <a:pt x="740" y="1888"/>
                  </a:lnTo>
                  <a:lnTo>
                    <a:pt x="708" y="1848"/>
                  </a:lnTo>
                  <a:lnTo>
                    <a:pt x="677" y="1806"/>
                  </a:lnTo>
                  <a:lnTo>
                    <a:pt x="647" y="1763"/>
                  </a:lnTo>
                  <a:lnTo>
                    <a:pt x="619" y="1720"/>
                  </a:lnTo>
                  <a:lnTo>
                    <a:pt x="590" y="1676"/>
                  </a:lnTo>
                  <a:lnTo>
                    <a:pt x="563" y="1631"/>
                  </a:lnTo>
                  <a:lnTo>
                    <a:pt x="535" y="1586"/>
                  </a:lnTo>
                  <a:lnTo>
                    <a:pt x="509" y="1540"/>
                  </a:lnTo>
                  <a:lnTo>
                    <a:pt x="483" y="1493"/>
                  </a:lnTo>
                  <a:lnTo>
                    <a:pt x="459" y="1444"/>
                  </a:lnTo>
                  <a:lnTo>
                    <a:pt x="435" y="1396"/>
                  </a:lnTo>
                  <a:lnTo>
                    <a:pt x="413" y="1346"/>
                  </a:lnTo>
                  <a:lnTo>
                    <a:pt x="391" y="1296"/>
                  </a:lnTo>
                  <a:lnTo>
                    <a:pt x="370" y="1244"/>
                  </a:lnTo>
                  <a:lnTo>
                    <a:pt x="349" y="1192"/>
                  </a:lnTo>
                  <a:lnTo>
                    <a:pt x="331" y="1139"/>
                  </a:lnTo>
                  <a:lnTo>
                    <a:pt x="312" y="1084"/>
                  </a:lnTo>
                  <a:lnTo>
                    <a:pt x="294" y="1029"/>
                  </a:lnTo>
                  <a:lnTo>
                    <a:pt x="278" y="973"/>
                  </a:lnTo>
                  <a:lnTo>
                    <a:pt x="262" y="916"/>
                  </a:lnTo>
                  <a:lnTo>
                    <a:pt x="248" y="857"/>
                  </a:lnTo>
                  <a:lnTo>
                    <a:pt x="235" y="798"/>
                  </a:lnTo>
                  <a:lnTo>
                    <a:pt x="222" y="738"/>
                  </a:lnTo>
                  <a:lnTo>
                    <a:pt x="211" y="676"/>
                  </a:lnTo>
                  <a:lnTo>
                    <a:pt x="200" y="615"/>
                  </a:lnTo>
                  <a:lnTo>
                    <a:pt x="191" y="551"/>
                  </a:lnTo>
                  <a:lnTo>
                    <a:pt x="182" y="486"/>
                  </a:lnTo>
                  <a:lnTo>
                    <a:pt x="174" y="420"/>
                  </a:lnTo>
                  <a:lnTo>
                    <a:pt x="169" y="353"/>
                  </a:lnTo>
                  <a:lnTo>
                    <a:pt x="163" y="285"/>
                  </a:lnTo>
                  <a:lnTo>
                    <a:pt x="159" y="216"/>
                  </a:lnTo>
                  <a:lnTo>
                    <a:pt x="156" y="145"/>
                  </a:lnTo>
                  <a:lnTo>
                    <a:pt x="155" y="74"/>
                  </a:lnTo>
                  <a:lnTo>
                    <a:pt x="155" y="0"/>
                  </a:lnTo>
                  <a:lnTo>
                    <a:pt x="0" y="0"/>
                  </a:lnTo>
                  <a:lnTo>
                    <a:pt x="1" y="76"/>
                  </a:lnTo>
                  <a:lnTo>
                    <a:pt x="3" y="150"/>
                  </a:lnTo>
                  <a:lnTo>
                    <a:pt x="5" y="223"/>
                  </a:lnTo>
                  <a:lnTo>
                    <a:pt x="10" y="295"/>
                  </a:lnTo>
                  <a:lnTo>
                    <a:pt x="15" y="366"/>
                  </a:lnTo>
                  <a:lnTo>
                    <a:pt x="22" y="435"/>
                  </a:lnTo>
                  <a:lnTo>
                    <a:pt x="29" y="504"/>
                  </a:lnTo>
                  <a:lnTo>
                    <a:pt x="38" y="572"/>
                  </a:lnTo>
                  <a:lnTo>
                    <a:pt x="48" y="638"/>
                  </a:lnTo>
                  <a:lnTo>
                    <a:pt x="59" y="704"/>
                  </a:lnTo>
                  <a:lnTo>
                    <a:pt x="71" y="767"/>
                  </a:lnTo>
                  <a:lnTo>
                    <a:pt x="84" y="831"/>
                  </a:lnTo>
                  <a:lnTo>
                    <a:pt x="99" y="893"/>
                  </a:lnTo>
                  <a:lnTo>
                    <a:pt x="114" y="954"/>
                  </a:lnTo>
                  <a:lnTo>
                    <a:pt x="129" y="1015"/>
                  </a:lnTo>
                  <a:lnTo>
                    <a:pt x="147" y="1074"/>
                  </a:lnTo>
                  <a:lnTo>
                    <a:pt x="166" y="1132"/>
                  </a:lnTo>
                  <a:lnTo>
                    <a:pt x="185" y="1189"/>
                  </a:lnTo>
                  <a:lnTo>
                    <a:pt x="205" y="1245"/>
                  </a:lnTo>
                  <a:lnTo>
                    <a:pt x="226" y="1300"/>
                  </a:lnTo>
                  <a:lnTo>
                    <a:pt x="249" y="1355"/>
                  </a:lnTo>
                  <a:lnTo>
                    <a:pt x="272" y="1409"/>
                  </a:lnTo>
                  <a:lnTo>
                    <a:pt x="297" y="1462"/>
                  </a:lnTo>
                  <a:lnTo>
                    <a:pt x="321" y="1512"/>
                  </a:lnTo>
                  <a:lnTo>
                    <a:pt x="347" y="1564"/>
                  </a:lnTo>
                  <a:lnTo>
                    <a:pt x="374" y="1614"/>
                  </a:lnTo>
                  <a:lnTo>
                    <a:pt x="402" y="1663"/>
                  </a:lnTo>
                  <a:lnTo>
                    <a:pt x="430" y="1711"/>
                  </a:lnTo>
                  <a:lnTo>
                    <a:pt x="459" y="1759"/>
                  </a:lnTo>
                  <a:lnTo>
                    <a:pt x="490" y="1805"/>
                  </a:lnTo>
                  <a:lnTo>
                    <a:pt x="521" y="1851"/>
                  </a:lnTo>
                  <a:lnTo>
                    <a:pt x="553" y="1896"/>
                  </a:lnTo>
                  <a:lnTo>
                    <a:pt x="585" y="1940"/>
                  </a:lnTo>
                  <a:lnTo>
                    <a:pt x="618" y="1983"/>
                  </a:lnTo>
                  <a:lnTo>
                    <a:pt x="652" y="2026"/>
                  </a:lnTo>
                  <a:lnTo>
                    <a:pt x="687" y="2067"/>
                  </a:lnTo>
                  <a:lnTo>
                    <a:pt x="722" y="2109"/>
                  </a:lnTo>
                  <a:lnTo>
                    <a:pt x="758" y="2150"/>
                  </a:lnTo>
                  <a:lnTo>
                    <a:pt x="795" y="2189"/>
                  </a:lnTo>
                  <a:lnTo>
                    <a:pt x="832" y="2228"/>
                  </a:lnTo>
                  <a:lnTo>
                    <a:pt x="871" y="2266"/>
                  </a:lnTo>
                  <a:lnTo>
                    <a:pt x="909" y="2304"/>
                  </a:lnTo>
                  <a:lnTo>
                    <a:pt x="948" y="2341"/>
                  </a:lnTo>
                  <a:lnTo>
                    <a:pt x="988" y="2377"/>
                  </a:lnTo>
                  <a:lnTo>
                    <a:pt x="1028" y="2414"/>
                  </a:lnTo>
                  <a:lnTo>
                    <a:pt x="1070" y="2449"/>
                  </a:lnTo>
                  <a:lnTo>
                    <a:pt x="1110" y="2483"/>
                  </a:lnTo>
                  <a:lnTo>
                    <a:pt x="1153" y="2517"/>
                  </a:lnTo>
                  <a:lnTo>
                    <a:pt x="1195" y="2551"/>
                  </a:lnTo>
                  <a:lnTo>
                    <a:pt x="1238" y="2584"/>
                  </a:lnTo>
                  <a:lnTo>
                    <a:pt x="1282" y="2616"/>
                  </a:lnTo>
                  <a:lnTo>
                    <a:pt x="1326" y="2648"/>
                  </a:lnTo>
                  <a:lnTo>
                    <a:pt x="1370" y="2678"/>
                  </a:lnTo>
                  <a:lnTo>
                    <a:pt x="1415" y="2710"/>
                  </a:lnTo>
                  <a:lnTo>
                    <a:pt x="1460" y="2740"/>
                  </a:lnTo>
                  <a:lnTo>
                    <a:pt x="1506" y="2770"/>
                  </a:lnTo>
                  <a:lnTo>
                    <a:pt x="1552" y="2799"/>
                  </a:lnTo>
                  <a:lnTo>
                    <a:pt x="1598" y="2829"/>
                  </a:lnTo>
                  <a:lnTo>
                    <a:pt x="1645" y="2858"/>
                  </a:lnTo>
                  <a:lnTo>
                    <a:pt x="1693" y="2886"/>
                  </a:lnTo>
                  <a:lnTo>
                    <a:pt x="1788" y="2941"/>
                  </a:lnTo>
                  <a:lnTo>
                    <a:pt x="1884" y="2995"/>
                  </a:lnTo>
                  <a:lnTo>
                    <a:pt x="1981" y="3048"/>
                  </a:lnTo>
                  <a:lnTo>
                    <a:pt x="2080" y="3099"/>
                  </a:lnTo>
                  <a:lnTo>
                    <a:pt x="2180" y="3150"/>
                  </a:lnTo>
                  <a:lnTo>
                    <a:pt x="2280" y="3199"/>
                  </a:lnTo>
                  <a:lnTo>
                    <a:pt x="2380" y="3249"/>
                  </a:lnTo>
                  <a:lnTo>
                    <a:pt x="2483" y="3296"/>
                  </a:lnTo>
                  <a:lnTo>
                    <a:pt x="2584" y="3344"/>
                  </a:lnTo>
                  <a:lnTo>
                    <a:pt x="2686" y="3391"/>
                  </a:lnTo>
                  <a:lnTo>
                    <a:pt x="2892" y="3484"/>
                  </a:lnTo>
                  <a:lnTo>
                    <a:pt x="3096" y="3576"/>
                  </a:lnTo>
                  <a:lnTo>
                    <a:pt x="3300" y="3670"/>
                  </a:lnTo>
                  <a:lnTo>
                    <a:pt x="3502" y="3764"/>
                  </a:lnTo>
                  <a:lnTo>
                    <a:pt x="3602" y="3813"/>
                  </a:lnTo>
                  <a:lnTo>
                    <a:pt x="3701" y="3861"/>
                  </a:lnTo>
                  <a:lnTo>
                    <a:pt x="3799" y="3910"/>
                  </a:lnTo>
                  <a:lnTo>
                    <a:pt x="3896" y="3961"/>
                  </a:lnTo>
                  <a:lnTo>
                    <a:pt x="3992" y="4013"/>
                  </a:lnTo>
                  <a:lnTo>
                    <a:pt x="4087" y="4065"/>
                  </a:lnTo>
                  <a:lnTo>
                    <a:pt x="4180" y="4118"/>
                  </a:lnTo>
                  <a:lnTo>
                    <a:pt x="4273" y="4173"/>
                  </a:lnTo>
                  <a:lnTo>
                    <a:pt x="4363" y="4230"/>
                  </a:lnTo>
                  <a:lnTo>
                    <a:pt x="4452" y="4289"/>
                  </a:lnTo>
                  <a:lnTo>
                    <a:pt x="4495" y="4317"/>
                  </a:lnTo>
                  <a:lnTo>
                    <a:pt x="4538" y="4348"/>
                  </a:lnTo>
                  <a:lnTo>
                    <a:pt x="4581" y="4378"/>
                  </a:lnTo>
                  <a:lnTo>
                    <a:pt x="4622" y="4408"/>
                  </a:lnTo>
                  <a:lnTo>
                    <a:pt x="4664" y="4440"/>
                  </a:lnTo>
                  <a:lnTo>
                    <a:pt x="4706" y="4472"/>
                  </a:lnTo>
                  <a:lnTo>
                    <a:pt x="4747" y="4504"/>
                  </a:lnTo>
                  <a:lnTo>
                    <a:pt x="4786" y="4537"/>
                  </a:lnTo>
                  <a:lnTo>
                    <a:pt x="4826" y="4570"/>
                  </a:lnTo>
                  <a:lnTo>
                    <a:pt x="4865" y="4604"/>
                  </a:lnTo>
                  <a:lnTo>
                    <a:pt x="4903" y="4638"/>
                  </a:lnTo>
                  <a:lnTo>
                    <a:pt x="4941" y="4673"/>
                  </a:lnTo>
                  <a:lnTo>
                    <a:pt x="5047" y="4673"/>
                  </a:lnTo>
                  <a:lnTo>
                    <a:pt x="4941" y="4673"/>
                  </a:lnTo>
                  <a:lnTo>
                    <a:pt x="4994" y="4723"/>
                  </a:lnTo>
                  <a:lnTo>
                    <a:pt x="5047" y="4673"/>
                  </a:lnTo>
                  <a:lnTo>
                    <a:pt x="4941" y="4561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7" name="Freeform 160"/>
            <p:cNvSpPr>
              <a:spLocks/>
            </p:cNvSpPr>
            <p:nvPr/>
          </p:nvSpPr>
          <p:spPr bwMode="auto">
            <a:xfrm>
              <a:off x="579" y="1053"/>
              <a:ext cx="162" cy="151"/>
            </a:xfrm>
            <a:custGeom>
              <a:avLst/>
              <a:gdLst/>
              <a:ahLst/>
              <a:cxnLst>
                <a:cxn ang="0">
                  <a:pos x="1136" y="945"/>
                </a:cxn>
                <a:cxn ang="0">
                  <a:pos x="105" y="0"/>
                </a:cxn>
                <a:cxn ang="0">
                  <a:pos x="0" y="113"/>
                </a:cxn>
                <a:cxn ang="0">
                  <a:pos x="1032" y="1058"/>
                </a:cxn>
                <a:cxn ang="0">
                  <a:pos x="1136" y="945"/>
                </a:cxn>
              </a:cxnLst>
              <a:rect l="0" t="0" r="r" b="b"/>
              <a:pathLst>
                <a:path w="1136" h="1058">
                  <a:moveTo>
                    <a:pt x="1136" y="945"/>
                  </a:moveTo>
                  <a:lnTo>
                    <a:pt x="105" y="0"/>
                  </a:lnTo>
                  <a:lnTo>
                    <a:pt x="0" y="113"/>
                  </a:lnTo>
                  <a:lnTo>
                    <a:pt x="1032" y="1058"/>
                  </a:lnTo>
                  <a:lnTo>
                    <a:pt x="1136" y="945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8" name="Freeform 161"/>
            <p:cNvSpPr>
              <a:spLocks/>
            </p:cNvSpPr>
            <p:nvPr/>
          </p:nvSpPr>
          <p:spPr bwMode="auto">
            <a:xfrm>
              <a:off x="2121" y="1062"/>
              <a:ext cx="142" cy="138"/>
            </a:xfrm>
            <a:custGeom>
              <a:avLst/>
              <a:gdLst/>
              <a:ahLst/>
              <a:cxnLst>
                <a:cxn ang="0">
                  <a:pos x="899" y="0"/>
                </a:cxn>
                <a:cxn ang="0">
                  <a:pos x="0" y="841"/>
                </a:cxn>
                <a:cxn ang="0">
                  <a:pos x="105" y="953"/>
                </a:cxn>
                <a:cxn ang="0">
                  <a:pos x="1004" y="112"/>
                </a:cxn>
                <a:cxn ang="0">
                  <a:pos x="899" y="0"/>
                </a:cxn>
              </a:cxnLst>
              <a:rect l="0" t="0" r="r" b="b"/>
              <a:pathLst>
                <a:path w="1004" h="953">
                  <a:moveTo>
                    <a:pt x="899" y="0"/>
                  </a:moveTo>
                  <a:lnTo>
                    <a:pt x="0" y="841"/>
                  </a:lnTo>
                  <a:lnTo>
                    <a:pt x="105" y="953"/>
                  </a:lnTo>
                  <a:lnTo>
                    <a:pt x="1004" y="112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" name="Rectangle 162"/>
            <p:cNvSpPr>
              <a:spLocks noChangeArrowheads="1"/>
            </p:cNvSpPr>
            <p:nvPr/>
          </p:nvSpPr>
          <p:spPr bwMode="auto">
            <a:xfrm>
              <a:off x="2213" y="1436"/>
              <a:ext cx="175" cy="22"/>
            </a:xfrm>
            <a:prstGeom prst="rect">
              <a:avLst/>
            </a:prstGeom>
            <a:solidFill>
              <a:srgbClr val="FDCA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0" name="Rectangle 163"/>
            <p:cNvSpPr>
              <a:spLocks noChangeArrowheads="1"/>
            </p:cNvSpPr>
            <p:nvPr/>
          </p:nvSpPr>
          <p:spPr bwMode="auto">
            <a:xfrm>
              <a:off x="463" y="1436"/>
              <a:ext cx="187" cy="22"/>
            </a:xfrm>
            <a:prstGeom prst="rect">
              <a:avLst/>
            </a:prstGeom>
            <a:solidFill>
              <a:srgbClr val="FDCA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Freeform 164"/>
            <p:cNvSpPr>
              <a:spLocks/>
            </p:cNvSpPr>
            <p:nvPr/>
          </p:nvSpPr>
          <p:spPr bwMode="auto">
            <a:xfrm>
              <a:off x="863" y="3053"/>
              <a:ext cx="112" cy="112"/>
            </a:xfrm>
            <a:custGeom>
              <a:avLst/>
              <a:gdLst/>
              <a:ahLst/>
              <a:cxnLst>
                <a:cxn ang="0">
                  <a:pos x="87" y="190"/>
                </a:cxn>
                <a:cxn ang="0">
                  <a:pos x="82" y="144"/>
                </a:cxn>
                <a:cxn ang="0">
                  <a:pos x="71" y="118"/>
                </a:cxn>
                <a:cxn ang="0">
                  <a:pos x="52" y="102"/>
                </a:cxn>
                <a:cxn ang="0">
                  <a:pos x="25" y="94"/>
                </a:cxn>
                <a:cxn ang="0">
                  <a:pos x="0" y="0"/>
                </a:cxn>
                <a:cxn ang="0">
                  <a:pos x="356" y="90"/>
                </a:cxn>
                <a:cxn ang="0">
                  <a:pos x="325" y="97"/>
                </a:cxn>
                <a:cxn ang="0">
                  <a:pos x="304" y="110"/>
                </a:cxn>
                <a:cxn ang="0">
                  <a:pos x="291" y="132"/>
                </a:cxn>
                <a:cxn ang="0">
                  <a:pos x="282" y="172"/>
                </a:cxn>
                <a:cxn ang="0">
                  <a:pos x="280" y="229"/>
                </a:cxn>
                <a:cxn ang="0">
                  <a:pos x="282" y="541"/>
                </a:cxn>
                <a:cxn ang="0">
                  <a:pos x="294" y="585"/>
                </a:cxn>
                <a:cxn ang="0">
                  <a:pos x="316" y="618"/>
                </a:cxn>
                <a:cxn ang="0">
                  <a:pos x="347" y="641"/>
                </a:cxn>
                <a:cxn ang="0">
                  <a:pos x="389" y="653"/>
                </a:cxn>
                <a:cxn ang="0">
                  <a:pos x="441" y="655"/>
                </a:cxn>
                <a:cxn ang="0">
                  <a:pos x="494" y="644"/>
                </a:cxn>
                <a:cxn ang="0">
                  <a:pos x="535" y="622"/>
                </a:cxn>
                <a:cxn ang="0">
                  <a:pos x="565" y="587"/>
                </a:cxn>
                <a:cxn ang="0">
                  <a:pos x="583" y="540"/>
                </a:cxn>
                <a:cxn ang="0">
                  <a:pos x="589" y="482"/>
                </a:cxn>
                <a:cxn ang="0">
                  <a:pos x="588" y="188"/>
                </a:cxn>
                <a:cxn ang="0">
                  <a:pos x="582" y="143"/>
                </a:cxn>
                <a:cxn ang="0">
                  <a:pos x="571" y="116"/>
                </a:cxn>
                <a:cxn ang="0">
                  <a:pos x="552" y="100"/>
                </a:cxn>
                <a:cxn ang="0">
                  <a:pos x="525" y="91"/>
                </a:cxn>
                <a:cxn ang="0">
                  <a:pos x="502" y="0"/>
                </a:cxn>
                <a:cxn ang="0">
                  <a:pos x="767" y="93"/>
                </a:cxn>
                <a:cxn ang="0">
                  <a:pos x="736" y="99"/>
                </a:cxn>
                <a:cxn ang="0">
                  <a:pos x="715" y="112"/>
                </a:cxn>
                <a:cxn ang="0">
                  <a:pos x="702" y="134"/>
                </a:cxn>
                <a:cxn ang="0">
                  <a:pos x="694" y="173"/>
                </a:cxn>
                <a:cxn ang="0">
                  <a:pos x="691" y="229"/>
                </a:cxn>
                <a:cxn ang="0">
                  <a:pos x="691" y="506"/>
                </a:cxn>
                <a:cxn ang="0">
                  <a:pos x="686" y="561"/>
                </a:cxn>
                <a:cxn ang="0">
                  <a:pos x="677" y="605"/>
                </a:cxn>
                <a:cxn ang="0">
                  <a:pos x="662" y="640"/>
                </a:cxn>
                <a:cxn ang="0">
                  <a:pos x="643" y="672"/>
                </a:cxn>
                <a:cxn ang="0">
                  <a:pos x="617" y="699"/>
                </a:cxn>
                <a:cxn ang="0">
                  <a:pos x="584" y="725"/>
                </a:cxn>
                <a:cxn ang="0">
                  <a:pos x="545" y="743"/>
                </a:cxn>
                <a:cxn ang="0">
                  <a:pos x="501" y="757"/>
                </a:cxn>
                <a:cxn ang="0">
                  <a:pos x="451" y="765"/>
                </a:cxn>
                <a:cxn ang="0">
                  <a:pos x="395" y="768"/>
                </a:cxn>
                <a:cxn ang="0">
                  <a:pos x="307" y="762"/>
                </a:cxn>
                <a:cxn ang="0">
                  <a:pos x="261" y="752"/>
                </a:cxn>
                <a:cxn ang="0">
                  <a:pos x="220" y="738"/>
                </a:cxn>
                <a:cxn ang="0">
                  <a:pos x="185" y="719"/>
                </a:cxn>
                <a:cxn ang="0">
                  <a:pos x="156" y="696"/>
                </a:cxn>
                <a:cxn ang="0">
                  <a:pos x="131" y="667"/>
                </a:cxn>
                <a:cxn ang="0">
                  <a:pos x="113" y="636"/>
                </a:cxn>
                <a:cxn ang="0">
                  <a:pos x="99" y="598"/>
                </a:cxn>
                <a:cxn ang="0">
                  <a:pos x="92" y="556"/>
                </a:cxn>
                <a:cxn ang="0">
                  <a:pos x="88" y="510"/>
                </a:cxn>
              </a:cxnLst>
              <a:rect l="0" t="0" r="r" b="b"/>
              <a:pathLst>
                <a:path w="780" h="768">
                  <a:moveTo>
                    <a:pt x="88" y="231"/>
                  </a:moveTo>
                  <a:lnTo>
                    <a:pt x="88" y="210"/>
                  </a:lnTo>
                  <a:lnTo>
                    <a:pt x="87" y="190"/>
                  </a:lnTo>
                  <a:lnTo>
                    <a:pt x="86" y="173"/>
                  </a:lnTo>
                  <a:lnTo>
                    <a:pt x="84" y="157"/>
                  </a:lnTo>
                  <a:lnTo>
                    <a:pt x="82" y="144"/>
                  </a:lnTo>
                  <a:lnTo>
                    <a:pt x="79" y="133"/>
                  </a:lnTo>
                  <a:lnTo>
                    <a:pt x="75" y="124"/>
                  </a:lnTo>
                  <a:lnTo>
                    <a:pt x="71" y="118"/>
                  </a:lnTo>
                  <a:lnTo>
                    <a:pt x="65" y="111"/>
                  </a:lnTo>
                  <a:lnTo>
                    <a:pt x="60" y="107"/>
                  </a:lnTo>
                  <a:lnTo>
                    <a:pt x="52" y="102"/>
                  </a:lnTo>
                  <a:lnTo>
                    <a:pt x="44" y="99"/>
                  </a:lnTo>
                  <a:lnTo>
                    <a:pt x="35" y="96"/>
                  </a:lnTo>
                  <a:lnTo>
                    <a:pt x="25" y="94"/>
                  </a:lnTo>
                  <a:lnTo>
                    <a:pt x="14" y="93"/>
                  </a:lnTo>
                  <a:lnTo>
                    <a:pt x="0" y="91"/>
                  </a:lnTo>
                  <a:lnTo>
                    <a:pt x="0" y="0"/>
                  </a:lnTo>
                  <a:lnTo>
                    <a:pt x="368" y="0"/>
                  </a:lnTo>
                  <a:lnTo>
                    <a:pt x="368" y="89"/>
                  </a:lnTo>
                  <a:lnTo>
                    <a:pt x="356" y="90"/>
                  </a:lnTo>
                  <a:lnTo>
                    <a:pt x="345" y="91"/>
                  </a:lnTo>
                  <a:lnTo>
                    <a:pt x="334" y="94"/>
                  </a:lnTo>
                  <a:lnTo>
                    <a:pt x="325" y="97"/>
                  </a:lnTo>
                  <a:lnTo>
                    <a:pt x="317" y="100"/>
                  </a:lnTo>
                  <a:lnTo>
                    <a:pt x="309" y="105"/>
                  </a:lnTo>
                  <a:lnTo>
                    <a:pt x="304" y="110"/>
                  </a:lnTo>
                  <a:lnTo>
                    <a:pt x="298" y="116"/>
                  </a:lnTo>
                  <a:lnTo>
                    <a:pt x="294" y="123"/>
                  </a:lnTo>
                  <a:lnTo>
                    <a:pt x="291" y="132"/>
                  </a:lnTo>
                  <a:lnTo>
                    <a:pt x="287" y="143"/>
                  </a:lnTo>
                  <a:lnTo>
                    <a:pt x="284" y="156"/>
                  </a:lnTo>
                  <a:lnTo>
                    <a:pt x="282" y="172"/>
                  </a:lnTo>
                  <a:lnTo>
                    <a:pt x="281" y="189"/>
                  </a:lnTo>
                  <a:lnTo>
                    <a:pt x="280" y="208"/>
                  </a:lnTo>
                  <a:lnTo>
                    <a:pt x="280" y="229"/>
                  </a:lnTo>
                  <a:lnTo>
                    <a:pt x="280" y="507"/>
                  </a:lnTo>
                  <a:lnTo>
                    <a:pt x="281" y="525"/>
                  </a:lnTo>
                  <a:lnTo>
                    <a:pt x="282" y="541"/>
                  </a:lnTo>
                  <a:lnTo>
                    <a:pt x="285" y="556"/>
                  </a:lnTo>
                  <a:lnTo>
                    <a:pt x="289" y="572"/>
                  </a:lnTo>
                  <a:lnTo>
                    <a:pt x="294" y="585"/>
                  </a:lnTo>
                  <a:lnTo>
                    <a:pt x="300" y="597"/>
                  </a:lnTo>
                  <a:lnTo>
                    <a:pt x="307" y="608"/>
                  </a:lnTo>
                  <a:lnTo>
                    <a:pt x="316" y="618"/>
                  </a:lnTo>
                  <a:lnTo>
                    <a:pt x="325" y="627"/>
                  </a:lnTo>
                  <a:lnTo>
                    <a:pt x="336" y="634"/>
                  </a:lnTo>
                  <a:lnTo>
                    <a:pt x="347" y="641"/>
                  </a:lnTo>
                  <a:lnTo>
                    <a:pt x="360" y="646"/>
                  </a:lnTo>
                  <a:lnTo>
                    <a:pt x="373" y="651"/>
                  </a:lnTo>
                  <a:lnTo>
                    <a:pt x="389" y="653"/>
                  </a:lnTo>
                  <a:lnTo>
                    <a:pt x="404" y="655"/>
                  </a:lnTo>
                  <a:lnTo>
                    <a:pt x="422" y="655"/>
                  </a:lnTo>
                  <a:lnTo>
                    <a:pt x="441" y="655"/>
                  </a:lnTo>
                  <a:lnTo>
                    <a:pt x="460" y="653"/>
                  </a:lnTo>
                  <a:lnTo>
                    <a:pt x="478" y="650"/>
                  </a:lnTo>
                  <a:lnTo>
                    <a:pt x="494" y="644"/>
                  </a:lnTo>
                  <a:lnTo>
                    <a:pt x="508" y="639"/>
                  </a:lnTo>
                  <a:lnTo>
                    <a:pt x="523" y="631"/>
                  </a:lnTo>
                  <a:lnTo>
                    <a:pt x="535" y="622"/>
                  </a:lnTo>
                  <a:lnTo>
                    <a:pt x="546" y="611"/>
                  </a:lnTo>
                  <a:lnTo>
                    <a:pt x="556" y="600"/>
                  </a:lnTo>
                  <a:lnTo>
                    <a:pt x="565" y="587"/>
                  </a:lnTo>
                  <a:lnTo>
                    <a:pt x="572" y="573"/>
                  </a:lnTo>
                  <a:lnTo>
                    <a:pt x="578" y="557"/>
                  </a:lnTo>
                  <a:lnTo>
                    <a:pt x="583" y="540"/>
                  </a:lnTo>
                  <a:lnTo>
                    <a:pt x="587" y="522"/>
                  </a:lnTo>
                  <a:lnTo>
                    <a:pt x="588" y="503"/>
                  </a:lnTo>
                  <a:lnTo>
                    <a:pt x="589" y="482"/>
                  </a:lnTo>
                  <a:lnTo>
                    <a:pt x="589" y="229"/>
                  </a:lnTo>
                  <a:lnTo>
                    <a:pt x="589" y="207"/>
                  </a:lnTo>
                  <a:lnTo>
                    <a:pt x="588" y="188"/>
                  </a:lnTo>
                  <a:lnTo>
                    <a:pt x="587" y="171"/>
                  </a:lnTo>
                  <a:lnTo>
                    <a:pt x="584" y="155"/>
                  </a:lnTo>
                  <a:lnTo>
                    <a:pt x="582" y="143"/>
                  </a:lnTo>
                  <a:lnTo>
                    <a:pt x="579" y="131"/>
                  </a:lnTo>
                  <a:lnTo>
                    <a:pt x="574" y="122"/>
                  </a:lnTo>
                  <a:lnTo>
                    <a:pt x="571" y="116"/>
                  </a:lnTo>
                  <a:lnTo>
                    <a:pt x="566" y="110"/>
                  </a:lnTo>
                  <a:lnTo>
                    <a:pt x="559" y="105"/>
                  </a:lnTo>
                  <a:lnTo>
                    <a:pt x="552" y="100"/>
                  </a:lnTo>
                  <a:lnTo>
                    <a:pt x="544" y="97"/>
                  </a:lnTo>
                  <a:lnTo>
                    <a:pt x="535" y="94"/>
                  </a:lnTo>
                  <a:lnTo>
                    <a:pt x="525" y="91"/>
                  </a:lnTo>
                  <a:lnTo>
                    <a:pt x="514" y="90"/>
                  </a:lnTo>
                  <a:lnTo>
                    <a:pt x="502" y="89"/>
                  </a:lnTo>
                  <a:lnTo>
                    <a:pt x="502" y="0"/>
                  </a:lnTo>
                  <a:lnTo>
                    <a:pt x="780" y="0"/>
                  </a:lnTo>
                  <a:lnTo>
                    <a:pt x="780" y="91"/>
                  </a:lnTo>
                  <a:lnTo>
                    <a:pt x="767" y="93"/>
                  </a:lnTo>
                  <a:lnTo>
                    <a:pt x="756" y="94"/>
                  </a:lnTo>
                  <a:lnTo>
                    <a:pt x="745" y="96"/>
                  </a:lnTo>
                  <a:lnTo>
                    <a:pt x="736" y="99"/>
                  </a:lnTo>
                  <a:lnTo>
                    <a:pt x="728" y="102"/>
                  </a:lnTo>
                  <a:lnTo>
                    <a:pt x="721" y="107"/>
                  </a:lnTo>
                  <a:lnTo>
                    <a:pt x="715" y="112"/>
                  </a:lnTo>
                  <a:lnTo>
                    <a:pt x="710" y="118"/>
                  </a:lnTo>
                  <a:lnTo>
                    <a:pt x="705" y="126"/>
                  </a:lnTo>
                  <a:lnTo>
                    <a:pt x="702" y="134"/>
                  </a:lnTo>
                  <a:lnTo>
                    <a:pt x="699" y="145"/>
                  </a:lnTo>
                  <a:lnTo>
                    <a:pt x="697" y="157"/>
                  </a:lnTo>
                  <a:lnTo>
                    <a:pt x="694" y="173"/>
                  </a:lnTo>
                  <a:lnTo>
                    <a:pt x="692" y="189"/>
                  </a:lnTo>
                  <a:lnTo>
                    <a:pt x="692" y="208"/>
                  </a:lnTo>
                  <a:lnTo>
                    <a:pt x="691" y="229"/>
                  </a:lnTo>
                  <a:lnTo>
                    <a:pt x="691" y="463"/>
                  </a:lnTo>
                  <a:lnTo>
                    <a:pt x="691" y="485"/>
                  </a:lnTo>
                  <a:lnTo>
                    <a:pt x="691" y="506"/>
                  </a:lnTo>
                  <a:lnTo>
                    <a:pt x="690" y="526"/>
                  </a:lnTo>
                  <a:lnTo>
                    <a:pt x="688" y="544"/>
                  </a:lnTo>
                  <a:lnTo>
                    <a:pt x="686" y="561"/>
                  </a:lnTo>
                  <a:lnTo>
                    <a:pt x="683" y="577"/>
                  </a:lnTo>
                  <a:lnTo>
                    <a:pt x="680" y="592"/>
                  </a:lnTo>
                  <a:lnTo>
                    <a:pt x="677" y="605"/>
                  </a:lnTo>
                  <a:lnTo>
                    <a:pt x="672" y="617"/>
                  </a:lnTo>
                  <a:lnTo>
                    <a:pt x="668" y="629"/>
                  </a:lnTo>
                  <a:lnTo>
                    <a:pt x="662" y="640"/>
                  </a:lnTo>
                  <a:lnTo>
                    <a:pt x="657" y="651"/>
                  </a:lnTo>
                  <a:lnTo>
                    <a:pt x="650" y="662"/>
                  </a:lnTo>
                  <a:lnTo>
                    <a:pt x="643" y="672"/>
                  </a:lnTo>
                  <a:lnTo>
                    <a:pt x="635" y="681"/>
                  </a:lnTo>
                  <a:lnTo>
                    <a:pt x="627" y="689"/>
                  </a:lnTo>
                  <a:lnTo>
                    <a:pt x="617" y="699"/>
                  </a:lnTo>
                  <a:lnTo>
                    <a:pt x="606" y="708"/>
                  </a:lnTo>
                  <a:lnTo>
                    <a:pt x="595" y="717"/>
                  </a:lnTo>
                  <a:lnTo>
                    <a:pt x="584" y="725"/>
                  </a:lnTo>
                  <a:lnTo>
                    <a:pt x="571" y="731"/>
                  </a:lnTo>
                  <a:lnTo>
                    <a:pt x="559" y="738"/>
                  </a:lnTo>
                  <a:lnTo>
                    <a:pt x="545" y="743"/>
                  </a:lnTo>
                  <a:lnTo>
                    <a:pt x="530" y="749"/>
                  </a:lnTo>
                  <a:lnTo>
                    <a:pt x="516" y="753"/>
                  </a:lnTo>
                  <a:lnTo>
                    <a:pt x="501" y="757"/>
                  </a:lnTo>
                  <a:lnTo>
                    <a:pt x="484" y="761"/>
                  </a:lnTo>
                  <a:lnTo>
                    <a:pt x="468" y="763"/>
                  </a:lnTo>
                  <a:lnTo>
                    <a:pt x="451" y="765"/>
                  </a:lnTo>
                  <a:lnTo>
                    <a:pt x="433" y="766"/>
                  </a:lnTo>
                  <a:lnTo>
                    <a:pt x="415" y="767"/>
                  </a:lnTo>
                  <a:lnTo>
                    <a:pt x="395" y="768"/>
                  </a:lnTo>
                  <a:lnTo>
                    <a:pt x="358" y="767"/>
                  </a:lnTo>
                  <a:lnTo>
                    <a:pt x="324" y="764"/>
                  </a:lnTo>
                  <a:lnTo>
                    <a:pt x="307" y="762"/>
                  </a:lnTo>
                  <a:lnTo>
                    <a:pt x="291" y="759"/>
                  </a:lnTo>
                  <a:lnTo>
                    <a:pt x="275" y="755"/>
                  </a:lnTo>
                  <a:lnTo>
                    <a:pt x="261" y="752"/>
                  </a:lnTo>
                  <a:lnTo>
                    <a:pt x="247" y="748"/>
                  </a:lnTo>
                  <a:lnTo>
                    <a:pt x="234" y="743"/>
                  </a:lnTo>
                  <a:lnTo>
                    <a:pt x="220" y="738"/>
                  </a:lnTo>
                  <a:lnTo>
                    <a:pt x="208" y="732"/>
                  </a:lnTo>
                  <a:lnTo>
                    <a:pt x="196" y="726"/>
                  </a:lnTo>
                  <a:lnTo>
                    <a:pt x="185" y="719"/>
                  </a:lnTo>
                  <a:lnTo>
                    <a:pt x="175" y="711"/>
                  </a:lnTo>
                  <a:lnTo>
                    <a:pt x="165" y="704"/>
                  </a:lnTo>
                  <a:lnTo>
                    <a:pt x="156" y="696"/>
                  </a:lnTo>
                  <a:lnTo>
                    <a:pt x="148" y="686"/>
                  </a:lnTo>
                  <a:lnTo>
                    <a:pt x="139" y="677"/>
                  </a:lnTo>
                  <a:lnTo>
                    <a:pt x="131" y="667"/>
                  </a:lnTo>
                  <a:lnTo>
                    <a:pt x="125" y="657"/>
                  </a:lnTo>
                  <a:lnTo>
                    <a:pt x="118" y="646"/>
                  </a:lnTo>
                  <a:lnTo>
                    <a:pt x="113" y="636"/>
                  </a:lnTo>
                  <a:lnTo>
                    <a:pt x="108" y="623"/>
                  </a:lnTo>
                  <a:lnTo>
                    <a:pt x="104" y="611"/>
                  </a:lnTo>
                  <a:lnTo>
                    <a:pt x="99" y="598"/>
                  </a:lnTo>
                  <a:lnTo>
                    <a:pt x="96" y="585"/>
                  </a:lnTo>
                  <a:lnTo>
                    <a:pt x="94" y="571"/>
                  </a:lnTo>
                  <a:lnTo>
                    <a:pt x="92" y="556"/>
                  </a:lnTo>
                  <a:lnTo>
                    <a:pt x="90" y="542"/>
                  </a:lnTo>
                  <a:lnTo>
                    <a:pt x="90" y="527"/>
                  </a:lnTo>
                  <a:lnTo>
                    <a:pt x="88" y="510"/>
                  </a:lnTo>
                  <a:lnTo>
                    <a:pt x="88" y="231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Freeform 165"/>
            <p:cNvSpPr>
              <a:spLocks/>
            </p:cNvSpPr>
            <p:nvPr/>
          </p:nvSpPr>
          <p:spPr bwMode="auto">
            <a:xfrm>
              <a:off x="1542" y="3225"/>
              <a:ext cx="104" cy="108"/>
            </a:xfrm>
            <a:custGeom>
              <a:avLst/>
              <a:gdLst/>
              <a:ahLst/>
              <a:cxnLst>
                <a:cxn ang="0">
                  <a:pos x="720" y="578"/>
                </a:cxn>
                <a:cxn ang="0">
                  <a:pos x="671" y="651"/>
                </a:cxn>
                <a:cxn ang="0">
                  <a:pos x="612" y="709"/>
                </a:cxn>
                <a:cxn ang="0">
                  <a:pos x="546" y="752"/>
                </a:cxn>
                <a:cxn ang="0">
                  <a:pos x="473" y="777"/>
                </a:cxn>
                <a:cxn ang="0">
                  <a:pos x="393" y="786"/>
                </a:cxn>
                <a:cxn ang="0">
                  <a:pos x="336" y="782"/>
                </a:cxn>
                <a:cxn ang="0">
                  <a:pos x="281" y="770"/>
                </a:cxn>
                <a:cxn ang="0">
                  <a:pos x="226" y="751"/>
                </a:cxn>
                <a:cxn ang="0">
                  <a:pos x="177" y="726"/>
                </a:cxn>
                <a:cxn ang="0">
                  <a:pos x="133" y="694"/>
                </a:cxn>
                <a:cxn ang="0">
                  <a:pos x="91" y="653"/>
                </a:cxn>
                <a:cxn ang="0">
                  <a:pos x="56" y="606"/>
                </a:cxn>
                <a:cxn ang="0">
                  <a:pos x="29" y="553"/>
                </a:cxn>
                <a:cxn ang="0">
                  <a:pos x="11" y="497"/>
                </a:cxn>
                <a:cxn ang="0">
                  <a:pos x="1" y="433"/>
                </a:cxn>
                <a:cxn ang="0">
                  <a:pos x="0" y="366"/>
                </a:cxn>
                <a:cxn ang="0">
                  <a:pos x="6" y="301"/>
                </a:cxn>
                <a:cxn ang="0">
                  <a:pos x="22" y="243"/>
                </a:cxn>
                <a:cxn ang="0">
                  <a:pos x="45" y="189"/>
                </a:cxn>
                <a:cxn ang="0">
                  <a:pos x="78" y="140"/>
                </a:cxn>
                <a:cxn ang="0">
                  <a:pos x="120" y="95"/>
                </a:cxn>
                <a:cxn ang="0">
                  <a:pos x="158" y="64"/>
                </a:cxn>
                <a:cxn ang="0">
                  <a:pos x="202" y="38"/>
                </a:cxn>
                <a:cxn ang="0">
                  <a:pos x="249" y="19"/>
                </a:cxn>
                <a:cxn ang="0">
                  <a:pos x="299" y="6"/>
                </a:cxn>
                <a:cxn ang="0">
                  <a:pos x="351" y="0"/>
                </a:cxn>
                <a:cxn ang="0">
                  <a:pos x="389" y="0"/>
                </a:cxn>
                <a:cxn ang="0">
                  <a:pos x="421" y="5"/>
                </a:cxn>
                <a:cxn ang="0">
                  <a:pos x="453" y="11"/>
                </a:cxn>
                <a:cxn ang="0">
                  <a:pos x="485" y="22"/>
                </a:cxn>
                <a:cxn ang="0">
                  <a:pos x="516" y="35"/>
                </a:cxn>
                <a:cxn ang="0">
                  <a:pos x="548" y="4"/>
                </a:cxn>
                <a:cxn ang="0">
                  <a:pos x="625" y="306"/>
                </a:cxn>
                <a:cxn ang="0">
                  <a:pos x="591" y="239"/>
                </a:cxn>
                <a:cxn ang="0">
                  <a:pos x="552" y="184"/>
                </a:cxn>
                <a:cxn ang="0">
                  <a:pos x="506" y="141"/>
                </a:cxn>
                <a:cxn ang="0">
                  <a:pos x="458" y="112"/>
                </a:cxn>
                <a:cxn ang="0">
                  <a:pos x="410" y="99"/>
                </a:cxn>
                <a:cxn ang="0">
                  <a:pos x="373" y="100"/>
                </a:cxn>
                <a:cxn ang="0">
                  <a:pos x="343" y="106"/>
                </a:cxn>
                <a:cxn ang="0">
                  <a:pos x="315" y="118"/>
                </a:cxn>
                <a:cxn ang="0">
                  <a:pos x="291" y="135"/>
                </a:cxn>
                <a:cxn ang="0">
                  <a:pos x="269" y="159"/>
                </a:cxn>
                <a:cxn ang="0">
                  <a:pos x="249" y="187"/>
                </a:cxn>
                <a:cxn ang="0">
                  <a:pos x="234" y="219"/>
                </a:cxn>
                <a:cxn ang="0">
                  <a:pos x="212" y="296"/>
                </a:cxn>
                <a:cxn ang="0">
                  <a:pos x="205" y="389"/>
                </a:cxn>
                <a:cxn ang="0">
                  <a:pos x="213" y="482"/>
                </a:cxn>
                <a:cxn ang="0">
                  <a:pos x="235" y="559"/>
                </a:cxn>
                <a:cxn ang="0">
                  <a:pos x="252" y="590"/>
                </a:cxn>
                <a:cxn ang="0">
                  <a:pos x="272" y="618"/>
                </a:cxn>
                <a:cxn ang="0">
                  <a:pos x="296" y="641"/>
                </a:cxn>
                <a:cxn ang="0">
                  <a:pos x="322" y="658"/>
                </a:cxn>
                <a:cxn ang="0">
                  <a:pos x="351" y="670"/>
                </a:cxn>
                <a:cxn ang="0">
                  <a:pos x="382" y="675"/>
                </a:cxn>
                <a:cxn ang="0">
                  <a:pos x="421" y="676"/>
                </a:cxn>
                <a:cxn ang="0">
                  <a:pos x="470" y="665"/>
                </a:cxn>
                <a:cxn ang="0">
                  <a:pos x="519" y="641"/>
                </a:cxn>
                <a:cxn ang="0">
                  <a:pos x="565" y="606"/>
                </a:cxn>
                <a:cxn ang="0">
                  <a:pos x="606" y="561"/>
                </a:cxn>
                <a:cxn ang="0">
                  <a:pos x="641" y="507"/>
                </a:cxn>
              </a:cxnLst>
              <a:rect l="0" t="0" r="r" b="b"/>
              <a:pathLst>
                <a:path w="734" h="786">
                  <a:moveTo>
                    <a:pt x="641" y="507"/>
                  </a:moveTo>
                  <a:lnTo>
                    <a:pt x="734" y="550"/>
                  </a:lnTo>
                  <a:lnTo>
                    <a:pt x="720" y="578"/>
                  </a:lnTo>
                  <a:lnTo>
                    <a:pt x="705" y="604"/>
                  </a:lnTo>
                  <a:lnTo>
                    <a:pt x="688" y="629"/>
                  </a:lnTo>
                  <a:lnTo>
                    <a:pt x="671" y="651"/>
                  </a:lnTo>
                  <a:lnTo>
                    <a:pt x="652" y="673"/>
                  </a:lnTo>
                  <a:lnTo>
                    <a:pt x="633" y="692"/>
                  </a:lnTo>
                  <a:lnTo>
                    <a:pt x="612" y="709"/>
                  </a:lnTo>
                  <a:lnTo>
                    <a:pt x="591" y="726"/>
                  </a:lnTo>
                  <a:lnTo>
                    <a:pt x="569" y="740"/>
                  </a:lnTo>
                  <a:lnTo>
                    <a:pt x="546" y="752"/>
                  </a:lnTo>
                  <a:lnTo>
                    <a:pt x="522" y="762"/>
                  </a:lnTo>
                  <a:lnTo>
                    <a:pt x="498" y="771"/>
                  </a:lnTo>
                  <a:lnTo>
                    <a:pt x="473" y="777"/>
                  </a:lnTo>
                  <a:lnTo>
                    <a:pt x="447" y="782"/>
                  </a:lnTo>
                  <a:lnTo>
                    <a:pt x="421" y="785"/>
                  </a:lnTo>
                  <a:lnTo>
                    <a:pt x="393" y="786"/>
                  </a:lnTo>
                  <a:lnTo>
                    <a:pt x="374" y="785"/>
                  </a:lnTo>
                  <a:lnTo>
                    <a:pt x="355" y="784"/>
                  </a:lnTo>
                  <a:lnTo>
                    <a:pt x="336" y="782"/>
                  </a:lnTo>
                  <a:lnTo>
                    <a:pt x="319" y="778"/>
                  </a:lnTo>
                  <a:lnTo>
                    <a:pt x="300" y="775"/>
                  </a:lnTo>
                  <a:lnTo>
                    <a:pt x="281" y="770"/>
                  </a:lnTo>
                  <a:lnTo>
                    <a:pt x="263" y="764"/>
                  </a:lnTo>
                  <a:lnTo>
                    <a:pt x="245" y="758"/>
                  </a:lnTo>
                  <a:lnTo>
                    <a:pt x="226" y="751"/>
                  </a:lnTo>
                  <a:lnTo>
                    <a:pt x="210" y="743"/>
                  </a:lnTo>
                  <a:lnTo>
                    <a:pt x="192" y="734"/>
                  </a:lnTo>
                  <a:lnTo>
                    <a:pt x="177" y="726"/>
                  </a:lnTo>
                  <a:lnTo>
                    <a:pt x="161" y="716"/>
                  </a:lnTo>
                  <a:lnTo>
                    <a:pt x="147" y="705"/>
                  </a:lnTo>
                  <a:lnTo>
                    <a:pt x="133" y="694"/>
                  </a:lnTo>
                  <a:lnTo>
                    <a:pt x="120" y="682"/>
                  </a:lnTo>
                  <a:lnTo>
                    <a:pt x="104" y="667"/>
                  </a:lnTo>
                  <a:lnTo>
                    <a:pt x="91" y="653"/>
                  </a:lnTo>
                  <a:lnTo>
                    <a:pt x="78" y="638"/>
                  </a:lnTo>
                  <a:lnTo>
                    <a:pt x="67" y="622"/>
                  </a:lnTo>
                  <a:lnTo>
                    <a:pt x="56" y="606"/>
                  </a:lnTo>
                  <a:lnTo>
                    <a:pt x="46" y="589"/>
                  </a:lnTo>
                  <a:lnTo>
                    <a:pt x="37" y="572"/>
                  </a:lnTo>
                  <a:lnTo>
                    <a:pt x="29" y="553"/>
                  </a:lnTo>
                  <a:lnTo>
                    <a:pt x="22" y="536"/>
                  </a:lnTo>
                  <a:lnTo>
                    <a:pt x="16" y="516"/>
                  </a:lnTo>
                  <a:lnTo>
                    <a:pt x="11" y="497"/>
                  </a:lnTo>
                  <a:lnTo>
                    <a:pt x="6" y="476"/>
                  </a:lnTo>
                  <a:lnTo>
                    <a:pt x="3" y="455"/>
                  </a:lnTo>
                  <a:lnTo>
                    <a:pt x="1" y="433"/>
                  </a:lnTo>
                  <a:lnTo>
                    <a:pt x="0" y="411"/>
                  </a:lnTo>
                  <a:lnTo>
                    <a:pt x="0" y="389"/>
                  </a:lnTo>
                  <a:lnTo>
                    <a:pt x="0" y="366"/>
                  </a:lnTo>
                  <a:lnTo>
                    <a:pt x="1" y="344"/>
                  </a:lnTo>
                  <a:lnTo>
                    <a:pt x="3" y="322"/>
                  </a:lnTo>
                  <a:lnTo>
                    <a:pt x="6" y="301"/>
                  </a:lnTo>
                  <a:lnTo>
                    <a:pt x="11" y="282"/>
                  </a:lnTo>
                  <a:lnTo>
                    <a:pt x="16" y="262"/>
                  </a:lnTo>
                  <a:lnTo>
                    <a:pt x="22" y="243"/>
                  </a:lnTo>
                  <a:lnTo>
                    <a:pt x="28" y="224"/>
                  </a:lnTo>
                  <a:lnTo>
                    <a:pt x="36" y="207"/>
                  </a:lnTo>
                  <a:lnTo>
                    <a:pt x="45" y="189"/>
                  </a:lnTo>
                  <a:lnTo>
                    <a:pt x="55" y="173"/>
                  </a:lnTo>
                  <a:lnTo>
                    <a:pt x="66" y="156"/>
                  </a:lnTo>
                  <a:lnTo>
                    <a:pt x="78" y="140"/>
                  </a:lnTo>
                  <a:lnTo>
                    <a:pt x="91" y="124"/>
                  </a:lnTo>
                  <a:lnTo>
                    <a:pt x="104" y="110"/>
                  </a:lnTo>
                  <a:lnTo>
                    <a:pt x="120" y="95"/>
                  </a:lnTo>
                  <a:lnTo>
                    <a:pt x="132" y="84"/>
                  </a:lnTo>
                  <a:lnTo>
                    <a:pt x="145" y="74"/>
                  </a:lnTo>
                  <a:lnTo>
                    <a:pt x="158" y="64"/>
                  </a:lnTo>
                  <a:lnTo>
                    <a:pt x="172" y="54"/>
                  </a:lnTo>
                  <a:lnTo>
                    <a:pt x="187" y="46"/>
                  </a:lnTo>
                  <a:lnTo>
                    <a:pt x="202" y="38"/>
                  </a:lnTo>
                  <a:lnTo>
                    <a:pt x="218" y="31"/>
                  </a:lnTo>
                  <a:lnTo>
                    <a:pt x="233" y="24"/>
                  </a:lnTo>
                  <a:lnTo>
                    <a:pt x="249" y="19"/>
                  </a:lnTo>
                  <a:lnTo>
                    <a:pt x="266" y="13"/>
                  </a:lnTo>
                  <a:lnTo>
                    <a:pt x="282" y="9"/>
                  </a:lnTo>
                  <a:lnTo>
                    <a:pt x="299" y="6"/>
                  </a:lnTo>
                  <a:lnTo>
                    <a:pt x="315" y="4"/>
                  </a:lnTo>
                  <a:lnTo>
                    <a:pt x="333" y="1"/>
                  </a:lnTo>
                  <a:lnTo>
                    <a:pt x="351" y="0"/>
                  </a:lnTo>
                  <a:lnTo>
                    <a:pt x="367" y="0"/>
                  </a:lnTo>
                  <a:lnTo>
                    <a:pt x="378" y="0"/>
                  </a:lnTo>
                  <a:lnTo>
                    <a:pt x="389" y="0"/>
                  </a:lnTo>
                  <a:lnTo>
                    <a:pt x="400" y="1"/>
                  </a:lnTo>
                  <a:lnTo>
                    <a:pt x="411" y="2"/>
                  </a:lnTo>
                  <a:lnTo>
                    <a:pt x="421" y="5"/>
                  </a:lnTo>
                  <a:lnTo>
                    <a:pt x="432" y="7"/>
                  </a:lnTo>
                  <a:lnTo>
                    <a:pt x="442" y="9"/>
                  </a:lnTo>
                  <a:lnTo>
                    <a:pt x="453" y="11"/>
                  </a:lnTo>
                  <a:lnTo>
                    <a:pt x="464" y="15"/>
                  </a:lnTo>
                  <a:lnTo>
                    <a:pt x="474" y="18"/>
                  </a:lnTo>
                  <a:lnTo>
                    <a:pt x="485" y="22"/>
                  </a:lnTo>
                  <a:lnTo>
                    <a:pt x="495" y="26"/>
                  </a:lnTo>
                  <a:lnTo>
                    <a:pt x="506" y="31"/>
                  </a:lnTo>
                  <a:lnTo>
                    <a:pt x="516" y="35"/>
                  </a:lnTo>
                  <a:lnTo>
                    <a:pt x="525" y="41"/>
                  </a:lnTo>
                  <a:lnTo>
                    <a:pt x="536" y="46"/>
                  </a:lnTo>
                  <a:lnTo>
                    <a:pt x="548" y="4"/>
                  </a:lnTo>
                  <a:lnTo>
                    <a:pt x="616" y="4"/>
                  </a:lnTo>
                  <a:lnTo>
                    <a:pt x="707" y="278"/>
                  </a:lnTo>
                  <a:lnTo>
                    <a:pt x="625" y="306"/>
                  </a:lnTo>
                  <a:lnTo>
                    <a:pt x="614" y="283"/>
                  </a:lnTo>
                  <a:lnTo>
                    <a:pt x="603" y="260"/>
                  </a:lnTo>
                  <a:lnTo>
                    <a:pt x="591" y="239"/>
                  </a:lnTo>
                  <a:lnTo>
                    <a:pt x="578" y="219"/>
                  </a:lnTo>
                  <a:lnTo>
                    <a:pt x="565" y="201"/>
                  </a:lnTo>
                  <a:lnTo>
                    <a:pt x="552" y="184"/>
                  </a:lnTo>
                  <a:lnTo>
                    <a:pt x="536" y="168"/>
                  </a:lnTo>
                  <a:lnTo>
                    <a:pt x="522" y="153"/>
                  </a:lnTo>
                  <a:lnTo>
                    <a:pt x="506" y="141"/>
                  </a:lnTo>
                  <a:lnTo>
                    <a:pt x="490" y="130"/>
                  </a:lnTo>
                  <a:lnTo>
                    <a:pt x="475" y="120"/>
                  </a:lnTo>
                  <a:lnTo>
                    <a:pt x="458" y="112"/>
                  </a:lnTo>
                  <a:lnTo>
                    <a:pt x="442" y="106"/>
                  </a:lnTo>
                  <a:lnTo>
                    <a:pt x="426" y="103"/>
                  </a:lnTo>
                  <a:lnTo>
                    <a:pt x="410" y="99"/>
                  </a:lnTo>
                  <a:lnTo>
                    <a:pt x="393" y="98"/>
                  </a:lnTo>
                  <a:lnTo>
                    <a:pt x="382" y="99"/>
                  </a:lnTo>
                  <a:lnTo>
                    <a:pt x="373" y="100"/>
                  </a:lnTo>
                  <a:lnTo>
                    <a:pt x="362" y="101"/>
                  </a:lnTo>
                  <a:lnTo>
                    <a:pt x="353" y="104"/>
                  </a:lnTo>
                  <a:lnTo>
                    <a:pt x="343" y="106"/>
                  </a:lnTo>
                  <a:lnTo>
                    <a:pt x="333" y="109"/>
                  </a:lnTo>
                  <a:lnTo>
                    <a:pt x="324" y="113"/>
                  </a:lnTo>
                  <a:lnTo>
                    <a:pt x="315" y="118"/>
                  </a:lnTo>
                  <a:lnTo>
                    <a:pt x="308" y="123"/>
                  </a:lnTo>
                  <a:lnTo>
                    <a:pt x="299" y="129"/>
                  </a:lnTo>
                  <a:lnTo>
                    <a:pt x="291" y="135"/>
                  </a:lnTo>
                  <a:lnTo>
                    <a:pt x="283" y="142"/>
                  </a:lnTo>
                  <a:lnTo>
                    <a:pt x="277" y="150"/>
                  </a:lnTo>
                  <a:lnTo>
                    <a:pt x="269" y="159"/>
                  </a:lnTo>
                  <a:lnTo>
                    <a:pt x="263" y="167"/>
                  </a:lnTo>
                  <a:lnTo>
                    <a:pt x="256" y="176"/>
                  </a:lnTo>
                  <a:lnTo>
                    <a:pt x="249" y="187"/>
                  </a:lnTo>
                  <a:lnTo>
                    <a:pt x="244" y="197"/>
                  </a:lnTo>
                  <a:lnTo>
                    <a:pt x="238" y="208"/>
                  </a:lnTo>
                  <a:lnTo>
                    <a:pt x="234" y="219"/>
                  </a:lnTo>
                  <a:lnTo>
                    <a:pt x="225" y="243"/>
                  </a:lnTo>
                  <a:lnTo>
                    <a:pt x="218" y="268"/>
                  </a:lnTo>
                  <a:lnTo>
                    <a:pt x="212" y="296"/>
                  </a:lnTo>
                  <a:lnTo>
                    <a:pt x="209" y="326"/>
                  </a:lnTo>
                  <a:lnTo>
                    <a:pt x="205" y="356"/>
                  </a:lnTo>
                  <a:lnTo>
                    <a:pt x="205" y="389"/>
                  </a:lnTo>
                  <a:lnTo>
                    <a:pt x="207" y="422"/>
                  </a:lnTo>
                  <a:lnTo>
                    <a:pt x="209" y="453"/>
                  </a:lnTo>
                  <a:lnTo>
                    <a:pt x="213" y="482"/>
                  </a:lnTo>
                  <a:lnTo>
                    <a:pt x="219" y="509"/>
                  </a:lnTo>
                  <a:lnTo>
                    <a:pt x="226" y="534"/>
                  </a:lnTo>
                  <a:lnTo>
                    <a:pt x="235" y="559"/>
                  </a:lnTo>
                  <a:lnTo>
                    <a:pt x="241" y="570"/>
                  </a:lnTo>
                  <a:lnTo>
                    <a:pt x="246" y="581"/>
                  </a:lnTo>
                  <a:lnTo>
                    <a:pt x="252" y="590"/>
                  </a:lnTo>
                  <a:lnTo>
                    <a:pt x="258" y="600"/>
                  </a:lnTo>
                  <a:lnTo>
                    <a:pt x="265" y="609"/>
                  </a:lnTo>
                  <a:lnTo>
                    <a:pt x="272" y="618"/>
                  </a:lnTo>
                  <a:lnTo>
                    <a:pt x="279" y="627"/>
                  </a:lnTo>
                  <a:lnTo>
                    <a:pt x="288" y="633"/>
                  </a:lnTo>
                  <a:lnTo>
                    <a:pt x="296" y="641"/>
                  </a:lnTo>
                  <a:lnTo>
                    <a:pt x="304" y="647"/>
                  </a:lnTo>
                  <a:lnTo>
                    <a:pt x="312" y="652"/>
                  </a:lnTo>
                  <a:lnTo>
                    <a:pt x="322" y="658"/>
                  </a:lnTo>
                  <a:lnTo>
                    <a:pt x="331" y="662"/>
                  </a:lnTo>
                  <a:lnTo>
                    <a:pt x="341" y="666"/>
                  </a:lnTo>
                  <a:lnTo>
                    <a:pt x="351" y="670"/>
                  </a:lnTo>
                  <a:lnTo>
                    <a:pt x="360" y="672"/>
                  </a:lnTo>
                  <a:lnTo>
                    <a:pt x="371" y="674"/>
                  </a:lnTo>
                  <a:lnTo>
                    <a:pt x="382" y="675"/>
                  </a:lnTo>
                  <a:lnTo>
                    <a:pt x="393" y="676"/>
                  </a:lnTo>
                  <a:lnTo>
                    <a:pt x="404" y="676"/>
                  </a:lnTo>
                  <a:lnTo>
                    <a:pt x="421" y="676"/>
                  </a:lnTo>
                  <a:lnTo>
                    <a:pt x="437" y="674"/>
                  </a:lnTo>
                  <a:lnTo>
                    <a:pt x="454" y="670"/>
                  </a:lnTo>
                  <a:lnTo>
                    <a:pt x="470" y="665"/>
                  </a:lnTo>
                  <a:lnTo>
                    <a:pt x="486" y="659"/>
                  </a:lnTo>
                  <a:lnTo>
                    <a:pt x="502" y="651"/>
                  </a:lnTo>
                  <a:lnTo>
                    <a:pt x="519" y="641"/>
                  </a:lnTo>
                  <a:lnTo>
                    <a:pt x="534" y="631"/>
                  </a:lnTo>
                  <a:lnTo>
                    <a:pt x="551" y="619"/>
                  </a:lnTo>
                  <a:lnTo>
                    <a:pt x="565" y="606"/>
                  </a:lnTo>
                  <a:lnTo>
                    <a:pt x="579" y="592"/>
                  </a:lnTo>
                  <a:lnTo>
                    <a:pt x="594" y="576"/>
                  </a:lnTo>
                  <a:lnTo>
                    <a:pt x="606" y="561"/>
                  </a:lnTo>
                  <a:lnTo>
                    <a:pt x="618" y="543"/>
                  </a:lnTo>
                  <a:lnTo>
                    <a:pt x="630" y="526"/>
                  </a:lnTo>
                  <a:lnTo>
                    <a:pt x="641" y="507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3" name="Freeform 166"/>
            <p:cNvSpPr>
              <a:spLocks noEditPoints="1"/>
            </p:cNvSpPr>
            <p:nvPr/>
          </p:nvSpPr>
          <p:spPr bwMode="auto">
            <a:xfrm>
              <a:off x="1713" y="3139"/>
              <a:ext cx="117" cy="112"/>
            </a:xfrm>
            <a:custGeom>
              <a:avLst/>
              <a:gdLst/>
              <a:ahLst/>
              <a:cxnLst>
                <a:cxn ang="0">
                  <a:pos x="217" y="490"/>
                </a:cxn>
                <a:cxn ang="0">
                  <a:pos x="243" y="582"/>
                </a:cxn>
                <a:cxn ang="0">
                  <a:pos x="267" y="622"/>
                </a:cxn>
                <a:cxn ang="0">
                  <a:pos x="297" y="653"/>
                </a:cxn>
                <a:cxn ang="0">
                  <a:pos x="331" y="675"/>
                </a:cxn>
                <a:cxn ang="0">
                  <a:pos x="372" y="687"/>
                </a:cxn>
                <a:cxn ang="0">
                  <a:pos x="417" y="690"/>
                </a:cxn>
                <a:cxn ang="0">
                  <a:pos x="460" y="683"/>
                </a:cxn>
                <a:cxn ang="0">
                  <a:pos x="497" y="665"/>
                </a:cxn>
                <a:cxn ang="0">
                  <a:pos x="530" y="639"/>
                </a:cxn>
                <a:cxn ang="0">
                  <a:pos x="556" y="602"/>
                </a:cxn>
                <a:cxn ang="0">
                  <a:pos x="582" y="545"/>
                </a:cxn>
                <a:cxn ang="0">
                  <a:pos x="602" y="427"/>
                </a:cxn>
                <a:cxn ang="0">
                  <a:pos x="595" y="295"/>
                </a:cxn>
                <a:cxn ang="0">
                  <a:pos x="569" y="204"/>
                </a:cxn>
                <a:cxn ang="0">
                  <a:pos x="544" y="163"/>
                </a:cxn>
                <a:cxn ang="0">
                  <a:pos x="515" y="131"/>
                </a:cxn>
                <a:cxn ang="0">
                  <a:pos x="479" y="109"/>
                </a:cxn>
                <a:cxn ang="0">
                  <a:pos x="439" y="97"/>
                </a:cxn>
                <a:cxn ang="0">
                  <a:pos x="394" y="95"/>
                </a:cxn>
                <a:cxn ang="0">
                  <a:pos x="351" y="102"/>
                </a:cxn>
                <a:cxn ang="0">
                  <a:pos x="313" y="119"/>
                </a:cxn>
                <a:cxn ang="0">
                  <a:pos x="282" y="145"/>
                </a:cxn>
                <a:cxn ang="0">
                  <a:pos x="254" y="182"/>
                </a:cxn>
                <a:cxn ang="0">
                  <a:pos x="230" y="240"/>
                </a:cxn>
                <a:cxn ang="0">
                  <a:pos x="210" y="357"/>
                </a:cxn>
                <a:cxn ang="0">
                  <a:pos x="1" y="350"/>
                </a:cxn>
                <a:cxn ang="0">
                  <a:pos x="15" y="269"/>
                </a:cxn>
                <a:cxn ang="0">
                  <a:pos x="43" y="199"/>
                </a:cxn>
                <a:cxn ang="0">
                  <a:pos x="85" y="137"/>
                </a:cxn>
                <a:cxn ang="0">
                  <a:pos x="141" y="83"/>
                </a:cxn>
                <a:cxn ang="0">
                  <a:pos x="205" y="42"/>
                </a:cxn>
                <a:cxn ang="0">
                  <a:pos x="278" y="16"/>
                </a:cxn>
                <a:cxn ang="0">
                  <a:pos x="361" y="1"/>
                </a:cxn>
                <a:cxn ang="0">
                  <a:pos x="450" y="1"/>
                </a:cxn>
                <a:cxn ang="0">
                  <a:pos x="532" y="16"/>
                </a:cxn>
                <a:cxn ang="0">
                  <a:pos x="605" y="42"/>
                </a:cxn>
                <a:cxn ang="0">
                  <a:pos x="671" y="83"/>
                </a:cxn>
                <a:cxn ang="0">
                  <a:pos x="726" y="137"/>
                </a:cxn>
                <a:cxn ang="0">
                  <a:pos x="769" y="199"/>
                </a:cxn>
                <a:cxn ang="0">
                  <a:pos x="796" y="269"/>
                </a:cxn>
                <a:cxn ang="0">
                  <a:pos x="810" y="350"/>
                </a:cxn>
                <a:cxn ang="0">
                  <a:pos x="810" y="435"/>
                </a:cxn>
                <a:cxn ang="0">
                  <a:pos x="796" y="515"/>
                </a:cxn>
                <a:cxn ang="0">
                  <a:pos x="769" y="586"/>
                </a:cxn>
                <a:cxn ang="0">
                  <a:pos x="726" y="649"/>
                </a:cxn>
                <a:cxn ang="0">
                  <a:pos x="671" y="701"/>
                </a:cxn>
                <a:cxn ang="0">
                  <a:pos x="605" y="742"/>
                </a:cxn>
                <a:cxn ang="0">
                  <a:pos x="532" y="770"/>
                </a:cxn>
                <a:cxn ang="0">
                  <a:pos x="450" y="783"/>
                </a:cxn>
                <a:cxn ang="0">
                  <a:pos x="361" y="783"/>
                </a:cxn>
                <a:cxn ang="0">
                  <a:pos x="278" y="770"/>
                </a:cxn>
                <a:cxn ang="0">
                  <a:pos x="205" y="742"/>
                </a:cxn>
                <a:cxn ang="0">
                  <a:pos x="141" y="701"/>
                </a:cxn>
                <a:cxn ang="0">
                  <a:pos x="85" y="649"/>
                </a:cxn>
                <a:cxn ang="0">
                  <a:pos x="43" y="586"/>
                </a:cxn>
                <a:cxn ang="0">
                  <a:pos x="15" y="515"/>
                </a:cxn>
                <a:cxn ang="0">
                  <a:pos x="1" y="435"/>
                </a:cxn>
              </a:cxnLst>
              <a:rect l="0" t="0" r="r" b="b"/>
              <a:pathLst>
                <a:path w="813" h="785">
                  <a:moveTo>
                    <a:pt x="210" y="393"/>
                  </a:moveTo>
                  <a:lnTo>
                    <a:pt x="210" y="427"/>
                  </a:lnTo>
                  <a:lnTo>
                    <a:pt x="213" y="460"/>
                  </a:lnTo>
                  <a:lnTo>
                    <a:pt x="217" y="490"/>
                  </a:lnTo>
                  <a:lnTo>
                    <a:pt x="222" y="519"/>
                  </a:lnTo>
                  <a:lnTo>
                    <a:pt x="230" y="545"/>
                  </a:lnTo>
                  <a:lnTo>
                    <a:pt x="239" y="570"/>
                  </a:lnTo>
                  <a:lnTo>
                    <a:pt x="243" y="582"/>
                  </a:lnTo>
                  <a:lnTo>
                    <a:pt x="249" y="593"/>
                  </a:lnTo>
                  <a:lnTo>
                    <a:pt x="254" y="602"/>
                  </a:lnTo>
                  <a:lnTo>
                    <a:pt x="261" y="612"/>
                  </a:lnTo>
                  <a:lnTo>
                    <a:pt x="267" y="622"/>
                  </a:lnTo>
                  <a:lnTo>
                    <a:pt x="274" y="631"/>
                  </a:lnTo>
                  <a:lnTo>
                    <a:pt x="282" y="639"/>
                  </a:lnTo>
                  <a:lnTo>
                    <a:pt x="289" y="646"/>
                  </a:lnTo>
                  <a:lnTo>
                    <a:pt x="297" y="653"/>
                  </a:lnTo>
                  <a:lnTo>
                    <a:pt x="305" y="660"/>
                  </a:lnTo>
                  <a:lnTo>
                    <a:pt x="313" y="665"/>
                  </a:lnTo>
                  <a:lnTo>
                    <a:pt x="322" y="671"/>
                  </a:lnTo>
                  <a:lnTo>
                    <a:pt x="331" y="675"/>
                  </a:lnTo>
                  <a:lnTo>
                    <a:pt x="341" y="679"/>
                  </a:lnTo>
                  <a:lnTo>
                    <a:pt x="351" y="683"/>
                  </a:lnTo>
                  <a:lnTo>
                    <a:pt x="361" y="685"/>
                  </a:lnTo>
                  <a:lnTo>
                    <a:pt x="372" y="687"/>
                  </a:lnTo>
                  <a:lnTo>
                    <a:pt x="383" y="689"/>
                  </a:lnTo>
                  <a:lnTo>
                    <a:pt x="394" y="690"/>
                  </a:lnTo>
                  <a:lnTo>
                    <a:pt x="405" y="690"/>
                  </a:lnTo>
                  <a:lnTo>
                    <a:pt x="417" y="690"/>
                  </a:lnTo>
                  <a:lnTo>
                    <a:pt x="428" y="689"/>
                  </a:lnTo>
                  <a:lnTo>
                    <a:pt x="439" y="687"/>
                  </a:lnTo>
                  <a:lnTo>
                    <a:pt x="450" y="685"/>
                  </a:lnTo>
                  <a:lnTo>
                    <a:pt x="460" y="683"/>
                  </a:lnTo>
                  <a:lnTo>
                    <a:pt x="470" y="679"/>
                  </a:lnTo>
                  <a:lnTo>
                    <a:pt x="479" y="675"/>
                  </a:lnTo>
                  <a:lnTo>
                    <a:pt x="488" y="671"/>
                  </a:lnTo>
                  <a:lnTo>
                    <a:pt x="497" y="665"/>
                  </a:lnTo>
                  <a:lnTo>
                    <a:pt x="506" y="660"/>
                  </a:lnTo>
                  <a:lnTo>
                    <a:pt x="515" y="653"/>
                  </a:lnTo>
                  <a:lnTo>
                    <a:pt x="522" y="646"/>
                  </a:lnTo>
                  <a:lnTo>
                    <a:pt x="530" y="639"/>
                  </a:lnTo>
                  <a:lnTo>
                    <a:pt x="537" y="631"/>
                  </a:lnTo>
                  <a:lnTo>
                    <a:pt x="544" y="622"/>
                  </a:lnTo>
                  <a:lnTo>
                    <a:pt x="551" y="612"/>
                  </a:lnTo>
                  <a:lnTo>
                    <a:pt x="556" y="602"/>
                  </a:lnTo>
                  <a:lnTo>
                    <a:pt x="563" y="591"/>
                  </a:lnTo>
                  <a:lnTo>
                    <a:pt x="569" y="580"/>
                  </a:lnTo>
                  <a:lnTo>
                    <a:pt x="573" y="570"/>
                  </a:lnTo>
                  <a:lnTo>
                    <a:pt x="582" y="545"/>
                  </a:lnTo>
                  <a:lnTo>
                    <a:pt x="589" y="518"/>
                  </a:lnTo>
                  <a:lnTo>
                    <a:pt x="595" y="490"/>
                  </a:lnTo>
                  <a:lnTo>
                    <a:pt x="599" y="460"/>
                  </a:lnTo>
                  <a:lnTo>
                    <a:pt x="602" y="427"/>
                  </a:lnTo>
                  <a:lnTo>
                    <a:pt x="603" y="393"/>
                  </a:lnTo>
                  <a:lnTo>
                    <a:pt x="602" y="357"/>
                  </a:lnTo>
                  <a:lnTo>
                    <a:pt x="599" y="326"/>
                  </a:lnTo>
                  <a:lnTo>
                    <a:pt x="595" y="295"/>
                  </a:lnTo>
                  <a:lnTo>
                    <a:pt x="589" y="266"/>
                  </a:lnTo>
                  <a:lnTo>
                    <a:pt x="582" y="240"/>
                  </a:lnTo>
                  <a:lnTo>
                    <a:pt x="573" y="216"/>
                  </a:lnTo>
                  <a:lnTo>
                    <a:pt x="569" y="204"/>
                  </a:lnTo>
                  <a:lnTo>
                    <a:pt x="563" y="193"/>
                  </a:lnTo>
                  <a:lnTo>
                    <a:pt x="556" y="183"/>
                  </a:lnTo>
                  <a:lnTo>
                    <a:pt x="551" y="172"/>
                  </a:lnTo>
                  <a:lnTo>
                    <a:pt x="544" y="163"/>
                  </a:lnTo>
                  <a:lnTo>
                    <a:pt x="537" y="154"/>
                  </a:lnTo>
                  <a:lnTo>
                    <a:pt x="530" y="146"/>
                  </a:lnTo>
                  <a:lnTo>
                    <a:pt x="522" y="139"/>
                  </a:lnTo>
                  <a:lnTo>
                    <a:pt x="515" y="131"/>
                  </a:lnTo>
                  <a:lnTo>
                    <a:pt x="506" y="124"/>
                  </a:lnTo>
                  <a:lnTo>
                    <a:pt x="497" y="119"/>
                  </a:lnTo>
                  <a:lnTo>
                    <a:pt x="488" y="113"/>
                  </a:lnTo>
                  <a:lnTo>
                    <a:pt x="479" y="109"/>
                  </a:lnTo>
                  <a:lnTo>
                    <a:pt x="470" y="106"/>
                  </a:lnTo>
                  <a:lnTo>
                    <a:pt x="460" y="102"/>
                  </a:lnTo>
                  <a:lnTo>
                    <a:pt x="450" y="99"/>
                  </a:lnTo>
                  <a:lnTo>
                    <a:pt x="439" y="97"/>
                  </a:lnTo>
                  <a:lnTo>
                    <a:pt x="428" y="96"/>
                  </a:lnTo>
                  <a:lnTo>
                    <a:pt x="417" y="95"/>
                  </a:lnTo>
                  <a:lnTo>
                    <a:pt x="405" y="95"/>
                  </a:lnTo>
                  <a:lnTo>
                    <a:pt x="394" y="95"/>
                  </a:lnTo>
                  <a:lnTo>
                    <a:pt x="383" y="96"/>
                  </a:lnTo>
                  <a:lnTo>
                    <a:pt x="372" y="97"/>
                  </a:lnTo>
                  <a:lnTo>
                    <a:pt x="361" y="99"/>
                  </a:lnTo>
                  <a:lnTo>
                    <a:pt x="351" y="102"/>
                  </a:lnTo>
                  <a:lnTo>
                    <a:pt x="341" y="106"/>
                  </a:lnTo>
                  <a:lnTo>
                    <a:pt x="331" y="109"/>
                  </a:lnTo>
                  <a:lnTo>
                    <a:pt x="322" y="113"/>
                  </a:lnTo>
                  <a:lnTo>
                    <a:pt x="313" y="119"/>
                  </a:lnTo>
                  <a:lnTo>
                    <a:pt x="305" y="124"/>
                  </a:lnTo>
                  <a:lnTo>
                    <a:pt x="297" y="131"/>
                  </a:lnTo>
                  <a:lnTo>
                    <a:pt x="289" y="138"/>
                  </a:lnTo>
                  <a:lnTo>
                    <a:pt x="282" y="145"/>
                  </a:lnTo>
                  <a:lnTo>
                    <a:pt x="274" y="154"/>
                  </a:lnTo>
                  <a:lnTo>
                    <a:pt x="267" y="163"/>
                  </a:lnTo>
                  <a:lnTo>
                    <a:pt x="261" y="172"/>
                  </a:lnTo>
                  <a:lnTo>
                    <a:pt x="254" y="182"/>
                  </a:lnTo>
                  <a:lnTo>
                    <a:pt x="249" y="193"/>
                  </a:lnTo>
                  <a:lnTo>
                    <a:pt x="243" y="204"/>
                  </a:lnTo>
                  <a:lnTo>
                    <a:pt x="239" y="215"/>
                  </a:lnTo>
                  <a:lnTo>
                    <a:pt x="230" y="240"/>
                  </a:lnTo>
                  <a:lnTo>
                    <a:pt x="222" y="266"/>
                  </a:lnTo>
                  <a:lnTo>
                    <a:pt x="217" y="295"/>
                  </a:lnTo>
                  <a:lnTo>
                    <a:pt x="213" y="324"/>
                  </a:lnTo>
                  <a:lnTo>
                    <a:pt x="210" y="357"/>
                  </a:lnTo>
                  <a:lnTo>
                    <a:pt x="210" y="393"/>
                  </a:lnTo>
                  <a:close/>
                  <a:moveTo>
                    <a:pt x="0" y="393"/>
                  </a:moveTo>
                  <a:lnTo>
                    <a:pt x="0" y="371"/>
                  </a:lnTo>
                  <a:lnTo>
                    <a:pt x="1" y="350"/>
                  </a:lnTo>
                  <a:lnTo>
                    <a:pt x="3" y="329"/>
                  </a:lnTo>
                  <a:lnTo>
                    <a:pt x="7" y="308"/>
                  </a:lnTo>
                  <a:lnTo>
                    <a:pt x="10" y="289"/>
                  </a:lnTo>
                  <a:lnTo>
                    <a:pt x="15" y="269"/>
                  </a:lnTo>
                  <a:lnTo>
                    <a:pt x="21" y="251"/>
                  </a:lnTo>
                  <a:lnTo>
                    <a:pt x="28" y="233"/>
                  </a:lnTo>
                  <a:lnTo>
                    <a:pt x="35" y="216"/>
                  </a:lnTo>
                  <a:lnTo>
                    <a:pt x="43" y="199"/>
                  </a:lnTo>
                  <a:lnTo>
                    <a:pt x="53" y="183"/>
                  </a:lnTo>
                  <a:lnTo>
                    <a:pt x="63" y="166"/>
                  </a:lnTo>
                  <a:lnTo>
                    <a:pt x="74" y="151"/>
                  </a:lnTo>
                  <a:lnTo>
                    <a:pt x="85" y="137"/>
                  </a:lnTo>
                  <a:lnTo>
                    <a:pt x="98" y="122"/>
                  </a:lnTo>
                  <a:lnTo>
                    <a:pt x="111" y="108"/>
                  </a:lnTo>
                  <a:lnTo>
                    <a:pt x="125" y="95"/>
                  </a:lnTo>
                  <a:lnTo>
                    <a:pt x="141" y="83"/>
                  </a:lnTo>
                  <a:lnTo>
                    <a:pt x="156" y="72"/>
                  </a:lnTo>
                  <a:lnTo>
                    <a:pt x="172" y="61"/>
                  </a:lnTo>
                  <a:lnTo>
                    <a:pt x="188" y="51"/>
                  </a:lnTo>
                  <a:lnTo>
                    <a:pt x="205" y="42"/>
                  </a:lnTo>
                  <a:lnTo>
                    <a:pt x="222" y="34"/>
                  </a:lnTo>
                  <a:lnTo>
                    <a:pt x="241" y="27"/>
                  </a:lnTo>
                  <a:lnTo>
                    <a:pt x="260" y="21"/>
                  </a:lnTo>
                  <a:lnTo>
                    <a:pt x="278" y="16"/>
                  </a:lnTo>
                  <a:lnTo>
                    <a:pt x="298" y="10"/>
                  </a:lnTo>
                  <a:lnTo>
                    <a:pt x="319" y="7"/>
                  </a:lnTo>
                  <a:lnTo>
                    <a:pt x="340" y="4"/>
                  </a:lnTo>
                  <a:lnTo>
                    <a:pt x="361" y="1"/>
                  </a:lnTo>
                  <a:lnTo>
                    <a:pt x="383" y="0"/>
                  </a:lnTo>
                  <a:lnTo>
                    <a:pt x="405" y="0"/>
                  </a:lnTo>
                  <a:lnTo>
                    <a:pt x="428" y="0"/>
                  </a:lnTo>
                  <a:lnTo>
                    <a:pt x="450" y="1"/>
                  </a:lnTo>
                  <a:lnTo>
                    <a:pt x="471" y="4"/>
                  </a:lnTo>
                  <a:lnTo>
                    <a:pt x="492" y="7"/>
                  </a:lnTo>
                  <a:lnTo>
                    <a:pt x="512" y="10"/>
                  </a:lnTo>
                  <a:lnTo>
                    <a:pt x="532" y="16"/>
                  </a:lnTo>
                  <a:lnTo>
                    <a:pt x="551" y="21"/>
                  </a:lnTo>
                  <a:lnTo>
                    <a:pt x="570" y="27"/>
                  </a:lnTo>
                  <a:lnTo>
                    <a:pt x="587" y="34"/>
                  </a:lnTo>
                  <a:lnTo>
                    <a:pt x="605" y="42"/>
                  </a:lnTo>
                  <a:lnTo>
                    <a:pt x="622" y="51"/>
                  </a:lnTo>
                  <a:lnTo>
                    <a:pt x="639" y="61"/>
                  </a:lnTo>
                  <a:lnTo>
                    <a:pt x="655" y="72"/>
                  </a:lnTo>
                  <a:lnTo>
                    <a:pt x="671" y="83"/>
                  </a:lnTo>
                  <a:lnTo>
                    <a:pt x="685" y="95"/>
                  </a:lnTo>
                  <a:lnTo>
                    <a:pt x="699" y="108"/>
                  </a:lnTo>
                  <a:lnTo>
                    <a:pt x="714" y="122"/>
                  </a:lnTo>
                  <a:lnTo>
                    <a:pt x="726" y="137"/>
                  </a:lnTo>
                  <a:lnTo>
                    <a:pt x="738" y="151"/>
                  </a:lnTo>
                  <a:lnTo>
                    <a:pt x="749" y="166"/>
                  </a:lnTo>
                  <a:lnTo>
                    <a:pt x="759" y="183"/>
                  </a:lnTo>
                  <a:lnTo>
                    <a:pt x="769" y="199"/>
                  </a:lnTo>
                  <a:lnTo>
                    <a:pt x="776" y="216"/>
                  </a:lnTo>
                  <a:lnTo>
                    <a:pt x="784" y="233"/>
                  </a:lnTo>
                  <a:lnTo>
                    <a:pt x="791" y="252"/>
                  </a:lnTo>
                  <a:lnTo>
                    <a:pt x="796" y="269"/>
                  </a:lnTo>
                  <a:lnTo>
                    <a:pt x="802" y="289"/>
                  </a:lnTo>
                  <a:lnTo>
                    <a:pt x="805" y="309"/>
                  </a:lnTo>
                  <a:lnTo>
                    <a:pt x="808" y="329"/>
                  </a:lnTo>
                  <a:lnTo>
                    <a:pt x="810" y="350"/>
                  </a:lnTo>
                  <a:lnTo>
                    <a:pt x="812" y="371"/>
                  </a:lnTo>
                  <a:lnTo>
                    <a:pt x="813" y="393"/>
                  </a:lnTo>
                  <a:lnTo>
                    <a:pt x="812" y="413"/>
                  </a:lnTo>
                  <a:lnTo>
                    <a:pt x="810" y="435"/>
                  </a:lnTo>
                  <a:lnTo>
                    <a:pt x="808" y="456"/>
                  </a:lnTo>
                  <a:lnTo>
                    <a:pt x="805" y="476"/>
                  </a:lnTo>
                  <a:lnTo>
                    <a:pt x="802" y="496"/>
                  </a:lnTo>
                  <a:lnTo>
                    <a:pt x="796" y="515"/>
                  </a:lnTo>
                  <a:lnTo>
                    <a:pt x="791" y="533"/>
                  </a:lnTo>
                  <a:lnTo>
                    <a:pt x="784" y="551"/>
                  </a:lnTo>
                  <a:lnTo>
                    <a:pt x="776" y="568"/>
                  </a:lnTo>
                  <a:lnTo>
                    <a:pt x="769" y="586"/>
                  </a:lnTo>
                  <a:lnTo>
                    <a:pt x="759" y="602"/>
                  </a:lnTo>
                  <a:lnTo>
                    <a:pt x="749" y="618"/>
                  </a:lnTo>
                  <a:lnTo>
                    <a:pt x="738" y="633"/>
                  </a:lnTo>
                  <a:lnTo>
                    <a:pt x="726" y="649"/>
                  </a:lnTo>
                  <a:lnTo>
                    <a:pt x="714" y="663"/>
                  </a:lnTo>
                  <a:lnTo>
                    <a:pt x="699" y="676"/>
                  </a:lnTo>
                  <a:lnTo>
                    <a:pt x="685" y="689"/>
                  </a:lnTo>
                  <a:lnTo>
                    <a:pt x="671" y="701"/>
                  </a:lnTo>
                  <a:lnTo>
                    <a:pt x="655" y="713"/>
                  </a:lnTo>
                  <a:lnTo>
                    <a:pt x="639" y="723"/>
                  </a:lnTo>
                  <a:lnTo>
                    <a:pt x="622" y="733"/>
                  </a:lnTo>
                  <a:lnTo>
                    <a:pt x="605" y="742"/>
                  </a:lnTo>
                  <a:lnTo>
                    <a:pt x="587" y="751"/>
                  </a:lnTo>
                  <a:lnTo>
                    <a:pt x="570" y="757"/>
                  </a:lnTo>
                  <a:lnTo>
                    <a:pt x="551" y="764"/>
                  </a:lnTo>
                  <a:lnTo>
                    <a:pt x="532" y="770"/>
                  </a:lnTo>
                  <a:lnTo>
                    <a:pt x="512" y="774"/>
                  </a:lnTo>
                  <a:lnTo>
                    <a:pt x="492" y="778"/>
                  </a:lnTo>
                  <a:lnTo>
                    <a:pt x="471" y="781"/>
                  </a:lnTo>
                  <a:lnTo>
                    <a:pt x="450" y="783"/>
                  </a:lnTo>
                  <a:lnTo>
                    <a:pt x="428" y="784"/>
                  </a:lnTo>
                  <a:lnTo>
                    <a:pt x="405" y="785"/>
                  </a:lnTo>
                  <a:lnTo>
                    <a:pt x="383" y="784"/>
                  </a:lnTo>
                  <a:lnTo>
                    <a:pt x="361" y="783"/>
                  </a:lnTo>
                  <a:lnTo>
                    <a:pt x="340" y="781"/>
                  </a:lnTo>
                  <a:lnTo>
                    <a:pt x="319" y="778"/>
                  </a:lnTo>
                  <a:lnTo>
                    <a:pt x="298" y="774"/>
                  </a:lnTo>
                  <a:lnTo>
                    <a:pt x="278" y="770"/>
                  </a:lnTo>
                  <a:lnTo>
                    <a:pt x="260" y="764"/>
                  </a:lnTo>
                  <a:lnTo>
                    <a:pt x="241" y="757"/>
                  </a:lnTo>
                  <a:lnTo>
                    <a:pt x="222" y="751"/>
                  </a:lnTo>
                  <a:lnTo>
                    <a:pt x="205" y="742"/>
                  </a:lnTo>
                  <a:lnTo>
                    <a:pt x="188" y="733"/>
                  </a:lnTo>
                  <a:lnTo>
                    <a:pt x="172" y="723"/>
                  </a:lnTo>
                  <a:lnTo>
                    <a:pt x="156" y="713"/>
                  </a:lnTo>
                  <a:lnTo>
                    <a:pt x="141" y="701"/>
                  </a:lnTo>
                  <a:lnTo>
                    <a:pt x="125" y="689"/>
                  </a:lnTo>
                  <a:lnTo>
                    <a:pt x="111" y="676"/>
                  </a:lnTo>
                  <a:lnTo>
                    <a:pt x="98" y="663"/>
                  </a:lnTo>
                  <a:lnTo>
                    <a:pt x="85" y="649"/>
                  </a:lnTo>
                  <a:lnTo>
                    <a:pt x="74" y="633"/>
                  </a:lnTo>
                  <a:lnTo>
                    <a:pt x="63" y="618"/>
                  </a:lnTo>
                  <a:lnTo>
                    <a:pt x="53" y="602"/>
                  </a:lnTo>
                  <a:lnTo>
                    <a:pt x="43" y="586"/>
                  </a:lnTo>
                  <a:lnTo>
                    <a:pt x="35" y="568"/>
                  </a:lnTo>
                  <a:lnTo>
                    <a:pt x="28" y="551"/>
                  </a:lnTo>
                  <a:lnTo>
                    <a:pt x="21" y="533"/>
                  </a:lnTo>
                  <a:lnTo>
                    <a:pt x="15" y="515"/>
                  </a:lnTo>
                  <a:lnTo>
                    <a:pt x="10" y="496"/>
                  </a:lnTo>
                  <a:lnTo>
                    <a:pt x="7" y="476"/>
                  </a:lnTo>
                  <a:lnTo>
                    <a:pt x="3" y="456"/>
                  </a:lnTo>
                  <a:lnTo>
                    <a:pt x="1" y="435"/>
                  </a:lnTo>
                  <a:lnTo>
                    <a:pt x="0" y="413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Freeform 167"/>
            <p:cNvSpPr>
              <a:spLocks/>
            </p:cNvSpPr>
            <p:nvPr/>
          </p:nvSpPr>
          <p:spPr bwMode="auto">
            <a:xfrm>
              <a:off x="1875" y="3053"/>
              <a:ext cx="138" cy="108"/>
            </a:xfrm>
            <a:custGeom>
              <a:avLst/>
              <a:gdLst/>
              <a:ahLst/>
              <a:cxnLst>
                <a:cxn ang="0">
                  <a:pos x="197" y="522"/>
                </a:cxn>
                <a:cxn ang="0">
                  <a:pos x="198" y="562"/>
                </a:cxn>
                <a:cxn ang="0">
                  <a:pos x="202" y="595"/>
                </a:cxn>
                <a:cxn ang="0">
                  <a:pos x="208" y="620"/>
                </a:cxn>
                <a:cxn ang="0">
                  <a:pos x="215" y="636"/>
                </a:cxn>
                <a:cxn ang="0">
                  <a:pos x="228" y="646"/>
                </a:cxn>
                <a:cxn ang="0">
                  <a:pos x="244" y="654"/>
                </a:cxn>
                <a:cxn ang="0">
                  <a:pos x="264" y="659"/>
                </a:cxn>
                <a:cxn ang="0">
                  <a:pos x="289" y="660"/>
                </a:cxn>
                <a:cxn ang="0">
                  <a:pos x="292" y="750"/>
                </a:cxn>
                <a:cxn ang="0">
                  <a:pos x="0" y="658"/>
                </a:cxn>
                <a:cxn ang="0">
                  <a:pos x="24" y="656"/>
                </a:cxn>
                <a:cxn ang="0">
                  <a:pos x="44" y="651"/>
                </a:cxn>
                <a:cxn ang="0">
                  <a:pos x="59" y="643"/>
                </a:cxn>
                <a:cxn ang="0">
                  <a:pos x="70" y="633"/>
                </a:cxn>
                <a:cxn ang="0">
                  <a:pos x="78" y="616"/>
                </a:cxn>
                <a:cxn ang="0">
                  <a:pos x="84" y="592"/>
                </a:cxn>
                <a:cxn ang="0">
                  <a:pos x="87" y="559"/>
                </a:cxn>
                <a:cxn ang="0">
                  <a:pos x="88" y="520"/>
                </a:cxn>
                <a:cxn ang="0">
                  <a:pos x="88" y="210"/>
                </a:cxn>
                <a:cxn ang="0">
                  <a:pos x="86" y="172"/>
                </a:cxn>
                <a:cxn ang="0">
                  <a:pos x="81" y="144"/>
                </a:cxn>
                <a:cxn ang="0">
                  <a:pos x="75" y="124"/>
                </a:cxn>
                <a:cxn ang="0">
                  <a:pos x="65" y="112"/>
                </a:cxn>
                <a:cxn ang="0">
                  <a:pos x="52" y="102"/>
                </a:cxn>
                <a:cxn ang="0">
                  <a:pos x="34" y="95"/>
                </a:cxn>
                <a:cxn ang="0">
                  <a:pos x="12" y="92"/>
                </a:cxn>
                <a:cxn ang="0">
                  <a:pos x="0" y="0"/>
                </a:cxn>
                <a:cxn ang="0">
                  <a:pos x="478" y="459"/>
                </a:cxn>
                <a:cxn ang="0">
                  <a:pos x="976" y="0"/>
                </a:cxn>
                <a:cxn ang="0">
                  <a:pos x="969" y="91"/>
                </a:cxn>
                <a:cxn ang="0">
                  <a:pos x="943" y="93"/>
                </a:cxn>
                <a:cxn ang="0">
                  <a:pos x="922" y="97"/>
                </a:cxn>
                <a:cxn ang="0">
                  <a:pos x="906" y="105"/>
                </a:cxn>
                <a:cxn ang="0">
                  <a:pos x="895" y="115"/>
                </a:cxn>
                <a:cxn ang="0">
                  <a:pos x="886" y="132"/>
                </a:cxn>
                <a:cxn ang="0">
                  <a:pos x="880" y="157"/>
                </a:cxn>
                <a:cxn ang="0">
                  <a:pos x="876" y="189"/>
                </a:cxn>
                <a:cxn ang="0">
                  <a:pos x="875" y="230"/>
                </a:cxn>
                <a:cxn ang="0">
                  <a:pos x="875" y="540"/>
                </a:cxn>
                <a:cxn ang="0">
                  <a:pos x="877" y="578"/>
                </a:cxn>
                <a:cxn ang="0">
                  <a:pos x="883" y="606"/>
                </a:cxn>
                <a:cxn ang="0">
                  <a:pos x="890" y="626"/>
                </a:cxn>
                <a:cxn ang="0">
                  <a:pos x="899" y="639"/>
                </a:cxn>
                <a:cxn ang="0">
                  <a:pos x="914" y="648"/>
                </a:cxn>
                <a:cxn ang="0">
                  <a:pos x="932" y="655"/>
                </a:cxn>
                <a:cxn ang="0">
                  <a:pos x="955" y="658"/>
                </a:cxn>
                <a:cxn ang="0">
                  <a:pos x="976" y="658"/>
                </a:cxn>
                <a:cxn ang="0">
                  <a:pos x="586" y="750"/>
                </a:cxn>
                <a:cxn ang="0">
                  <a:pos x="594" y="660"/>
                </a:cxn>
                <a:cxn ang="0">
                  <a:pos x="619" y="659"/>
                </a:cxn>
                <a:cxn ang="0">
                  <a:pos x="641" y="655"/>
                </a:cxn>
                <a:cxn ang="0">
                  <a:pos x="657" y="647"/>
                </a:cxn>
                <a:cxn ang="0">
                  <a:pos x="670" y="636"/>
                </a:cxn>
                <a:cxn ang="0">
                  <a:pos x="677" y="621"/>
                </a:cxn>
                <a:cxn ang="0">
                  <a:pos x="684" y="595"/>
                </a:cxn>
                <a:cxn ang="0">
                  <a:pos x="687" y="562"/>
                </a:cxn>
                <a:cxn ang="0">
                  <a:pos x="688" y="522"/>
                </a:cxn>
                <a:cxn ang="0">
                  <a:pos x="498" y="750"/>
                </a:cxn>
                <a:cxn ang="0">
                  <a:pos x="197" y="177"/>
                </a:cxn>
              </a:cxnLst>
              <a:rect l="0" t="0" r="r" b="b"/>
              <a:pathLst>
                <a:path w="976" h="750">
                  <a:moveTo>
                    <a:pt x="197" y="177"/>
                  </a:moveTo>
                  <a:lnTo>
                    <a:pt x="197" y="522"/>
                  </a:lnTo>
                  <a:lnTo>
                    <a:pt x="198" y="543"/>
                  </a:lnTo>
                  <a:lnTo>
                    <a:pt x="198" y="562"/>
                  </a:lnTo>
                  <a:lnTo>
                    <a:pt x="200" y="580"/>
                  </a:lnTo>
                  <a:lnTo>
                    <a:pt x="202" y="595"/>
                  </a:lnTo>
                  <a:lnTo>
                    <a:pt x="204" y="609"/>
                  </a:lnTo>
                  <a:lnTo>
                    <a:pt x="208" y="620"/>
                  </a:lnTo>
                  <a:lnTo>
                    <a:pt x="211" y="628"/>
                  </a:lnTo>
                  <a:lnTo>
                    <a:pt x="215" y="636"/>
                  </a:lnTo>
                  <a:lnTo>
                    <a:pt x="221" y="641"/>
                  </a:lnTo>
                  <a:lnTo>
                    <a:pt x="228" y="646"/>
                  </a:lnTo>
                  <a:lnTo>
                    <a:pt x="235" y="650"/>
                  </a:lnTo>
                  <a:lnTo>
                    <a:pt x="244" y="654"/>
                  </a:lnTo>
                  <a:lnTo>
                    <a:pt x="253" y="657"/>
                  </a:lnTo>
                  <a:lnTo>
                    <a:pt x="264" y="659"/>
                  </a:lnTo>
                  <a:lnTo>
                    <a:pt x="276" y="660"/>
                  </a:lnTo>
                  <a:lnTo>
                    <a:pt x="289" y="660"/>
                  </a:lnTo>
                  <a:lnTo>
                    <a:pt x="292" y="660"/>
                  </a:lnTo>
                  <a:lnTo>
                    <a:pt x="292" y="750"/>
                  </a:lnTo>
                  <a:lnTo>
                    <a:pt x="0" y="750"/>
                  </a:lnTo>
                  <a:lnTo>
                    <a:pt x="0" y="658"/>
                  </a:lnTo>
                  <a:lnTo>
                    <a:pt x="12" y="658"/>
                  </a:lnTo>
                  <a:lnTo>
                    <a:pt x="24" y="656"/>
                  </a:lnTo>
                  <a:lnTo>
                    <a:pt x="34" y="654"/>
                  </a:lnTo>
                  <a:lnTo>
                    <a:pt x="44" y="651"/>
                  </a:lnTo>
                  <a:lnTo>
                    <a:pt x="52" y="647"/>
                  </a:lnTo>
                  <a:lnTo>
                    <a:pt x="59" y="643"/>
                  </a:lnTo>
                  <a:lnTo>
                    <a:pt x="65" y="638"/>
                  </a:lnTo>
                  <a:lnTo>
                    <a:pt x="70" y="633"/>
                  </a:lnTo>
                  <a:lnTo>
                    <a:pt x="75" y="625"/>
                  </a:lnTo>
                  <a:lnTo>
                    <a:pt x="78" y="616"/>
                  </a:lnTo>
                  <a:lnTo>
                    <a:pt x="81" y="605"/>
                  </a:lnTo>
                  <a:lnTo>
                    <a:pt x="84" y="592"/>
                  </a:lnTo>
                  <a:lnTo>
                    <a:pt x="86" y="577"/>
                  </a:lnTo>
                  <a:lnTo>
                    <a:pt x="87" y="559"/>
                  </a:lnTo>
                  <a:lnTo>
                    <a:pt x="88" y="540"/>
                  </a:lnTo>
                  <a:lnTo>
                    <a:pt x="88" y="520"/>
                  </a:lnTo>
                  <a:lnTo>
                    <a:pt x="88" y="230"/>
                  </a:lnTo>
                  <a:lnTo>
                    <a:pt x="88" y="210"/>
                  </a:lnTo>
                  <a:lnTo>
                    <a:pt x="87" y="190"/>
                  </a:lnTo>
                  <a:lnTo>
                    <a:pt x="86" y="172"/>
                  </a:lnTo>
                  <a:lnTo>
                    <a:pt x="84" y="157"/>
                  </a:lnTo>
                  <a:lnTo>
                    <a:pt x="81" y="144"/>
                  </a:lnTo>
                  <a:lnTo>
                    <a:pt x="78" y="133"/>
                  </a:lnTo>
                  <a:lnTo>
                    <a:pt x="75" y="124"/>
                  </a:lnTo>
                  <a:lnTo>
                    <a:pt x="70" y="117"/>
                  </a:lnTo>
                  <a:lnTo>
                    <a:pt x="65" y="112"/>
                  </a:lnTo>
                  <a:lnTo>
                    <a:pt x="59" y="106"/>
                  </a:lnTo>
                  <a:lnTo>
                    <a:pt x="52" y="102"/>
                  </a:lnTo>
                  <a:lnTo>
                    <a:pt x="44" y="99"/>
                  </a:lnTo>
                  <a:lnTo>
                    <a:pt x="34" y="95"/>
                  </a:lnTo>
                  <a:lnTo>
                    <a:pt x="24" y="93"/>
                  </a:lnTo>
                  <a:lnTo>
                    <a:pt x="12" y="92"/>
                  </a:lnTo>
                  <a:lnTo>
                    <a:pt x="0" y="91"/>
                  </a:lnTo>
                  <a:lnTo>
                    <a:pt x="0" y="0"/>
                  </a:lnTo>
                  <a:lnTo>
                    <a:pt x="319" y="0"/>
                  </a:lnTo>
                  <a:lnTo>
                    <a:pt x="478" y="459"/>
                  </a:lnTo>
                  <a:lnTo>
                    <a:pt x="633" y="0"/>
                  </a:lnTo>
                  <a:lnTo>
                    <a:pt x="976" y="0"/>
                  </a:lnTo>
                  <a:lnTo>
                    <a:pt x="976" y="91"/>
                  </a:lnTo>
                  <a:lnTo>
                    <a:pt x="969" y="91"/>
                  </a:lnTo>
                  <a:lnTo>
                    <a:pt x="955" y="92"/>
                  </a:lnTo>
                  <a:lnTo>
                    <a:pt x="943" y="93"/>
                  </a:lnTo>
                  <a:lnTo>
                    <a:pt x="932" y="95"/>
                  </a:lnTo>
                  <a:lnTo>
                    <a:pt x="922" y="97"/>
                  </a:lnTo>
                  <a:lnTo>
                    <a:pt x="914" y="101"/>
                  </a:lnTo>
                  <a:lnTo>
                    <a:pt x="906" y="105"/>
                  </a:lnTo>
                  <a:lnTo>
                    <a:pt x="899" y="110"/>
                  </a:lnTo>
                  <a:lnTo>
                    <a:pt x="895" y="115"/>
                  </a:lnTo>
                  <a:lnTo>
                    <a:pt x="890" y="123"/>
                  </a:lnTo>
                  <a:lnTo>
                    <a:pt x="886" y="132"/>
                  </a:lnTo>
                  <a:lnTo>
                    <a:pt x="883" y="143"/>
                  </a:lnTo>
                  <a:lnTo>
                    <a:pt x="880" y="157"/>
                  </a:lnTo>
                  <a:lnTo>
                    <a:pt x="877" y="172"/>
                  </a:lnTo>
                  <a:lnTo>
                    <a:pt x="876" y="189"/>
                  </a:lnTo>
                  <a:lnTo>
                    <a:pt x="875" y="208"/>
                  </a:lnTo>
                  <a:lnTo>
                    <a:pt x="875" y="230"/>
                  </a:lnTo>
                  <a:lnTo>
                    <a:pt x="875" y="520"/>
                  </a:lnTo>
                  <a:lnTo>
                    <a:pt x="875" y="540"/>
                  </a:lnTo>
                  <a:lnTo>
                    <a:pt x="876" y="560"/>
                  </a:lnTo>
                  <a:lnTo>
                    <a:pt x="877" y="578"/>
                  </a:lnTo>
                  <a:lnTo>
                    <a:pt x="880" y="593"/>
                  </a:lnTo>
                  <a:lnTo>
                    <a:pt x="883" y="606"/>
                  </a:lnTo>
                  <a:lnTo>
                    <a:pt x="886" y="617"/>
                  </a:lnTo>
                  <a:lnTo>
                    <a:pt x="890" y="626"/>
                  </a:lnTo>
                  <a:lnTo>
                    <a:pt x="895" y="634"/>
                  </a:lnTo>
                  <a:lnTo>
                    <a:pt x="899" y="639"/>
                  </a:lnTo>
                  <a:lnTo>
                    <a:pt x="906" y="644"/>
                  </a:lnTo>
                  <a:lnTo>
                    <a:pt x="914" y="648"/>
                  </a:lnTo>
                  <a:lnTo>
                    <a:pt x="922" y="651"/>
                  </a:lnTo>
                  <a:lnTo>
                    <a:pt x="932" y="655"/>
                  </a:lnTo>
                  <a:lnTo>
                    <a:pt x="943" y="657"/>
                  </a:lnTo>
                  <a:lnTo>
                    <a:pt x="955" y="658"/>
                  </a:lnTo>
                  <a:lnTo>
                    <a:pt x="969" y="658"/>
                  </a:lnTo>
                  <a:lnTo>
                    <a:pt x="976" y="658"/>
                  </a:lnTo>
                  <a:lnTo>
                    <a:pt x="976" y="750"/>
                  </a:lnTo>
                  <a:lnTo>
                    <a:pt x="586" y="750"/>
                  </a:lnTo>
                  <a:lnTo>
                    <a:pt x="586" y="660"/>
                  </a:lnTo>
                  <a:lnTo>
                    <a:pt x="594" y="660"/>
                  </a:lnTo>
                  <a:lnTo>
                    <a:pt x="607" y="660"/>
                  </a:lnTo>
                  <a:lnTo>
                    <a:pt x="619" y="659"/>
                  </a:lnTo>
                  <a:lnTo>
                    <a:pt x="631" y="657"/>
                  </a:lnTo>
                  <a:lnTo>
                    <a:pt x="641" y="655"/>
                  </a:lnTo>
                  <a:lnTo>
                    <a:pt x="650" y="651"/>
                  </a:lnTo>
                  <a:lnTo>
                    <a:pt x="657" y="647"/>
                  </a:lnTo>
                  <a:lnTo>
                    <a:pt x="664" y="641"/>
                  </a:lnTo>
                  <a:lnTo>
                    <a:pt x="670" y="636"/>
                  </a:lnTo>
                  <a:lnTo>
                    <a:pt x="674" y="629"/>
                  </a:lnTo>
                  <a:lnTo>
                    <a:pt x="677" y="621"/>
                  </a:lnTo>
                  <a:lnTo>
                    <a:pt x="681" y="609"/>
                  </a:lnTo>
                  <a:lnTo>
                    <a:pt x="684" y="595"/>
                  </a:lnTo>
                  <a:lnTo>
                    <a:pt x="686" y="580"/>
                  </a:lnTo>
                  <a:lnTo>
                    <a:pt x="687" y="562"/>
                  </a:lnTo>
                  <a:lnTo>
                    <a:pt x="688" y="543"/>
                  </a:lnTo>
                  <a:lnTo>
                    <a:pt x="688" y="522"/>
                  </a:lnTo>
                  <a:lnTo>
                    <a:pt x="688" y="177"/>
                  </a:lnTo>
                  <a:lnTo>
                    <a:pt x="498" y="750"/>
                  </a:lnTo>
                  <a:lnTo>
                    <a:pt x="395" y="750"/>
                  </a:lnTo>
                  <a:lnTo>
                    <a:pt x="197" y="177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" name="Freeform 168"/>
            <p:cNvSpPr>
              <a:spLocks/>
            </p:cNvSpPr>
            <p:nvPr/>
          </p:nvSpPr>
          <p:spPr bwMode="auto">
            <a:xfrm>
              <a:off x="1058" y="3139"/>
              <a:ext cx="96" cy="112"/>
            </a:xfrm>
            <a:custGeom>
              <a:avLst/>
              <a:gdLst/>
              <a:ahLst/>
              <a:cxnLst>
                <a:cxn ang="0">
                  <a:pos x="112" y="516"/>
                </a:cxn>
                <a:cxn ang="0">
                  <a:pos x="195" y="609"/>
                </a:cxn>
                <a:cxn ang="0">
                  <a:pos x="292" y="664"/>
                </a:cxn>
                <a:cxn ang="0">
                  <a:pos x="388" y="677"/>
                </a:cxn>
                <a:cxn ang="0">
                  <a:pos x="450" y="662"/>
                </a:cxn>
                <a:cxn ang="0">
                  <a:pos x="494" y="626"/>
                </a:cxn>
                <a:cxn ang="0">
                  <a:pos x="509" y="578"/>
                </a:cxn>
                <a:cxn ang="0">
                  <a:pos x="493" y="543"/>
                </a:cxn>
                <a:cxn ang="0">
                  <a:pos x="446" y="512"/>
                </a:cxn>
                <a:cxn ang="0">
                  <a:pos x="341" y="479"/>
                </a:cxn>
                <a:cxn ang="0">
                  <a:pos x="317" y="473"/>
                </a:cxn>
                <a:cxn ang="0">
                  <a:pos x="248" y="455"/>
                </a:cxn>
                <a:cxn ang="0">
                  <a:pos x="173" y="433"/>
                </a:cxn>
                <a:cxn ang="0">
                  <a:pos x="127" y="416"/>
                </a:cxn>
                <a:cxn ang="0">
                  <a:pos x="90" y="390"/>
                </a:cxn>
                <a:cxn ang="0">
                  <a:pos x="52" y="344"/>
                </a:cxn>
                <a:cxn ang="0">
                  <a:pos x="29" y="288"/>
                </a:cxn>
                <a:cxn ang="0">
                  <a:pos x="24" y="227"/>
                </a:cxn>
                <a:cxn ang="0">
                  <a:pos x="35" y="167"/>
                </a:cxn>
                <a:cxn ang="0">
                  <a:pos x="62" y="116"/>
                </a:cxn>
                <a:cxn ang="0">
                  <a:pos x="104" y="68"/>
                </a:cxn>
                <a:cxn ang="0">
                  <a:pos x="157" y="32"/>
                </a:cxn>
                <a:cxn ang="0">
                  <a:pos x="219" y="10"/>
                </a:cxn>
                <a:cxn ang="0">
                  <a:pos x="314" y="0"/>
                </a:cxn>
                <a:cxn ang="0">
                  <a:pos x="371" y="8"/>
                </a:cxn>
                <a:cxn ang="0">
                  <a:pos x="426" y="26"/>
                </a:cxn>
                <a:cxn ang="0">
                  <a:pos x="479" y="53"/>
                </a:cxn>
                <a:cxn ang="0">
                  <a:pos x="542" y="246"/>
                </a:cxn>
                <a:cxn ang="0">
                  <a:pos x="477" y="169"/>
                </a:cxn>
                <a:cxn ang="0">
                  <a:pos x="399" y="121"/>
                </a:cxn>
                <a:cxn ang="0">
                  <a:pos x="314" y="105"/>
                </a:cxn>
                <a:cxn ang="0">
                  <a:pos x="255" y="113"/>
                </a:cxn>
                <a:cxn ang="0">
                  <a:pos x="214" y="139"/>
                </a:cxn>
                <a:cxn ang="0">
                  <a:pos x="196" y="174"/>
                </a:cxn>
                <a:cxn ang="0">
                  <a:pos x="207" y="210"/>
                </a:cxn>
                <a:cxn ang="0">
                  <a:pos x="252" y="242"/>
                </a:cxn>
                <a:cxn ang="0">
                  <a:pos x="374" y="280"/>
                </a:cxn>
                <a:cxn ang="0">
                  <a:pos x="416" y="290"/>
                </a:cxn>
                <a:cxn ang="0">
                  <a:pos x="498" y="312"/>
                </a:cxn>
                <a:cxn ang="0">
                  <a:pos x="611" y="365"/>
                </a:cxn>
                <a:cxn ang="0">
                  <a:pos x="663" y="438"/>
                </a:cxn>
                <a:cxn ang="0">
                  <a:pos x="675" y="534"/>
                </a:cxn>
                <a:cxn ang="0">
                  <a:pos x="663" y="600"/>
                </a:cxn>
                <a:cxn ang="0">
                  <a:pos x="634" y="660"/>
                </a:cxn>
                <a:cxn ang="0">
                  <a:pos x="586" y="711"/>
                </a:cxn>
                <a:cxn ang="0">
                  <a:pos x="526" y="751"/>
                </a:cxn>
                <a:cxn ang="0">
                  <a:pos x="457" y="776"/>
                </a:cxn>
                <a:cxn ang="0">
                  <a:pos x="377" y="787"/>
                </a:cxn>
                <a:cxn ang="0">
                  <a:pos x="318" y="784"/>
                </a:cxn>
                <a:cxn ang="0">
                  <a:pos x="263" y="770"/>
                </a:cxn>
                <a:cxn ang="0">
                  <a:pos x="199" y="743"/>
                </a:cxn>
              </a:cxnLst>
              <a:rect l="0" t="0" r="r" b="b"/>
              <a:pathLst>
                <a:path w="677" h="787">
                  <a:moveTo>
                    <a:pt x="92" y="777"/>
                  </a:moveTo>
                  <a:lnTo>
                    <a:pt x="0" y="498"/>
                  </a:lnTo>
                  <a:lnTo>
                    <a:pt x="85" y="468"/>
                  </a:lnTo>
                  <a:lnTo>
                    <a:pt x="98" y="493"/>
                  </a:lnTo>
                  <a:lnTo>
                    <a:pt x="112" y="516"/>
                  </a:lnTo>
                  <a:lnTo>
                    <a:pt x="128" y="538"/>
                  </a:lnTo>
                  <a:lnTo>
                    <a:pt x="143" y="557"/>
                  </a:lnTo>
                  <a:lnTo>
                    <a:pt x="160" y="576"/>
                  </a:lnTo>
                  <a:lnTo>
                    <a:pt x="177" y="594"/>
                  </a:lnTo>
                  <a:lnTo>
                    <a:pt x="195" y="609"/>
                  </a:lnTo>
                  <a:lnTo>
                    <a:pt x="214" y="623"/>
                  </a:lnTo>
                  <a:lnTo>
                    <a:pt x="232" y="637"/>
                  </a:lnTo>
                  <a:lnTo>
                    <a:pt x="252" y="648"/>
                  </a:lnTo>
                  <a:lnTo>
                    <a:pt x="272" y="656"/>
                  </a:lnTo>
                  <a:lnTo>
                    <a:pt x="292" y="664"/>
                  </a:lnTo>
                  <a:lnTo>
                    <a:pt x="311" y="671"/>
                  </a:lnTo>
                  <a:lnTo>
                    <a:pt x="332" y="674"/>
                  </a:lnTo>
                  <a:lnTo>
                    <a:pt x="353" y="677"/>
                  </a:lnTo>
                  <a:lnTo>
                    <a:pt x="375" y="677"/>
                  </a:lnTo>
                  <a:lnTo>
                    <a:pt x="388" y="677"/>
                  </a:lnTo>
                  <a:lnTo>
                    <a:pt x="402" y="676"/>
                  </a:lnTo>
                  <a:lnTo>
                    <a:pt x="415" y="674"/>
                  </a:lnTo>
                  <a:lnTo>
                    <a:pt x="427" y="671"/>
                  </a:lnTo>
                  <a:lnTo>
                    <a:pt x="439" y="666"/>
                  </a:lnTo>
                  <a:lnTo>
                    <a:pt x="450" y="662"/>
                  </a:lnTo>
                  <a:lnTo>
                    <a:pt x="460" y="656"/>
                  </a:lnTo>
                  <a:lnTo>
                    <a:pt x="470" y="649"/>
                  </a:lnTo>
                  <a:lnTo>
                    <a:pt x="480" y="642"/>
                  </a:lnTo>
                  <a:lnTo>
                    <a:pt x="487" y="634"/>
                  </a:lnTo>
                  <a:lnTo>
                    <a:pt x="494" y="626"/>
                  </a:lnTo>
                  <a:lnTo>
                    <a:pt x="499" y="617"/>
                  </a:lnTo>
                  <a:lnTo>
                    <a:pt x="504" y="608"/>
                  </a:lnTo>
                  <a:lnTo>
                    <a:pt x="506" y="598"/>
                  </a:lnTo>
                  <a:lnTo>
                    <a:pt x="508" y="588"/>
                  </a:lnTo>
                  <a:lnTo>
                    <a:pt x="509" y="578"/>
                  </a:lnTo>
                  <a:lnTo>
                    <a:pt x="508" y="571"/>
                  </a:lnTo>
                  <a:lnTo>
                    <a:pt x="506" y="564"/>
                  </a:lnTo>
                  <a:lnTo>
                    <a:pt x="503" y="557"/>
                  </a:lnTo>
                  <a:lnTo>
                    <a:pt x="498" y="550"/>
                  </a:lnTo>
                  <a:lnTo>
                    <a:pt x="493" y="543"/>
                  </a:lnTo>
                  <a:lnTo>
                    <a:pt x="486" y="538"/>
                  </a:lnTo>
                  <a:lnTo>
                    <a:pt x="477" y="531"/>
                  </a:lnTo>
                  <a:lnTo>
                    <a:pt x="469" y="524"/>
                  </a:lnTo>
                  <a:lnTo>
                    <a:pt x="458" y="519"/>
                  </a:lnTo>
                  <a:lnTo>
                    <a:pt x="446" y="512"/>
                  </a:lnTo>
                  <a:lnTo>
                    <a:pt x="432" y="507"/>
                  </a:lnTo>
                  <a:lnTo>
                    <a:pt x="418" y="501"/>
                  </a:lnTo>
                  <a:lnTo>
                    <a:pt x="385" y="490"/>
                  </a:lnTo>
                  <a:lnTo>
                    <a:pt x="348" y="480"/>
                  </a:lnTo>
                  <a:lnTo>
                    <a:pt x="341" y="479"/>
                  </a:lnTo>
                  <a:lnTo>
                    <a:pt x="336" y="477"/>
                  </a:lnTo>
                  <a:lnTo>
                    <a:pt x="330" y="476"/>
                  </a:lnTo>
                  <a:lnTo>
                    <a:pt x="326" y="475"/>
                  </a:lnTo>
                  <a:lnTo>
                    <a:pt x="320" y="474"/>
                  </a:lnTo>
                  <a:lnTo>
                    <a:pt x="317" y="473"/>
                  </a:lnTo>
                  <a:lnTo>
                    <a:pt x="313" y="472"/>
                  </a:lnTo>
                  <a:lnTo>
                    <a:pt x="309" y="471"/>
                  </a:lnTo>
                  <a:lnTo>
                    <a:pt x="287" y="465"/>
                  </a:lnTo>
                  <a:lnTo>
                    <a:pt x="266" y="461"/>
                  </a:lnTo>
                  <a:lnTo>
                    <a:pt x="248" y="455"/>
                  </a:lnTo>
                  <a:lnTo>
                    <a:pt x="230" y="450"/>
                  </a:lnTo>
                  <a:lnTo>
                    <a:pt x="214" y="445"/>
                  </a:lnTo>
                  <a:lnTo>
                    <a:pt x="198" y="441"/>
                  </a:lnTo>
                  <a:lnTo>
                    <a:pt x="185" y="438"/>
                  </a:lnTo>
                  <a:lnTo>
                    <a:pt x="173" y="433"/>
                  </a:lnTo>
                  <a:lnTo>
                    <a:pt x="162" y="430"/>
                  </a:lnTo>
                  <a:lnTo>
                    <a:pt x="152" y="426"/>
                  </a:lnTo>
                  <a:lnTo>
                    <a:pt x="142" y="422"/>
                  </a:lnTo>
                  <a:lnTo>
                    <a:pt x="134" y="419"/>
                  </a:lnTo>
                  <a:lnTo>
                    <a:pt x="127" y="416"/>
                  </a:lnTo>
                  <a:lnTo>
                    <a:pt x="120" y="412"/>
                  </a:lnTo>
                  <a:lnTo>
                    <a:pt x="115" y="409"/>
                  </a:lnTo>
                  <a:lnTo>
                    <a:pt x="110" y="406"/>
                  </a:lnTo>
                  <a:lnTo>
                    <a:pt x="99" y="398"/>
                  </a:lnTo>
                  <a:lnTo>
                    <a:pt x="90" y="390"/>
                  </a:lnTo>
                  <a:lnTo>
                    <a:pt x="82" y="382"/>
                  </a:lnTo>
                  <a:lnTo>
                    <a:pt x="73" y="373"/>
                  </a:lnTo>
                  <a:lnTo>
                    <a:pt x="65" y="364"/>
                  </a:lnTo>
                  <a:lnTo>
                    <a:pt x="59" y="354"/>
                  </a:lnTo>
                  <a:lnTo>
                    <a:pt x="52" y="344"/>
                  </a:lnTo>
                  <a:lnTo>
                    <a:pt x="46" y="333"/>
                  </a:lnTo>
                  <a:lnTo>
                    <a:pt x="41" y="323"/>
                  </a:lnTo>
                  <a:lnTo>
                    <a:pt x="37" y="311"/>
                  </a:lnTo>
                  <a:lnTo>
                    <a:pt x="32" y="300"/>
                  </a:lnTo>
                  <a:lnTo>
                    <a:pt x="29" y="288"/>
                  </a:lnTo>
                  <a:lnTo>
                    <a:pt x="27" y="277"/>
                  </a:lnTo>
                  <a:lnTo>
                    <a:pt x="26" y="264"/>
                  </a:lnTo>
                  <a:lnTo>
                    <a:pt x="24" y="252"/>
                  </a:lnTo>
                  <a:lnTo>
                    <a:pt x="23" y="239"/>
                  </a:lnTo>
                  <a:lnTo>
                    <a:pt x="24" y="227"/>
                  </a:lnTo>
                  <a:lnTo>
                    <a:pt x="26" y="213"/>
                  </a:lnTo>
                  <a:lnTo>
                    <a:pt x="27" y="202"/>
                  </a:lnTo>
                  <a:lnTo>
                    <a:pt x="29" y="190"/>
                  </a:lnTo>
                  <a:lnTo>
                    <a:pt x="32" y="178"/>
                  </a:lnTo>
                  <a:lnTo>
                    <a:pt x="35" y="167"/>
                  </a:lnTo>
                  <a:lnTo>
                    <a:pt x="39" y="156"/>
                  </a:lnTo>
                  <a:lnTo>
                    <a:pt x="44" y="145"/>
                  </a:lnTo>
                  <a:lnTo>
                    <a:pt x="49" y="135"/>
                  </a:lnTo>
                  <a:lnTo>
                    <a:pt x="55" y="126"/>
                  </a:lnTo>
                  <a:lnTo>
                    <a:pt x="62" y="116"/>
                  </a:lnTo>
                  <a:lnTo>
                    <a:pt x="68" y="106"/>
                  </a:lnTo>
                  <a:lnTo>
                    <a:pt x="77" y="96"/>
                  </a:lnTo>
                  <a:lnTo>
                    <a:pt x="85" y="87"/>
                  </a:lnTo>
                  <a:lnTo>
                    <a:pt x="94" y="77"/>
                  </a:lnTo>
                  <a:lnTo>
                    <a:pt x="104" y="68"/>
                  </a:lnTo>
                  <a:lnTo>
                    <a:pt x="114" y="61"/>
                  </a:lnTo>
                  <a:lnTo>
                    <a:pt x="125" y="53"/>
                  </a:lnTo>
                  <a:lnTo>
                    <a:pt x="136" y="45"/>
                  </a:lnTo>
                  <a:lnTo>
                    <a:pt x="147" y="39"/>
                  </a:lnTo>
                  <a:lnTo>
                    <a:pt x="157" y="32"/>
                  </a:lnTo>
                  <a:lnTo>
                    <a:pt x="170" y="27"/>
                  </a:lnTo>
                  <a:lnTo>
                    <a:pt x="182" y="22"/>
                  </a:lnTo>
                  <a:lnTo>
                    <a:pt x="194" y="17"/>
                  </a:lnTo>
                  <a:lnTo>
                    <a:pt x="206" y="13"/>
                  </a:lnTo>
                  <a:lnTo>
                    <a:pt x="219" y="10"/>
                  </a:lnTo>
                  <a:lnTo>
                    <a:pt x="232" y="7"/>
                  </a:lnTo>
                  <a:lnTo>
                    <a:pt x="245" y="5"/>
                  </a:lnTo>
                  <a:lnTo>
                    <a:pt x="273" y="1"/>
                  </a:lnTo>
                  <a:lnTo>
                    <a:pt x="302" y="0"/>
                  </a:lnTo>
                  <a:lnTo>
                    <a:pt x="314" y="0"/>
                  </a:lnTo>
                  <a:lnTo>
                    <a:pt x="325" y="1"/>
                  </a:lnTo>
                  <a:lnTo>
                    <a:pt x="337" y="1"/>
                  </a:lnTo>
                  <a:lnTo>
                    <a:pt x="348" y="4"/>
                  </a:lnTo>
                  <a:lnTo>
                    <a:pt x="360" y="5"/>
                  </a:lnTo>
                  <a:lnTo>
                    <a:pt x="371" y="8"/>
                  </a:lnTo>
                  <a:lnTo>
                    <a:pt x="382" y="10"/>
                  </a:lnTo>
                  <a:lnTo>
                    <a:pt x="393" y="13"/>
                  </a:lnTo>
                  <a:lnTo>
                    <a:pt x="404" y="17"/>
                  </a:lnTo>
                  <a:lnTo>
                    <a:pt x="415" y="21"/>
                  </a:lnTo>
                  <a:lnTo>
                    <a:pt x="426" y="26"/>
                  </a:lnTo>
                  <a:lnTo>
                    <a:pt x="437" y="30"/>
                  </a:lnTo>
                  <a:lnTo>
                    <a:pt x="448" y="35"/>
                  </a:lnTo>
                  <a:lnTo>
                    <a:pt x="458" y="41"/>
                  </a:lnTo>
                  <a:lnTo>
                    <a:pt x="469" y="46"/>
                  </a:lnTo>
                  <a:lnTo>
                    <a:pt x="479" y="53"/>
                  </a:lnTo>
                  <a:lnTo>
                    <a:pt x="496" y="13"/>
                  </a:lnTo>
                  <a:lnTo>
                    <a:pt x="563" y="13"/>
                  </a:lnTo>
                  <a:lnTo>
                    <a:pt x="629" y="237"/>
                  </a:lnTo>
                  <a:lnTo>
                    <a:pt x="553" y="264"/>
                  </a:lnTo>
                  <a:lnTo>
                    <a:pt x="542" y="246"/>
                  </a:lnTo>
                  <a:lnTo>
                    <a:pt x="530" y="229"/>
                  </a:lnTo>
                  <a:lnTo>
                    <a:pt x="518" y="212"/>
                  </a:lnTo>
                  <a:lnTo>
                    <a:pt x="505" y="197"/>
                  </a:lnTo>
                  <a:lnTo>
                    <a:pt x="492" y="183"/>
                  </a:lnTo>
                  <a:lnTo>
                    <a:pt x="477" y="169"/>
                  </a:lnTo>
                  <a:lnTo>
                    <a:pt x="463" y="158"/>
                  </a:lnTo>
                  <a:lnTo>
                    <a:pt x="448" y="146"/>
                  </a:lnTo>
                  <a:lnTo>
                    <a:pt x="431" y="138"/>
                  </a:lnTo>
                  <a:lnTo>
                    <a:pt x="416" y="129"/>
                  </a:lnTo>
                  <a:lnTo>
                    <a:pt x="399" y="121"/>
                  </a:lnTo>
                  <a:lnTo>
                    <a:pt x="383" y="116"/>
                  </a:lnTo>
                  <a:lnTo>
                    <a:pt x="365" y="111"/>
                  </a:lnTo>
                  <a:lnTo>
                    <a:pt x="349" y="108"/>
                  </a:lnTo>
                  <a:lnTo>
                    <a:pt x="331" y="106"/>
                  </a:lnTo>
                  <a:lnTo>
                    <a:pt x="314" y="105"/>
                  </a:lnTo>
                  <a:lnTo>
                    <a:pt x="300" y="106"/>
                  </a:lnTo>
                  <a:lnTo>
                    <a:pt x="288" y="107"/>
                  </a:lnTo>
                  <a:lnTo>
                    <a:pt x="276" y="108"/>
                  </a:lnTo>
                  <a:lnTo>
                    <a:pt x="265" y="110"/>
                  </a:lnTo>
                  <a:lnTo>
                    <a:pt x="255" y="113"/>
                  </a:lnTo>
                  <a:lnTo>
                    <a:pt x="245" y="118"/>
                  </a:lnTo>
                  <a:lnTo>
                    <a:pt x="237" y="122"/>
                  </a:lnTo>
                  <a:lnTo>
                    <a:pt x="228" y="127"/>
                  </a:lnTo>
                  <a:lnTo>
                    <a:pt x="220" y="132"/>
                  </a:lnTo>
                  <a:lnTo>
                    <a:pt x="214" y="139"/>
                  </a:lnTo>
                  <a:lnTo>
                    <a:pt x="208" y="145"/>
                  </a:lnTo>
                  <a:lnTo>
                    <a:pt x="204" y="152"/>
                  </a:lnTo>
                  <a:lnTo>
                    <a:pt x="200" y="158"/>
                  </a:lnTo>
                  <a:lnTo>
                    <a:pt x="197" y="166"/>
                  </a:lnTo>
                  <a:lnTo>
                    <a:pt x="196" y="174"/>
                  </a:lnTo>
                  <a:lnTo>
                    <a:pt x="196" y="183"/>
                  </a:lnTo>
                  <a:lnTo>
                    <a:pt x="196" y="189"/>
                  </a:lnTo>
                  <a:lnTo>
                    <a:pt x="198" y="196"/>
                  </a:lnTo>
                  <a:lnTo>
                    <a:pt x="201" y="204"/>
                  </a:lnTo>
                  <a:lnTo>
                    <a:pt x="207" y="210"/>
                  </a:lnTo>
                  <a:lnTo>
                    <a:pt x="212" y="217"/>
                  </a:lnTo>
                  <a:lnTo>
                    <a:pt x="220" y="223"/>
                  </a:lnTo>
                  <a:lnTo>
                    <a:pt x="230" y="230"/>
                  </a:lnTo>
                  <a:lnTo>
                    <a:pt x="240" y="235"/>
                  </a:lnTo>
                  <a:lnTo>
                    <a:pt x="252" y="242"/>
                  </a:lnTo>
                  <a:lnTo>
                    <a:pt x="265" y="247"/>
                  </a:lnTo>
                  <a:lnTo>
                    <a:pt x="280" y="253"/>
                  </a:lnTo>
                  <a:lnTo>
                    <a:pt x="296" y="260"/>
                  </a:lnTo>
                  <a:lnTo>
                    <a:pt x="332" y="271"/>
                  </a:lnTo>
                  <a:lnTo>
                    <a:pt x="374" y="280"/>
                  </a:lnTo>
                  <a:lnTo>
                    <a:pt x="383" y="283"/>
                  </a:lnTo>
                  <a:lnTo>
                    <a:pt x="393" y="285"/>
                  </a:lnTo>
                  <a:lnTo>
                    <a:pt x="401" y="287"/>
                  </a:lnTo>
                  <a:lnTo>
                    <a:pt x="408" y="288"/>
                  </a:lnTo>
                  <a:lnTo>
                    <a:pt x="416" y="290"/>
                  </a:lnTo>
                  <a:lnTo>
                    <a:pt x="422" y="291"/>
                  </a:lnTo>
                  <a:lnTo>
                    <a:pt x="429" y="294"/>
                  </a:lnTo>
                  <a:lnTo>
                    <a:pt x="435" y="295"/>
                  </a:lnTo>
                  <a:lnTo>
                    <a:pt x="469" y="304"/>
                  </a:lnTo>
                  <a:lnTo>
                    <a:pt x="498" y="312"/>
                  </a:lnTo>
                  <a:lnTo>
                    <a:pt x="527" y="322"/>
                  </a:lnTo>
                  <a:lnTo>
                    <a:pt x="552" y="332"/>
                  </a:lnTo>
                  <a:lnTo>
                    <a:pt x="574" y="343"/>
                  </a:lnTo>
                  <a:lnTo>
                    <a:pt x="594" y="354"/>
                  </a:lnTo>
                  <a:lnTo>
                    <a:pt x="611" y="365"/>
                  </a:lnTo>
                  <a:lnTo>
                    <a:pt x="625" y="377"/>
                  </a:lnTo>
                  <a:lnTo>
                    <a:pt x="637" y="390"/>
                  </a:lnTo>
                  <a:lnTo>
                    <a:pt x="647" y="405"/>
                  </a:lnTo>
                  <a:lnTo>
                    <a:pt x="656" y="421"/>
                  </a:lnTo>
                  <a:lnTo>
                    <a:pt x="663" y="438"/>
                  </a:lnTo>
                  <a:lnTo>
                    <a:pt x="669" y="456"/>
                  </a:lnTo>
                  <a:lnTo>
                    <a:pt x="673" y="476"/>
                  </a:lnTo>
                  <a:lnTo>
                    <a:pt x="675" y="497"/>
                  </a:lnTo>
                  <a:lnTo>
                    <a:pt x="677" y="520"/>
                  </a:lnTo>
                  <a:lnTo>
                    <a:pt x="675" y="534"/>
                  </a:lnTo>
                  <a:lnTo>
                    <a:pt x="674" y="548"/>
                  </a:lnTo>
                  <a:lnTo>
                    <a:pt x="673" y="562"/>
                  </a:lnTo>
                  <a:lnTo>
                    <a:pt x="670" y="575"/>
                  </a:lnTo>
                  <a:lnTo>
                    <a:pt x="667" y="588"/>
                  </a:lnTo>
                  <a:lnTo>
                    <a:pt x="663" y="600"/>
                  </a:lnTo>
                  <a:lnTo>
                    <a:pt x="659" y="613"/>
                  </a:lnTo>
                  <a:lnTo>
                    <a:pt x="653" y="626"/>
                  </a:lnTo>
                  <a:lnTo>
                    <a:pt x="648" y="637"/>
                  </a:lnTo>
                  <a:lnTo>
                    <a:pt x="641" y="649"/>
                  </a:lnTo>
                  <a:lnTo>
                    <a:pt x="634" y="660"/>
                  </a:lnTo>
                  <a:lnTo>
                    <a:pt x="626" y="671"/>
                  </a:lnTo>
                  <a:lnTo>
                    <a:pt x="617" y="681"/>
                  </a:lnTo>
                  <a:lnTo>
                    <a:pt x="607" y="691"/>
                  </a:lnTo>
                  <a:lnTo>
                    <a:pt x="597" y="701"/>
                  </a:lnTo>
                  <a:lnTo>
                    <a:pt x="586" y="711"/>
                  </a:lnTo>
                  <a:lnTo>
                    <a:pt x="575" y="720"/>
                  </a:lnTo>
                  <a:lnTo>
                    <a:pt x="563" y="729"/>
                  </a:lnTo>
                  <a:lnTo>
                    <a:pt x="551" y="737"/>
                  </a:lnTo>
                  <a:lnTo>
                    <a:pt x="539" y="744"/>
                  </a:lnTo>
                  <a:lnTo>
                    <a:pt x="526" y="751"/>
                  </a:lnTo>
                  <a:lnTo>
                    <a:pt x="513" y="757"/>
                  </a:lnTo>
                  <a:lnTo>
                    <a:pt x="499" y="763"/>
                  </a:lnTo>
                  <a:lnTo>
                    <a:pt x="485" y="767"/>
                  </a:lnTo>
                  <a:lnTo>
                    <a:pt x="471" y="773"/>
                  </a:lnTo>
                  <a:lnTo>
                    <a:pt x="457" y="776"/>
                  </a:lnTo>
                  <a:lnTo>
                    <a:pt x="441" y="779"/>
                  </a:lnTo>
                  <a:lnTo>
                    <a:pt x="426" y="782"/>
                  </a:lnTo>
                  <a:lnTo>
                    <a:pt x="410" y="784"/>
                  </a:lnTo>
                  <a:lnTo>
                    <a:pt x="394" y="786"/>
                  </a:lnTo>
                  <a:lnTo>
                    <a:pt x="377" y="787"/>
                  </a:lnTo>
                  <a:lnTo>
                    <a:pt x="361" y="787"/>
                  </a:lnTo>
                  <a:lnTo>
                    <a:pt x="351" y="787"/>
                  </a:lnTo>
                  <a:lnTo>
                    <a:pt x="340" y="786"/>
                  </a:lnTo>
                  <a:lnTo>
                    <a:pt x="329" y="785"/>
                  </a:lnTo>
                  <a:lnTo>
                    <a:pt x="318" y="784"/>
                  </a:lnTo>
                  <a:lnTo>
                    <a:pt x="307" y="782"/>
                  </a:lnTo>
                  <a:lnTo>
                    <a:pt x="296" y="779"/>
                  </a:lnTo>
                  <a:lnTo>
                    <a:pt x="285" y="776"/>
                  </a:lnTo>
                  <a:lnTo>
                    <a:pt x="274" y="773"/>
                  </a:lnTo>
                  <a:lnTo>
                    <a:pt x="263" y="770"/>
                  </a:lnTo>
                  <a:lnTo>
                    <a:pt x="251" y="765"/>
                  </a:lnTo>
                  <a:lnTo>
                    <a:pt x="239" y="761"/>
                  </a:lnTo>
                  <a:lnTo>
                    <a:pt x="226" y="755"/>
                  </a:lnTo>
                  <a:lnTo>
                    <a:pt x="212" y="750"/>
                  </a:lnTo>
                  <a:lnTo>
                    <a:pt x="199" y="743"/>
                  </a:lnTo>
                  <a:lnTo>
                    <a:pt x="185" y="737"/>
                  </a:lnTo>
                  <a:lnTo>
                    <a:pt x="171" y="729"/>
                  </a:lnTo>
                  <a:lnTo>
                    <a:pt x="157" y="777"/>
                  </a:lnTo>
                  <a:lnTo>
                    <a:pt x="92" y="777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Freeform 169"/>
            <p:cNvSpPr>
              <a:spLocks/>
            </p:cNvSpPr>
            <p:nvPr/>
          </p:nvSpPr>
          <p:spPr bwMode="auto">
            <a:xfrm>
              <a:off x="1221" y="3225"/>
              <a:ext cx="100" cy="108"/>
            </a:xfrm>
            <a:custGeom>
              <a:avLst/>
              <a:gdLst/>
              <a:ahLst/>
              <a:cxnLst>
                <a:cxn ang="0">
                  <a:pos x="676" y="92"/>
                </a:cxn>
                <a:cxn ang="0">
                  <a:pos x="646" y="98"/>
                </a:cxn>
                <a:cxn ang="0">
                  <a:pos x="626" y="109"/>
                </a:cxn>
                <a:cxn ang="0">
                  <a:pos x="613" y="127"/>
                </a:cxn>
                <a:cxn ang="0">
                  <a:pos x="606" y="162"/>
                </a:cxn>
                <a:cxn ang="0">
                  <a:pos x="603" y="212"/>
                </a:cxn>
                <a:cxn ang="0">
                  <a:pos x="603" y="519"/>
                </a:cxn>
                <a:cxn ang="0">
                  <a:pos x="600" y="571"/>
                </a:cxn>
                <a:cxn ang="0">
                  <a:pos x="594" y="612"/>
                </a:cxn>
                <a:cxn ang="0">
                  <a:pos x="583" y="643"/>
                </a:cxn>
                <a:cxn ang="0">
                  <a:pos x="568" y="669"/>
                </a:cxn>
                <a:cxn ang="0">
                  <a:pos x="547" y="691"/>
                </a:cxn>
                <a:cxn ang="0">
                  <a:pos x="513" y="718"/>
                </a:cxn>
                <a:cxn ang="0">
                  <a:pos x="471" y="739"/>
                </a:cxn>
                <a:cxn ang="0">
                  <a:pos x="424" y="755"/>
                </a:cxn>
                <a:cxn ang="0">
                  <a:pos x="370" y="765"/>
                </a:cxn>
                <a:cxn ang="0">
                  <a:pos x="311" y="769"/>
                </a:cxn>
                <a:cxn ang="0">
                  <a:pos x="227" y="766"/>
                </a:cxn>
                <a:cxn ang="0">
                  <a:pos x="184" y="757"/>
                </a:cxn>
                <a:cxn ang="0">
                  <a:pos x="145" y="745"/>
                </a:cxn>
                <a:cxn ang="0">
                  <a:pos x="110" y="728"/>
                </a:cxn>
                <a:cxn ang="0">
                  <a:pos x="79" y="707"/>
                </a:cxn>
                <a:cxn ang="0">
                  <a:pos x="51" y="681"/>
                </a:cxn>
                <a:cxn ang="0">
                  <a:pos x="31" y="653"/>
                </a:cxn>
                <a:cxn ang="0">
                  <a:pos x="15" y="622"/>
                </a:cxn>
                <a:cxn ang="0">
                  <a:pos x="4" y="588"/>
                </a:cxn>
                <a:cxn ang="0">
                  <a:pos x="0" y="551"/>
                </a:cxn>
                <a:cxn ang="0">
                  <a:pos x="2" y="513"/>
                </a:cxn>
                <a:cxn ang="0">
                  <a:pos x="12" y="480"/>
                </a:cxn>
                <a:cxn ang="0">
                  <a:pos x="31" y="453"/>
                </a:cxn>
                <a:cxn ang="0">
                  <a:pos x="57" y="433"/>
                </a:cxn>
                <a:cxn ang="0">
                  <a:pos x="88" y="422"/>
                </a:cxn>
                <a:cxn ang="0">
                  <a:pos x="121" y="420"/>
                </a:cxn>
                <a:cxn ang="0">
                  <a:pos x="147" y="425"/>
                </a:cxn>
                <a:cxn ang="0">
                  <a:pos x="169" y="437"/>
                </a:cxn>
                <a:cxn ang="0">
                  <a:pos x="187" y="456"/>
                </a:cxn>
                <a:cxn ang="0">
                  <a:pos x="197" y="478"/>
                </a:cxn>
                <a:cxn ang="0">
                  <a:pos x="201" y="503"/>
                </a:cxn>
                <a:cxn ang="0">
                  <a:pos x="198" y="525"/>
                </a:cxn>
                <a:cxn ang="0">
                  <a:pos x="190" y="548"/>
                </a:cxn>
                <a:cxn ang="0">
                  <a:pos x="177" y="571"/>
                </a:cxn>
                <a:cxn ang="0">
                  <a:pos x="167" y="590"/>
                </a:cxn>
                <a:cxn ang="0">
                  <a:pos x="162" y="603"/>
                </a:cxn>
                <a:cxn ang="0">
                  <a:pos x="164" y="615"/>
                </a:cxn>
                <a:cxn ang="0">
                  <a:pos x="175" y="629"/>
                </a:cxn>
                <a:cxn ang="0">
                  <a:pos x="193" y="641"/>
                </a:cxn>
                <a:cxn ang="0">
                  <a:pos x="219" y="652"/>
                </a:cxn>
                <a:cxn ang="0">
                  <a:pos x="247" y="656"/>
                </a:cxn>
                <a:cxn ang="0">
                  <a:pos x="286" y="657"/>
                </a:cxn>
                <a:cxn ang="0">
                  <a:pos x="332" y="648"/>
                </a:cxn>
                <a:cxn ang="0">
                  <a:pos x="366" y="631"/>
                </a:cxn>
                <a:cxn ang="0">
                  <a:pos x="388" y="601"/>
                </a:cxn>
                <a:cxn ang="0">
                  <a:pos x="402" y="558"/>
                </a:cxn>
                <a:cxn ang="0">
                  <a:pos x="407" y="502"/>
                </a:cxn>
                <a:cxn ang="0">
                  <a:pos x="405" y="192"/>
                </a:cxn>
                <a:cxn ang="0">
                  <a:pos x="399" y="147"/>
                </a:cxn>
                <a:cxn ang="0">
                  <a:pos x="388" y="119"/>
                </a:cxn>
                <a:cxn ang="0">
                  <a:pos x="369" y="102"/>
                </a:cxn>
                <a:cxn ang="0">
                  <a:pos x="341" y="93"/>
                </a:cxn>
                <a:cxn ang="0">
                  <a:pos x="313" y="92"/>
                </a:cxn>
              </a:cxnLst>
              <a:rect l="0" t="0" r="r" b="b"/>
              <a:pathLst>
                <a:path w="687" h="769">
                  <a:moveTo>
                    <a:pt x="687" y="0"/>
                  </a:moveTo>
                  <a:lnTo>
                    <a:pt x="687" y="91"/>
                  </a:lnTo>
                  <a:lnTo>
                    <a:pt x="676" y="92"/>
                  </a:lnTo>
                  <a:lnTo>
                    <a:pt x="665" y="93"/>
                  </a:lnTo>
                  <a:lnTo>
                    <a:pt x="655" y="96"/>
                  </a:lnTo>
                  <a:lnTo>
                    <a:pt x="646" y="98"/>
                  </a:lnTo>
                  <a:lnTo>
                    <a:pt x="639" y="101"/>
                  </a:lnTo>
                  <a:lnTo>
                    <a:pt x="632" y="104"/>
                  </a:lnTo>
                  <a:lnTo>
                    <a:pt x="626" y="109"/>
                  </a:lnTo>
                  <a:lnTo>
                    <a:pt x="621" y="113"/>
                  </a:lnTo>
                  <a:lnTo>
                    <a:pt x="617" y="120"/>
                  </a:lnTo>
                  <a:lnTo>
                    <a:pt x="613" y="127"/>
                  </a:lnTo>
                  <a:lnTo>
                    <a:pt x="610" y="137"/>
                  </a:lnTo>
                  <a:lnTo>
                    <a:pt x="608" y="148"/>
                  </a:lnTo>
                  <a:lnTo>
                    <a:pt x="606" y="162"/>
                  </a:lnTo>
                  <a:lnTo>
                    <a:pt x="605" y="177"/>
                  </a:lnTo>
                  <a:lnTo>
                    <a:pt x="603" y="193"/>
                  </a:lnTo>
                  <a:lnTo>
                    <a:pt x="603" y="212"/>
                  </a:lnTo>
                  <a:lnTo>
                    <a:pt x="603" y="231"/>
                  </a:lnTo>
                  <a:lnTo>
                    <a:pt x="603" y="499"/>
                  </a:lnTo>
                  <a:lnTo>
                    <a:pt x="603" y="519"/>
                  </a:lnTo>
                  <a:lnTo>
                    <a:pt x="602" y="537"/>
                  </a:lnTo>
                  <a:lnTo>
                    <a:pt x="601" y="556"/>
                  </a:lnTo>
                  <a:lnTo>
                    <a:pt x="600" y="571"/>
                  </a:lnTo>
                  <a:lnTo>
                    <a:pt x="598" y="587"/>
                  </a:lnTo>
                  <a:lnTo>
                    <a:pt x="596" y="600"/>
                  </a:lnTo>
                  <a:lnTo>
                    <a:pt x="594" y="612"/>
                  </a:lnTo>
                  <a:lnTo>
                    <a:pt x="590" y="623"/>
                  </a:lnTo>
                  <a:lnTo>
                    <a:pt x="587" y="634"/>
                  </a:lnTo>
                  <a:lnTo>
                    <a:pt x="583" y="643"/>
                  </a:lnTo>
                  <a:lnTo>
                    <a:pt x="578" y="653"/>
                  </a:lnTo>
                  <a:lnTo>
                    <a:pt x="574" y="662"/>
                  </a:lnTo>
                  <a:lnTo>
                    <a:pt x="568" y="669"/>
                  </a:lnTo>
                  <a:lnTo>
                    <a:pt x="562" y="677"/>
                  </a:lnTo>
                  <a:lnTo>
                    <a:pt x="555" y="685"/>
                  </a:lnTo>
                  <a:lnTo>
                    <a:pt x="547" y="691"/>
                  </a:lnTo>
                  <a:lnTo>
                    <a:pt x="536" y="701"/>
                  </a:lnTo>
                  <a:lnTo>
                    <a:pt x="525" y="710"/>
                  </a:lnTo>
                  <a:lnTo>
                    <a:pt x="513" y="718"/>
                  </a:lnTo>
                  <a:lnTo>
                    <a:pt x="500" y="725"/>
                  </a:lnTo>
                  <a:lnTo>
                    <a:pt x="487" y="733"/>
                  </a:lnTo>
                  <a:lnTo>
                    <a:pt x="471" y="739"/>
                  </a:lnTo>
                  <a:lnTo>
                    <a:pt x="457" y="745"/>
                  </a:lnTo>
                  <a:lnTo>
                    <a:pt x="441" y="750"/>
                  </a:lnTo>
                  <a:lnTo>
                    <a:pt x="424" y="755"/>
                  </a:lnTo>
                  <a:lnTo>
                    <a:pt x="407" y="758"/>
                  </a:lnTo>
                  <a:lnTo>
                    <a:pt x="389" y="762"/>
                  </a:lnTo>
                  <a:lnTo>
                    <a:pt x="370" y="765"/>
                  </a:lnTo>
                  <a:lnTo>
                    <a:pt x="352" y="767"/>
                  </a:lnTo>
                  <a:lnTo>
                    <a:pt x="332" y="768"/>
                  </a:lnTo>
                  <a:lnTo>
                    <a:pt x="311" y="769"/>
                  </a:lnTo>
                  <a:lnTo>
                    <a:pt x="290" y="769"/>
                  </a:lnTo>
                  <a:lnTo>
                    <a:pt x="258" y="769"/>
                  </a:lnTo>
                  <a:lnTo>
                    <a:pt x="227" y="766"/>
                  </a:lnTo>
                  <a:lnTo>
                    <a:pt x="212" y="764"/>
                  </a:lnTo>
                  <a:lnTo>
                    <a:pt x="198" y="760"/>
                  </a:lnTo>
                  <a:lnTo>
                    <a:pt x="184" y="757"/>
                  </a:lnTo>
                  <a:lnTo>
                    <a:pt x="171" y="754"/>
                  </a:lnTo>
                  <a:lnTo>
                    <a:pt x="158" y="750"/>
                  </a:lnTo>
                  <a:lnTo>
                    <a:pt x="145" y="745"/>
                  </a:lnTo>
                  <a:lnTo>
                    <a:pt x="133" y="740"/>
                  </a:lnTo>
                  <a:lnTo>
                    <a:pt x="121" y="734"/>
                  </a:lnTo>
                  <a:lnTo>
                    <a:pt x="110" y="728"/>
                  </a:lnTo>
                  <a:lnTo>
                    <a:pt x="99" y="721"/>
                  </a:lnTo>
                  <a:lnTo>
                    <a:pt x="89" y="714"/>
                  </a:lnTo>
                  <a:lnTo>
                    <a:pt x="79" y="707"/>
                  </a:lnTo>
                  <a:lnTo>
                    <a:pt x="69" y="698"/>
                  </a:lnTo>
                  <a:lnTo>
                    <a:pt x="60" y="690"/>
                  </a:lnTo>
                  <a:lnTo>
                    <a:pt x="51" y="681"/>
                  </a:lnTo>
                  <a:lnTo>
                    <a:pt x="44" y="671"/>
                  </a:lnTo>
                  <a:lnTo>
                    <a:pt x="37" y="663"/>
                  </a:lnTo>
                  <a:lnTo>
                    <a:pt x="31" y="653"/>
                  </a:lnTo>
                  <a:lnTo>
                    <a:pt x="24" y="643"/>
                  </a:lnTo>
                  <a:lnTo>
                    <a:pt x="20" y="632"/>
                  </a:lnTo>
                  <a:lnTo>
                    <a:pt x="15" y="622"/>
                  </a:lnTo>
                  <a:lnTo>
                    <a:pt x="11" y="611"/>
                  </a:lnTo>
                  <a:lnTo>
                    <a:pt x="7" y="599"/>
                  </a:lnTo>
                  <a:lnTo>
                    <a:pt x="4" y="588"/>
                  </a:lnTo>
                  <a:lnTo>
                    <a:pt x="2" y="576"/>
                  </a:lnTo>
                  <a:lnTo>
                    <a:pt x="1" y="563"/>
                  </a:lnTo>
                  <a:lnTo>
                    <a:pt x="0" y="551"/>
                  </a:lnTo>
                  <a:lnTo>
                    <a:pt x="0" y="537"/>
                  </a:lnTo>
                  <a:lnTo>
                    <a:pt x="0" y="525"/>
                  </a:lnTo>
                  <a:lnTo>
                    <a:pt x="2" y="513"/>
                  </a:lnTo>
                  <a:lnTo>
                    <a:pt x="4" y="501"/>
                  </a:lnTo>
                  <a:lnTo>
                    <a:pt x="7" y="490"/>
                  </a:lnTo>
                  <a:lnTo>
                    <a:pt x="12" y="480"/>
                  </a:lnTo>
                  <a:lnTo>
                    <a:pt x="17" y="470"/>
                  </a:lnTo>
                  <a:lnTo>
                    <a:pt x="24" y="462"/>
                  </a:lnTo>
                  <a:lnTo>
                    <a:pt x="31" y="453"/>
                  </a:lnTo>
                  <a:lnTo>
                    <a:pt x="39" y="445"/>
                  </a:lnTo>
                  <a:lnTo>
                    <a:pt x="47" y="438"/>
                  </a:lnTo>
                  <a:lnTo>
                    <a:pt x="57" y="433"/>
                  </a:lnTo>
                  <a:lnTo>
                    <a:pt x="67" y="428"/>
                  </a:lnTo>
                  <a:lnTo>
                    <a:pt x="77" y="424"/>
                  </a:lnTo>
                  <a:lnTo>
                    <a:pt x="88" y="422"/>
                  </a:lnTo>
                  <a:lnTo>
                    <a:pt x="99" y="420"/>
                  </a:lnTo>
                  <a:lnTo>
                    <a:pt x="111" y="420"/>
                  </a:lnTo>
                  <a:lnTo>
                    <a:pt x="121" y="420"/>
                  </a:lnTo>
                  <a:lnTo>
                    <a:pt x="129" y="421"/>
                  </a:lnTo>
                  <a:lnTo>
                    <a:pt x="138" y="423"/>
                  </a:lnTo>
                  <a:lnTo>
                    <a:pt x="147" y="425"/>
                  </a:lnTo>
                  <a:lnTo>
                    <a:pt x="155" y="429"/>
                  </a:lnTo>
                  <a:lnTo>
                    <a:pt x="162" y="433"/>
                  </a:lnTo>
                  <a:lnTo>
                    <a:pt x="169" y="437"/>
                  </a:lnTo>
                  <a:lnTo>
                    <a:pt x="176" y="443"/>
                  </a:lnTo>
                  <a:lnTo>
                    <a:pt x="181" y="449"/>
                  </a:lnTo>
                  <a:lnTo>
                    <a:pt x="187" y="456"/>
                  </a:lnTo>
                  <a:lnTo>
                    <a:pt x="191" y="463"/>
                  </a:lnTo>
                  <a:lnTo>
                    <a:pt x="194" y="470"/>
                  </a:lnTo>
                  <a:lnTo>
                    <a:pt x="197" y="478"/>
                  </a:lnTo>
                  <a:lnTo>
                    <a:pt x="199" y="486"/>
                  </a:lnTo>
                  <a:lnTo>
                    <a:pt x="200" y="495"/>
                  </a:lnTo>
                  <a:lnTo>
                    <a:pt x="201" y="503"/>
                  </a:lnTo>
                  <a:lnTo>
                    <a:pt x="200" y="511"/>
                  </a:lnTo>
                  <a:lnTo>
                    <a:pt x="199" y="519"/>
                  </a:lnTo>
                  <a:lnTo>
                    <a:pt x="198" y="525"/>
                  </a:lnTo>
                  <a:lnTo>
                    <a:pt x="195" y="533"/>
                  </a:lnTo>
                  <a:lnTo>
                    <a:pt x="193" y="541"/>
                  </a:lnTo>
                  <a:lnTo>
                    <a:pt x="190" y="548"/>
                  </a:lnTo>
                  <a:lnTo>
                    <a:pt x="186" y="556"/>
                  </a:lnTo>
                  <a:lnTo>
                    <a:pt x="181" y="564"/>
                  </a:lnTo>
                  <a:lnTo>
                    <a:pt x="177" y="571"/>
                  </a:lnTo>
                  <a:lnTo>
                    <a:pt x="172" y="579"/>
                  </a:lnTo>
                  <a:lnTo>
                    <a:pt x="169" y="585"/>
                  </a:lnTo>
                  <a:lnTo>
                    <a:pt x="167" y="590"/>
                  </a:lnTo>
                  <a:lnTo>
                    <a:pt x="165" y="596"/>
                  </a:lnTo>
                  <a:lnTo>
                    <a:pt x="164" y="599"/>
                  </a:lnTo>
                  <a:lnTo>
                    <a:pt x="162" y="603"/>
                  </a:lnTo>
                  <a:lnTo>
                    <a:pt x="162" y="606"/>
                  </a:lnTo>
                  <a:lnTo>
                    <a:pt x="162" y="610"/>
                  </a:lnTo>
                  <a:lnTo>
                    <a:pt x="164" y="615"/>
                  </a:lnTo>
                  <a:lnTo>
                    <a:pt x="166" y="620"/>
                  </a:lnTo>
                  <a:lnTo>
                    <a:pt x="170" y="624"/>
                  </a:lnTo>
                  <a:lnTo>
                    <a:pt x="175" y="629"/>
                  </a:lnTo>
                  <a:lnTo>
                    <a:pt x="180" y="633"/>
                  </a:lnTo>
                  <a:lnTo>
                    <a:pt x="186" y="637"/>
                  </a:lnTo>
                  <a:lnTo>
                    <a:pt x="193" y="641"/>
                  </a:lnTo>
                  <a:lnTo>
                    <a:pt x="201" y="645"/>
                  </a:lnTo>
                  <a:lnTo>
                    <a:pt x="210" y="648"/>
                  </a:lnTo>
                  <a:lnTo>
                    <a:pt x="219" y="652"/>
                  </a:lnTo>
                  <a:lnTo>
                    <a:pt x="227" y="654"/>
                  </a:lnTo>
                  <a:lnTo>
                    <a:pt x="237" y="655"/>
                  </a:lnTo>
                  <a:lnTo>
                    <a:pt x="247" y="656"/>
                  </a:lnTo>
                  <a:lnTo>
                    <a:pt x="257" y="657"/>
                  </a:lnTo>
                  <a:lnTo>
                    <a:pt x="268" y="657"/>
                  </a:lnTo>
                  <a:lnTo>
                    <a:pt x="286" y="657"/>
                  </a:lnTo>
                  <a:lnTo>
                    <a:pt x="302" y="655"/>
                  </a:lnTo>
                  <a:lnTo>
                    <a:pt x="318" y="653"/>
                  </a:lnTo>
                  <a:lnTo>
                    <a:pt x="332" y="648"/>
                  </a:lnTo>
                  <a:lnTo>
                    <a:pt x="344" y="644"/>
                  </a:lnTo>
                  <a:lnTo>
                    <a:pt x="356" y="637"/>
                  </a:lnTo>
                  <a:lnTo>
                    <a:pt x="366" y="631"/>
                  </a:lnTo>
                  <a:lnTo>
                    <a:pt x="375" y="622"/>
                  </a:lnTo>
                  <a:lnTo>
                    <a:pt x="381" y="612"/>
                  </a:lnTo>
                  <a:lnTo>
                    <a:pt x="388" y="601"/>
                  </a:lnTo>
                  <a:lnTo>
                    <a:pt x="393" y="588"/>
                  </a:lnTo>
                  <a:lnTo>
                    <a:pt x="398" y="574"/>
                  </a:lnTo>
                  <a:lnTo>
                    <a:pt x="402" y="558"/>
                  </a:lnTo>
                  <a:lnTo>
                    <a:pt x="404" y="541"/>
                  </a:lnTo>
                  <a:lnTo>
                    <a:pt x="405" y="522"/>
                  </a:lnTo>
                  <a:lnTo>
                    <a:pt x="407" y="502"/>
                  </a:lnTo>
                  <a:lnTo>
                    <a:pt x="407" y="231"/>
                  </a:lnTo>
                  <a:lnTo>
                    <a:pt x="407" y="211"/>
                  </a:lnTo>
                  <a:lnTo>
                    <a:pt x="405" y="192"/>
                  </a:lnTo>
                  <a:lnTo>
                    <a:pt x="403" y="175"/>
                  </a:lnTo>
                  <a:lnTo>
                    <a:pt x="402" y="160"/>
                  </a:lnTo>
                  <a:lnTo>
                    <a:pt x="399" y="147"/>
                  </a:lnTo>
                  <a:lnTo>
                    <a:pt x="396" y="136"/>
                  </a:lnTo>
                  <a:lnTo>
                    <a:pt x="392" y="126"/>
                  </a:lnTo>
                  <a:lnTo>
                    <a:pt x="388" y="119"/>
                  </a:lnTo>
                  <a:lnTo>
                    <a:pt x="382" y="112"/>
                  </a:lnTo>
                  <a:lnTo>
                    <a:pt x="376" y="107"/>
                  </a:lnTo>
                  <a:lnTo>
                    <a:pt x="369" y="102"/>
                  </a:lnTo>
                  <a:lnTo>
                    <a:pt x="360" y="99"/>
                  </a:lnTo>
                  <a:lnTo>
                    <a:pt x="350" y="96"/>
                  </a:lnTo>
                  <a:lnTo>
                    <a:pt x="341" y="93"/>
                  </a:lnTo>
                  <a:lnTo>
                    <a:pt x="329" y="92"/>
                  </a:lnTo>
                  <a:lnTo>
                    <a:pt x="316" y="92"/>
                  </a:lnTo>
                  <a:lnTo>
                    <a:pt x="313" y="92"/>
                  </a:lnTo>
                  <a:lnTo>
                    <a:pt x="313" y="0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7" name="Freeform 170"/>
            <p:cNvSpPr>
              <a:spLocks/>
            </p:cNvSpPr>
            <p:nvPr/>
          </p:nvSpPr>
          <p:spPr bwMode="auto">
            <a:xfrm>
              <a:off x="1379" y="3324"/>
              <a:ext cx="100" cy="108"/>
            </a:xfrm>
            <a:custGeom>
              <a:avLst/>
              <a:gdLst/>
              <a:ahLst/>
              <a:cxnLst>
                <a:cxn ang="0">
                  <a:pos x="324" y="290"/>
                </a:cxn>
                <a:cxn ang="0">
                  <a:pos x="359" y="284"/>
                </a:cxn>
                <a:cxn ang="0">
                  <a:pos x="384" y="272"/>
                </a:cxn>
                <a:cxn ang="0">
                  <a:pos x="399" y="252"/>
                </a:cxn>
                <a:cxn ang="0">
                  <a:pos x="409" y="219"/>
                </a:cxn>
                <a:cxn ang="0">
                  <a:pos x="413" y="173"/>
                </a:cxn>
                <a:cxn ang="0">
                  <a:pos x="413" y="522"/>
                </a:cxn>
                <a:cxn ang="0">
                  <a:pos x="406" y="478"/>
                </a:cxn>
                <a:cxn ang="0">
                  <a:pos x="392" y="443"/>
                </a:cxn>
                <a:cxn ang="0">
                  <a:pos x="374" y="418"/>
                </a:cxn>
                <a:cxn ang="0">
                  <a:pos x="351" y="403"/>
                </a:cxn>
                <a:cxn ang="0">
                  <a:pos x="321" y="395"/>
                </a:cxn>
                <a:cxn ang="0">
                  <a:pos x="284" y="519"/>
                </a:cxn>
                <a:cxn ang="0">
                  <a:pos x="286" y="577"/>
                </a:cxn>
                <a:cxn ang="0">
                  <a:pos x="294" y="616"/>
                </a:cxn>
                <a:cxn ang="0">
                  <a:pos x="307" y="638"/>
                </a:cxn>
                <a:cxn ang="0">
                  <a:pos x="328" y="651"/>
                </a:cxn>
                <a:cxn ang="0">
                  <a:pos x="358" y="658"/>
                </a:cxn>
                <a:cxn ang="0">
                  <a:pos x="0" y="750"/>
                </a:cxn>
                <a:cxn ang="0">
                  <a:pos x="23" y="657"/>
                </a:cxn>
                <a:cxn ang="0">
                  <a:pos x="52" y="648"/>
                </a:cxn>
                <a:cxn ang="0">
                  <a:pos x="69" y="633"/>
                </a:cxn>
                <a:cxn ang="0">
                  <a:pos x="80" y="605"/>
                </a:cxn>
                <a:cxn ang="0">
                  <a:pos x="87" y="560"/>
                </a:cxn>
                <a:cxn ang="0">
                  <a:pos x="88" y="230"/>
                </a:cxn>
                <a:cxn ang="0">
                  <a:pos x="85" y="173"/>
                </a:cxn>
                <a:cxn ang="0">
                  <a:pos x="78" y="134"/>
                </a:cxn>
                <a:cxn ang="0">
                  <a:pos x="65" y="112"/>
                </a:cxn>
                <a:cxn ang="0">
                  <a:pos x="43" y="99"/>
                </a:cxn>
                <a:cxn ang="0">
                  <a:pos x="12" y="92"/>
                </a:cxn>
                <a:cxn ang="0">
                  <a:pos x="604" y="0"/>
                </a:cxn>
                <a:cxn ang="0">
                  <a:pos x="622" y="233"/>
                </a:cxn>
                <a:cxn ang="0">
                  <a:pos x="578" y="181"/>
                </a:cxn>
                <a:cxn ang="0">
                  <a:pos x="531" y="141"/>
                </a:cxn>
                <a:cxn ang="0">
                  <a:pos x="480" y="113"/>
                </a:cxn>
                <a:cxn ang="0">
                  <a:pos x="425" y="96"/>
                </a:cxn>
                <a:cxn ang="0">
                  <a:pos x="368" y="90"/>
                </a:cxn>
                <a:cxn ang="0">
                  <a:pos x="334" y="93"/>
                </a:cxn>
                <a:cxn ang="0">
                  <a:pos x="311" y="100"/>
                </a:cxn>
                <a:cxn ang="0">
                  <a:pos x="296" y="113"/>
                </a:cxn>
                <a:cxn ang="0">
                  <a:pos x="287" y="136"/>
                </a:cxn>
                <a:cxn ang="0">
                  <a:pos x="284" y="171"/>
                </a:cxn>
              </a:cxnLst>
              <a:rect l="0" t="0" r="r" b="b"/>
              <a:pathLst>
                <a:path w="705" h="750">
                  <a:moveTo>
                    <a:pt x="284" y="291"/>
                  </a:moveTo>
                  <a:lnTo>
                    <a:pt x="310" y="291"/>
                  </a:lnTo>
                  <a:lnTo>
                    <a:pt x="324" y="290"/>
                  </a:lnTo>
                  <a:lnTo>
                    <a:pt x="337" y="289"/>
                  </a:lnTo>
                  <a:lnTo>
                    <a:pt x="348" y="288"/>
                  </a:lnTo>
                  <a:lnTo>
                    <a:pt x="359" y="284"/>
                  </a:lnTo>
                  <a:lnTo>
                    <a:pt x="368" y="281"/>
                  </a:lnTo>
                  <a:lnTo>
                    <a:pt x="376" y="278"/>
                  </a:lnTo>
                  <a:lnTo>
                    <a:pt x="384" y="272"/>
                  </a:lnTo>
                  <a:lnTo>
                    <a:pt x="389" y="267"/>
                  </a:lnTo>
                  <a:lnTo>
                    <a:pt x="395" y="260"/>
                  </a:lnTo>
                  <a:lnTo>
                    <a:pt x="399" y="252"/>
                  </a:lnTo>
                  <a:lnTo>
                    <a:pt x="402" y="244"/>
                  </a:lnTo>
                  <a:lnTo>
                    <a:pt x="406" y="233"/>
                  </a:lnTo>
                  <a:lnTo>
                    <a:pt x="409" y="219"/>
                  </a:lnTo>
                  <a:lnTo>
                    <a:pt x="411" y="206"/>
                  </a:lnTo>
                  <a:lnTo>
                    <a:pt x="412" y="191"/>
                  </a:lnTo>
                  <a:lnTo>
                    <a:pt x="413" y="173"/>
                  </a:lnTo>
                  <a:lnTo>
                    <a:pt x="491" y="173"/>
                  </a:lnTo>
                  <a:lnTo>
                    <a:pt x="491" y="522"/>
                  </a:lnTo>
                  <a:lnTo>
                    <a:pt x="413" y="522"/>
                  </a:lnTo>
                  <a:lnTo>
                    <a:pt x="411" y="506"/>
                  </a:lnTo>
                  <a:lnTo>
                    <a:pt x="409" y="491"/>
                  </a:lnTo>
                  <a:lnTo>
                    <a:pt x="406" y="478"/>
                  </a:lnTo>
                  <a:lnTo>
                    <a:pt x="401" y="465"/>
                  </a:lnTo>
                  <a:lnTo>
                    <a:pt x="397" y="454"/>
                  </a:lnTo>
                  <a:lnTo>
                    <a:pt x="392" y="443"/>
                  </a:lnTo>
                  <a:lnTo>
                    <a:pt x="387" y="434"/>
                  </a:lnTo>
                  <a:lnTo>
                    <a:pt x="380" y="425"/>
                  </a:lnTo>
                  <a:lnTo>
                    <a:pt x="374" y="418"/>
                  </a:lnTo>
                  <a:lnTo>
                    <a:pt x="367" y="412"/>
                  </a:lnTo>
                  <a:lnTo>
                    <a:pt x="359" y="407"/>
                  </a:lnTo>
                  <a:lnTo>
                    <a:pt x="351" y="403"/>
                  </a:lnTo>
                  <a:lnTo>
                    <a:pt x="342" y="400"/>
                  </a:lnTo>
                  <a:lnTo>
                    <a:pt x="332" y="397"/>
                  </a:lnTo>
                  <a:lnTo>
                    <a:pt x="321" y="395"/>
                  </a:lnTo>
                  <a:lnTo>
                    <a:pt x="310" y="395"/>
                  </a:lnTo>
                  <a:lnTo>
                    <a:pt x="284" y="395"/>
                  </a:lnTo>
                  <a:lnTo>
                    <a:pt x="284" y="519"/>
                  </a:lnTo>
                  <a:lnTo>
                    <a:pt x="284" y="540"/>
                  </a:lnTo>
                  <a:lnTo>
                    <a:pt x="285" y="560"/>
                  </a:lnTo>
                  <a:lnTo>
                    <a:pt x="286" y="577"/>
                  </a:lnTo>
                  <a:lnTo>
                    <a:pt x="288" y="592"/>
                  </a:lnTo>
                  <a:lnTo>
                    <a:pt x="290" y="605"/>
                  </a:lnTo>
                  <a:lnTo>
                    <a:pt x="294" y="616"/>
                  </a:lnTo>
                  <a:lnTo>
                    <a:pt x="297" y="625"/>
                  </a:lnTo>
                  <a:lnTo>
                    <a:pt x="301" y="633"/>
                  </a:lnTo>
                  <a:lnTo>
                    <a:pt x="307" y="638"/>
                  </a:lnTo>
                  <a:lnTo>
                    <a:pt x="312" y="644"/>
                  </a:lnTo>
                  <a:lnTo>
                    <a:pt x="320" y="647"/>
                  </a:lnTo>
                  <a:lnTo>
                    <a:pt x="328" y="651"/>
                  </a:lnTo>
                  <a:lnTo>
                    <a:pt x="337" y="654"/>
                  </a:lnTo>
                  <a:lnTo>
                    <a:pt x="347" y="656"/>
                  </a:lnTo>
                  <a:lnTo>
                    <a:pt x="358" y="658"/>
                  </a:lnTo>
                  <a:lnTo>
                    <a:pt x="372" y="658"/>
                  </a:lnTo>
                  <a:lnTo>
                    <a:pt x="372" y="750"/>
                  </a:lnTo>
                  <a:lnTo>
                    <a:pt x="0" y="750"/>
                  </a:lnTo>
                  <a:lnTo>
                    <a:pt x="0" y="659"/>
                  </a:lnTo>
                  <a:lnTo>
                    <a:pt x="12" y="658"/>
                  </a:lnTo>
                  <a:lnTo>
                    <a:pt x="23" y="657"/>
                  </a:lnTo>
                  <a:lnTo>
                    <a:pt x="34" y="655"/>
                  </a:lnTo>
                  <a:lnTo>
                    <a:pt x="43" y="651"/>
                  </a:lnTo>
                  <a:lnTo>
                    <a:pt x="52" y="648"/>
                  </a:lnTo>
                  <a:lnTo>
                    <a:pt x="58" y="644"/>
                  </a:lnTo>
                  <a:lnTo>
                    <a:pt x="65" y="638"/>
                  </a:lnTo>
                  <a:lnTo>
                    <a:pt x="69" y="633"/>
                  </a:lnTo>
                  <a:lnTo>
                    <a:pt x="74" y="625"/>
                  </a:lnTo>
                  <a:lnTo>
                    <a:pt x="78" y="616"/>
                  </a:lnTo>
                  <a:lnTo>
                    <a:pt x="80" y="605"/>
                  </a:lnTo>
                  <a:lnTo>
                    <a:pt x="83" y="592"/>
                  </a:lnTo>
                  <a:lnTo>
                    <a:pt x="85" y="577"/>
                  </a:lnTo>
                  <a:lnTo>
                    <a:pt x="87" y="560"/>
                  </a:lnTo>
                  <a:lnTo>
                    <a:pt x="88" y="540"/>
                  </a:lnTo>
                  <a:lnTo>
                    <a:pt x="88" y="519"/>
                  </a:lnTo>
                  <a:lnTo>
                    <a:pt x="88" y="230"/>
                  </a:lnTo>
                  <a:lnTo>
                    <a:pt x="88" y="210"/>
                  </a:lnTo>
                  <a:lnTo>
                    <a:pt x="87" y="190"/>
                  </a:lnTo>
                  <a:lnTo>
                    <a:pt x="85" y="173"/>
                  </a:lnTo>
                  <a:lnTo>
                    <a:pt x="83" y="158"/>
                  </a:lnTo>
                  <a:lnTo>
                    <a:pt x="80" y="145"/>
                  </a:lnTo>
                  <a:lnTo>
                    <a:pt x="78" y="134"/>
                  </a:lnTo>
                  <a:lnTo>
                    <a:pt x="74" y="124"/>
                  </a:lnTo>
                  <a:lnTo>
                    <a:pt x="69" y="117"/>
                  </a:lnTo>
                  <a:lnTo>
                    <a:pt x="65" y="112"/>
                  </a:lnTo>
                  <a:lnTo>
                    <a:pt x="58" y="106"/>
                  </a:lnTo>
                  <a:lnTo>
                    <a:pt x="52" y="103"/>
                  </a:lnTo>
                  <a:lnTo>
                    <a:pt x="43" y="99"/>
                  </a:lnTo>
                  <a:lnTo>
                    <a:pt x="34" y="96"/>
                  </a:lnTo>
                  <a:lnTo>
                    <a:pt x="23" y="94"/>
                  </a:lnTo>
                  <a:lnTo>
                    <a:pt x="12" y="92"/>
                  </a:lnTo>
                  <a:lnTo>
                    <a:pt x="0" y="91"/>
                  </a:lnTo>
                  <a:lnTo>
                    <a:pt x="0" y="0"/>
                  </a:lnTo>
                  <a:lnTo>
                    <a:pt x="604" y="0"/>
                  </a:lnTo>
                  <a:lnTo>
                    <a:pt x="705" y="215"/>
                  </a:lnTo>
                  <a:lnTo>
                    <a:pt x="635" y="251"/>
                  </a:lnTo>
                  <a:lnTo>
                    <a:pt x="622" y="233"/>
                  </a:lnTo>
                  <a:lnTo>
                    <a:pt x="608" y="214"/>
                  </a:lnTo>
                  <a:lnTo>
                    <a:pt x="594" y="197"/>
                  </a:lnTo>
                  <a:lnTo>
                    <a:pt x="578" y="181"/>
                  </a:lnTo>
                  <a:lnTo>
                    <a:pt x="563" y="167"/>
                  </a:lnTo>
                  <a:lnTo>
                    <a:pt x="548" y="154"/>
                  </a:lnTo>
                  <a:lnTo>
                    <a:pt x="531" y="141"/>
                  </a:lnTo>
                  <a:lnTo>
                    <a:pt x="515" y="130"/>
                  </a:lnTo>
                  <a:lnTo>
                    <a:pt x="498" y="122"/>
                  </a:lnTo>
                  <a:lnTo>
                    <a:pt x="480" y="113"/>
                  </a:lnTo>
                  <a:lnTo>
                    <a:pt x="463" y="106"/>
                  </a:lnTo>
                  <a:lnTo>
                    <a:pt x="444" y="101"/>
                  </a:lnTo>
                  <a:lnTo>
                    <a:pt x="425" y="96"/>
                  </a:lnTo>
                  <a:lnTo>
                    <a:pt x="407" y="93"/>
                  </a:lnTo>
                  <a:lnTo>
                    <a:pt x="387" y="91"/>
                  </a:lnTo>
                  <a:lnTo>
                    <a:pt x="368" y="90"/>
                  </a:lnTo>
                  <a:lnTo>
                    <a:pt x="356" y="91"/>
                  </a:lnTo>
                  <a:lnTo>
                    <a:pt x="344" y="91"/>
                  </a:lnTo>
                  <a:lnTo>
                    <a:pt x="334" y="93"/>
                  </a:lnTo>
                  <a:lnTo>
                    <a:pt x="325" y="94"/>
                  </a:lnTo>
                  <a:lnTo>
                    <a:pt x="318" y="96"/>
                  </a:lnTo>
                  <a:lnTo>
                    <a:pt x="311" y="100"/>
                  </a:lnTo>
                  <a:lnTo>
                    <a:pt x="305" y="103"/>
                  </a:lnTo>
                  <a:lnTo>
                    <a:pt x="300" y="107"/>
                  </a:lnTo>
                  <a:lnTo>
                    <a:pt x="296" y="113"/>
                  </a:lnTo>
                  <a:lnTo>
                    <a:pt x="292" y="119"/>
                  </a:lnTo>
                  <a:lnTo>
                    <a:pt x="290" y="127"/>
                  </a:lnTo>
                  <a:lnTo>
                    <a:pt x="287" y="136"/>
                  </a:lnTo>
                  <a:lnTo>
                    <a:pt x="286" y="147"/>
                  </a:lnTo>
                  <a:lnTo>
                    <a:pt x="285" y="158"/>
                  </a:lnTo>
                  <a:lnTo>
                    <a:pt x="284" y="171"/>
                  </a:lnTo>
                  <a:lnTo>
                    <a:pt x="284" y="186"/>
                  </a:lnTo>
                  <a:lnTo>
                    <a:pt x="284" y="291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Freeform 171"/>
            <p:cNvSpPr>
              <a:spLocks/>
            </p:cNvSpPr>
            <p:nvPr/>
          </p:nvSpPr>
          <p:spPr bwMode="auto">
            <a:xfrm>
              <a:off x="788" y="1268"/>
              <a:ext cx="104" cy="103"/>
            </a:xfrm>
            <a:custGeom>
              <a:avLst/>
              <a:gdLst/>
              <a:ahLst/>
              <a:cxnLst>
                <a:cxn ang="0">
                  <a:pos x="81" y="180"/>
                </a:cxn>
                <a:cxn ang="0">
                  <a:pos x="76" y="137"/>
                </a:cxn>
                <a:cxn ang="0">
                  <a:pos x="66" y="111"/>
                </a:cxn>
                <a:cxn ang="0">
                  <a:pos x="48" y="96"/>
                </a:cxn>
                <a:cxn ang="0">
                  <a:pos x="22" y="89"/>
                </a:cxn>
                <a:cxn ang="0">
                  <a:pos x="0" y="0"/>
                </a:cxn>
                <a:cxn ang="0">
                  <a:pos x="336" y="85"/>
                </a:cxn>
                <a:cxn ang="0">
                  <a:pos x="307" y="91"/>
                </a:cxn>
                <a:cxn ang="0">
                  <a:pos x="287" y="104"/>
                </a:cxn>
                <a:cxn ang="0">
                  <a:pos x="274" y="125"/>
                </a:cxn>
                <a:cxn ang="0">
                  <a:pos x="267" y="162"/>
                </a:cxn>
                <a:cxn ang="0">
                  <a:pos x="264" y="216"/>
                </a:cxn>
                <a:cxn ang="0">
                  <a:pos x="266" y="513"/>
                </a:cxn>
                <a:cxn ang="0">
                  <a:pos x="277" y="555"/>
                </a:cxn>
                <a:cxn ang="0">
                  <a:pos x="298" y="585"/>
                </a:cxn>
                <a:cxn ang="0">
                  <a:pos x="329" y="607"/>
                </a:cxn>
                <a:cxn ang="0">
                  <a:pos x="367" y="619"/>
                </a:cxn>
                <a:cxn ang="0">
                  <a:pos x="418" y="621"/>
                </a:cxn>
                <a:cxn ang="0">
                  <a:pos x="467" y="611"/>
                </a:cxn>
                <a:cxn ang="0">
                  <a:pos x="507" y="590"/>
                </a:cxn>
                <a:cxn ang="0">
                  <a:pos x="534" y="556"/>
                </a:cxn>
                <a:cxn ang="0">
                  <a:pos x="552" y="512"/>
                </a:cxn>
                <a:cxn ang="0">
                  <a:pos x="557" y="457"/>
                </a:cxn>
                <a:cxn ang="0">
                  <a:pos x="556" y="178"/>
                </a:cxn>
                <a:cxn ang="0">
                  <a:pos x="551" y="135"/>
                </a:cxn>
                <a:cxn ang="0">
                  <a:pos x="540" y="108"/>
                </a:cxn>
                <a:cxn ang="0">
                  <a:pos x="523" y="94"/>
                </a:cxn>
                <a:cxn ang="0">
                  <a:pos x="497" y="86"/>
                </a:cxn>
                <a:cxn ang="0">
                  <a:pos x="475" y="0"/>
                </a:cxn>
                <a:cxn ang="0">
                  <a:pos x="727" y="88"/>
                </a:cxn>
                <a:cxn ang="0">
                  <a:pos x="697" y="93"/>
                </a:cxn>
                <a:cxn ang="0">
                  <a:pos x="677" y="105"/>
                </a:cxn>
                <a:cxn ang="0">
                  <a:pos x="665" y="126"/>
                </a:cxn>
                <a:cxn ang="0">
                  <a:pos x="657" y="163"/>
                </a:cxn>
                <a:cxn ang="0">
                  <a:pos x="655" y="216"/>
                </a:cxn>
                <a:cxn ang="0">
                  <a:pos x="654" y="480"/>
                </a:cxn>
                <a:cxn ang="0">
                  <a:pos x="650" y="532"/>
                </a:cxn>
                <a:cxn ang="0">
                  <a:pos x="641" y="573"/>
                </a:cxn>
                <a:cxn ang="0">
                  <a:pos x="628" y="606"/>
                </a:cxn>
                <a:cxn ang="0">
                  <a:pos x="609" y="636"/>
                </a:cxn>
                <a:cxn ang="0">
                  <a:pos x="584" y="663"/>
                </a:cxn>
                <a:cxn ang="0">
                  <a:pos x="553" y="687"/>
                </a:cxn>
                <a:cxn ang="0">
                  <a:pos x="516" y="705"/>
                </a:cxn>
                <a:cxn ang="0">
                  <a:pos x="474" y="718"/>
                </a:cxn>
                <a:cxn ang="0">
                  <a:pos x="426" y="726"/>
                </a:cxn>
                <a:cxn ang="0">
                  <a:pos x="374" y="728"/>
                </a:cxn>
                <a:cxn ang="0">
                  <a:pos x="290" y="723"/>
                </a:cxn>
                <a:cxn ang="0">
                  <a:pos x="246" y="713"/>
                </a:cxn>
                <a:cxn ang="0">
                  <a:pos x="208" y="700"/>
                </a:cxn>
                <a:cxn ang="0">
                  <a:pos x="175" y="681"/>
                </a:cxn>
                <a:cxn ang="0">
                  <a:pos x="146" y="659"/>
                </a:cxn>
                <a:cxn ang="0">
                  <a:pos x="124" y="633"/>
                </a:cxn>
                <a:cxn ang="0">
                  <a:pos x="105" y="602"/>
                </a:cxn>
                <a:cxn ang="0">
                  <a:pos x="93" y="567"/>
                </a:cxn>
                <a:cxn ang="0">
                  <a:pos x="86" y="527"/>
                </a:cxn>
                <a:cxn ang="0">
                  <a:pos x="83" y="483"/>
                </a:cxn>
              </a:cxnLst>
              <a:rect l="0" t="0" r="r" b="b"/>
              <a:pathLst>
                <a:path w="739" h="728">
                  <a:moveTo>
                    <a:pt x="83" y="218"/>
                  </a:moveTo>
                  <a:lnTo>
                    <a:pt x="82" y="199"/>
                  </a:lnTo>
                  <a:lnTo>
                    <a:pt x="81" y="180"/>
                  </a:lnTo>
                  <a:lnTo>
                    <a:pt x="80" y="163"/>
                  </a:lnTo>
                  <a:lnTo>
                    <a:pt x="79" y="149"/>
                  </a:lnTo>
                  <a:lnTo>
                    <a:pt x="76" y="137"/>
                  </a:lnTo>
                  <a:lnTo>
                    <a:pt x="74" y="126"/>
                  </a:lnTo>
                  <a:lnTo>
                    <a:pt x="69" y="117"/>
                  </a:lnTo>
                  <a:lnTo>
                    <a:pt x="66" y="111"/>
                  </a:lnTo>
                  <a:lnTo>
                    <a:pt x="60" y="105"/>
                  </a:lnTo>
                  <a:lnTo>
                    <a:pt x="55" y="101"/>
                  </a:lnTo>
                  <a:lnTo>
                    <a:pt x="48" y="96"/>
                  </a:lnTo>
                  <a:lnTo>
                    <a:pt x="41" y="93"/>
                  </a:lnTo>
                  <a:lnTo>
                    <a:pt x="32" y="91"/>
                  </a:lnTo>
                  <a:lnTo>
                    <a:pt x="22" y="89"/>
                  </a:lnTo>
                  <a:lnTo>
                    <a:pt x="11" y="88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47" y="0"/>
                  </a:lnTo>
                  <a:lnTo>
                    <a:pt x="347" y="84"/>
                  </a:lnTo>
                  <a:lnTo>
                    <a:pt x="336" y="85"/>
                  </a:lnTo>
                  <a:lnTo>
                    <a:pt x="325" y="86"/>
                  </a:lnTo>
                  <a:lnTo>
                    <a:pt x="315" y="89"/>
                  </a:lnTo>
                  <a:lnTo>
                    <a:pt x="307" y="91"/>
                  </a:lnTo>
                  <a:lnTo>
                    <a:pt x="299" y="94"/>
                  </a:lnTo>
                  <a:lnTo>
                    <a:pt x="292" y="99"/>
                  </a:lnTo>
                  <a:lnTo>
                    <a:pt x="287" y="104"/>
                  </a:lnTo>
                  <a:lnTo>
                    <a:pt x="281" y="110"/>
                  </a:lnTo>
                  <a:lnTo>
                    <a:pt x="278" y="116"/>
                  </a:lnTo>
                  <a:lnTo>
                    <a:pt x="274" y="125"/>
                  </a:lnTo>
                  <a:lnTo>
                    <a:pt x="271" y="136"/>
                  </a:lnTo>
                  <a:lnTo>
                    <a:pt x="268" y="148"/>
                  </a:lnTo>
                  <a:lnTo>
                    <a:pt x="267" y="162"/>
                  </a:lnTo>
                  <a:lnTo>
                    <a:pt x="265" y="179"/>
                  </a:lnTo>
                  <a:lnTo>
                    <a:pt x="265" y="196"/>
                  </a:lnTo>
                  <a:lnTo>
                    <a:pt x="264" y="216"/>
                  </a:lnTo>
                  <a:lnTo>
                    <a:pt x="264" y="480"/>
                  </a:lnTo>
                  <a:lnTo>
                    <a:pt x="265" y="498"/>
                  </a:lnTo>
                  <a:lnTo>
                    <a:pt x="266" y="513"/>
                  </a:lnTo>
                  <a:lnTo>
                    <a:pt x="269" y="528"/>
                  </a:lnTo>
                  <a:lnTo>
                    <a:pt x="273" y="541"/>
                  </a:lnTo>
                  <a:lnTo>
                    <a:pt x="277" y="555"/>
                  </a:lnTo>
                  <a:lnTo>
                    <a:pt x="284" y="566"/>
                  </a:lnTo>
                  <a:lnTo>
                    <a:pt x="290" y="577"/>
                  </a:lnTo>
                  <a:lnTo>
                    <a:pt x="298" y="585"/>
                  </a:lnTo>
                  <a:lnTo>
                    <a:pt x="307" y="594"/>
                  </a:lnTo>
                  <a:lnTo>
                    <a:pt x="318" y="602"/>
                  </a:lnTo>
                  <a:lnTo>
                    <a:pt x="329" y="607"/>
                  </a:lnTo>
                  <a:lnTo>
                    <a:pt x="341" y="613"/>
                  </a:lnTo>
                  <a:lnTo>
                    <a:pt x="353" y="616"/>
                  </a:lnTo>
                  <a:lnTo>
                    <a:pt x="367" y="619"/>
                  </a:lnTo>
                  <a:lnTo>
                    <a:pt x="383" y="622"/>
                  </a:lnTo>
                  <a:lnTo>
                    <a:pt x="398" y="622"/>
                  </a:lnTo>
                  <a:lnTo>
                    <a:pt x="418" y="621"/>
                  </a:lnTo>
                  <a:lnTo>
                    <a:pt x="435" y="619"/>
                  </a:lnTo>
                  <a:lnTo>
                    <a:pt x="452" y="616"/>
                  </a:lnTo>
                  <a:lnTo>
                    <a:pt x="467" y="611"/>
                  </a:lnTo>
                  <a:lnTo>
                    <a:pt x="481" y="605"/>
                  </a:lnTo>
                  <a:lnTo>
                    <a:pt x="495" y="599"/>
                  </a:lnTo>
                  <a:lnTo>
                    <a:pt x="507" y="590"/>
                  </a:lnTo>
                  <a:lnTo>
                    <a:pt x="517" y="580"/>
                  </a:lnTo>
                  <a:lnTo>
                    <a:pt x="527" y="569"/>
                  </a:lnTo>
                  <a:lnTo>
                    <a:pt x="534" y="556"/>
                  </a:lnTo>
                  <a:lnTo>
                    <a:pt x="542" y="543"/>
                  </a:lnTo>
                  <a:lnTo>
                    <a:pt x="547" y="528"/>
                  </a:lnTo>
                  <a:lnTo>
                    <a:pt x="552" y="512"/>
                  </a:lnTo>
                  <a:lnTo>
                    <a:pt x="555" y="495"/>
                  </a:lnTo>
                  <a:lnTo>
                    <a:pt x="556" y="477"/>
                  </a:lnTo>
                  <a:lnTo>
                    <a:pt x="557" y="457"/>
                  </a:lnTo>
                  <a:lnTo>
                    <a:pt x="557" y="216"/>
                  </a:lnTo>
                  <a:lnTo>
                    <a:pt x="557" y="196"/>
                  </a:lnTo>
                  <a:lnTo>
                    <a:pt x="556" y="178"/>
                  </a:lnTo>
                  <a:lnTo>
                    <a:pt x="555" y="161"/>
                  </a:lnTo>
                  <a:lnTo>
                    <a:pt x="553" y="147"/>
                  </a:lnTo>
                  <a:lnTo>
                    <a:pt x="551" y="135"/>
                  </a:lnTo>
                  <a:lnTo>
                    <a:pt x="547" y="124"/>
                  </a:lnTo>
                  <a:lnTo>
                    <a:pt x="544" y="115"/>
                  </a:lnTo>
                  <a:lnTo>
                    <a:pt x="540" y="108"/>
                  </a:lnTo>
                  <a:lnTo>
                    <a:pt x="535" y="103"/>
                  </a:lnTo>
                  <a:lnTo>
                    <a:pt x="530" y="99"/>
                  </a:lnTo>
                  <a:lnTo>
                    <a:pt x="523" y="94"/>
                  </a:lnTo>
                  <a:lnTo>
                    <a:pt x="516" y="91"/>
                  </a:lnTo>
                  <a:lnTo>
                    <a:pt x="507" y="89"/>
                  </a:lnTo>
                  <a:lnTo>
                    <a:pt x="497" y="86"/>
                  </a:lnTo>
                  <a:lnTo>
                    <a:pt x="486" y="85"/>
                  </a:lnTo>
                  <a:lnTo>
                    <a:pt x="475" y="84"/>
                  </a:lnTo>
                  <a:lnTo>
                    <a:pt x="475" y="0"/>
                  </a:lnTo>
                  <a:lnTo>
                    <a:pt x="739" y="0"/>
                  </a:lnTo>
                  <a:lnTo>
                    <a:pt x="739" y="86"/>
                  </a:lnTo>
                  <a:lnTo>
                    <a:pt x="727" y="88"/>
                  </a:lnTo>
                  <a:lnTo>
                    <a:pt x="716" y="89"/>
                  </a:lnTo>
                  <a:lnTo>
                    <a:pt x="706" y="91"/>
                  </a:lnTo>
                  <a:lnTo>
                    <a:pt x="697" y="93"/>
                  </a:lnTo>
                  <a:lnTo>
                    <a:pt x="689" y="96"/>
                  </a:lnTo>
                  <a:lnTo>
                    <a:pt x="683" y="101"/>
                  </a:lnTo>
                  <a:lnTo>
                    <a:pt x="677" y="105"/>
                  </a:lnTo>
                  <a:lnTo>
                    <a:pt x="672" y="111"/>
                  </a:lnTo>
                  <a:lnTo>
                    <a:pt x="668" y="118"/>
                  </a:lnTo>
                  <a:lnTo>
                    <a:pt x="665" y="126"/>
                  </a:lnTo>
                  <a:lnTo>
                    <a:pt x="662" y="137"/>
                  </a:lnTo>
                  <a:lnTo>
                    <a:pt x="660" y="149"/>
                  </a:lnTo>
                  <a:lnTo>
                    <a:pt x="657" y="163"/>
                  </a:lnTo>
                  <a:lnTo>
                    <a:pt x="656" y="179"/>
                  </a:lnTo>
                  <a:lnTo>
                    <a:pt x="655" y="196"/>
                  </a:lnTo>
                  <a:lnTo>
                    <a:pt x="655" y="216"/>
                  </a:lnTo>
                  <a:lnTo>
                    <a:pt x="655" y="438"/>
                  </a:lnTo>
                  <a:lnTo>
                    <a:pt x="654" y="459"/>
                  </a:lnTo>
                  <a:lnTo>
                    <a:pt x="654" y="480"/>
                  </a:lnTo>
                  <a:lnTo>
                    <a:pt x="653" y="499"/>
                  </a:lnTo>
                  <a:lnTo>
                    <a:pt x="651" y="515"/>
                  </a:lnTo>
                  <a:lnTo>
                    <a:pt x="650" y="532"/>
                  </a:lnTo>
                  <a:lnTo>
                    <a:pt x="646" y="547"/>
                  </a:lnTo>
                  <a:lnTo>
                    <a:pt x="644" y="560"/>
                  </a:lnTo>
                  <a:lnTo>
                    <a:pt x="641" y="573"/>
                  </a:lnTo>
                  <a:lnTo>
                    <a:pt x="637" y="584"/>
                  </a:lnTo>
                  <a:lnTo>
                    <a:pt x="632" y="596"/>
                  </a:lnTo>
                  <a:lnTo>
                    <a:pt x="628" y="606"/>
                  </a:lnTo>
                  <a:lnTo>
                    <a:pt x="622" y="617"/>
                  </a:lnTo>
                  <a:lnTo>
                    <a:pt x="616" y="627"/>
                  </a:lnTo>
                  <a:lnTo>
                    <a:pt x="609" y="636"/>
                  </a:lnTo>
                  <a:lnTo>
                    <a:pt x="601" y="646"/>
                  </a:lnTo>
                  <a:lnTo>
                    <a:pt x="594" y="654"/>
                  </a:lnTo>
                  <a:lnTo>
                    <a:pt x="584" y="663"/>
                  </a:lnTo>
                  <a:lnTo>
                    <a:pt x="574" y="671"/>
                  </a:lnTo>
                  <a:lnTo>
                    <a:pt x="564" y="679"/>
                  </a:lnTo>
                  <a:lnTo>
                    <a:pt x="553" y="687"/>
                  </a:lnTo>
                  <a:lnTo>
                    <a:pt x="541" y="693"/>
                  </a:lnTo>
                  <a:lnTo>
                    <a:pt x="529" y="700"/>
                  </a:lnTo>
                  <a:lnTo>
                    <a:pt x="516" y="705"/>
                  </a:lnTo>
                  <a:lnTo>
                    <a:pt x="502" y="710"/>
                  </a:lnTo>
                  <a:lnTo>
                    <a:pt x="488" y="714"/>
                  </a:lnTo>
                  <a:lnTo>
                    <a:pt x="474" y="718"/>
                  </a:lnTo>
                  <a:lnTo>
                    <a:pt x="458" y="721"/>
                  </a:lnTo>
                  <a:lnTo>
                    <a:pt x="443" y="724"/>
                  </a:lnTo>
                  <a:lnTo>
                    <a:pt x="426" y="726"/>
                  </a:lnTo>
                  <a:lnTo>
                    <a:pt x="410" y="727"/>
                  </a:lnTo>
                  <a:lnTo>
                    <a:pt x="392" y="728"/>
                  </a:lnTo>
                  <a:lnTo>
                    <a:pt x="374" y="728"/>
                  </a:lnTo>
                  <a:lnTo>
                    <a:pt x="339" y="727"/>
                  </a:lnTo>
                  <a:lnTo>
                    <a:pt x="306" y="724"/>
                  </a:lnTo>
                  <a:lnTo>
                    <a:pt x="290" y="723"/>
                  </a:lnTo>
                  <a:lnTo>
                    <a:pt x="275" y="720"/>
                  </a:lnTo>
                  <a:lnTo>
                    <a:pt x="260" y="716"/>
                  </a:lnTo>
                  <a:lnTo>
                    <a:pt x="246" y="713"/>
                  </a:lnTo>
                  <a:lnTo>
                    <a:pt x="233" y="709"/>
                  </a:lnTo>
                  <a:lnTo>
                    <a:pt x="220" y="704"/>
                  </a:lnTo>
                  <a:lnTo>
                    <a:pt x="208" y="700"/>
                  </a:lnTo>
                  <a:lnTo>
                    <a:pt x="196" y="694"/>
                  </a:lnTo>
                  <a:lnTo>
                    <a:pt x="185" y="688"/>
                  </a:lnTo>
                  <a:lnTo>
                    <a:pt x="175" y="681"/>
                  </a:lnTo>
                  <a:lnTo>
                    <a:pt x="165" y="674"/>
                  </a:lnTo>
                  <a:lnTo>
                    <a:pt x="155" y="667"/>
                  </a:lnTo>
                  <a:lnTo>
                    <a:pt x="146" y="659"/>
                  </a:lnTo>
                  <a:lnTo>
                    <a:pt x="138" y="651"/>
                  </a:lnTo>
                  <a:lnTo>
                    <a:pt x="131" y="643"/>
                  </a:lnTo>
                  <a:lnTo>
                    <a:pt x="124" y="633"/>
                  </a:lnTo>
                  <a:lnTo>
                    <a:pt x="118" y="623"/>
                  </a:lnTo>
                  <a:lnTo>
                    <a:pt x="111" y="613"/>
                  </a:lnTo>
                  <a:lnTo>
                    <a:pt x="105" y="602"/>
                  </a:lnTo>
                  <a:lnTo>
                    <a:pt x="101" y="591"/>
                  </a:lnTo>
                  <a:lnTo>
                    <a:pt x="97" y="579"/>
                  </a:lnTo>
                  <a:lnTo>
                    <a:pt x="93" y="567"/>
                  </a:lnTo>
                  <a:lnTo>
                    <a:pt x="90" y="555"/>
                  </a:lnTo>
                  <a:lnTo>
                    <a:pt x="88" y="541"/>
                  </a:lnTo>
                  <a:lnTo>
                    <a:pt x="86" y="527"/>
                  </a:lnTo>
                  <a:lnTo>
                    <a:pt x="83" y="513"/>
                  </a:lnTo>
                  <a:lnTo>
                    <a:pt x="83" y="499"/>
                  </a:lnTo>
                  <a:lnTo>
                    <a:pt x="83" y="483"/>
                  </a:lnTo>
                  <a:lnTo>
                    <a:pt x="83" y="218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9" name="Freeform 172"/>
            <p:cNvSpPr>
              <a:spLocks/>
            </p:cNvSpPr>
            <p:nvPr/>
          </p:nvSpPr>
          <p:spPr bwMode="auto">
            <a:xfrm>
              <a:off x="900" y="1268"/>
              <a:ext cx="104" cy="99"/>
            </a:xfrm>
            <a:custGeom>
              <a:avLst/>
              <a:gdLst/>
              <a:ahLst/>
              <a:cxnLst>
                <a:cxn ang="0">
                  <a:pos x="0" y="625"/>
                </a:cxn>
                <a:cxn ang="0">
                  <a:pos x="22" y="623"/>
                </a:cxn>
                <a:cxn ang="0">
                  <a:pos x="41" y="618"/>
                </a:cxn>
                <a:cxn ang="0">
                  <a:pos x="56" y="611"/>
                </a:cxn>
                <a:cxn ang="0">
                  <a:pos x="66" y="600"/>
                </a:cxn>
                <a:cxn ang="0">
                  <a:pos x="74" y="585"/>
                </a:cxn>
                <a:cxn ang="0">
                  <a:pos x="79" y="562"/>
                </a:cxn>
                <a:cxn ang="0">
                  <a:pos x="82" y="532"/>
                </a:cxn>
                <a:cxn ang="0">
                  <a:pos x="84" y="493"/>
                </a:cxn>
                <a:cxn ang="0">
                  <a:pos x="82" y="199"/>
                </a:cxn>
                <a:cxn ang="0">
                  <a:pos x="81" y="163"/>
                </a:cxn>
                <a:cxn ang="0">
                  <a:pos x="77" y="137"/>
                </a:cxn>
                <a:cxn ang="0">
                  <a:pos x="70" y="118"/>
                </a:cxn>
                <a:cxn ang="0">
                  <a:pos x="62" y="106"/>
                </a:cxn>
                <a:cxn ang="0">
                  <a:pos x="48" y="97"/>
                </a:cxn>
                <a:cxn ang="0">
                  <a:pos x="32" y="91"/>
                </a:cxn>
                <a:cxn ang="0">
                  <a:pos x="12" y="88"/>
                </a:cxn>
                <a:cxn ang="0">
                  <a:pos x="0" y="0"/>
                </a:cxn>
                <a:cxn ang="0">
                  <a:pos x="548" y="405"/>
                </a:cxn>
                <a:cxn ang="0">
                  <a:pos x="548" y="196"/>
                </a:cxn>
                <a:cxn ang="0">
                  <a:pos x="545" y="161"/>
                </a:cxn>
                <a:cxn ang="0">
                  <a:pos x="541" y="135"/>
                </a:cxn>
                <a:cxn ang="0">
                  <a:pos x="534" y="115"/>
                </a:cxn>
                <a:cxn ang="0">
                  <a:pos x="526" y="103"/>
                </a:cxn>
                <a:cxn ang="0">
                  <a:pos x="512" y="94"/>
                </a:cxn>
                <a:cxn ang="0">
                  <a:pos x="496" y="89"/>
                </a:cxn>
                <a:cxn ang="0">
                  <a:pos x="476" y="85"/>
                </a:cxn>
                <a:cxn ang="0">
                  <a:pos x="464" y="0"/>
                </a:cxn>
                <a:cxn ang="0">
                  <a:pos x="728" y="86"/>
                </a:cxn>
                <a:cxn ang="0">
                  <a:pos x="706" y="89"/>
                </a:cxn>
                <a:cxn ang="0">
                  <a:pos x="687" y="93"/>
                </a:cxn>
                <a:cxn ang="0">
                  <a:pos x="673" y="101"/>
                </a:cxn>
                <a:cxn ang="0">
                  <a:pos x="663" y="111"/>
                </a:cxn>
                <a:cxn ang="0">
                  <a:pos x="655" y="125"/>
                </a:cxn>
                <a:cxn ang="0">
                  <a:pos x="650" y="149"/>
                </a:cxn>
                <a:cxn ang="0">
                  <a:pos x="647" y="180"/>
                </a:cxn>
                <a:cxn ang="0">
                  <a:pos x="647" y="218"/>
                </a:cxn>
                <a:cxn ang="0">
                  <a:pos x="515" y="712"/>
                </a:cxn>
                <a:cxn ang="0">
                  <a:pos x="181" y="495"/>
                </a:cxn>
                <a:cxn ang="0">
                  <a:pos x="182" y="534"/>
                </a:cxn>
                <a:cxn ang="0">
                  <a:pos x="186" y="565"/>
                </a:cxn>
                <a:cxn ang="0">
                  <a:pos x="190" y="588"/>
                </a:cxn>
                <a:cxn ang="0">
                  <a:pos x="198" y="603"/>
                </a:cxn>
                <a:cxn ang="0">
                  <a:pos x="209" y="613"/>
                </a:cxn>
                <a:cxn ang="0">
                  <a:pos x="223" y="621"/>
                </a:cxn>
                <a:cxn ang="0">
                  <a:pos x="242" y="625"/>
                </a:cxn>
                <a:cxn ang="0">
                  <a:pos x="264" y="627"/>
                </a:cxn>
                <a:cxn ang="0">
                  <a:pos x="0" y="712"/>
                </a:cxn>
              </a:cxnLst>
              <a:rect l="0" t="0" r="r" b="b"/>
              <a:pathLst>
                <a:path w="728" h="712">
                  <a:moveTo>
                    <a:pt x="0" y="712"/>
                  </a:moveTo>
                  <a:lnTo>
                    <a:pt x="0" y="625"/>
                  </a:lnTo>
                  <a:lnTo>
                    <a:pt x="12" y="624"/>
                  </a:lnTo>
                  <a:lnTo>
                    <a:pt x="22" y="623"/>
                  </a:lnTo>
                  <a:lnTo>
                    <a:pt x="32" y="621"/>
                  </a:lnTo>
                  <a:lnTo>
                    <a:pt x="41" y="618"/>
                  </a:lnTo>
                  <a:lnTo>
                    <a:pt x="48" y="614"/>
                  </a:lnTo>
                  <a:lnTo>
                    <a:pt x="56" y="611"/>
                  </a:lnTo>
                  <a:lnTo>
                    <a:pt x="62" y="605"/>
                  </a:lnTo>
                  <a:lnTo>
                    <a:pt x="66" y="600"/>
                  </a:lnTo>
                  <a:lnTo>
                    <a:pt x="70" y="593"/>
                  </a:lnTo>
                  <a:lnTo>
                    <a:pt x="74" y="585"/>
                  </a:lnTo>
                  <a:lnTo>
                    <a:pt x="77" y="574"/>
                  </a:lnTo>
                  <a:lnTo>
                    <a:pt x="79" y="562"/>
                  </a:lnTo>
                  <a:lnTo>
                    <a:pt x="81" y="548"/>
                  </a:lnTo>
                  <a:lnTo>
                    <a:pt x="82" y="532"/>
                  </a:lnTo>
                  <a:lnTo>
                    <a:pt x="82" y="513"/>
                  </a:lnTo>
                  <a:lnTo>
                    <a:pt x="84" y="493"/>
                  </a:lnTo>
                  <a:lnTo>
                    <a:pt x="84" y="218"/>
                  </a:lnTo>
                  <a:lnTo>
                    <a:pt x="82" y="199"/>
                  </a:lnTo>
                  <a:lnTo>
                    <a:pt x="82" y="180"/>
                  </a:lnTo>
                  <a:lnTo>
                    <a:pt x="81" y="163"/>
                  </a:lnTo>
                  <a:lnTo>
                    <a:pt x="79" y="149"/>
                  </a:lnTo>
                  <a:lnTo>
                    <a:pt x="77" y="137"/>
                  </a:lnTo>
                  <a:lnTo>
                    <a:pt x="74" y="126"/>
                  </a:lnTo>
                  <a:lnTo>
                    <a:pt x="70" y="118"/>
                  </a:lnTo>
                  <a:lnTo>
                    <a:pt x="66" y="111"/>
                  </a:lnTo>
                  <a:lnTo>
                    <a:pt x="62" y="106"/>
                  </a:lnTo>
                  <a:lnTo>
                    <a:pt x="56" y="101"/>
                  </a:lnTo>
                  <a:lnTo>
                    <a:pt x="48" y="97"/>
                  </a:lnTo>
                  <a:lnTo>
                    <a:pt x="41" y="94"/>
                  </a:lnTo>
                  <a:lnTo>
                    <a:pt x="32" y="91"/>
                  </a:lnTo>
                  <a:lnTo>
                    <a:pt x="22" y="89"/>
                  </a:lnTo>
                  <a:lnTo>
                    <a:pt x="12" y="88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01" y="0"/>
                  </a:lnTo>
                  <a:lnTo>
                    <a:pt x="548" y="405"/>
                  </a:lnTo>
                  <a:lnTo>
                    <a:pt x="548" y="216"/>
                  </a:lnTo>
                  <a:lnTo>
                    <a:pt x="548" y="196"/>
                  </a:lnTo>
                  <a:lnTo>
                    <a:pt x="546" y="178"/>
                  </a:lnTo>
                  <a:lnTo>
                    <a:pt x="545" y="161"/>
                  </a:lnTo>
                  <a:lnTo>
                    <a:pt x="543" y="147"/>
                  </a:lnTo>
                  <a:lnTo>
                    <a:pt x="541" y="135"/>
                  </a:lnTo>
                  <a:lnTo>
                    <a:pt x="538" y="124"/>
                  </a:lnTo>
                  <a:lnTo>
                    <a:pt x="534" y="115"/>
                  </a:lnTo>
                  <a:lnTo>
                    <a:pt x="530" y="108"/>
                  </a:lnTo>
                  <a:lnTo>
                    <a:pt x="526" y="103"/>
                  </a:lnTo>
                  <a:lnTo>
                    <a:pt x="520" y="99"/>
                  </a:lnTo>
                  <a:lnTo>
                    <a:pt x="512" y="94"/>
                  </a:lnTo>
                  <a:lnTo>
                    <a:pt x="505" y="91"/>
                  </a:lnTo>
                  <a:lnTo>
                    <a:pt x="496" y="89"/>
                  </a:lnTo>
                  <a:lnTo>
                    <a:pt x="486" y="86"/>
                  </a:lnTo>
                  <a:lnTo>
                    <a:pt x="476" y="85"/>
                  </a:lnTo>
                  <a:lnTo>
                    <a:pt x="464" y="84"/>
                  </a:lnTo>
                  <a:lnTo>
                    <a:pt x="464" y="0"/>
                  </a:lnTo>
                  <a:lnTo>
                    <a:pt x="728" y="0"/>
                  </a:lnTo>
                  <a:lnTo>
                    <a:pt x="728" y="86"/>
                  </a:lnTo>
                  <a:lnTo>
                    <a:pt x="717" y="88"/>
                  </a:lnTo>
                  <a:lnTo>
                    <a:pt x="706" y="89"/>
                  </a:lnTo>
                  <a:lnTo>
                    <a:pt x="696" y="91"/>
                  </a:lnTo>
                  <a:lnTo>
                    <a:pt x="687" y="93"/>
                  </a:lnTo>
                  <a:lnTo>
                    <a:pt x="680" y="96"/>
                  </a:lnTo>
                  <a:lnTo>
                    <a:pt x="673" y="101"/>
                  </a:lnTo>
                  <a:lnTo>
                    <a:pt x="667" y="105"/>
                  </a:lnTo>
                  <a:lnTo>
                    <a:pt x="663" y="111"/>
                  </a:lnTo>
                  <a:lnTo>
                    <a:pt x="659" y="117"/>
                  </a:lnTo>
                  <a:lnTo>
                    <a:pt x="655" y="125"/>
                  </a:lnTo>
                  <a:lnTo>
                    <a:pt x="652" y="136"/>
                  </a:lnTo>
                  <a:lnTo>
                    <a:pt x="650" y="149"/>
                  </a:lnTo>
                  <a:lnTo>
                    <a:pt x="649" y="163"/>
                  </a:lnTo>
                  <a:lnTo>
                    <a:pt x="647" y="180"/>
                  </a:lnTo>
                  <a:lnTo>
                    <a:pt x="647" y="199"/>
                  </a:lnTo>
                  <a:lnTo>
                    <a:pt x="647" y="218"/>
                  </a:lnTo>
                  <a:lnTo>
                    <a:pt x="647" y="712"/>
                  </a:lnTo>
                  <a:lnTo>
                    <a:pt x="515" y="712"/>
                  </a:lnTo>
                  <a:lnTo>
                    <a:pt x="181" y="165"/>
                  </a:lnTo>
                  <a:lnTo>
                    <a:pt x="181" y="495"/>
                  </a:lnTo>
                  <a:lnTo>
                    <a:pt x="181" y="515"/>
                  </a:lnTo>
                  <a:lnTo>
                    <a:pt x="182" y="534"/>
                  </a:lnTo>
                  <a:lnTo>
                    <a:pt x="184" y="550"/>
                  </a:lnTo>
                  <a:lnTo>
                    <a:pt x="186" y="565"/>
                  </a:lnTo>
                  <a:lnTo>
                    <a:pt x="188" y="578"/>
                  </a:lnTo>
                  <a:lnTo>
                    <a:pt x="190" y="588"/>
                  </a:lnTo>
                  <a:lnTo>
                    <a:pt x="195" y="596"/>
                  </a:lnTo>
                  <a:lnTo>
                    <a:pt x="198" y="603"/>
                  </a:lnTo>
                  <a:lnTo>
                    <a:pt x="203" y="609"/>
                  </a:lnTo>
                  <a:lnTo>
                    <a:pt x="209" y="613"/>
                  </a:lnTo>
                  <a:lnTo>
                    <a:pt x="215" y="617"/>
                  </a:lnTo>
                  <a:lnTo>
                    <a:pt x="223" y="621"/>
                  </a:lnTo>
                  <a:lnTo>
                    <a:pt x="232" y="623"/>
                  </a:lnTo>
                  <a:lnTo>
                    <a:pt x="242" y="625"/>
                  </a:lnTo>
                  <a:lnTo>
                    <a:pt x="252" y="626"/>
                  </a:lnTo>
                  <a:lnTo>
                    <a:pt x="264" y="627"/>
                  </a:lnTo>
                  <a:lnTo>
                    <a:pt x="264" y="712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Freeform 173"/>
            <p:cNvSpPr>
              <a:spLocks/>
            </p:cNvSpPr>
            <p:nvPr/>
          </p:nvSpPr>
          <p:spPr bwMode="auto">
            <a:xfrm>
              <a:off x="1017" y="1268"/>
              <a:ext cx="46" cy="99"/>
            </a:xfrm>
            <a:custGeom>
              <a:avLst/>
              <a:gdLst/>
              <a:ahLst/>
              <a:cxnLst>
                <a:cxn ang="0">
                  <a:pos x="352" y="86"/>
                </a:cxn>
                <a:cxn ang="0">
                  <a:pos x="330" y="89"/>
                </a:cxn>
                <a:cxn ang="0">
                  <a:pos x="311" y="93"/>
                </a:cxn>
                <a:cxn ang="0">
                  <a:pos x="297" y="101"/>
                </a:cxn>
                <a:cxn ang="0">
                  <a:pos x="286" y="111"/>
                </a:cxn>
                <a:cxn ang="0">
                  <a:pos x="278" y="126"/>
                </a:cxn>
                <a:cxn ang="0">
                  <a:pos x="274" y="149"/>
                </a:cxn>
                <a:cxn ang="0">
                  <a:pos x="271" y="180"/>
                </a:cxn>
                <a:cxn ang="0">
                  <a:pos x="270" y="218"/>
                </a:cxn>
                <a:cxn ang="0">
                  <a:pos x="270" y="513"/>
                </a:cxn>
                <a:cxn ang="0">
                  <a:pos x="272" y="548"/>
                </a:cxn>
                <a:cxn ang="0">
                  <a:pos x="276" y="574"/>
                </a:cxn>
                <a:cxn ang="0">
                  <a:pos x="282" y="593"/>
                </a:cxn>
                <a:cxn ang="0">
                  <a:pos x="290" y="605"/>
                </a:cxn>
                <a:cxn ang="0">
                  <a:pos x="304" y="614"/>
                </a:cxn>
                <a:cxn ang="0">
                  <a:pos x="320" y="621"/>
                </a:cxn>
                <a:cxn ang="0">
                  <a:pos x="340" y="624"/>
                </a:cxn>
                <a:cxn ang="0">
                  <a:pos x="352" y="712"/>
                </a:cxn>
                <a:cxn ang="0">
                  <a:pos x="1" y="625"/>
                </a:cxn>
                <a:cxn ang="0">
                  <a:pos x="23" y="623"/>
                </a:cxn>
                <a:cxn ang="0">
                  <a:pos x="42" y="618"/>
                </a:cxn>
                <a:cxn ang="0">
                  <a:pos x="56" y="611"/>
                </a:cxn>
                <a:cxn ang="0">
                  <a:pos x="66" y="601"/>
                </a:cxn>
                <a:cxn ang="0">
                  <a:pos x="74" y="585"/>
                </a:cxn>
                <a:cxn ang="0">
                  <a:pos x="79" y="562"/>
                </a:cxn>
                <a:cxn ang="0">
                  <a:pos x="82" y="532"/>
                </a:cxn>
                <a:cxn ang="0">
                  <a:pos x="83" y="493"/>
                </a:cxn>
                <a:cxn ang="0">
                  <a:pos x="83" y="199"/>
                </a:cxn>
                <a:cxn ang="0">
                  <a:pos x="80" y="163"/>
                </a:cxn>
                <a:cxn ang="0">
                  <a:pos x="76" y="136"/>
                </a:cxn>
                <a:cxn ang="0">
                  <a:pos x="69" y="117"/>
                </a:cxn>
                <a:cxn ang="0">
                  <a:pos x="62" y="105"/>
                </a:cxn>
                <a:cxn ang="0">
                  <a:pos x="49" y="96"/>
                </a:cxn>
                <a:cxn ang="0">
                  <a:pos x="32" y="91"/>
                </a:cxn>
                <a:cxn ang="0">
                  <a:pos x="12" y="88"/>
                </a:cxn>
                <a:cxn ang="0">
                  <a:pos x="0" y="0"/>
                </a:cxn>
              </a:cxnLst>
              <a:rect l="0" t="0" r="r" b="b"/>
              <a:pathLst>
                <a:path w="352" h="712">
                  <a:moveTo>
                    <a:pt x="352" y="0"/>
                  </a:moveTo>
                  <a:lnTo>
                    <a:pt x="352" y="86"/>
                  </a:lnTo>
                  <a:lnTo>
                    <a:pt x="340" y="88"/>
                  </a:lnTo>
                  <a:lnTo>
                    <a:pt x="330" y="89"/>
                  </a:lnTo>
                  <a:lnTo>
                    <a:pt x="320" y="91"/>
                  </a:lnTo>
                  <a:lnTo>
                    <a:pt x="311" y="93"/>
                  </a:lnTo>
                  <a:lnTo>
                    <a:pt x="304" y="96"/>
                  </a:lnTo>
                  <a:lnTo>
                    <a:pt x="297" y="101"/>
                  </a:lnTo>
                  <a:lnTo>
                    <a:pt x="292" y="105"/>
                  </a:lnTo>
                  <a:lnTo>
                    <a:pt x="286" y="111"/>
                  </a:lnTo>
                  <a:lnTo>
                    <a:pt x="283" y="117"/>
                  </a:lnTo>
                  <a:lnTo>
                    <a:pt x="278" y="126"/>
                  </a:lnTo>
                  <a:lnTo>
                    <a:pt x="276" y="137"/>
                  </a:lnTo>
                  <a:lnTo>
                    <a:pt x="274" y="149"/>
                  </a:lnTo>
                  <a:lnTo>
                    <a:pt x="272" y="163"/>
                  </a:lnTo>
                  <a:lnTo>
                    <a:pt x="271" y="180"/>
                  </a:lnTo>
                  <a:lnTo>
                    <a:pt x="270" y="199"/>
                  </a:lnTo>
                  <a:lnTo>
                    <a:pt x="270" y="218"/>
                  </a:lnTo>
                  <a:lnTo>
                    <a:pt x="270" y="493"/>
                  </a:lnTo>
                  <a:lnTo>
                    <a:pt x="270" y="513"/>
                  </a:lnTo>
                  <a:lnTo>
                    <a:pt x="271" y="532"/>
                  </a:lnTo>
                  <a:lnTo>
                    <a:pt x="272" y="548"/>
                  </a:lnTo>
                  <a:lnTo>
                    <a:pt x="273" y="562"/>
                  </a:lnTo>
                  <a:lnTo>
                    <a:pt x="276" y="574"/>
                  </a:lnTo>
                  <a:lnTo>
                    <a:pt x="278" y="585"/>
                  </a:lnTo>
                  <a:lnTo>
                    <a:pt x="282" y="593"/>
                  </a:lnTo>
                  <a:lnTo>
                    <a:pt x="286" y="600"/>
                  </a:lnTo>
                  <a:lnTo>
                    <a:pt x="290" y="605"/>
                  </a:lnTo>
                  <a:lnTo>
                    <a:pt x="297" y="611"/>
                  </a:lnTo>
                  <a:lnTo>
                    <a:pt x="304" y="614"/>
                  </a:lnTo>
                  <a:lnTo>
                    <a:pt x="311" y="617"/>
                  </a:lnTo>
                  <a:lnTo>
                    <a:pt x="320" y="621"/>
                  </a:lnTo>
                  <a:lnTo>
                    <a:pt x="330" y="623"/>
                  </a:lnTo>
                  <a:lnTo>
                    <a:pt x="340" y="624"/>
                  </a:lnTo>
                  <a:lnTo>
                    <a:pt x="352" y="625"/>
                  </a:lnTo>
                  <a:lnTo>
                    <a:pt x="352" y="712"/>
                  </a:lnTo>
                  <a:lnTo>
                    <a:pt x="0" y="712"/>
                  </a:lnTo>
                  <a:lnTo>
                    <a:pt x="1" y="625"/>
                  </a:lnTo>
                  <a:lnTo>
                    <a:pt x="12" y="624"/>
                  </a:lnTo>
                  <a:lnTo>
                    <a:pt x="23" y="623"/>
                  </a:lnTo>
                  <a:lnTo>
                    <a:pt x="33" y="621"/>
                  </a:lnTo>
                  <a:lnTo>
                    <a:pt x="42" y="618"/>
                  </a:lnTo>
                  <a:lnTo>
                    <a:pt x="50" y="615"/>
                  </a:lnTo>
                  <a:lnTo>
                    <a:pt x="56" y="611"/>
                  </a:lnTo>
                  <a:lnTo>
                    <a:pt x="62" y="606"/>
                  </a:lnTo>
                  <a:lnTo>
                    <a:pt x="66" y="601"/>
                  </a:lnTo>
                  <a:lnTo>
                    <a:pt x="71" y="594"/>
                  </a:lnTo>
                  <a:lnTo>
                    <a:pt x="74" y="585"/>
                  </a:lnTo>
                  <a:lnTo>
                    <a:pt x="76" y="576"/>
                  </a:lnTo>
                  <a:lnTo>
                    <a:pt x="79" y="562"/>
                  </a:lnTo>
                  <a:lnTo>
                    <a:pt x="80" y="548"/>
                  </a:lnTo>
                  <a:lnTo>
                    <a:pt x="82" y="532"/>
                  </a:lnTo>
                  <a:lnTo>
                    <a:pt x="83" y="513"/>
                  </a:lnTo>
                  <a:lnTo>
                    <a:pt x="83" y="493"/>
                  </a:lnTo>
                  <a:lnTo>
                    <a:pt x="83" y="218"/>
                  </a:lnTo>
                  <a:lnTo>
                    <a:pt x="83" y="199"/>
                  </a:lnTo>
                  <a:lnTo>
                    <a:pt x="82" y="180"/>
                  </a:lnTo>
                  <a:lnTo>
                    <a:pt x="80" y="163"/>
                  </a:lnTo>
                  <a:lnTo>
                    <a:pt x="78" y="149"/>
                  </a:lnTo>
                  <a:lnTo>
                    <a:pt x="76" y="136"/>
                  </a:lnTo>
                  <a:lnTo>
                    <a:pt x="74" y="125"/>
                  </a:lnTo>
                  <a:lnTo>
                    <a:pt x="69" y="117"/>
                  </a:lnTo>
                  <a:lnTo>
                    <a:pt x="66" y="111"/>
                  </a:lnTo>
                  <a:lnTo>
                    <a:pt x="62" y="105"/>
                  </a:lnTo>
                  <a:lnTo>
                    <a:pt x="55" y="101"/>
                  </a:lnTo>
                  <a:lnTo>
                    <a:pt x="49" y="96"/>
                  </a:lnTo>
                  <a:lnTo>
                    <a:pt x="41" y="93"/>
                  </a:lnTo>
                  <a:lnTo>
                    <a:pt x="32" y="91"/>
                  </a:lnTo>
                  <a:lnTo>
                    <a:pt x="23" y="89"/>
                  </a:lnTo>
                  <a:lnTo>
                    <a:pt x="12" y="88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Freeform 174"/>
            <p:cNvSpPr>
              <a:spLocks/>
            </p:cNvSpPr>
            <p:nvPr/>
          </p:nvSpPr>
          <p:spPr bwMode="auto">
            <a:xfrm>
              <a:off x="1067" y="1268"/>
              <a:ext cx="108" cy="99"/>
            </a:xfrm>
            <a:custGeom>
              <a:avLst/>
              <a:gdLst/>
              <a:ahLst/>
              <a:cxnLst>
                <a:cxn ang="0">
                  <a:pos x="264" y="96"/>
                </a:cxn>
                <a:cxn ang="0">
                  <a:pos x="232" y="99"/>
                </a:cxn>
                <a:cxn ang="0">
                  <a:pos x="203" y="105"/>
                </a:cxn>
                <a:cxn ang="0">
                  <a:pos x="177" y="116"/>
                </a:cxn>
                <a:cxn ang="0">
                  <a:pos x="153" y="132"/>
                </a:cxn>
                <a:cxn ang="0">
                  <a:pos x="131" y="151"/>
                </a:cxn>
                <a:cxn ang="0">
                  <a:pos x="109" y="177"/>
                </a:cxn>
                <a:cxn ang="0">
                  <a:pos x="89" y="207"/>
                </a:cxn>
                <a:cxn ang="0">
                  <a:pos x="69" y="244"/>
                </a:cxn>
                <a:cxn ang="0">
                  <a:pos x="78" y="0"/>
                </a:cxn>
                <a:cxn ang="0">
                  <a:pos x="743" y="217"/>
                </a:cxn>
                <a:cxn ang="0">
                  <a:pos x="663" y="225"/>
                </a:cxn>
                <a:cxn ang="0">
                  <a:pos x="643" y="192"/>
                </a:cxn>
                <a:cxn ang="0">
                  <a:pos x="622" y="163"/>
                </a:cxn>
                <a:cxn ang="0">
                  <a:pos x="600" y="140"/>
                </a:cxn>
                <a:cxn ang="0">
                  <a:pos x="577" y="123"/>
                </a:cxn>
                <a:cxn ang="0">
                  <a:pos x="552" y="110"/>
                </a:cxn>
                <a:cxn ang="0">
                  <a:pos x="524" y="101"/>
                </a:cxn>
                <a:cxn ang="0">
                  <a:pos x="495" y="96"/>
                </a:cxn>
                <a:cxn ang="0">
                  <a:pos x="464" y="96"/>
                </a:cxn>
                <a:cxn ang="0">
                  <a:pos x="464" y="513"/>
                </a:cxn>
                <a:cxn ang="0">
                  <a:pos x="466" y="548"/>
                </a:cxn>
                <a:cxn ang="0">
                  <a:pos x="470" y="574"/>
                </a:cxn>
                <a:cxn ang="0">
                  <a:pos x="477" y="593"/>
                </a:cxn>
                <a:cxn ang="0">
                  <a:pos x="486" y="605"/>
                </a:cxn>
                <a:cxn ang="0">
                  <a:pos x="498" y="614"/>
                </a:cxn>
                <a:cxn ang="0">
                  <a:pos x="514" y="621"/>
                </a:cxn>
                <a:cxn ang="0">
                  <a:pos x="535" y="624"/>
                </a:cxn>
                <a:cxn ang="0">
                  <a:pos x="547" y="712"/>
                </a:cxn>
                <a:cxn ang="0">
                  <a:pos x="194" y="625"/>
                </a:cxn>
                <a:cxn ang="0">
                  <a:pos x="218" y="623"/>
                </a:cxn>
                <a:cxn ang="0">
                  <a:pos x="236" y="617"/>
                </a:cxn>
                <a:cxn ang="0">
                  <a:pos x="251" y="611"/>
                </a:cxn>
                <a:cxn ang="0">
                  <a:pos x="260" y="600"/>
                </a:cxn>
                <a:cxn ang="0">
                  <a:pos x="268" y="585"/>
                </a:cxn>
                <a:cxn ang="0">
                  <a:pos x="274" y="562"/>
                </a:cxn>
                <a:cxn ang="0">
                  <a:pos x="277" y="532"/>
                </a:cxn>
                <a:cxn ang="0">
                  <a:pos x="278" y="493"/>
                </a:cxn>
              </a:cxnLst>
              <a:rect l="0" t="0" r="r" b="b"/>
              <a:pathLst>
                <a:path w="743" h="712">
                  <a:moveTo>
                    <a:pt x="278" y="96"/>
                  </a:moveTo>
                  <a:lnTo>
                    <a:pt x="264" y="96"/>
                  </a:lnTo>
                  <a:lnTo>
                    <a:pt x="247" y="96"/>
                  </a:lnTo>
                  <a:lnTo>
                    <a:pt x="232" y="99"/>
                  </a:lnTo>
                  <a:lnTo>
                    <a:pt x="218" y="101"/>
                  </a:lnTo>
                  <a:lnTo>
                    <a:pt x="203" y="105"/>
                  </a:lnTo>
                  <a:lnTo>
                    <a:pt x="190" y="110"/>
                  </a:lnTo>
                  <a:lnTo>
                    <a:pt x="177" y="116"/>
                  </a:lnTo>
                  <a:lnTo>
                    <a:pt x="165" y="123"/>
                  </a:lnTo>
                  <a:lnTo>
                    <a:pt x="153" y="132"/>
                  </a:lnTo>
                  <a:lnTo>
                    <a:pt x="142" y="140"/>
                  </a:lnTo>
                  <a:lnTo>
                    <a:pt x="131" y="151"/>
                  </a:lnTo>
                  <a:lnTo>
                    <a:pt x="120" y="163"/>
                  </a:lnTo>
                  <a:lnTo>
                    <a:pt x="109" y="177"/>
                  </a:lnTo>
                  <a:lnTo>
                    <a:pt x="99" y="192"/>
                  </a:lnTo>
                  <a:lnTo>
                    <a:pt x="89" y="207"/>
                  </a:lnTo>
                  <a:lnTo>
                    <a:pt x="79" y="225"/>
                  </a:lnTo>
                  <a:lnTo>
                    <a:pt x="69" y="244"/>
                  </a:lnTo>
                  <a:lnTo>
                    <a:pt x="0" y="217"/>
                  </a:lnTo>
                  <a:lnTo>
                    <a:pt x="78" y="0"/>
                  </a:lnTo>
                  <a:lnTo>
                    <a:pt x="663" y="0"/>
                  </a:lnTo>
                  <a:lnTo>
                    <a:pt x="743" y="217"/>
                  </a:lnTo>
                  <a:lnTo>
                    <a:pt x="673" y="244"/>
                  </a:lnTo>
                  <a:lnTo>
                    <a:pt x="663" y="225"/>
                  </a:lnTo>
                  <a:lnTo>
                    <a:pt x="653" y="207"/>
                  </a:lnTo>
                  <a:lnTo>
                    <a:pt x="643" y="192"/>
                  </a:lnTo>
                  <a:lnTo>
                    <a:pt x="632" y="177"/>
                  </a:lnTo>
                  <a:lnTo>
                    <a:pt x="622" y="163"/>
                  </a:lnTo>
                  <a:lnTo>
                    <a:pt x="611" y="151"/>
                  </a:lnTo>
                  <a:lnTo>
                    <a:pt x="600" y="140"/>
                  </a:lnTo>
                  <a:lnTo>
                    <a:pt x="588" y="132"/>
                  </a:lnTo>
                  <a:lnTo>
                    <a:pt x="577" y="123"/>
                  </a:lnTo>
                  <a:lnTo>
                    <a:pt x="565" y="116"/>
                  </a:lnTo>
                  <a:lnTo>
                    <a:pt x="552" y="110"/>
                  </a:lnTo>
                  <a:lnTo>
                    <a:pt x="539" y="105"/>
                  </a:lnTo>
                  <a:lnTo>
                    <a:pt x="524" y="101"/>
                  </a:lnTo>
                  <a:lnTo>
                    <a:pt x="510" y="99"/>
                  </a:lnTo>
                  <a:lnTo>
                    <a:pt x="495" y="96"/>
                  </a:lnTo>
                  <a:lnTo>
                    <a:pt x="479" y="96"/>
                  </a:lnTo>
                  <a:lnTo>
                    <a:pt x="464" y="96"/>
                  </a:lnTo>
                  <a:lnTo>
                    <a:pt x="464" y="493"/>
                  </a:lnTo>
                  <a:lnTo>
                    <a:pt x="464" y="513"/>
                  </a:lnTo>
                  <a:lnTo>
                    <a:pt x="465" y="532"/>
                  </a:lnTo>
                  <a:lnTo>
                    <a:pt x="466" y="548"/>
                  </a:lnTo>
                  <a:lnTo>
                    <a:pt x="468" y="562"/>
                  </a:lnTo>
                  <a:lnTo>
                    <a:pt x="470" y="574"/>
                  </a:lnTo>
                  <a:lnTo>
                    <a:pt x="474" y="585"/>
                  </a:lnTo>
                  <a:lnTo>
                    <a:pt x="477" y="593"/>
                  </a:lnTo>
                  <a:lnTo>
                    <a:pt x="481" y="600"/>
                  </a:lnTo>
                  <a:lnTo>
                    <a:pt x="486" y="605"/>
                  </a:lnTo>
                  <a:lnTo>
                    <a:pt x="491" y="611"/>
                  </a:lnTo>
                  <a:lnTo>
                    <a:pt x="498" y="614"/>
                  </a:lnTo>
                  <a:lnTo>
                    <a:pt x="506" y="617"/>
                  </a:lnTo>
                  <a:lnTo>
                    <a:pt x="514" y="621"/>
                  </a:lnTo>
                  <a:lnTo>
                    <a:pt x="524" y="623"/>
                  </a:lnTo>
                  <a:lnTo>
                    <a:pt x="535" y="624"/>
                  </a:lnTo>
                  <a:lnTo>
                    <a:pt x="547" y="625"/>
                  </a:lnTo>
                  <a:lnTo>
                    <a:pt x="547" y="712"/>
                  </a:lnTo>
                  <a:lnTo>
                    <a:pt x="194" y="712"/>
                  </a:lnTo>
                  <a:lnTo>
                    <a:pt x="194" y="625"/>
                  </a:lnTo>
                  <a:lnTo>
                    <a:pt x="207" y="624"/>
                  </a:lnTo>
                  <a:lnTo>
                    <a:pt x="218" y="623"/>
                  </a:lnTo>
                  <a:lnTo>
                    <a:pt x="227" y="621"/>
                  </a:lnTo>
                  <a:lnTo>
                    <a:pt x="236" y="617"/>
                  </a:lnTo>
                  <a:lnTo>
                    <a:pt x="244" y="614"/>
                  </a:lnTo>
                  <a:lnTo>
                    <a:pt x="251" y="611"/>
                  </a:lnTo>
                  <a:lnTo>
                    <a:pt x="256" y="605"/>
                  </a:lnTo>
                  <a:lnTo>
                    <a:pt x="260" y="600"/>
                  </a:lnTo>
                  <a:lnTo>
                    <a:pt x="265" y="593"/>
                  </a:lnTo>
                  <a:lnTo>
                    <a:pt x="268" y="585"/>
                  </a:lnTo>
                  <a:lnTo>
                    <a:pt x="271" y="574"/>
                  </a:lnTo>
                  <a:lnTo>
                    <a:pt x="274" y="562"/>
                  </a:lnTo>
                  <a:lnTo>
                    <a:pt x="276" y="548"/>
                  </a:lnTo>
                  <a:lnTo>
                    <a:pt x="277" y="532"/>
                  </a:lnTo>
                  <a:lnTo>
                    <a:pt x="278" y="513"/>
                  </a:lnTo>
                  <a:lnTo>
                    <a:pt x="278" y="493"/>
                  </a:lnTo>
                  <a:lnTo>
                    <a:pt x="278" y="96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" name="Freeform 175"/>
            <p:cNvSpPr>
              <a:spLocks/>
            </p:cNvSpPr>
            <p:nvPr/>
          </p:nvSpPr>
          <p:spPr bwMode="auto">
            <a:xfrm>
              <a:off x="1175" y="1268"/>
              <a:ext cx="104" cy="99"/>
            </a:xfrm>
            <a:custGeom>
              <a:avLst/>
              <a:gdLst/>
              <a:ahLst/>
              <a:cxnLst>
                <a:cxn ang="0">
                  <a:pos x="11" y="624"/>
                </a:cxn>
                <a:cxn ang="0">
                  <a:pos x="40" y="618"/>
                </a:cxn>
                <a:cxn ang="0">
                  <a:pos x="61" y="605"/>
                </a:cxn>
                <a:cxn ang="0">
                  <a:pos x="73" y="585"/>
                </a:cxn>
                <a:cxn ang="0">
                  <a:pos x="80" y="548"/>
                </a:cxn>
                <a:cxn ang="0">
                  <a:pos x="83" y="493"/>
                </a:cxn>
                <a:cxn ang="0">
                  <a:pos x="82" y="180"/>
                </a:cxn>
                <a:cxn ang="0">
                  <a:pos x="77" y="137"/>
                </a:cxn>
                <a:cxn ang="0">
                  <a:pos x="66" y="111"/>
                </a:cxn>
                <a:cxn ang="0">
                  <a:pos x="48" y="97"/>
                </a:cxn>
                <a:cxn ang="0">
                  <a:pos x="22" y="89"/>
                </a:cxn>
                <a:cxn ang="0">
                  <a:pos x="0" y="0"/>
                </a:cxn>
                <a:cxn ang="0">
                  <a:pos x="622" y="249"/>
                </a:cxn>
                <a:cxn ang="0">
                  <a:pos x="579" y="193"/>
                </a:cxn>
                <a:cxn ang="0">
                  <a:pos x="532" y="149"/>
                </a:cxn>
                <a:cxn ang="0">
                  <a:pos x="481" y="117"/>
                </a:cxn>
                <a:cxn ang="0">
                  <a:pos x="426" y="95"/>
                </a:cxn>
                <a:cxn ang="0">
                  <a:pos x="369" y="86"/>
                </a:cxn>
                <a:cxn ang="0">
                  <a:pos x="326" y="86"/>
                </a:cxn>
                <a:cxn ang="0">
                  <a:pos x="301" y="92"/>
                </a:cxn>
                <a:cxn ang="0">
                  <a:pos x="284" y="102"/>
                </a:cxn>
                <a:cxn ang="0">
                  <a:pos x="274" y="121"/>
                </a:cxn>
                <a:cxn ang="0">
                  <a:pos x="269" y="150"/>
                </a:cxn>
                <a:cxn ang="0">
                  <a:pos x="268" y="279"/>
                </a:cxn>
                <a:cxn ang="0">
                  <a:pos x="327" y="277"/>
                </a:cxn>
                <a:cxn ang="0">
                  <a:pos x="357" y="270"/>
                </a:cxn>
                <a:cxn ang="0">
                  <a:pos x="378" y="257"/>
                </a:cxn>
                <a:cxn ang="0">
                  <a:pos x="390" y="234"/>
                </a:cxn>
                <a:cxn ang="0">
                  <a:pos x="398" y="199"/>
                </a:cxn>
                <a:cxn ang="0">
                  <a:pos x="476" y="168"/>
                </a:cxn>
                <a:cxn ang="0">
                  <a:pos x="398" y="474"/>
                </a:cxn>
                <a:cxn ang="0">
                  <a:pos x="389" y="436"/>
                </a:cxn>
                <a:cxn ang="0">
                  <a:pos x="376" y="406"/>
                </a:cxn>
                <a:cxn ang="0">
                  <a:pos x="357" y="385"/>
                </a:cxn>
                <a:cxn ang="0">
                  <a:pos x="333" y="373"/>
                </a:cxn>
                <a:cxn ang="0">
                  <a:pos x="302" y="369"/>
                </a:cxn>
                <a:cxn ang="0">
                  <a:pos x="269" y="550"/>
                </a:cxn>
                <a:cxn ang="0">
                  <a:pos x="272" y="583"/>
                </a:cxn>
                <a:cxn ang="0">
                  <a:pos x="281" y="605"/>
                </a:cxn>
                <a:cxn ang="0">
                  <a:pos x="294" y="617"/>
                </a:cxn>
                <a:cxn ang="0">
                  <a:pos x="317" y="624"/>
                </a:cxn>
                <a:cxn ang="0">
                  <a:pos x="350" y="626"/>
                </a:cxn>
                <a:cxn ang="0">
                  <a:pos x="411" y="618"/>
                </a:cxn>
                <a:cxn ang="0">
                  <a:pos x="472" y="596"/>
                </a:cxn>
                <a:cxn ang="0">
                  <a:pos x="531" y="561"/>
                </a:cxn>
                <a:cxn ang="0">
                  <a:pos x="585" y="513"/>
                </a:cxn>
                <a:cxn ang="0">
                  <a:pos x="632" y="454"/>
                </a:cxn>
                <a:cxn ang="0">
                  <a:pos x="607" y="712"/>
                </a:cxn>
              </a:cxnLst>
              <a:rect l="0" t="0" r="r" b="b"/>
              <a:pathLst>
                <a:path w="714" h="712">
                  <a:moveTo>
                    <a:pt x="0" y="712"/>
                  </a:moveTo>
                  <a:lnTo>
                    <a:pt x="0" y="625"/>
                  </a:lnTo>
                  <a:lnTo>
                    <a:pt x="11" y="624"/>
                  </a:lnTo>
                  <a:lnTo>
                    <a:pt x="22" y="623"/>
                  </a:lnTo>
                  <a:lnTo>
                    <a:pt x="31" y="621"/>
                  </a:lnTo>
                  <a:lnTo>
                    <a:pt x="40" y="618"/>
                  </a:lnTo>
                  <a:lnTo>
                    <a:pt x="48" y="614"/>
                  </a:lnTo>
                  <a:lnTo>
                    <a:pt x="56" y="611"/>
                  </a:lnTo>
                  <a:lnTo>
                    <a:pt x="61" y="605"/>
                  </a:lnTo>
                  <a:lnTo>
                    <a:pt x="66" y="600"/>
                  </a:lnTo>
                  <a:lnTo>
                    <a:pt x="70" y="593"/>
                  </a:lnTo>
                  <a:lnTo>
                    <a:pt x="73" y="585"/>
                  </a:lnTo>
                  <a:lnTo>
                    <a:pt x="77" y="574"/>
                  </a:lnTo>
                  <a:lnTo>
                    <a:pt x="79" y="562"/>
                  </a:lnTo>
                  <a:lnTo>
                    <a:pt x="80" y="548"/>
                  </a:lnTo>
                  <a:lnTo>
                    <a:pt x="82" y="532"/>
                  </a:lnTo>
                  <a:lnTo>
                    <a:pt x="82" y="513"/>
                  </a:lnTo>
                  <a:lnTo>
                    <a:pt x="83" y="493"/>
                  </a:lnTo>
                  <a:lnTo>
                    <a:pt x="83" y="218"/>
                  </a:lnTo>
                  <a:lnTo>
                    <a:pt x="82" y="199"/>
                  </a:lnTo>
                  <a:lnTo>
                    <a:pt x="82" y="180"/>
                  </a:lnTo>
                  <a:lnTo>
                    <a:pt x="80" y="163"/>
                  </a:lnTo>
                  <a:lnTo>
                    <a:pt x="79" y="149"/>
                  </a:lnTo>
                  <a:lnTo>
                    <a:pt x="77" y="137"/>
                  </a:lnTo>
                  <a:lnTo>
                    <a:pt x="73" y="126"/>
                  </a:lnTo>
                  <a:lnTo>
                    <a:pt x="70" y="118"/>
                  </a:lnTo>
                  <a:lnTo>
                    <a:pt x="66" y="111"/>
                  </a:lnTo>
                  <a:lnTo>
                    <a:pt x="61" y="106"/>
                  </a:lnTo>
                  <a:lnTo>
                    <a:pt x="56" y="101"/>
                  </a:lnTo>
                  <a:lnTo>
                    <a:pt x="48" y="97"/>
                  </a:lnTo>
                  <a:lnTo>
                    <a:pt x="40" y="94"/>
                  </a:lnTo>
                  <a:lnTo>
                    <a:pt x="31" y="91"/>
                  </a:lnTo>
                  <a:lnTo>
                    <a:pt x="22" y="89"/>
                  </a:lnTo>
                  <a:lnTo>
                    <a:pt x="11" y="88"/>
                  </a:lnTo>
                  <a:lnTo>
                    <a:pt x="0" y="86"/>
                  </a:lnTo>
                  <a:lnTo>
                    <a:pt x="0" y="0"/>
                  </a:lnTo>
                  <a:lnTo>
                    <a:pt x="591" y="0"/>
                  </a:lnTo>
                  <a:lnTo>
                    <a:pt x="689" y="214"/>
                  </a:lnTo>
                  <a:lnTo>
                    <a:pt x="622" y="249"/>
                  </a:lnTo>
                  <a:lnTo>
                    <a:pt x="608" y="229"/>
                  </a:lnTo>
                  <a:lnTo>
                    <a:pt x="593" y="211"/>
                  </a:lnTo>
                  <a:lnTo>
                    <a:pt x="579" y="193"/>
                  </a:lnTo>
                  <a:lnTo>
                    <a:pt x="564" y="178"/>
                  </a:lnTo>
                  <a:lnTo>
                    <a:pt x="548" y="162"/>
                  </a:lnTo>
                  <a:lnTo>
                    <a:pt x="532" y="149"/>
                  </a:lnTo>
                  <a:lnTo>
                    <a:pt x="515" y="137"/>
                  </a:lnTo>
                  <a:lnTo>
                    <a:pt x="499" y="126"/>
                  </a:lnTo>
                  <a:lnTo>
                    <a:pt x="481" y="117"/>
                  </a:lnTo>
                  <a:lnTo>
                    <a:pt x="464" y="108"/>
                  </a:lnTo>
                  <a:lnTo>
                    <a:pt x="445" y="102"/>
                  </a:lnTo>
                  <a:lnTo>
                    <a:pt x="426" y="95"/>
                  </a:lnTo>
                  <a:lnTo>
                    <a:pt x="407" y="91"/>
                  </a:lnTo>
                  <a:lnTo>
                    <a:pt x="389" y="88"/>
                  </a:lnTo>
                  <a:lnTo>
                    <a:pt x="369" y="86"/>
                  </a:lnTo>
                  <a:lnTo>
                    <a:pt x="349" y="85"/>
                  </a:lnTo>
                  <a:lnTo>
                    <a:pt x="337" y="85"/>
                  </a:lnTo>
                  <a:lnTo>
                    <a:pt x="326" y="86"/>
                  </a:lnTo>
                  <a:lnTo>
                    <a:pt x="317" y="88"/>
                  </a:lnTo>
                  <a:lnTo>
                    <a:pt x="309" y="90"/>
                  </a:lnTo>
                  <a:lnTo>
                    <a:pt x="301" y="92"/>
                  </a:lnTo>
                  <a:lnTo>
                    <a:pt x="294" y="94"/>
                  </a:lnTo>
                  <a:lnTo>
                    <a:pt x="289" y="97"/>
                  </a:lnTo>
                  <a:lnTo>
                    <a:pt x="284" y="102"/>
                  </a:lnTo>
                  <a:lnTo>
                    <a:pt x="281" y="106"/>
                  </a:lnTo>
                  <a:lnTo>
                    <a:pt x="278" y="113"/>
                  </a:lnTo>
                  <a:lnTo>
                    <a:pt x="274" y="121"/>
                  </a:lnTo>
                  <a:lnTo>
                    <a:pt x="272" y="128"/>
                  </a:lnTo>
                  <a:lnTo>
                    <a:pt x="270" y="139"/>
                  </a:lnTo>
                  <a:lnTo>
                    <a:pt x="269" y="150"/>
                  </a:lnTo>
                  <a:lnTo>
                    <a:pt x="269" y="162"/>
                  </a:lnTo>
                  <a:lnTo>
                    <a:pt x="268" y="177"/>
                  </a:lnTo>
                  <a:lnTo>
                    <a:pt x="268" y="279"/>
                  </a:lnTo>
                  <a:lnTo>
                    <a:pt x="302" y="279"/>
                  </a:lnTo>
                  <a:lnTo>
                    <a:pt x="315" y="278"/>
                  </a:lnTo>
                  <a:lnTo>
                    <a:pt x="327" y="277"/>
                  </a:lnTo>
                  <a:lnTo>
                    <a:pt x="338" y="276"/>
                  </a:lnTo>
                  <a:lnTo>
                    <a:pt x="348" y="273"/>
                  </a:lnTo>
                  <a:lnTo>
                    <a:pt x="357" y="270"/>
                  </a:lnTo>
                  <a:lnTo>
                    <a:pt x="365" y="267"/>
                  </a:lnTo>
                  <a:lnTo>
                    <a:pt x="371" y="261"/>
                  </a:lnTo>
                  <a:lnTo>
                    <a:pt x="378" y="257"/>
                  </a:lnTo>
                  <a:lnTo>
                    <a:pt x="382" y="250"/>
                  </a:lnTo>
                  <a:lnTo>
                    <a:pt x="387" y="243"/>
                  </a:lnTo>
                  <a:lnTo>
                    <a:pt x="390" y="234"/>
                  </a:lnTo>
                  <a:lnTo>
                    <a:pt x="393" y="224"/>
                  </a:lnTo>
                  <a:lnTo>
                    <a:pt x="395" y="212"/>
                  </a:lnTo>
                  <a:lnTo>
                    <a:pt x="398" y="199"/>
                  </a:lnTo>
                  <a:lnTo>
                    <a:pt x="399" y="184"/>
                  </a:lnTo>
                  <a:lnTo>
                    <a:pt x="400" y="168"/>
                  </a:lnTo>
                  <a:lnTo>
                    <a:pt x="476" y="168"/>
                  </a:lnTo>
                  <a:lnTo>
                    <a:pt x="476" y="490"/>
                  </a:lnTo>
                  <a:lnTo>
                    <a:pt x="400" y="490"/>
                  </a:lnTo>
                  <a:lnTo>
                    <a:pt x="398" y="474"/>
                  </a:lnTo>
                  <a:lnTo>
                    <a:pt x="395" y="460"/>
                  </a:lnTo>
                  <a:lnTo>
                    <a:pt x="392" y="448"/>
                  </a:lnTo>
                  <a:lnTo>
                    <a:pt x="389" y="436"/>
                  </a:lnTo>
                  <a:lnTo>
                    <a:pt x="384" y="425"/>
                  </a:lnTo>
                  <a:lnTo>
                    <a:pt x="380" y="415"/>
                  </a:lnTo>
                  <a:lnTo>
                    <a:pt x="376" y="406"/>
                  </a:lnTo>
                  <a:lnTo>
                    <a:pt x="370" y="397"/>
                  </a:lnTo>
                  <a:lnTo>
                    <a:pt x="364" y="391"/>
                  </a:lnTo>
                  <a:lnTo>
                    <a:pt x="357" y="385"/>
                  </a:lnTo>
                  <a:lnTo>
                    <a:pt x="349" y="381"/>
                  </a:lnTo>
                  <a:lnTo>
                    <a:pt x="340" y="377"/>
                  </a:lnTo>
                  <a:lnTo>
                    <a:pt x="333" y="373"/>
                  </a:lnTo>
                  <a:lnTo>
                    <a:pt x="323" y="371"/>
                  </a:lnTo>
                  <a:lnTo>
                    <a:pt x="313" y="370"/>
                  </a:lnTo>
                  <a:lnTo>
                    <a:pt x="302" y="369"/>
                  </a:lnTo>
                  <a:lnTo>
                    <a:pt x="268" y="369"/>
                  </a:lnTo>
                  <a:lnTo>
                    <a:pt x="268" y="536"/>
                  </a:lnTo>
                  <a:lnTo>
                    <a:pt x="269" y="550"/>
                  </a:lnTo>
                  <a:lnTo>
                    <a:pt x="269" y="562"/>
                  </a:lnTo>
                  <a:lnTo>
                    <a:pt x="270" y="573"/>
                  </a:lnTo>
                  <a:lnTo>
                    <a:pt x="272" y="583"/>
                  </a:lnTo>
                  <a:lnTo>
                    <a:pt x="274" y="592"/>
                  </a:lnTo>
                  <a:lnTo>
                    <a:pt x="278" y="600"/>
                  </a:lnTo>
                  <a:lnTo>
                    <a:pt x="281" y="605"/>
                  </a:lnTo>
                  <a:lnTo>
                    <a:pt x="284" y="610"/>
                  </a:lnTo>
                  <a:lnTo>
                    <a:pt x="289" y="614"/>
                  </a:lnTo>
                  <a:lnTo>
                    <a:pt x="294" y="617"/>
                  </a:lnTo>
                  <a:lnTo>
                    <a:pt x="301" y="619"/>
                  </a:lnTo>
                  <a:lnTo>
                    <a:pt x="309" y="622"/>
                  </a:lnTo>
                  <a:lnTo>
                    <a:pt x="317" y="624"/>
                  </a:lnTo>
                  <a:lnTo>
                    <a:pt x="327" y="625"/>
                  </a:lnTo>
                  <a:lnTo>
                    <a:pt x="338" y="625"/>
                  </a:lnTo>
                  <a:lnTo>
                    <a:pt x="350" y="626"/>
                  </a:lnTo>
                  <a:lnTo>
                    <a:pt x="370" y="625"/>
                  </a:lnTo>
                  <a:lnTo>
                    <a:pt x="391" y="623"/>
                  </a:lnTo>
                  <a:lnTo>
                    <a:pt x="411" y="618"/>
                  </a:lnTo>
                  <a:lnTo>
                    <a:pt x="432" y="613"/>
                  </a:lnTo>
                  <a:lnTo>
                    <a:pt x="451" y="605"/>
                  </a:lnTo>
                  <a:lnTo>
                    <a:pt x="472" y="596"/>
                  </a:lnTo>
                  <a:lnTo>
                    <a:pt x="492" y="587"/>
                  </a:lnTo>
                  <a:lnTo>
                    <a:pt x="512" y="574"/>
                  </a:lnTo>
                  <a:lnTo>
                    <a:pt x="531" y="561"/>
                  </a:lnTo>
                  <a:lnTo>
                    <a:pt x="549" y="546"/>
                  </a:lnTo>
                  <a:lnTo>
                    <a:pt x="567" y="529"/>
                  </a:lnTo>
                  <a:lnTo>
                    <a:pt x="585" y="513"/>
                  </a:lnTo>
                  <a:lnTo>
                    <a:pt x="601" y="494"/>
                  </a:lnTo>
                  <a:lnTo>
                    <a:pt x="616" y="474"/>
                  </a:lnTo>
                  <a:lnTo>
                    <a:pt x="632" y="454"/>
                  </a:lnTo>
                  <a:lnTo>
                    <a:pt x="646" y="430"/>
                  </a:lnTo>
                  <a:lnTo>
                    <a:pt x="714" y="468"/>
                  </a:lnTo>
                  <a:lnTo>
                    <a:pt x="607" y="712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3" name="Freeform 176"/>
            <p:cNvSpPr>
              <a:spLocks noEditPoints="1"/>
            </p:cNvSpPr>
            <p:nvPr/>
          </p:nvSpPr>
          <p:spPr bwMode="auto">
            <a:xfrm>
              <a:off x="1288" y="1268"/>
              <a:ext cx="112" cy="99"/>
            </a:xfrm>
            <a:custGeom>
              <a:avLst/>
              <a:gdLst/>
              <a:ahLst/>
              <a:cxnLst>
                <a:cxn ang="0">
                  <a:pos x="271" y="562"/>
                </a:cxn>
                <a:cxn ang="0">
                  <a:pos x="278" y="600"/>
                </a:cxn>
                <a:cxn ang="0">
                  <a:pos x="296" y="617"/>
                </a:cxn>
                <a:cxn ang="0">
                  <a:pos x="330" y="626"/>
                </a:cxn>
                <a:cxn ang="0">
                  <a:pos x="379" y="626"/>
                </a:cxn>
                <a:cxn ang="0">
                  <a:pos x="428" y="616"/>
                </a:cxn>
                <a:cxn ang="0">
                  <a:pos x="471" y="599"/>
                </a:cxn>
                <a:cxn ang="0">
                  <a:pos x="507" y="571"/>
                </a:cxn>
                <a:cxn ang="0">
                  <a:pos x="538" y="536"/>
                </a:cxn>
                <a:cxn ang="0">
                  <a:pos x="562" y="493"/>
                </a:cxn>
                <a:cxn ang="0">
                  <a:pos x="582" y="416"/>
                </a:cxn>
                <a:cxn ang="0">
                  <a:pos x="582" y="296"/>
                </a:cxn>
                <a:cxn ang="0">
                  <a:pos x="562" y="218"/>
                </a:cxn>
                <a:cxn ang="0">
                  <a:pos x="538" y="175"/>
                </a:cxn>
                <a:cxn ang="0">
                  <a:pos x="507" y="140"/>
                </a:cxn>
                <a:cxn ang="0">
                  <a:pos x="471" y="113"/>
                </a:cxn>
                <a:cxn ang="0">
                  <a:pos x="428" y="95"/>
                </a:cxn>
                <a:cxn ang="0">
                  <a:pos x="379" y="86"/>
                </a:cxn>
                <a:cxn ang="0">
                  <a:pos x="330" y="86"/>
                </a:cxn>
                <a:cxn ang="0">
                  <a:pos x="296" y="94"/>
                </a:cxn>
                <a:cxn ang="0">
                  <a:pos x="278" y="112"/>
                </a:cxn>
                <a:cxn ang="0">
                  <a:pos x="271" y="150"/>
                </a:cxn>
                <a:cxn ang="0">
                  <a:pos x="0" y="625"/>
                </a:cxn>
                <a:cxn ang="0">
                  <a:pos x="42" y="618"/>
                </a:cxn>
                <a:cxn ang="0">
                  <a:pos x="66" y="600"/>
                </a:cxn>
                <a:cxn ang="0">
                  <a:pos x="79" y="562"/>
                </a:cxn>
                <a:cxn ang="0">
                  <a:pos x="84" y="493"/>
                </a:cxn>
                <a:cxn ang="0">
                  <a:pos x="81" y="163"/>
                </a:cxn>
                <a:cxn ang="0">
                  <a:pos x="70" y="118"/>
                </a:cxn>
                <a:cxn ang="0">
                  <a:pos x="50" y="97"/>
                </a:cxn>
                <a:cxn ang="0">
                  <a:pos x="12" y="88"/>
                </a:cxn>
                <a:cxn ang="0">
                  <a:pos x="385" y="0"/>
                </a:cxn>
                <a:cxn ang="0">
                  <a:pos x="477" y="8"/>
                </a:cxn>
                <a:cxn ang="0">
                  <a:pos x="559" y="28"/>
                </a:cxn>
                <a:cxn ang="0">
                  <a:pos x="629" y="60"/>
                </a:cxn>
                <a:cxn ang="0">
                  <a:pos x="686" y="103"/>
                </a:cxn>
                <a:cxn ang="0">
                  <a:pos x="730" y="157"/>
                </a:cxn>
                <a:cxn ang="0">
                  <a:pos x="761" y="221"/>
                </a:cxn>
                <a:cxn ang="0">
                  <a:pos x="777" y="294"/>
                </a:cxn>
                <a:cxn ang="0">
                  <a:pos x="781" y="377"/>
                </a:cxn>
                <a:cxn ang="0">
                  <a:pos x="771" y="456"/>
                </a:cxn>
                <a:cxn ang="0">
                  <a:pos x="747" y="525"/>
                </a:cxn>
                <a:cxn ang="0">
                  <a:pos x="709" y="583"/>
                </a:cxn>
                <a:cxn ang="0">
                  <a:pos x="659" y="632"/>
                </a:cxn>
                <a:cxn ang="0">
                  <a:pos x="596" y="669"/>
                </a:cxn>
                <a:cxn ang="0">
                  <a:pos x="520" y="694"/>
                </a:cxn>
                <a:cxn ang="0">
                  <a:pos x="433" y="709"/>
                </a:cxn>
                <a:cxn ang="0">
                  <a:pos x="0" y="712"/>
                </a:cxn>
              </a:cxnLst>
              <a:rect l="0" t="0" r="r" b="b"/>
              <a:pathLst>
                <a:path w="782" h="712">
                  <a:moveTo>
                    <a:pt x="269" y="177"/>
                  </a:moveTo>
                  <a:lnTo>
                    <a:pt x="269" y="536"/>
                  </a:lnTo>
                  <a:lnTo>
                    <a:pt x="269" y="550"/>
                  </a:lnTo>
                  <a:lnTo>
                    <a:pt x="271" y="562"/>
                  </a:lnTo>
                  <a:lnTo>
                    <a:pt x="272" y="574"/>
                  </a:lnTo>
                  <a:lnTo>
                    <a:pt x="273" y="584"/>
                  </a:lnTo>
                  <a:lnTo>
                    <a:pt x="276" y="592"/>
                  </a:lnTo>
                  <a:lnTo>
                    <a:pt x="278" y="600"/>
                  </a:lnTo>
                  <a:lnTo>
                    <a:pt x="282" y="606"/>
                  </a:lnTo>
                  <a:lnTo>
                    <a:pt x="286" y="611"/>
                  </a:lnTo>
                  <a:lnTo>
                    <a:pt x="290" y="614"/>
                  </a:lnTo>
                  <a:lnTo>
                    <a:pt x="296" y="617"/>
                  </a:lnTo>
                  <a:lnTo>
                    <a:pt x="302" y="621"/>
                  </a:lnTo>
                  <a:lnTo>
                    <a:pt x="310" y="623"/>
                  </a:lnTo>
                  <a:lnTo>
                    <a:pt x="320" y="625"/>
                  </a:lnTo>
                  <a:lnTo>
                    <a:pt x="330" y="626"/>
                  </a:lnTo>
                  <a:lnTo>
                    <a:pt x="341" y="626"/>
                  </a:lnTo>
                  <a:lnTo>
                    <a:pt x="353" y="627"/>
                  </a:lnTo>
                  <a:lnTo>
                    <a:pt x="366" y="626"/>
                  </a:lnTo>
                  <a:lnTo>
                    <a:pt x="379" y="626"/>
                  </a:lnTo>
                  <a:lnTo>
                    <a:pt x="392" y="624"/>
                  </a:lnTo>
                  <a:lnTo>
                    <a:pt x="404" y="623"/>
                  </a:lnTo>
                  <a:lnTo>
                    <a:pt x="416" y="619"/>
                  </a:lnTo>
                  <a:lnTo>
                    <a:pt x="428" y="616"/>
                  </a:lnTo>
                  <a:lnTo>
                    <a:pt x="439" y="613"/>
                  </a:lnTo>
                  <a:lnTo>
                    <a:pt x="450" y="609"/>
                  </a:lnTo>
                  <a:lnTo>
                    <a:pt x="460" y="604"/>
                  </a:lnTo>
                  <a:lnTo>
                    <a:pt x="471" y="599"/>
                  </a:lnTo>
                  <a:lnTo>
                    <a:pt x="481" y="593"/>
                  </a:lnTo>
                  <a:lnTo>
                    <a:pt x="489" y="587"/>
                  </a:lnTo>
                  <a:lnTo>
                    <a:pt x="498" y="579"/>
                  </a:lnTo>
                  <a:lnTo>
                    <a:pt x="507" y="571"/>
                  </a:lnTo>
                  <a:lnTo>
                    <a:pt x="516" y="563"/>
                  </a:lnTo>
                  <a:lnTo>
                    <a:pt x="523" y="555"/>
                  </a:lnTo>
                  <a:lnTo>
                    <a:pt x="531" y="546"/>
                  </a:lnTo>
                  <a:lnTo>
                    <a:pt x="538" y="536"/>
                  </a:lnTo>
                  <a:lnTo>
                    <a:pt x="544" y="526"/>
                  </a:lnTo>
                  <a:lnTo>
                    <a:pt x="551" y="515"/>
                  </a:lnTo>
                  <a:lnTo>
                    <a:pt x="556" y="504"/>
                  </a:lnTo>
                  <a:lnTo>
                    <a:pt x="562" y="493"/>
                  </a:lnTo>
                  <a:lnTo>
                    <a:pt x="566" y="481"/>
                  </a:lnTo>
                  <a:lnTo>
                    <a:pt x="571" y="469"/>
                  </a:lnTo>
                  <a:lnTo>
                    <a:pt x="577" y="444"/>
                  </a:lnTo>
                  <a:lnTo>
                    <a:pt x="582" y="416"/>
                  </a:lnTo>
                  <a:lnTo>
                    <a:pt x="585" y="387"/>
                  </a:lnTo>
                  <a:lnTo>
                    <a:pt x="586" y="356"/>
                  </a:lnTo>
                  <a:lnTo>
                    <a:pt x="585" y="325"/>
                  </a:lnTo>
                  <a:lnTo>
                    <a:pt x="582" y="296"/>
                  </a:lnTo>
                  <a:lnTo>
                    <a:pt x="577" y="269"/>
                  </a:lnTo>
                  <a:lnTo>
                    <a:pt x="571" y="243"/>
                  </a:lnTo>
                  <a:lnTo>
                    <a:pt x="566" y="230"/>
                  </a:lnTo>
                  <a:lnTo>
                    <a:pt x="562" y="218"/>
                  </a:lnTo>
                  <a:lnTo>
                    <a:pt x="556" y="207"/>
                  </a:lnTo>
                  <a:lnTo>
                    <a:pt x="551" y="196"/>
                  </a:lnTo>
                  <a:lnTo>
                    <a:pt x="544" y="186"/>
                  </a:lnTo>
                  <a:lnTo>
                    <a:pt x="538" y="175"/>
                  </a:lnTo>
                  <a:lnTo>
                    <a:pt x="531" y="167"/>
                  </a:lnTo>
                  <a:lnTo>
                    <a:pt x="523" y="157"/>
                  </a:lnTo>
                  <a:lnTo>
                    <a:pt x="516" y="148"/>
                  </a:lnTo>
                  <a:lnTo>
                    <a:pt x="507" y="140"/>
                  </a:lnTo>
                  <a:lnTo>
                    <a:pt x="498" y="133"/>
                  </a:lnTo>
                  <a:lnTo>
                    <a:pt x="489" y="126"/>
                  </a:lnTo>
                  <a:lnTo>
                    <a:pt x="481" y="119"/>
                  </a:lnTo>
                  <a:lnTo>
                    <a:pt x="471" y="113"/>
                  </a:lnTo>
                  <a:lnTo>
                    <a:pt x="460" y="108"/>
                  </a:lnTo>
                  <a:lnTo>
                    <a:pt x="450" y="103"/>
                  </a:lnTo>
                  <a:lnTo>
                    <a:pt x="439" y="99"/>
                  </a:lnTo>
                  <a:lnTo>
                    <a:pt x="428" y="95"/>
                  </a:lnTo>
                  <a:lnTo>
                    <a:pt x="416" y="92"/>
                  </a:lnTo>
                  <a:lnTo>
                    <a:pt x="404" y="90"/>
                  </a:lnTo>
                  <a:lnTo>
                    <a:pt x="392" y="88"/>
                  </a:lnTo>
                  <a:lnTo>
                    <a:pt x="379" y="86"/>
                  </a:lnTo>
                  <a:lnTo>
                    <a:pt x="366" y="85"/>
                  </a:lnTo>
                  <a:lnTo>
                    <a:pt x="353" y="85"/>
                  </a:lnTo>
                  <a:lnTo>
                    <a:pt x="341" y="85"/>
                  </a:lnTo>
                  <a:lnTo>
                    <a:pt x="330" y="86"/>
                  </a:lnTo>
                  <a:lnTo>
                    <a:pt x="320" y="88"/>
                  </a:lnTo>
                  <a:lnTo>
                    <a:pt x="310" y="90"/>
                  </a:lnTo>
                  <a:lnTo>
                    <a:pt x="302" y="92"/>
                  </a:lnTo>
                  <a:lnTo>
                    <a:pt x="296" y="94"/>
                  </a:lnTo>
                  <a:lnTo>
                    <a:pt x="290" y="97"/>
                  </a:lnTo>
                  <a:lnTo>
                    <a:pt x="286" y="102"/>
                  </a:lnTo>
                  <a:lnTo>
                    <a:pt x="282" y="106"/>
                  </a:lnTo>
                  <a:lnTo>
                    <a:pt x="278" y="112"/>
                  </a:lnTo>
                  <a:lnTo>
                    <a:pt x="276" y="119"/>
                  </a:lnTo>
                  <a:lnTo>
                    <a:pt x="273" y="128"/>
                  </a:lnTo>
                  <a:lnTo>
                    <a:pt x="272" y="138"/>
                  </a:lnTo>
                  <a:lnTo>
                    <a:pt x="271" y="150"/>
                  </a:lnTo>
                  <a:lnTo>
                    <a:pt x="269" y="162"/>
                  </a:lnTo>
                  <a:lnTo>
                    <a:pt x="269" y="177"/>
                  </a:lnTo>
                  <a:close/>
                  <a:moveTo>
                    <a:pt x="0" y="712"/>
                  </a:moveTo>
                  <a:lnTo>
                    <a:pt x="0" y="625"/>
                  </a:lnTo>
                  <a:lnTo>
                    <a:pt x="12" y="624"/>
                  </a:lnTo>
                  <a:lnTo>
                    <a:pt x="23" y="623"/>
                  </a:lnTo>
                  <a:lnTo>
                    <a:pt x="33" y="621"/>
                  </a:lnTo>
                  <a:lnTo>
                    <a:pt x="42" y="618"/>
                  </a:lnTo>
                  <a:lnTo>
                    <a:pt x="50" y="614"/>
                  </a:lnTo>
                  <a:lnTo>
                    <a:pt x="56" y="611"/>
                  </a:lnTo>
                  <a:lnTo>
                    <a:pt x="62" y="605"/>
                  </a:lnTo>
                  <a:lnTo>
                    <a:pt x="66" y="600"/>
                  </a:lnTo>
                  <a:lnTo>
                    <a:pt x="70" y="593"/>
                  </a:lnTo>
                  <a:lnTo>
                    <a:pt x="74" y="585"/>
                  </a:lnTo>
                  <a:lnTo>
                    <a:pt x="77" y="574"/>
                  </a:lnTo>
                  <a:lnTo>
                    <a:pt x="79" y="562"/>
                  </a:lnTo>
                  <a:lnTo>
                    <a:pt x="81" y="548"/>
                  </a:lnTo>
                  <a:lnTo>
                    <a:pt x="83" y="532"/>
                  </a:lnTo>
                  <a:lnTo>
                    <a:pt x="84" y="513"/>
                  </a:lnTo>
                  <a:lnTo>
                    <a:pt x="84" y="493"/>
                  </a:lnTo>
                  <a:lnTo>
                    <a:pt x="84" y="218"/>
                  </a:lnTo>
                  <a:lnTo>
                    <a:pt x="84" y="199"/>
                  </a:lnTo>
                  <a:lnTo>
                    <a:pt x="83" y="180"/>
                  </a:lnTo>
                  <a:lnTo>
                    <a:pt x="81" y="163"/>
                  </a:lnTo>
                  <a:lnTo>
                    <a:pt x="79" y="149"/>
                  </a:lnTo>
                  <a:lnTo>
                    <a:pt x="77" y="137"/>
                  </a:lnTo>
                  <a:lnTo>
                    <a:pt x="74" y="126"/>
                  </a:lnTo>
                  <a:lnTo>
                    <a:pt x="70" y="118"/>
                  </a:lnTo>
                  <a:lnTo>
                    <a:pt x="66" y="111"/>
                  </a:lnTo>
                  <a:lnTo>
                    <a:pt x="62" y="106"/>
                  </a:lnTo>
                  <a:lnTo>
                    <a:pt x="56" y="101"/>
                  </a:lnTo>
                  <a:lnTo>
                    <a:pt x="50" y="97"/>
                  </a:lnTo>
                  <a:lnTo>
                    <a:pt x="42" y="94"/>
                  </a:lnTo>
                  <a:lnTo>
                    <a:pt x="33" y="91"/>
                  </a:lnTo>
                  <a:lnTo>
                    <a:pt x="23" y="89"/>
                  </a:lnTo>
                  <a:lnTo>
                    <a:pt x="12" y="88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60" y="0"/>
                  </a:lnTo>
                  <a:lnTo>
                    <a:pt x="385" y="0"/>
                  </a:lnTo>
                  <a:lnTo>
                    <a:pt x="409" y="1"/>
                  </a:lnTo>
                  <a:lnTo>
                    <a:pt x="432" y="3"/>
                  </a:lnTo>
                  <a:lnTo>
                    <a:pt x="455" y="5"/>
                  </a:lnTo>
                  <a:lnTo>
                    <a:pt x="477" y="8"/>
                  </a:lnTo>
                  <a:lnTo>
                    <a:pt x="499" y="12"/>
                  </a:lnTo>
                  <a:lnTo>
                    <a:pt x="520" y="17"/>
                  </a:lnTo>
                  <a:lnTo>
                    <a:pt x="540" y="23"/>
                  </a:lnTo>
                  <a:lnTo>
                    <a:pt x="559" y="28"/>
                  </a:lnTo>
                  <a:lnTo>
                    <a:pt x="577" y="35"/>
                  </a:lnTo>
                  <a:lnTo>
                    <a:pt x="595" y="43"/>
                  </a:lnTo>
                  <a:lnTo>
                    <a:pt x="613" y="51"/>
                  </a:lnTo>
                  <a:lnTo>
                    <a:pt x="629" y="60"/>
                  </a:lnTo>
                  <a:lnTo>
                    <a:pt x="644" y="70"/>
                  </a:lnTo>
                  <a:lnTo>
                    <a:pt x="659" y="80"/>
                  </a:lnTo>
                  <a:lnTo>
                    <a:pt x="673" y="91"/>
                  </a:lnTo>
                  <a:lnTo>
                    <a:pt x="686" y="103"/>
                  </a:lnTo>
                  <a:lnTo>
                    <a:pt x="698" y="116"/>
                  </a:lnTo>
                  <a:lnTo>
                    <a:pt x="709" y="128"/>
                  </a:lnTo>
                  <a:lnTo>
                    <a:pt x="720" y="143"/>
                  </a:lnTo>
                  <a:lnTo>
                    <a:pt x="730" y="157"/>
                  </a:lnTo>
                  <a:lnTo>
                    <a:pt x="739" y="172"/>
                  </a:lnTo>
                  <a:lnTo>
                    <a:pt x="747" y="188"/>
                  </a:lnTo>
                  <a:lnTo>
                    <a:pt x="754" y="203"/>
                  </a:lnTo>
                  <a:lnTo>
                    <a:pt x="761" y="221"/>
                  </a:lnTo>
                  <a:lnTo>
                    <a:pt x="766" y="238"/>
                  </a:lnTo>
                  <a:lnTo>
                    <a:pt x="771" y="256"/>
                  </a:lnTo>
                  <a:lnTo>
                    <a:pt x="774" y="274"/>
                  </a:lnTo>
                  <a:lnTo>
                    <a:pt x="777" y="294"/>
                  </a:lnTo>
                  <a:lnTo>
                    <a:pt x="780" y="314"/>
                  </a:lnTo>
                  <a:lnTo>
                    <a:pt x="781" y="335"/>
                  </a:lnTo>
                  <a:lnTo>
                    <a:pt x="782" y="356"/>
                  </a:lnTo>
                  <a:lnTo>
                    <a:pt x="781" y="377"/>
                  </a:lnTo>
                  <a:lnTo>
                    <a:pt x="780" y="397"/>
                  </a:lnTo>
                  <a:lnTo>
                    <a:pt x="777" y="418"/>
                  </a:lnTo>
                  <a:lnTo>
                    <a:pt x="774" y="437"/>
                  </a:lnTo>
                  <a:lnTo>
                    <a:pt x="771" y="456"/>
                  </a:lnTo>
                  <a:lnTo>
                    <a:pt x="766" y="474"/>
                  </a:lnTo>
                  <a:lnTo>
                    <a:pt x="761" y="492"/>
                  </a:lnTo>
                  <a:lnTo>
                    <a:pt x="754" y="508"/>
                  </a:lnTo>
                  <a:lnTo>
                    <a:pt x="747" y="525"/>
                  </a:lnTo>
                  <a:lnTo>
                    <a:pt x="739" y="540"/>
                  </a:lnTo>
                  <a:lnTo>
                    <a:pt x="730" y="556"/>
                  </a:lnTo>
                  <a:lnTo>
                    <a:pt x="720" y="570"/>
                  </a:lnTo>
                  <a:lnTo>
                    <a:pt x="709" y="583"/>
                  </a:lnTo>
                  <a:lnTo>
                    <a:pt x="698" y="596"/>
                  </a:lnTo>
                  <a:lnTo>
                    <a:pt x="686" y="609"/>
                  </a:lnTo>
                  <a:lnTo>
                    <a:pt x="673" y="621"/>
                  </a:lnTo>
                  <a:lnTo>
                    <a:pt x="659" y="632"/>
                  </a:lnTo>
                  <a:lnTo>
                    <a:pt x="644" y="641"/>
                  </a:lnTo>
                  <a:lnTo>
                    <a:pt x="629" y="651"/>
                  </a:lnTo>
                  <a:lnTo>
                    <a:pt x="613" y="660"/>
                  </a:lnTo>
                  <a:lnTo>
                    <a:pt x="596" y="669"/>
                  </a:lnTo>
                  <a:lnTo>
                    <a:pt x="577" y="677"/>
                  </a:lnTo>
                  <a:lnTo>
                    <a:pt x="560" y="683"/>
                  </a:lnTo>
                  <a:lnTo>
                    <a:pt x="540" y="689"/>
                  </a:lnTo>
                  <a:lnTo>
                    <a:pt x="520" y="694"/>
                  </a:lnTo>
                  <a:lnTo>
                    <a:pt x="499" y="700"/>
                  </a:lnTo>
                  <a:lnTo>
                    <a:pt x="478" y="703"/>
                  </a:lnTo>
                  <a:lnTo>
                    <a:pt x="456" y="706"/>
                  </a:lnTo>
                  <a:lnTo>
                    <a:pt x="433" y="709"/>
                  </a:lnTo>
                  <a:lnTo>
                    <a:pt x="409" y="711"/>
                  </a:lnTo>
                  <a:lnTo>
                    <a:pt x="385" y="712"/>
                  </a:lnTo>
                  <a:lnTo>
                    <a:pt x="360" y="712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Freeform 177"/>
            <p:cNvSpPr>
              <a:spLocks/>
            </p:cNvSpPr>
            <p:nvPr/>
          </p:nvSpPr>
          <p:spPr bwMode="auto">
            <a:xfrm>
              <a:off x="1458" y="1264"/>
              <a:ext cx="92" cy="108"/>
            </a:xfrm>
            <a:custGeom>
              <a:avLst/>
              <a:gdLst/>
              <a:ahLst/>
              <a:cxnLst>
                <a:cxn ang="0">
                  <a:pos x="107" y="490"/>
                </a:cxn>
                <a:cxn ang="0">
                  <a:pos x="184" y="578"/>
                </a:cxn>
                <a:cxn ang="0">
                  <a:pos x="276" y="631"/>
                </a:cxn>
                <a:cxn ang="0">
                  <a:pos x="368" y="643"/>
                </a:cxn>
                <a:cxn ang="0">
                  <a:pos x="426" y="629"/>
                </a:cxn>
                <a:cxn ang="0">
                  <a:pos x="467" y="595"/>
                </a:cxn>
                <a:cxn ang="0">
                  <a:pos x="482" y="549"/>
                </a:cxn>
                <a:cxn ang="0">
                  <a:pos x="467" y="517"/>
                </a:cxn>
                <a:cxn ang="0">
                  <a:pos x="422" y="487"/>
                </a:cxn>
                <a:cxn ang="0">
                  <a:pos x="323" y="455"/>
                </a:cxn>
                <a:cxn ang="0">
                  <a:pos x="299" y="450"/>
                </a:cxn>
                <a:cxn ang="0">
                  <a:pos x="234" y="432"/>
                </a:cxn>
                <a:cxn ang="0">
                  <a:pos x="163" y="411"/>
                </a:cxn>
                <a:cxn ang="0">
                  <a:pos x="120" y="395"/>
                </a:cxn>
                <a:cxn ang="0">
                  <a:pos x="85" y="371"/>
                </a:cxn>
                <a:cxn ang="0">
                  <a:pos x="48" y="328"/>
                </a:cxn>
                <a:cxn ang="0">
                  <a:pos x="28" y="274"/>
                </a:cxn>
                <a:cxn ang="0">
                  <a:pos x="22" y="216"/>
                </a:cxn>
                <a:cxn ang="0">
                  <a:pos x="32" y="160"/>
                </a:cxn>
                <a:cxn ang="0">
                  <a:pos x="57" y="110"/>
                </a:cxn>
                <a:cxn ang="0">
                  <a:pos x="98" y="66"/>
                </a:cxn>
                <a:cxn ang="0">
                  <a:pos x="149" y="31"/>
                </a:cxn>
                <a:cxn ang="0">
                  <a:pos x="232" y="5"/>
                </a:cxn>
                <a:cxn ang="0">
                  <a:pos x="319" y="2"/>
                </a:cxn>
                <a:cxn ang="0">
                  <a:pos x="373" y="13"/>
                </a:cxn>
                <a:cxn ang="0">
                  <a:pos x="423" y="34"/>
                </a:cxn>
                <a:cxn ang="0">
                  <a:pos x="535" y="12"/>
                </a:cxn>
                <a:cxn ang="0">
                  <a:pos x="492" y="202"/>
                </a:cxn>
                <a:cxn ang="0">
                  <a:pos x="425" y="140"/>
                </a:cxn>
                <a:cxn ang="0">
                  <a:pos x="346" y="106"/>
                </a:cxn>
                <a:cxn ang="0">
                  <a:pos x="273" y="101"/>
                </a:cxn>
                <a:cxn ang="0">
                  <a:pos x="223" y="116"/>
                </a:cxn>
                <a:cxn ang="0">
                  <a:pos x="193" y="144"/>
                </a:cxn>
                <a:cxn ang="0">
                  <a:pos x="185" y="180"/>
                </a:cxn>
                <a:cxn ang="0">
                  <a:pos x="209" y="212"/>
                </a:cxn>
                <a:cxn ang="0">
                  <a:pos x="265" y="241"/>
                </a:cxn>
                <a:cxn ang="0">
                  <a:pos x="372" y="271"/>
                </a:cxn>
                <a:cxn ang="0">
                  <a:pos x="407" y="278"/>
                </a:cxn>
                <a:cxn ang="0">
                  <a:pos x="524" y="316"/>
                </a:cxn>
                <a:cxn ang="0">
                  <a:pos x="604" y="372"/>
                </a:cxn>
                <a:cxn ang="0">
                  <a:pos x="638" y="453"/>
                </a:cxn>
                <a:cxn ang="0">
                  <a:pos x="638" y="533"/>
                </a:cxn>
                <a:cxn ang="0">
                  <a:pos x="619" y="594"/>
                </a:cxn>
                <a:cxn ang="0">
                  <a:pos x="585" y="647"/>
                </a:cxn>
                <a:cxn ang="0">
                  <a:pos x="533" y="693"/>
                </a:cxn>
                <a:cxn ang="0">
                  <a:pos x="473" y="724"/>
                </a:cxn>
                <a:cxn ang="0">
                  <a:pos x="404" y="743"/>
                </a:cxn>
                <a:cxn ang="0">
                  <a:pos x="332" y="747"/>
                </a:cxn>
                <a:cxn ang="0">
                  <a:pos x="281" y="740"/>
                </a:cxn>
                <a:cxn ang="0">
                  <a:pos x="226" y="722"/>
                </a:cxn>
                <a:cxn ang="0">
                  <a:pos x="162" y="693"/>
                </a:cxn>
              </a:cxnLst>
              <a:rect l="0" t="0" r="r" b="b"/>
              <a:pathLst>
                <a:path w="641" h="747">
                  <a:moveTo>
                    <a:pt x="86" y="739"/>
                  </a:moveTo>
                  <a:lnTo>
                    <a:pt x="0" y="473"/>
                  </a:lnTo>
                  <a:lnTo>
                    <a:pt x="80" y="445"/>
                  </a:lnTo>
                  <a:lnTo>
                    <a:pt x="92" y="468"/>
                  </a:lnTo>
                  <a:lnTo>
                    <a:pt x="107" y="490"/>
                  </a:lnTo>
                  <a:lnTo>
                    <a:pt x="121" y="510"/>
                  </a:lnTo>
                  <a:lnTo>
                    <a:pt x="135" y="530"/>
                  </a:lnTo>
                  <a:lnTo>
                    <a:pt x="151" y="547"/>
                  </a:lnTo>
                  <a:lnTo>
                    <a:pt x="167" y="564"/>
                  </a:lnTo>
                  <a:lnTo>
                    <a:pt x="184" y="578"/>
                  </a:lnTo>
                  <a:lnTo>
                    <a:pt x="201" y="593"/>
                  </a:lnTo>
                  <a:lnTo>
                    <a:pt x="220" y="605"/>
                  </a:lnTo>
                  <a:lnTo>
                    <a:pt x="239" y="615"/>
                  </a:lnTo>
                  <a:lnTo>
                    <a:pt x="256" y="623"/>
                  </a:lnTo>
                  <a:lnTo>
                    <a:pt x="276" y="631"/>
                  </a:lnTo>
                  <a:lnTo>
                    <a:pt x="295" y="636"/>
                  </a:lnTo>
                  <a:lnTo>
                    <a:pt x="315" y="641"/>
                  </a:lnTo>
                  <a:lnTo>
                    <a:pt x="334" y="643"/>
                  </a:lnTo>
                  <a:lnTo>
                    <a:pt x="355" y="644"/>
                  </a:lnTo>
                  <a:lnTo>
                    <a:pt x="368" y="643"/>
                  </a:lnTo>
                  <a:lnTo>
                    <a:pt x="381" y="642"/>
                  </a:lnTo>
                  <a:lnTo>
                    <a:pt x="393" y="640"/>
                  </a:lnTo>
                  <a:lnTo>
                    <a:pt x="405" y="636"/>
                  </a:lnTo>
                  <a:lnTo>
                    <a:pt x="416" y="633"/>
                  </a:lnTo>
                  <a:lnTo>
                    <a:pt x="426" y="629"/>
                  </a:lnTo>
                  <a:lnTo>
                    <a:pt x="437" y="623"/>
                  </a:lnTo>
                  <a:lnTo>
                    <a:pt x="445" y="617"/>
                  </a:lnTo>
                  <a:lnTo>
                    <a:pt x="454" y="609"/>
                  </a:lnTo>
                  <a:lnTo>
                    <a:pt x="462" y="602"/>
                  </a:lnTo>
                  <a:lnTo>
                    <a:pt x="467" y="595"/>
                  </a:lnTo>
                  <a:lnTo>
                    <a:pt x="473" y="586"/>
                  </a:lnTo>
                  <a:lnTo>
                    <a:pt x="477" y="577"/>
                  </a:lnTo>
                  <a:lnTo>
                    <a:pt x="480" y="568"/>
                  </a:lnTo>
                  <a:lnTo>
                    <a:pt x="482" y="558"/>
                  </a:lnTo>
                  <a:lnTo>
                    <a:pt x="482" y="549"/>
                  </a:lnTo>
                  <a:lnTo>
                    <a:pt x="482" y="542"/>
                  </a:lnTo>
                  <a:lnTo>
                    <a:pt x="480" y="535"/>
                  </a:lnTo>
                  <a:lnTo>
                    <a:pt x="476" y="529"/>
                  </a:lnTo>
                  <a:lnTo>
                    <a:pt x="473" y="522"/>
                  </a:lnTo>
                  <a:lnTo>
                    <a:pt x="467" y="517"/>
                  </a:lnTo>
                  <a:lnTo>
                    <a:pt x="461" y="510"/>
                  </a:lnTo>
                  <a:lnTo>
                    <a:pt x="453" y="505"/>
                  </a:lnTo>
                  <a:lnTo>
                    <a:pt x="444" y="498"/>
                  </a:lnTo>
                  <a:lnTo>
                    <a:pt x="433" y="493"/>
                  </a:lnTo>
                  <a:lnTo>
                    <a:pt x="422" y="487"/>
                  </a:lnTo>
                  <a:lnTo>
                    <a:pt x="410" y="482"/>
                  </a:lnTo>
                  <a:lnTo>
                    <a:pt x="396" y="476"/>
                  </a:lnTo>
                  <a:lnTo>
                    <a:pt x="365" y="466"/>
                  </a:lnTo>
                  <a:lnTo>
                    <a:pt x="329" y="456"/>
                  </a:lnTo>
                  <a:lnTo>
                    <a:pt x="323" y="455"/>
                  </a:lnTo>
                  <a:lnTo>
                    <a:pt x="318" y="454"/>
                  </a:lnTo>
                  <a:lnTo>
                    <a:pt x="312" y="453"/>
                  </a:lnTo>
                  <a:lnTo>
                    <a:pt x="308" y="452"/>
                  </a:lnTo>
                  <a:lnTo>
                    <a:pt x="304" y="451"/>
                  </a:lnTo>
                  <a:lnTo>
                    <a:pt x="299" y="450"/>
                  </a:lnTo>
                  <a:lnTo>
                    <a:pt x="296" y="449"/>
                  </a:lnTo>
                  <a:lnTo>
                    <a:pt x="293" y="447"/>
                  </a:lnTo>
                  <a:lnTo>
                    <a:pt x="272" y="442"/>
                  </a:lnTo>
                  <a:lnTo>
                    <a:pt x="252" y="438"/>
                  </a:lnTo>
                  <a:lnTo>
                    <a:pt x="234" y="432"/>
                  </a:lnTo>
                  <a:lnTo>
                    <a:pt x="217" y="428"/>
                  </a:lnTo>
                  <a:lnTo>
                    <a:pt x="201" y="423"/>
                  </a:lnTo>
                  <a:lnTo>
                    <a:pt x="187" y="419"/>
                  </a:lnTo>
                  <a:lnTo>
                    <a:pt x="175" y="416"/>
                  </a:lnTo>
                  <a:lnTo>
                    <a:pt x="163" y="411"/>
                  </a:lnTo>
                  <a:lnTo>
                    <a:pt x="153" y="408"/>
                  </a:lnTo>
                  <a:lnTo>
                    <a:pt x="143" y="405"/>
                  </a:lnTo>
                  <a:lnTo>
                    <a:pt x="134" y="401"/>
                  </a:lnTo>
                  <a:lnTo>
                    <a:pt x="127" y="398"/>
                  </a:lnTo>
                  <a:lnTo>
                    <a:pt x="120" y="395"/>
                  </a:lnTo>
                  <a:lnTo>
                    <a:pt x="113" y="391"/>
                  </a:lnTo>
                  <a:lnTo>
                    <a:pt x="108" y="388"/>
                  </a:lnTo>
                  <a:lnTo>
                    <a:pt x="103" y="385"/>
                  </a:lnTo>
                  <a:lnTo>
                    <a:pt x="94" y="378"/>
                  </a:lnTo>
                  <a:lnTo>
                    <a:pt x="85" y="371"/>
                  </a:lnTo>
                  <a:lnTo>
                    <a:pt x="76" y="363"/>
                  </a:lnTo>
                  <a:lnTo>
                    <a:pt x="68" y="355"/>
                  </a:lnTo>
                  <a:lnTo>
                    <a:pt x="62" y="346"/>
                  </a:lnTo>
                  <a:lnTo>
                    <a:pt x="55" y="336"/>
                  </a:lnTo>
                  <a:lnTo>
                    <a:pt x="48" y="328"/>
                  </a:lnTo>
                  <a:lnTo>
                    <a:pt x="43" y="317"/>
                  </a:lnTo>
                  <a:lnTo>
                    <a:pt x="37" y="307"/>
                  </a:lnTo>
                  <a:lnTo>
                    <a:pt x="34" y="296"/>
                  </a:lnTo>
                  <a:lnTo>
                    <a:pt x="30" y="286"/>
                  </a:lnTo>
                  <a:lnTo>
                    <a:pt x="28" y="274"/>
                  </a:lnTo>
                  <a:lnTo>
                    <a:pt x="24" y="263"/>
                  </a:lnTo>
                  <a:lnTo>
                    <a:pt x="23" y="251"/>
                  </a:lnTo>
                  <a:lnTo>
                    <a:pt x="22" y="240"/>
                  </a:lnTo>
                  <a:lnTo>
                    <a:pt x="22" y="227"/>
                  </a:lnTo>
                  <a:lnTo>
                    <a:pt x="22" y="216"/>
                  </a:lnTo>
                  <a:lnTo>
                    <a:pt x="23" y="203"/>
                  </a:lnTo>
                  <a:lnTo>
                    <a:pt x="24" y="192"/>
                  </a:lnTo>
                  <a:lnTo>
                    <a:pt x="27" y="182"/>
                  </a:lnTo>
                  <a:lnTo>
                    <a:pt x="29" y="171"/>
                  </a:lnTo>
                  <a:lnTo>
                    <a:pt x="32" y="160"/>
                  </a:lnTo>
                  <a:lnTo>
                    <a:pt x="36" y="149"/>
                  </a:lnTo>
                  <a:lnTo>
                    <a:pt x="41" y="139"/>
                  </a:lnTo>
                  <a:lnTo>
                    <a:pt x="46" y="129"/>
                  </a:lnTo>
                  <a:lnTo>
                    <a:pt x="52" y="119"/>
                  </a:lnTo>
                  <a:lnTo>
                    <a:pt x="57" y="110"/>
                  </a:lnTo>
                  <a:lnTo>
                    <a:pt x="65" y="100"/>
                  </a:lnTo>
                  <a:lnTo>
                    <a:pt x="72" y="91"/>
                  </a:lnTo>
                  <a:lnTo>
                    <a:pt x="80" y="83"/>
                  </a:lnTo>
                  <a:lnTo>
                    <a:pt x="88" y="74"/>
                  </a:lnTo>
                  <a:lnTo>
                    <a:pt x="98" y="66"/>
                  </a:lnTo>
                  <a:lnTo>
                    <a:pt x="108" y="57"/>
                  </a:lnTo>
                  <a:lnTo>
                    <a:pt x="118" y="51"/>
                  </a:lnTo>
                  <a:lnTo>
                    <a:pt x="128" y="43"/>
                  </a:lnTo>
                  <a:lnTo>
                    <a:pt x="138" y="38"/>
                  </a:lnTo>
                  <a:lnTo>
                    <a:pt x="149" y="31"/>
                  </a:lnTo>
                  <a:lnTo>
                    <a:pt x="160" y="25"/>
                  </a:lnTo>
                  <a:lnTo>
                    <a:pt x="172" y="21"/>
                  </a:lnTo>
                  <a:lnTo>
                    <a:pt x="183" y="17"/>
                  </a:lnTo>
                  <a:lnTo>
                    <a:pt x="207" y="10"/>
                  </a:lnTo>
                  <a:lnTo>
                    <a:pt x="232" y="5"/>
                  </a:lnTo>
                  <a:lnTo>
                    <a:pt x="259" y="1"/>
                  </a:lnTo>
                  <a:lnTo>
                    <a:pt x="286" y="0"/>
                  </a:lnTo>
                  <a:lnTo>
                    <a:pt x="297" y="0"/>
                  </a:lnTo>
                  <a:lnTo>
                    <a:pt x="308" y="1"/>
                  </a:lnTo>
                  <a:lnTo>
                    <a:pt x="319" y="2"/>
                  </a:lnTo>
                  <a:lnTo>
                    <a:pt x="330" y="3"/>
                  </a:lnTo>
                  <a:lnTo>
                    <a:pt x="340" y="6"/>
                  </a:lnTo>
                  <a:lnTo>
                    <a:pt x="351" y="8"/>
                  </a:lnTo>
                  <a:lnTo>
                    <a:pt x="362" y="10"/>
                  </a:lnTo>
                  <a:lnTo>
                    <a:pt x="373" y="13"/>
                  </a:lnTo>
                  <a:lnTo>
                    <a:pt x="383" y="17"/>
                  </a:lnTo>
                  <a:lnTo>
                    <a:pt x="394" y="20"/>
                  </a:lnTo>
                  <a:lnTo>
                    <a:pt x="404" y="24"/>
                  </a:lnTo>
                  <a:lnTo>
                    <a:pt x="414" y="29"/>
                  </a:lnTo>
                  <a:lnTo>
                    <a:pt x="423" y="34"/>
                  </a:lnTo>
                  <a:lnTo>
                    <a:pt x="434" y="39"/>
                  </a:lnTo>
                  <a:lnTo>
                    <a:pt x="444" y="45"/>
                  </a:lnTo>
                  <a:lnTo>
                    <a:pt x="454" y="51"/>
                  </a:lnTo>
                  <a:lnTo>
                    <a:pt x="470" y="12"/>
                  </a:lnTo>
                  <a:lnTo>
                    <a:pt x="535" y="12"/>
                  </a:lnTo>
                  <a:lnTo>
                    <a:pt x="596" y="224"/>
                  </a:lnTo>
                  <a:lnTo>
                    <a:pt x="525" y="251"/>
                  </a:lnTo>
                  <a:lnTo>
                    <a:pt x="514" y="234"/>
                  </a:lnTo>
                  <a:lnTo>
                    <a:pt x="503" y="218"/>
                  </a:lnTo>
                  <a:lnTo>
                    <a:pt x="492" y="202"/>
                  </a:lnTo>
                  <a:lnTo>
                    <a:pt x="478" y="187"/>
                  </a:lnTo>
                  <a:lnTo>
                    <a:pt x="466" y="174"/>
                  </a:lnTo>
                  <a:lnTo>
                    <a:pt x="453" y="162"/>
                  </a:lnTo>
                  <a:lnTo>
                    <a:pt x="439" y="151"/>
                  </a:lnTo>
                  <a:lnTo>
                    <a:pt x="425" y="140"/>
                  </a:lnTo>
                  <a:lnTo>
                    <a:pt x="409" y="131"/>
                  </a:lnTo>
                  <a:lnTo>
                    <a:pt x="394" y="122"/>
                  </a:lnTo>
                  <a:lnTo>
                    <a:pt x="378" y="116"/>
                  </a:lnTo>
                  <a:lnTo>
                    <a:pt x="362" y="110"/>
                  </a:lnTo>
                  <a:lnTo>
                    <a:pt x="346" y="106"/>
                  </a:lnTo>
                  <a:lnTo>
                    <a:pt x="330" y="102"/>
                  </a:lnTo>
                  <a:lnTo>
                    <a:pt x="313" y="101"/>
                  </a:lnTo>
                  <a:lnTo>
                    <a:pt x="297" y="100"/>
                  </a:lnTo>
                  <a:lnTo>
                    <a:pt x="285" y="100"/>
                  </a:lnTo>
                  <a:lnTo>
                    <a:pt x="273" y="101"/>
                  </a:lnTo>
                  <a:lnTo>
                    <a:pt x="262" y="103"/>
                  </a:lnTo>
                  <a:lnTo>
                    <a:pt x="251" y="106"/>
                  </a:lnTo>
                  <a:lnTo>
                    <a:pt x="242" y="108"/>
                  </a:lnTo>
                  <a:lnTo>
                    <a:pt x="232" y="112"/>
                  </a:lnTo>
                  <a:lnTo>
                    <a:pt x="223" y="116"/>
                  </a:lnTo>
                  <a:lnTo>
                    <a:pt x="216" y="121"/>
                  </a:lnTo>
                  <a:lnTo>
                    <a:pt x="208" y="127"/>
                  </a:lnTo>
                  <a:lnTo>
                    <a:pt x="202" y="132"/>
                  </a:lnTo>
                  <a:lnTo>
                    <a:pt x="197" y="138"/>
                  </a:lnTo>
                  <a:lnTo>
                    <a:pt x="193" y="144"/>
                  </a:lnTo>
                  <a:lnTo>
                    <a:pt x="189" y="151"/>
                  </a:lnTo>
                  <a:lnTo>
                    <a:pt x="187" y="158"/>
                  </a:lnTo>
                  <a:lnTo>
                    <a:pt x="185" y="166"/>
                  </a:lnTo>
                  <a:lnTo>
                    <a:pt x="185" y="174"/>
                  </a:lnTo>
                  <a:lnTo>
                    <a:pt x="185" y="180"/>
                  </a:lnTo>
                  <a:lnTo>
                    <a:pt x="187" y="187"/>
                  </a:lnTo>
                  <a:lnTo>
                    <a:pt x="190" y="194"/>
                  </a:lnTo>
                  <a:lnTo>
                    <a:pt x="196" y="200"/>
                  </a:lnTo>
                  <a:lnTo>
                    <a:pt x="201" y="206"/>
                  </a:lnTo>
                  <a:lnTo>
                    <a:pt x="209" y="212"/>
                  </a:lnTo>
                  <a:lnTo>
                    <a:pt x="217" y="218"/>
                  </a:lnTo>
                  <a:lnTo>
                    <a:pt x="227" y="224"/>
                  </a:lnTo>
                  <a:lnTo>
                    <a:pt x="239" y="230"/>
                  </a:lnTo>
                  <a:lnTo>
                    <a:pt x="251" y="235"/>
                  </a:lnTo>
                  <a:lnTo>
                    <a:pt x="265" y="241"/>
                  </a:lnTo>
                  <a:lnTo>
                    <a:pt x="281" y="246"/>
                  </a:lnTo>
                  <a:lnTo>
                    <a:pt x="315" y="257"/>
                  </a:lnTo>
                  <a:lnTo>
                    <a:pt x="354" y="267"/>
                  </a:lnTo>
                  <a:lnTo>
                    <a:pt x="363" y="268"/>
                  </a:lnTo>
                  <a:lnTo>
                    <a:pt x="372" y="271"/>
                  </a:lnTo>
                  <a:lnTo>
                    <a:pt x="379" y="273"/>
                  </a:lnTo>
                  <a:lnTo>
                    <a:pt x="387" y="274"/>
                  </a:lnTo>
                  <a:lnTo>
                    <a:pt x="394" y="276"/>
                  </a:lnTo>
                  <a:lnTo>
                    <a:pt x="400" y="277"/>
                  </a:lnTo>
                  <a:lnTo>
                    <a:pt x="407" y="278"/>
                  </a:lnTo>
                  <a:lnTo>
                    <a:pt x="412" y="280"/>
                  </a:lnTo>
                  <a:lnTo>
                    <a:pt x="443" y="288"/>
                  </a:lnTo>
                  <a:lnTo>
                    <a:pt x="473" y="297"/>
                  </a:lnTo>
                  <a:lnTo>
                    <a:pt x="499" y="306"/>
                  </a:lnTo>
                  <a:lnTo>
                    <a:pt x="524" y="316"/>
                  </a:lnTo>
                  <a:lnTo>
                    <a:pt x="544" y="325"/>
                  </a:lnTo>
                  <a:lnTo>
                    <a:pt x="563" y="336"/>
                  </a:lnTo>
                  <a:lnTo>
                    <a:pt x="580" y="347"/>
                  </a:lnTo>
                  <a:lnTo>
                    <a:pt x="593" y="358"/>
                  </a:lnTo>
                  <a:lnTo>
                    <a:pt x="604" y="372"/>
                  </a:lnTo>
                  <a:lnTo>
                    <a:pt x="614" y="385"/>
                  </a:lnTo>
                  <a:lnTo>
                    <a:pt x="622" y="400"/>
                  </a:lnTo>
                  <a:lnTo>
                    <a:pt x="629" y="416"/>
                  </a:lnTo>
                  <a:lnTo>
                    <a:pt x="633" y="433"/>
                  </a:lnTo>
                  <a:lnTo>
                    <a:pt x="638" y="453"/>
                  </a:lnTo>
                  <a:lnTo>
                    <a:pt x="640" y="473"/>
                  </a:lnTo>
                  <a:lnTo>
                    <a:pt x="641" y="494"/>
                  </a:lnTo>
                  <a:lnTo>
                    <a:pt x="640" y="508"/>
                  </a:lnTo>
                  <a:lnTo>
                    <a:pt x="640" y="521"/>
                  </a:lnTo>
                  <a:lnTo>
                    <a:pt x="638" y="533"/>
                  </a:lnTo>
                  <a:lnTo>
                    <a:pt x="636" y="546"/>
                  </a:lnTo>
                  <a:lnTo>
                    <a:pt x="632" y="558"/>
                  </a:lnTo>
                  <a:lnTo>
                    <a:pt x="629" y="571"/>
                  </a:lnTo>
                  <a:lnTo>
                    <a:pt x="625" y="583"/>
                  </a:lnTo>
                  <a:lnTo>
                    <a:pt x="619" y="594"/>
                  </a:lnTo>
                  <a:lnTo>
                    <a:pt x="614" y="605"/>
                  </a:lnTo>
                  <a:lnTo>
                    <a:pt x="608" y="616"/>
                  </a:lnTo>
                  <a:lnTo>
                    <a:pt x="600" y="627"/>
                  </a:lnTo>
                  <a:lnTo>
                    <a:pt x="593" y="636"/>
                  </a:lnTo>
                  <a:lnTo>
                    <a:pt x="585" y="647"/>
                  </a:lnTo>
                  <a:lnTo>
                    <a:pt x="576" y="656"/>
                  </a:lnTo>
                  <a:lnTo>
                    <a:pt x="566" y="666"/>
                  </a:lnTo>
                  <a:lnTo>
                    <a:pt x="555" y="675"/>
                  </a:lnTo>
                  <a:lnTo>
                    <a:pt x="546" y="684"/>
                  </a:lnTo>
                  <a:lnTo>
                    <a:pt x="533" y="693"/>
                  </a:lnTo>
                  <a:lnTo>
                    <a:pt x="522" y="700"/>
                  </a:lnTo>
                  <a:lnTo>
                    <a:pt x="510" y="707"/>
                  </a:lnTo>
                  <a:lnTo>
                    <a:pt x="498" y="713"/>
                  </a:lnTo>
                  <a:lnTo>
                    <a:pt x="486" y="719"/>
                  </a:lnTo>
                  <a:lnTo>
                    <a:pt x="473" y="724"/>
                  </a:lnTo>
                  <a:lnTo>
                    <a:pt x="460" y="729"/>
                  </a:lnTo>
                  <a:lnTo>
                    <a:pt x="447" y="733"/>
                  </a:lnTo>
                  <a:lnTo>
                    <a:pt x="432" y="738"/>
                  </a:lnTo>
                  <a:lnTo>
                    <a:pt x="418" y="741"/>
                  </a:lnTo>
                  <a:lnTo>
                    <a:pt x="404" y="743"/>
                  </a:lnTo>
                  <a:lnTo>
                    <a:pt x="388" y="745"/>
                  </a:lnTo>
                  <a:lnTo>
                    <a:pt x="374" y="746"/>
                  </a:lnTo>
                  <a:lnTo>
                    <a:pt x="357" y="747"/>
                  </a:lnTo>
                  <a:lnTo>
                    <a:pt x="342" y="747"/>
                  </a:lnTo>
                  <a:lnTo>
                    <a:pt x="332" y="747"/>
                  </a:lnTo>
                  <a:lnTo>
                    <a:pt x="322" y="746"/>
                  </a:lnTo>
                  <a:lnTo>
                    <a:pt x="311" y="745"/>
                  </a:lnTo>
                  <a:lnTo>
                    <a:pt x="301" y="744"/>
                  </a:lnTo>
                  <a:lnTo>
                    <a:pt x="292" y="742"/>
                  </a:lnTo>
                  <a:lnTo>
                    <a:pt x="281" y="740"/>
                  </a:lnTo>
                  <a:lnTo>
                    <a:pt x="271" y="738"/>
                  </a:lnTo>
                  <a:lnTo>
                    <a:pt x="260" y="734"/>
                  </a:lnTo>
                  <a:lnTo>
                    <a:pt x="249" y="731"/>
                  </a:lnTo>
                  <a:lnTo>
                    <a:pt x="238" y="727"/>
                  </a:lnTo>
                  <a:lnTo>
                    <a:pt x="226" y="722"/>
                  </a:lnTo>
                  <a:lnTo>
                    <a:pt x="213" y="718"/>
                  </a:lnTo>
                  <a:lnTo>
                    <a:pt x="201" y="712"/>
                  </a:lnTo>
                  <a:lnTo>
                    <a:pt x="188" y="706"/>
                  </a:lnTo>
                  <a:lnTo>
                    <a:pt x="175" y="699"/>
                  </a:lnTo>
                  <a:lnTo>
                    <a:pt x="162" y="693"/>
                  </a:lnTo>
                  <a:lnTo>
                    <a:pt x="149" y="739"/>
                  </a:lnTo>
                  <a:lnTo>
                    <a:pt x="86" y="739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Freeform 178"/>
            <p:cNvSpPr>
              <a:spLocks/>
            </p:cNvSpPr>
            <p:nvPr/>
          </p:nvSpPr>
          <p:spPr bwMode="auto">
            <a:xfrm>
              <a:off x="1554" y="1268"/>
              <a:ext cx="104" cy="99"/>
            </a:xfrm>
            <a:custGeom>
              <a:avLst/>
              <a:gdLst/>
              <a:ahLst/>
              <a:cxnLst>
                <a:cxn ang="0">
                  <a:pos x="264" y="96"/>
                </a:cxn>
                <a:cxn ang="0">
                  <a:pos x="232" y="99"/>
                </a:cxn>
                <a:cxn ang="0">
                  <a:pos x="204" y="105"/>
                </a:cxn>
                <a:cxn ang="0">
                  <a:pos x="177" y="116"/>
                </a:cxn>
                <a:cxn ang="0">
                  <a:pos x="153" y="132"/>
                </a:cxn>
                <a:cxn ang="0">
                  <a:pos x="131" y="151"/>
                </a:cxn>
                <a:cxn ang="0">
                  <a:pos x="109" y="177"/>
                </a:cxn>
                <a:cxn ang="0">
                  <a:pos x="90" y="207"/>
                </a:cxn>
                <a:cxn ang="0">
                  <a:pos x="70" y="244"/>
                </a:cxn>
                <a:cxn ang="0">
                  <a:pos x="79" y="0"/>
                </a:cxn>
                <a:cxn ang="0">
                  <a:pos x="744" y="217"/>
                </a:cxn>
                <a:cxn ang="0">
                  <a:pos x="664" y="225"/>
                </a:cxn>
                <a:cxn ang="0">
                  <a:pos x="644" y="192"/>
                </a:cxn>
                <a:cxn ang="0">
                  <a:pos x="623" y="163"/>
                </a:cxn>
                <a:cxn ang="0">
                  <a:pos x="601" y="140"/>
                </a:cxn>
                <a:cxn ang="0">
                  <a:pos x="578" y="123"/>
                </a:cxn>
                <a:cxn ang="0">
                  <a:pos x="552" y="110"/>
                </a:cxn>
                <a:cxn ang="0">
                  <a:pos x="525" y="101"/>
                </a:cxn>
                <a:cxn ang="0">
                  <a:pos x="495" y="96"/>
                </a:cxn>
                <a:cxn ang="0">
                  <a:pos x="464" y="96"/>
                </a:cxn>
                <a:cxn ang="0">
                  <a:pos x="464" y="513"/>
                </a:cxn>
                <a:cxn ang="0">
                  <a:pos x="467" y="548"/>
                </a:cxn>
                <a:cxn ang="0">
                  <a:pos x="471" y="574"/>
                </a:cxn>
                <a:cxn ang="0">
                  <a:pos x="478" y="593"/>
                </a:cxn>
                <a:cxn ang="0">
                  <a:pos x="486" y="605"/>
                </a:cxn>
                <a:cxn ang="0">
                  <a:pos x="499" y="614"/>
                </a:cxn>
                <a:cxn ang="0">
                  <a:pos x="515" y="621"/>
                </a:cxn>
                <a:cxn ang="0">
                  <a:pos x="536" y="624"/>
                </a:cxn>
                <a:cxn ang="0">
                  <a:pos x="548" y="712"/>
                </a:cxn>
                <a:cxn ang="0">
                  <a:pos x="195" y="625"/>
                </a:cxn>
                <a:cxn ang="0">
                  <a:pos x="218" y="623"/>
                </a:cxn>
                <a:cxn ang="0">
                  <a:pos x="237" y="617"/>
                </a:cxn>
                <a:cxn ang="0">
                  <a:pos x="251" y="611"/>
                </a:cxn>
                <a:cxn ang="0">
                  <a:pos x="261" y="600"/>
                </a:cxn>
                <a:cxn ang="0">
                  <a:pos x="269" y="585"/>
                </a:cxn>
                <a:cxn ang="0">
                  <a:pos x="274" y="562"/>
                </a:cxn>
                <a:cxn ang="0">
                  <a:pos x="278" y="532"/>
                </a:cxn>
                <a:cxn ang="0">
                  <a:pos x="279" y="493"/>
                </a:cxn>
              </a:cxnLst>
              <a:rect l="0" t="0" r="r" b="b"/>
              <a:pathLst>
                <a:path w="744" h="712">
                  <a:moveTo>
                    <a:pt x="279" y="96"/>
                  </a:moveTo>
                  <a:lnTo>
                    <a:pt x="264" y="96"/>
                  </a:lnTo>
                  <a:lnTo>
                    <a:pt x="248" y="96"/>
                  </a:lnTo>
                  <a:lnTo>
                    <a:pt x="232" y="99"/>
                  </a:lnTo>
                  <a:lnTo>
                    <a:pt x="218" y="101"/>
                  </a:lnTo>
                  <a:lnTo>
                    <a:pt x="204" y="105"/>
                  </a:lnTo>
                  <a:lnTo>
                    <a:pt x="191" y="110"/>
                  </a:lnTo>
                  <a:lnTo>
                    <a:pt x="177" y="116"/>
                  </a:lnTo>
                  <a:lnTo>
                    <a:pt x="165" y="123"/>
                  </a:lnTo>
                  <a:lnTo>
                    <a:pt x="153" y="132"/>
                  </a:lnTo>
                  <a:lnTo>
                    <a:pt x="142" y="140"/>
                  </a:lnTo>
                  <a:lnTo>
                    <a:pt x="131" y="151"/>
                  </a:lnTo>
                  <a:lnTo>
                    <a:pt x="120" y="163"/>
                  </a:lnTo>
                  <a:lnTo>
                    <a:pt x="109" y="177"/>
                  </a:lnTo>
                  <a:lnTo>
                    <a:pt x="99" y="192"/>
                  </a:lnTo>
                  <a:lnTo>
                    <a:pt x="90" y="207"/>
                  </a:lnTo>
                  <a:lnTo>
                    <a:pt x="80" y="225"/>
                  </a:lnTo>
                  <a:lnTo>
                    <a:pt x="70" y="244"/>
                  </a:lnTo>
                  <a:lnTo>
                    <a:pt x="0" y="217"/>
                  </a:lnTo>
                  <a:lnTo>
                    <a:pt x="79" y="0"/>
                  </a:lnTo>
                  <a:lnTo>
                    <a:pt x="665" y="0"/>
                  </a:lnTo>
                  <a:lnTo>
                    <a:pt x="744" y="217"/>
                  </a:lnTo>
                  <a:lnTo>
                    <a:pt x="673" y="244"/>
                  </a:lnTo>
                  <a:lnTo>
                    <a:pt x="664" y="225"/>
                  </a:lnTo>
                  <a:lnTo>
                    <a:pt x="654" y="207"/>
                  </a:lnTo>
                  <a:lnTo>
                    <a:pt x="644" y="192"/>
                  </a:lnTo>
                  <a:lnTo>
                    <a:pt x="633" y="177"/>
                  </a:lnTo>
                  <a:lnTo>
                    <a:pt x="623" y="163"/>
                  </a:lnTo>
                  <a:lnTo>
                    <a:pt x="612" y="151"/>
                  </a:lnTo>
                  <a:lnTo>
                    <a:pt x="601" y="140"/>
                  </a:lnTo>
                  <a:lnTo>
                    <a:pt x="590" y="132"/>
                  </a:lnTo>
                  <a:lnTo>
                    <a:pt x="578" y="123"/>
                  </a:lnTo>
                  <a:lnTo>
                    <a:pt x="566" y="116"/>
                  </a:lnTo>
                  <a:lnTo>
                    <a:pt x="552" y="110"/>
                  </a:lnTo>
                  <a:lnTo>
                    <a:pt x="539" y="105"/>
                  </a:lnTo>
                  <a:lnTo>
                    <a:pt x="525" y="101"/>
                  </a:lnTo>
                  <a:lnTo>
                    <a:pt x="511" y="99"/>
                  </a:lnTo>
                  <a:lnTo>
                    <a:pt x="495" y="96"/>
                  </a:lnTo>
                  <a:lnTo>
                    <a:pt x="480" y="96"/>
                  </a:lnTo>
                  <a:lnTo>
                    <a:pt x="464" y="96"/>
                  </a:lnTo>
                  <a:lnTo>
                    <a:pt x="464" y="493"/>
                  </a:lnTo>
                  <a:lnTo>
                    <a:pt x="464" y="513"/>
                  </a:lnTo>
                  <a:lnTo>
                    <a:pt x="466" y="532"/>
                  </a:lnTo>
                  <a:lnTo>
                    <a:pt x="467" y="548"/>
                  </a:lnTo>
                  <a:lnTo>
                    <a:pt x="469" y="562"/>
                  </a:lnTo>
                  <a:lnTo>
                    <a:pt x="471" y="574"/>
                  </a:lnTo>
                  <a:lnTo>
                    <a:pt x="474" y="585"/>
                  </a:lnTo>
                  <a:lnTo>
                    <a:pt x="478" y="593"/>
                  </a:lnTo>
                  <a:lnTo>
                    <a:pt x="482" y="600"/>
                  </a:lnTo>
                  <a:lnTo>
                    <a:pt x="486" y="605"/>
                  </a:lnTo>
                  <a:lnTo>
                    <a:pt x="492" y="611"/>
                  </a:lnTo>
                  <a:lnTo>
                    <a:pt x="499" y="614"/>
                  </a:lnTo>
                  <a:lnTo>
                    <a:pt x="506" y="617"/>
                  </a:lnTo>
                  <a:lnTo>
                    <a:pt x="515" y="621"/>
                  </a:lnTo>
                  <a:lnTo>
                    <a:pt x="525" y="623"/>
                  </a:lnTo>
                  <a:lnTo>
                    <a:pt x="536" y="624"/>
                  </a:lnTo>
                  <a:lnTo>
                    <a:pt x="548" y="625"/>
                  </a:lnTo>
                  <a:lnTo>
                    <a:pt x="548" y="712"/>
                  </a:lnTo>
                  <a:lnTo>
                    <a:pt x="195" y="712"/>
                  </a:lnTo>
                  <a:lnTo>
                    <a:pt x="195" y="625"/>
                  </a:lnTo>
                  <a:lnTo>
                    <a:pt x="207" y="624"/>
                  </a:lnTo>
                  <a:lnTo>
                    <a:pt x="218" y="623"/>
                  </a:lnTo>
                  <a:lnTo>
                    <a:pt x="228" y="621"/>
                  </a:lnTo>
                  <a:lnTo>
                    <a:pt x="237" y="617"/>
                  </a:lnTo>
                  <a:lnTo>
                    <a:pt x="245" y="614"/>
                  </a:lnTo>
                  <a:lnTo>
                    <a:pt x="251" y="611"/>
                  </a:lnTo>
                  <a:lnTo>
                    <a:pt x="257" y="605"/>
                  </a:lnTo>
                  <a:lnTo>
                    <a:pt x="261" y="600"/>
                  </a:lnTo>
                  <a:lnTo>
                    <a:pt x="265" y="593"/>
                  </a:lnTo>
                  <a:lnTo>
                    <a:pt x="269" y="585"/>
                  </a:lnTo>
                  <a:lnTo>
                    <a:pt x="272" y="574"/>
                  </a:lnTo>
                  <a:lnTo>
                    <a:pt x="274" y="562"/>
                  </a:lnTo>
                  <a:lnTo>
                    <a:pt x="276" y="548"/>
                  </a:lnTo>
                  <a:lnTo>
                    <a:pt x="278" y="532"/>
                  </a:lnTo>
                  <a:lnTo>
                    <a:pt x="279" y="513"/>
                  </a:lnTo>
                  <a:lnTo>
                    <a:pt x="279" y="493"/>
                  </a:lnTo>
                  <a:lnTo>
                    <a:pt x="279" y="96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Freeform 179"/>
            <p:cNvSpPr>
              <a:spLocks noEditPoints="1"/>
            </p:cNvSpPr>
            <p:nvPr/>
          </p:nvSpPr>
          <p:spPr bwMode="auto">
            <a:xfrm>
              <a:off x="1650" y="1268"/>
              <a:ext cx="113" cy="99"/>
            </a:xfrm>
            <a:custGeom>
              <a:avLst/>
              <a:gdLst/>
              <a:ahLst/>
              <a:cxnLst>
                <a:cxn ang="0">
                  <a:pos x="0" y="712"/>
                </a:cxn>
                <a:cxn ang="0">
                  <a:pos x="9" y="623"/>
                </a:cxn>
                <a:cxn ang="0">
                  <a:pos x="27" y="617"/>
                </a:cxn>
                <a:cxn ang="0">
                  <a:pos x="44" y="610"/>
                </a:cxn>
                <a:cxn ang="0">
                  <a:pos x="59" y="598"/>
                </a:cxn>
                <a:cxn ang="0">
                  <a:pos x="75" y="583"/>
                </a:cxn>
                <a:cxn ang="0">
                  <a:pos x="89" y="566"/>
                </a:cxn>
                <a:cxn ang="0">
                  <a:pos x="109" y="533"/>
                </a:cxn>
                <a:cxn ang="0">
                  <a:pos x="122" y="502"/>
                </a:cxn>
                <a:cxn ang="0">
                  <a:pos x="492" y="0"/>
                </a:cxn>
                <a:cxn ang="0">
                  <a:pos x="702" y="543"/>
                </a:cxn>
                <a:cxn ang="0">
                  <a:pos x="713" y="567"/>
                </a:cxn>
                <a:cxn ang="0">
                  <a:pos x="724" y="585"/>
                </a:cxn>
                <a:cxn ang="0">
                  <a:pos x="734" y="599"/>
                </a:cxn>
                <a:cxn ang="0">
                  <a:pos x="745" y="607"/>
                </a:cxn>
                <a:cxn ang="0">
                  <a:pos x="757" y="615"/>
                </a:cxn>
                <a:cxn ang="0">
                  <a:pos x="772" y="621"/>
                </a:cxn>
                <a:cxn ang="0">
                  <a:pos x="788" y="624"/>
                </a:cxn>
                <a:cxn ang="0">
                  <a:pos x="797" y="712"/>
                </a:cxn>
                <a:cxn ang="0">
                  <a:pos x="445" y="627"/>
                </a:cxn>
                <a:cxn ang="0">
                  <a:pos x="462" y="627"/>
                </a:cxn>
                <a:cxn ang="0">
                  <a:pos x="478" y="625"/>
                </a:cxn>
                <a:cxn ang="0">
                  <a:pos x="491" y="623"/>
                </a:cxn>
                <a:cxn ang="0">
                  <a:pos x="503" y="619"/>
                </a:cxn>
                <a:cxn ang="0">
                  <a:pos x="511" y="615"/>
                </a:cxn>
                <a:cxn ang="0">
                  <a:pos x="518" y="609"/>
                </a:cxn>
                <a:cxn ang="0">
                  <a:pos x="521" y="601"/>
                </a:cxn>
                <a:cxn ang="0">
                  <a:pos x="523" y="591"/>
                </a:cxn>
                <a:cxn ang="0">
                  <a:pos x="524" y="583"/>
                </a:cxn>
                <a:cxn ang="0">
                  <a:pos x="523" y="580"/>
                </a:cxn>
                <a:cxn ang="0">
                  <a:pos x="523" y="576"/>
                </a:cxn>
                <a:cxn ang="0">
                  <a:pos x="523" y="572"/>
                </a:cxn>
                <a:cxn ang="0">
                  <a:pos x="522" y="568"/>
                </a:cxn>
                <a:cxn ang="0">
                  <a:pos x="521" y="563"/>
                </a:cxn>
                <a:cxn ang="0">
                  <a:pos x="520" y="560"/>
                </a:cxn>
                <a:cxn ang="0">
                  <a:pos x="519" y="556"/>
                </a:cxn>
                <a:cxn ang="0">
                  <a:pos x="480" y="456"/>
                </a:cxn>
                <a:cxn ang="0">
                  <a:pos x="222" y="554"/>
                </a:cxn>
                <a:cxn ang="0">
                  <a:pos x="221" y="558"/>
                </a:cxn>
                <a:cxn ang="0">
                  <a:pos x="221" y="561"/>
                </a:cxn>
                <a:cxn ang="0">
                  <a:pos x="220" y="565"/>
                </a:cxn>
                <a:cxn ang="0">
                  <a:pos x="219" y="568"/>
                </a:cxn>
                <a:cxn ang="0">
                  <a:pos x="219" y="570"/>
                </a:cxn>
                <a:cxn ang="0">
                  <a:pos x="219" y="572"/>
                </a:cxn>
                <a:cxn ang="0">
                  <a:pos x="219" y="574"/>
                </a:cxn>
                <a:cxn ang="0">
                  <a:pos x="219" y="578"/>
                </a:cxn>
                <a:cxn ang="0">
                  <a:pos x="220" y="589"/>
                </a:cxn>
                <a:cxn ang="0">
                  <a:pos x="223" y="599"/>
                </a:cxn>
                <a:cxn ang="0">
                  <a:pos x="230" y="607"/>
                </a:cxn>
                <a:cxn ang="0">
                  <a:pos x="237" y="614"/>
                </a:cxn>
                <a:cxn ang="0">
                  <a:pos x="248" y="619"/>
                </a:cxn>
                <a:cxn ang="0">
                  <a:pos x="263" y="623"/>
                </a:cxn>
                <a:cxn ang="0">
                  <a:pos x="279" y="626"/>
                </a:cxn>
                <a:cxn ang="0">
                  <a:pos x="299" y="627"/>
                </a:cxn>
                <a:cxn ang="0">
                  <a:pos x="291" y="368"/>
                </a:cxn>
                <a:cxn ang="0">
                  <a:pos x="374" y="158"/>
                </a:cxn>
              </a:cxnLst>
              <a:rect l="0" t="0" r="r" b="b"/>
              <a:pathLst>
                <a:path w="797" h="712">
                  <a:moveTo>
                    <a:pt x="299" y="712"/>
                  </a:moveTo>
                  <a:lnTo>
                    <a:pt x="0" y="712"/>
                  </a:lnTo>
                  <a:lnTo>
                    <a:pt x="0" y="625"/>
                  </a:lnTo>
                  <a:lnTo>
                    <a:pt x="9" y="623"/>
                  </a:lnTo>
                  <a:lnTo>
                    <a:pt x="19" y="621"/>
                  </a:lnTo>
                  <a:lnTo>
                    <a:pt x="27" y="617"/>
                  </a:lnTo>
                  <a:lnTo>
                    <a:pt x="35" y="614"/>
                  </a:lnTo>
                  <a:lnTo>
                    <a:pt x="44" y="610"/>
                  </a:lnTo>
                  <a:lnTo>
                    <a:pt x="51" y="604"/>
                  </a:lnTo>
                  <a:lnTo>
                    <a:pt x="59" y="598"/>
                  </a:lnTo>
                  <a:lnTo>
                    <a:pt x="67" y="591"/>
                  </a:lnTo>
                  <a:lnTo>
                    <a:pt x="75" y="583"/>
                  </a:lnTo>
                  <a:lnTo>
                    <a:pt x="82" y="574"/>
                  </a:lnTo>
                  <a:lnTo>
                    <a:pt x="89" y="566"/>
                  </a:lnTo>
                  <a:lnTo>
                    <a:pt x="95" y="556"/>
                  </a:lnTo>
                  <a:lnTo>
                    <a:pt x="109" y="533"/>
                  </a:lnTo>
                  <a:lnTo>
                    <a:pt x="120" y="507"/>
                  </a:lnTo>
                  <a:lnTo>
                    <a:pt x="122" y="502"/>
                  </a:lnTo>
                  <a:lnTo>
                    <a:pt x="331" y="0"/>
                  </a:lnTo>
                  <a:lnTo>
                    <a:pt x="492" y="0"/>
                  </a:lnTo>
                  <a:lnTo>
                    <a:pt x="697" y="528"/>
                  </a:lnTo>
                  <a:lnTo>
                    <a:pt x="702" y="543"/>
                  </a:lnTo>
                  <a:lnTo>
                    <a:pt x="708" y="555"/>
                  </a:lnTo>
                  <a:lnTo>
                    <a:pt x="713" y="567"/>
                  </a:lnTo>
                  <a:lnTo>
                    <a:pt x="719" y="577"/>
                  </a:lnTo>
                  <a:lnTo>
                    <a:pt x="724" y="585"/>
                  </a:lnTo>
                  <a:lnTo>
                    <a:pt x="730" y="593"/>
                  </a:lnTo>
                  <a:lnTo>
                    <a:pt x="734" y="599"/>
                  </a:lnTo>
                  <a:lnTo>
                    <a:pt x="740" y="604"/>
                  </a:lnTo>
                  <a:lnTo>
                    <a:pt x="745" y="607"/>
                  </a:lnTo>
                  <a:lnTo>
                    <a:pt x="751" y="612"/>
                  </a:lnTo>
                  <a:lnTo>
                    <a:pt x="757" y="615"/>
                  </a:lnTo>
                  <a:lnTo>
                    <a:pt x="764" y="617"/>
                  </a:lnTo>
                  <a:lnTo>
                    <a:pt x="772" y="621"/>
                  </a:lnTo>
                  <a:lnTo>
                    <a:pt x="779" y="622"/>
                  </a:lnTo>
                  <a:lnTo>
                    <a:pt x="788" y="624"/>
                  </a:lnTo>
                  <a:lnTo>
                    <a:pt x="797" y="625"/>
                  </a:lnTo>
                  <a:lnTo>
                    <a:pt x="797" y="712"/>
                  </a:lnTo>
                  <a:lnTo>
                    <a:pt x="445" y="712"/>
                  </a:lnTo>
                  <a:lnTo>
                    <a:pt x="445" y="627"/>
                  </a:lnTo>
                  <a:lnTo>
                    <a:pt x="452" y="627"/>
                  </a:lnTo>
                  <a:lnTo>
                    <a:pt x="462" y="627"/>
                  </a:lnTo>
                  <a:lnTo>
                    <a:pt x="470" y="626"/>
                  </a:lnTo>
                  <a:lnTo>
                    <a:pt x="478" y="625"/>
                  </a:lnTo>
                  <a:lnTo>
                    <a:pt x="486" y="625"/>
                  </a:lnTo>
                  <a:lnTo>
                    <a:pt x="491" y="623"/>
                  </a:lnTo>
                  <a:lnTo>
                    <a:pt x="498" y="622"/>
                  </a:lnTo>
                  <a:lnTo>
                    <a:pt x="503" y="619"/>
                  </a:lnTo>
                  <a:lnTo>
                    <a:pt x="508" y="617"/>
                  </a:lnTo>
                  <a:lnTo>
                    <a:pt x="511" y="615"/>
                  </a:lnTo>
                  <a:lnTo>
                    <a:pt x="514" y="612"/>
                  </a:lnTo>
                  <a:lnTo>
                    <a:pt x="518" y="609"/>
                  </a:lnTo>
                  <a:lnTo>
                    <a:pt x="520" y="604"/>
                  </a:lnTo>
                  <a:lnTo>
                    <a:pt x="521" y="601"/>
                  </a:lnTo>
                  <a:lnTo>
                    <a:pt x="523" y="595"/>
                  </a:lnTo>
                  <a:lnTo>
                    <a:pt x="523" y="591"/>
                  </a:lnTo>
                  <a:lnTo>
                    <a:pt x="524" y="585"/>
                  </a:lnTo>
                  <a:lnTo>
                    <a:pt x="524" y="583"/>
                  </a:lnTo>
                  <a:lnTo>
                    <a:pt x="524" y="582"/>
                  </a:lnTo>
                  <a:lnTo>
                    <a:pt x="523" y="580"/>
                  </a:lnTo>
                  <a:lnTo>
                    <a:pt x="523" y="578"/>
                  </a:lnTo>
                  <a:lnTo>
                    <a:pt x="523" y="576"/>
                  </a:lnTo>
                  <a:lnTo>
                    <a:pt x="523" y="573"/>
                  </a:lnTo>
                  <a:lnTo>
                    <a:pt x="523" y="572"/>
                  </a:lnTo>
                  <a:lnTo>
                    <a:pt x="522" y="570"/>
                  </a:lnTo>
                  <a:lnTo>
                    <a:pt x="522" y="568"/>
                  </a:lnTo>
                  <a:lnTo>
                    <a:pt x="521" y="566"/>
                  </a:lnTo>
                  <a:lnTo>
                    <a:pt x="521" y="563"/>
                  </a:lnTo>
                  <a:lnTo>
                    <a:pt x="520" y="562"/>
                  </a:lnTo>
                  <a:lnTo>
                    <a:pt x="520" y="560"/>
                  </a:lnTo>
                  <a:lnTo>
                    <a:pt x="519" y="558"/>
                  </a:lnTo>
                  <a:lnTo>
                    <a:pt x="519" y="556"/>
                  </a:lnTo>
                  <a:lnTo>
                    <a:pt x="518" y="555"/>
                  </a:lnTo>
                  <a:lnTo>
                    <a:pt x="480" y="456"/>
                  </a:lnTo>
                  <a:lnTo>
                    <a:pt x="253" y="456"/>
                  </a:lnTo>
                  <a:lnTo>
                    <a:pt x="222" y="554"/>
                  </a:lnTo>
                  <a:lnTo>
                    <a:pt x="222" y="556"/>
                  </a:lnTo>
                  <a:lnTo>
                    <a:pt x="221" y="558"/>
                  </a:lnTo>
                  <a:lnTo>
                    <a:pt x="221" y="560"/>
                  </a:lnTo>
                  <a:lnTo>
                    <a:pt x="221" y="561"/>
                  </a:lnTo>
                  <a:lnTo>
                    <a:pt x="220" y="563"/>
                  </a:lnTo>
                  <a:lnTo>
                    <a:pt x="220" y="565"/>
                  </a:lnTo>
                  <a:lnTo>
                    <a:pt x="220" y="567"/>
                  </a:lnTo>
                  <a:lnTo>
                    <a:pt x="219" y="568"/>
                  </a:lnTo>
                  <a:lnTo>
                    <a:pt x="219" y="569"/>
                  </a:lnTo>
                  <a:lnTo>
                    <a:pt x="219" y="570"/>
                  </a:lnTo>
                  <a:lnTo>
                    <a:pt x="219" y="571"/>
                  </a:lnTo>
                  <a:lnTo>
                    <a:pt x="219" y="572"/>
                  </a:lnTo>
                  <a:lnTo>
                    <a:pt x="219" y="573"/>
                  </a:lnTo>
                  <a:lnTo>
                    <a:pt x="219" y="574"/>
                  </a:lnTo>
                  <a:lnTo>
                    <a:pt x="219" y="577"/>
                  </a:lnTo>
                  <a:lnTo>
                    <a:pt x="219" y="578"/>
                  </a:lnTo>
                  <a:lnTo>
                    <a:pt x="219" y="583"/>
                  </a:lnTo>
                  <a:lnTo>
                    <a:pt x="220" y="589"/>
                  </a:lnTo>
                  <a:lnTo>
                    <a:pt x="221" y="594"/>
                  </a:lnTo>
                  <a:lnTo>
                    <a:pt x="223" y="599"/>
                  </a:lnTo>
                  <a:lnTo>
                    <a:pt x="226" y="603"/>
                  </a:lnTo>
                  <a:lnTo>
                    <a:pt x="230" y="607"/>
                  </a:lnTo>
                  <a:lnTo>
                    <a:pt x="233" y="611"/>
                  </a:lnTo>
                  <a:lnTo>
                    <a:pt x="237" y="614"/>
                  </a:lnTo>
                  <a:lnTo>
                    <a:pt x="243" y="616"/>
                  </a:lnTo>
                  <a:lnTo>
                    <a:pt x="248" y="619"/>
                  </a:lnTo>
                  <a:lnTo>
                    <a:pt x="255" y="622"/>
                  </a:lnTo>
                  <a:lnTo>
                    <a:pt x="263" y="623"/>
                  </a:lnTo>
                  <a:lnTo>
                    <a:pt x="270" y="625"/>
                  </a:lnTo>
                  <a:lnTo>
                    <a:pt x="279" y="626"/>
                  </a:lnTo>
                  <a:lnTo>
                    <a:pt x="289" y="626"/>
                  </a:lnTo>
                  <a:lnTo>
                    <a:pt x="299" y="627"/>
                  </a:lnTo>
                  <a:lnTo>
                    <a:pt x="299" y="712"/>
                  </a:lnTo>
                  <a:close/>
                  <a:moveTo>
                    <a:pt x="291" y="368"/>
                  </a:moveTo>
                  <a:lnTo>
                    <a:pt x="444" y="368"/>
                  </a:lnTo>
                  <a:lnTo>
                    <a:pt x="374" y="158"/>
                  </a:lnTo>
                  <a:lnTo>
                    <a:pt x="291" y="368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Freeform 180"/>
            <p:cNvSpPr>
              <a:spLocks/>
            </p:cNvSpPr>
            <p:nvPr/>
          </p:nvSpPr>
          <p:spPr bwMode="auto">
            <a:xfrm>
              <a:off x="1754" y="1268"/>
              <a:ext cx="108" cy="99"/>
            </a:xfrm>
            <a:custGeom>
              <a:avLst/>
              <a:gdLst/>
              <a:ahLst/>
              <a:cxnLst>
                <a:cxn ang="0">
                  <a:pos x="263" y="96"/>
                </a:cxn>
                <a:cxn ang="0">
                  <a:pos x="233" y="99"/>
                </a:cxn>
                <a:cxn ang="0">
                  <a:pos x="204" y="105"/>
                </a:cxn>
                <a:cxn ang="0">
                  <a:pos x="178" y="116"/>
                </a:cxn>
                <a:cxn ang="0">
                  <a:pos x="153" y="132"/>
                </a:cxn>
                <a:cxn ang="0">
                  <a:pos x="130" y="151"/>
                </a:cxn>
                <a:cxn ang="0">
                  <a:pos x="110" y="177"/>
                </a:cxn>
                <a:cxn ang="0">
                  <a:pos x="89" y="207"/>
                </a:cxn>
                <a:cxn ang="0">
                  <a:pos x="69" y="244"/>
                </a:cxn>
                <a:cxn ang="0">
                  <a:pos x="79" y="0"/>
                </a:cxn>
                <a:cxn ang="0">
                  <a:pos x="743" y="217"/>
                </a:cxn>
                <a:cxn ang="0">
                  <a:pos x="664" y="225"/>
                </a:cxn>
                <a:cxn ang="0">
                  <a:pos x="643" y="192"/>
                </a:cxn>
                <a:cxn ang="0">
                  <a:pos x="622" y="163"/>
                </a:cxn>
                <a:cxn ang="0">
                  <a:pos x="600" y="140"/>
                </a:cxn>
                <a:cxn ang="0">
                  <a:pos x="577" y="123"/>
                </a:cxn>
                <a:cxn ang="0">
                  <a:pos x="552" y="110"/>
                </a:cxn>
                <a:cxn ang="0">
                  <a:pos x="524" y="101"/>
                </a:cxn>
                <a:cxn ang="0">
                  <a:pos x="494" y="96"/>
                </a:cxn>
                <a:cxn ang="0">
                  <a:pos x="465" y="96"/>
                </a:cxn>
                <a:cxn ang="0">
                  <a:pos x="465" y="513"/>
                </a:cxn>
                <a:cxn ang="0">
                  <a:pos x="467" y="548"/>
                </a:cxn>
                <a:cxn ang="0">
                  <a:pos x="471" y="574"/>
                </a:cxn>
                <a:cxn ang="0">
                  <a:pos x="477" y="593"/>
                </a:cxn>
                <a:cxn ang="0">
                  <a:pos x="486" y="605"/>
                </a:cxn>
                <a:cxn ang="0">
                  <a:pos x="499" y="614"/>
                </a:cxn>
                <a:cxn ang="0">
                  <a:pos x="515" y="621"/>
                </a:cxn>
                <a:cxn ang="0">
                  <a:pos x="535" y="624"/>
                </a:cxn>
                <a:cxn ang="0">
                  <a:pos x="548" y="712"/>
                </a:cxn>
                <a:cxn ang="0">
                  <a:pos x="195" y="625"/>
                </a:cxn>
                <a:cxn ang="0">
                  <a:pos x="217" y="623"/>
                </a:cxn>
                <a:cxn ang="0">
                  <a:pos x="236" y="617"/>
                </a:cxn>
                <a:cxn ang="0">
                  <a:pos x="250" y="611"/>
                </a:cxn>
                <a:cxn ang="0">
                  <a:pos x="261" y="600"/>
                </a:cxn>
                <a:cxn ang="0">
                  <a:pos x="269" y="585"/>
                </a:cxn>
                <a:cxn ang="0">
                  <a:pos x="273" y="562"/>
                </a:cxn>
                <a:cxn ang="0">
                  <a:pos x="277" y="532"/>
                </a:cxn>
                <a:cxn ang="0">
                  <a:pos x="278" y="493"/>
                </a:cxn>
              </a:cxnLst>
              <a:rect l="0" t="0" r="r" b="b"/>
              <a:pathLst>
                <a:path w="743" h="712">
                  <a:moveTo>
                    <a:pt x="278" y="96"/>
                  </a:moveTo>
                  <a:lnTo>
                    <a:pt x="263" y="96"/>
                  </a:lnTo>
                  <a:lnTo>
                    <a:pt x="248" y="96"/>
                  </a:lnTo>
                  <a:lnTo>
                    <a:pt x="233" y="99"/>
                  </a:lnTo>
                  <a:lnTo>
                    <a:pt x="218" y="101"/>
                  </a:lnTo>
                  <a:lnTo>
                    <a:pt x="204" y="105"/>
                  </a:lnTo>
                  <a:lnTo>
                    <a:pt x="190" y="110"/>
                  </a:lnTo>
                  <a:lnTo>
                    <a:pt x="178" y="116"/>
                  </a:lnTo>
                  <a:lnTo>
                    <a:pt x="166" y="123"/>
                  </a:lnTo>
                  <a:lnTo>
                    <a:pt x="153" y="132"/>
                  </a:lnTo>
                  <a:lnTo>
                    <a:pt x="141" y="140"/>
                  </a:lnTo>
                  <a:lnTo>
                    <a:pt x="130" y="151"/>
                  </a:lnTo>
                  <a:lnTo>
                    <a:pt x="119" y="163"/>
                  </a:lnTo>
                  <a:lnTo>
                    <a:pt x="110" y="177"/>
                  </a:lnTo>
                  <a:lnTo>
                    <a:pt x="99" y="192"/>
                  </a:lnTo>
                  <a:lnTo>
                    <a:pt x="89" y="207"/>
                  </a:lnTo>
                  <a:lnTo>
                    <a:pt x="79" y="225"/>
                  </a:lnTo>
                  <a:lnTo>
                    <a:pt x="69" y="244"/>
                  </a:lnTo>
                  <a:lnTo>
                    <a:pt x="0" y="217"/>
                  </a:lnTo>
                  <a:lnTo>
                    <a:pt x="79" y="0"/>
                  </a:lnTo>
                  <a:lnTo>
                    <a:pt x="664" y="0"/>
                  </a:lnTo>
                  <a:lnTo>
                    <a:pt x="743" y="217"/>
                  </a:lnTo>
                  <a:lnTo>
                    <a:pt x="672" y="244"/>
                  </a:lnTo>
                  <a:lnTo>
                    <a:pt x="664" y="225"/>
                  </a:lnTo>
                  <a:lnTo>
                    <a:pt x="654" y="207"/>
                  </a:lnTo>
                  <a:lnTo>
                    <a:pt x="643" y="192"/>
                  </a:lnTo>
                  <a:lnTo>
                    <a:pt x="633" y="177"/>
                  </a:lnTo>
                  <a:lnTo>
                    <a:pt x="622" y="163"/>
                  </a:lnTo>
                  <a:lnTo>
                    <a:pt x="611" y="151"/>
                  </a:lnTo>
                  <a:lnTo>
                    <a:pt x="600" y="140"/>
                  </a:lnTo>
                  <a:lnTo>
                    <a:pt x="589" y="132"/>
                  </a:lnTo>
                  <a:lnTo>
                    <a:pt x="577" y="123"/>
                  </a:lnTo>
                  <a:lnTo>
                    <a:pt x="565" y="116"/>
                  </a:lnTo>
                  <a:lnTo>
                    <a:pt x="552" y="110"/>
                  </a:lnTo>
                  <a:lnTo>
                    <a:pt x="538" y="105"/>
                  </a:lnTo>
                  <a:lnTo>
                    <a:pt x="524" y="101"/>
                  </a:lnTo>
                  <a:lnTo>
                    <a:pt x="510" y="99"/>
                  </a:lnTo>
                  <a:lnTo>
                    <a:pt x="494" y="96"/>
                  </a:lnTo>
                  <a:lnTo>
                    <a:pt x="479" y="96"/>
                  </a:lnTo>
                  <a:lnTo>
                    <a:pt x="465" y="96"/>
                  </a:lnTo>
                  <a:lnTo>
                    <a:pt x="465" y="493"/>
                  </a:lnTo>
                  <a:lnTo>
                    <a:pt x="465" y="513"/>
                  </a:lnTo>
                  <a:lnTo>
                    <a:pt x="466" y="532"/>
                  </a:lnTo>
                  <a:lnTo>
                    <a:pt x="467" y="548"/>
                  </a:lnTo>
                  <a:lnTo>
                    <a:pt x="468" y="562"/>
                  </a:lnTo>
                  <a:lnTo>
                    <a:pt x="471" y="574"/>
                  </a:lnTo>
                  <a:lnTo>
                    <a:pt x="473" y="585"/>
                  </a:lnTo>
                  <a:lnTo>
                    <a:pt x="477" y="593"/>
                  </a:lnTo>
                  <a:lnTo>
                    <a:pt x="481" y="600"/>
                  </a:lnTo>
                  <a:lnTo>
                    <a:pt x="486" y="605"/>
                  </a:lnTo>
                  <a:lnTo>
                    <a:pt x="492" y="611"/>
                  </a:lnTo>
                  <a:lnTo>
                    <a:pt x="499" y="614"/>
                  </a:lnTo>
                  <a:lnTo>
                    <a:pt x="506" y="617"/>
                  </a:lnTo>
                  <a:lnTo>
                    <a:pt x="515" y="621"/>
                  </a:lnTo>
                  <a:lnTo>
                    <a:pt x="525" y="623"/>
                  </a:lnTo>
                  <a:lnTo>
                    <a:pt x="535" y="624"/>
                  </a:lnTo>
                  <a:lnTo>
                    <a:pt x="547" y="625"/>
                  </a:lnTo>
                  <a:lnTo>
                    <a:pt x="548" y="712"/>
                  </a:lnTo>
                  <a:lnTo>
                    <a:pt x="195" y="712"/>
                  </a:lnTo>
                  <a:lnTo>
                    <a:pt x="195" y="625"/>
                  </a:lnTo>
                  <a:lnTo>
                    <a:pt x="206" y="624"/>
                  </a:lnTo>
                  <a:lnTo>
                    <a:pt x="217" y="623"/>
                  </a:lnTo>
                  <a:lnTo>
                    <a:pt x="227" y="621"/>
                  </a:lnTo>
                  <a:lnTo>
                    <a:pt x="236" y="617"/>
                  </a:lnTo>
                  <a:lnTo>
                    <a:pt x="244" y="614"/>
                  </a:lnTo>
                  <a:lnTo>
                    <a:pt x="250" y="611"/>
                  </a:lnTo>
                  <a:lnTo>
                    <a:pt x="256" y="605"/>
                  </a:lnTo>
                  <a:lnTo>
                    <a:pt x="261" y="600"/>
                  </a:lnTo>
                  <a:lnTo>
                    <a:pt x="265" y="593"/>
                  </a:lnTo>
                  <a:lnTo>
                    <a:pt x="269" y="585"/>
                  </a:lnTo>
                  <a:lnTo>
                    <a:pt x="271" y="574"/>
                  </a:lnTo>
                  <a:lnTo>
                    <a:pt x="273" y="562"/>
                  </a:lnTo>
                  <a:lnTo>
                    <a:pt x="276" y="548"/>
                  </a:lnTo>
                  <a:lnTo>
                    <a:pt x="277" y="532"/>
                  </a:lnTo>
                  <a:lnTo>
                    <a:pt x="278" y="513"/>
                  </a:lnTo>
                  <a:lnTo>
                    <a:pt x="278" y="493"/>
                  </a:lnTo>
                  <a:lnTo>
                    <a:pt x="278" y="96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Freeform 181"/>
            <p:cNvSpPr>
              <a:spLocks/>
            </p:cNvSpPr>
            <p:nvPr/>
          </p:nvSpPr>
          <p:spPr bwMode="auto">
            <a:xfrm>
              <a:off x="1863" y="1268"/>
              <a:ext cx="100" cy="99"/>
            </a:xfrm>
            <a:custGeom>
              <a:avLst/>
              <a:gdLst/>
              <a:ahLst/>
              <a:cxnLst>
                <a:cxn ang="0">
                  <a:pos x="12" y="624"/>
                </a:cxn>
                <a:cxn ang="0">
                  <a:pos x="42" y="618"/>
                </a:cxn>
                <a:cxn ang="0">
                  <a:pos x="62" y="605"/>
                </a:cxn>
                <a:cxn ang="0">
                  <a:pos x="74" y="585"/>
                </a:cxn>
                <a:cxn ang="0">
                  <a:pos x="82" y="548"/>
                </a:cxn>
                <a:cxn ang="0">
                  <a:pos x="84" y="493"/>
                </a:cxn>
                <a:cxn ang="0">
                  <a:pos x="83" y="180"/>
                </a:cxn>
                <a:cxn ang="0">
                  <a:pos x="77" y="137"/>
                </a:cxn>
                <a:cxn ang="0">
                  <a:pos x="67" y="111"/>
                </a:cxn>
                <a:cxn ang="0">
                  <a:pos x="50" y="97"/>
                </a:cxn>
                <a:cxn ang="0">
                  <a:pos x="23" y="89"/>
                </a:cxn>
                <a:cxn ang="0">
                  <a:pos x="0" y="0"/>
                </a:cxn>
                <a:cxn ang="0">
                  <a:pos x="624" y="249"/>
                </a:cxn>
                <a:cxn ang="0">
                  <a:pos x="580" y="193"/>
                </a:cxn>
                <a:cxn ang="0">
                  <a:pos x="532" y="149"/>
                </a:cxn>
                <a:cxn ang="0">
                  <a:pos x="482" y="117"/>
                </a:cxn>
                <a:cxn ang="0">
                  <a:pos x="428" y="95"/>
                </a:cxn>
                <a:cxn ang="0">
                  <a:pos x="370" y="86"/>
                </a:cxn>
                <a:cxn ang="0">
                  <a:pos x="328" y="86"/>
                </a:cxn>
                <a:cxn ang="0">
                  <a:pos x="303" y="92"/>
                </a:cxn>
                <a:cxn ang="0">
                  <a:pos x="286" y="102"/>
                </a:cxn>
                <a:cxn ang="0">
                  <a:pos x="276" y="121"/>
                </a:cxn>
                <a:cxn ang="0">
                  <a:pos x="271" y="150"/>
                </a:cxn>
                <a:cxn ang="0">
                  <a:pos x="270" y="279"/>
                </a:cxn>
                <a:cxn ang="0">
                  <a:pos x="329" y="277"/>
                </a:cxn>
                <a:cxn ang="0">
                  <a:pos x="359" y="270"/>
                </a:cxn>
                <a:cxn ang="0">
                  <a:pos x="379" y="257"/>
                </a:cxn>
                <a:cxn ang="0">
                  <a:pos x="391" y="234"/>
                </a:cxn>
                <a:cxn ang="0">
                  <a:pos x="399" y="199"/>
                </a:cxn>
                <a:cxn ang="0">
                  <a:pos x="476" y="168"/>
                </a:cxn>
                <a:cxn ang="0">
                  <a:pos x="399" y="474"/>
                </a:cxn>
                <a:cxn ang="0">
                  <a:pos x="391" y="436"/>
                </a:cxn>
                <a:cxn ang="0">
                  <a:pos x="376" y="406"/>
                </a:cxn>
                <a:cxn ang="0">
                  <a:pos x="358" y="385"/>
                </a:cxn>
                <a:cxn ang="0">
                  <a:pos x="333" y="373"/>
                </a:cxn>
                <a:cxn ang="0">
                  <a:pos x="304" y="369"/>
                </a:cxn>
                <a:cxn ang="0">
                  <a:pos x="270" y="550"/>
                </a:cxn>
                <a:cxn ang="0">
                  <a:pos x="274" y="583"/>
                </a:cxn>
                <a:cxn ang="0">
                  <a:pos x="282" y="605"/>
                </a:cxn>
                <a:cxn ang="0">
                  <a:pos x="296" y="617"/>
                </a:cxn>
                <a:cxn ang="0">
                  <a:pos x="319" y="624"/>
                </a:cxn>
                <a:cxn ang="0">
                  <a:pos x="351" y="626"/>
                </a:cxn>
                <a:cxn ang="0">
                  <a:pos x="413" y="618"/>
                </a:cxn>
                <a:cxn ang="0">
                  <a:pos x="473" y="596"/>
                </a:cxn>
                <a:cxn ang="0">
                  <a:pos x="532" y="561"/>
                </a:cxn>
                <a:cxn ang="0">
                  <a:pos x="586" y="513"/>
                </a:cxn>
                <a:cxn ang="0">
                  <a:pos x="634" y="454"/>
                </a:cxn>
                <a:cxn ang="0">
                  <a:pos x="607" y="712"/>
                </a:cxn>
              </a:cxnLst>
              <a:rect l="0" t="0" r="r" b="b"/>
              <a:pathLst>
                <a:path w="715" h="712">
                  <a:moveTo>
                    <a:pt x="0" y="712"/>
                  </a:moveTo>
                  <a:lnTo>
                    <a:pt x="0" y="625"/>
                  </a:lnTo>
                  <a:lnTo>
                    <a:pt x="12" y="624"/>
                  </a:lnTo>
                  <a:lnTo>
                    <a:pt x="23" y="623"/>
                  </a:lnTo>
                  <a:lnTo>
                    <a:pt x="33" y="621"/>
                  </a:lnTo>
                  <a:lnTo>
                    <a:pt x="42" y="618"/>
                  </a:lnTo>
                  <a:lnTo>
                    <a:pt x="50" y="614"/>
                  </a:lnTo>
                  <a:lnTo>
                    <a:pt x="56" y="611"/>
                  </a:lnTo>
                  <a:lnTo>
                    <a:pt x="62" y="605"/>
                  </a:lnTo>
                  <a:lnTo>
                    <a:pt x="67" y="600"/>
                  </a:lnTo>
                  <a:lnTo>
                    <a:pt x="71" y="593"/>
                  </a:lnTo>
                  <a:lnTo>
                    <a:pt x="74" y="585"/>
                  </a:lnTo>
                  <a:lnTo>
                    <a:pt x="77" y="574"/>
                  </a:lnTo>
                  <a:lnTo>
                    <a:pt x="79" y="562"/>
                  </a:lnTo>
                  <a:lnTo>
                    <a:pt x="82" y="548"/>
                  </a:lnTo>
                  <a:lnTo>
                    <a:pt x="83" y="532"/>
                  </a:lnTo>
                  <a:lnTo>
                    <a:pt x="84" y="513"/>
                  </a:lnTo>
                  <a:lnTo>
                    <a:pt x="84" y="493"/>
                  </a:lnTo>
                  <a:lnTo>
                    <a:pt x="84" y="218"/>
                  </a:lnTo>
                  <a:lnTo>
                    <a:pt x="84" y="199"/>
                  </a:lnTo>
                  <a:lnTo>
                    <a:pt x="83" y="180"/>
                  </a:lnTo>
                  <a:lnTo>
                    <a:pt x="82" y="163"/>
                  </a:lnTo>
                  <a:lnTo>
                    <a:pt x="79" y="149"/>
                  </a:lnTo>
                  <a:lnTo>
                    <a:pt x="77" y="137"/>
                  </a:lnTo>
                  <a:lnTo>
                    <a:pt x="74" y="126"/>
                  </a:lnTo>
                  <a:lnTo>
                    <a:pt x="71" y="118"/>
                  </a:lnTo>
                  <a:lnTo>
                    <a:pt x="67" y="111"/>
                  </a:lnTo>
                  <a:lnTo>
                    <a:pt x="62" y="106"/>
                  </a:lnTo>
                  <a:lnTo>
                    <a:pt x="56" y="101"/>
                  </a:lnTo>
                  <a:lnTo>
                    <a:pt x="50" y="97"/>
                  </a:lnTo>
                  <a:lnTo>
                    <a:pt x="42" y="94"/>
                  </a:lnTo>
                  <a:lnTo>
                    <a:pt x="33" y="91"/>
                  </a:lnTo>
                  <a:lnTo>
                    <a:pt x="23" y="89"/>
                  </a:lnTo>
                  <a:lnTo>
                    <a:pt x="12" y="88"/>
                  </a:lnTo>
                  <a:lnTo>
                    <a:pt x="0" y="86"/>
                  </a:lnTo>
                  <a:lnTo>
                    <a:pt x="0" y="0"/>
                  </a:lnTo>
                  <a:lnTo>
                    <a:pt x="593" y="0"/>
                  </a:lnTo>
                  <a:lnTo>
                    <a:pt x="690" y="214"/>
                  </a:lnTo>
                  <a:lnTo>
                    <a:pt x="624" y="249"/>
                  </a:lnTo>
                  <a:lnTo>
                    <a:pt x="609" y="229"/>
                  </a:lnTo>
                  <a:lnTo>
                    <a:pt x="595" y="211"/>
                  </a:lnTo>
                  <a:lnTo>
                    <a:pt x="580" y="193"/>
                  </a:lnTo>
                  <a:lnTo>
                    <a:pt x="564" y="178"/>
                  </a:lnTo>
                  <a:lnTo>
                    <a:pt x="549" y="162"/>
                  </a:lnTo>
                  <a:lnTo>
                    <a:pt x="532" y="149"/>
                  </a:lnTo>
                  <a:lnTo>
                    <a:pt x="517" y="137"/>
                  </a:lnTo>
                  <a:lnTo>
                    <a:pt x="499" y="126"/>
                  </a:lnTo>
                  <a:lnTo>
                    <a:pt x="482" y="117"/>
                  </a:lnTo>
                  <a:lnTo>
                    <a:pt x="464" y="108"/>
                  </a:lnTo>
                  <a:lnTo>
                    <a:pt x="447" y="102"/>
                  </a:lnTo>
                  <a:lnTo>
                    <a:pt x="428" y="95"/>
                  </a:lnTo>
                  <a:lnTo>
                    <a:pt x="409" y="91"/>
                  </a:lnTo>
                  <a:lnTo>
                    <a:pt x="390" y="88"/>
                  </a:lnTo>
                  <a:lnTo>
                    <a:pt x="370" y="86"/>
                  </a:lnTo>
                  <a:lnTo>
                    <a:pt x="350" y="85"/>
                  </a:lnTo>
                  <a:lnTo>
                    <a:pt x="339" y="85"/>
                  </a:lnTo>
                  <a:lnTo>
                    <a:pt x="328" y="86"/>
                  </a:lnTo>
                  <a:lnTo>
                    <a:pt x="318" y="88"/>
                  </a:lnTo>
                  <a:lnTo>
                    <a:pt x="310" y="90"/>
                  </a:lnTo>
                  <a:lnTo>
                    <a:pt x="303" y="92"/>
                  </a:lnTo>
                  <a:lnTo>
                    <a:pt x="296" y="94"/>
                  </a:lnTo>
                  <a:lnTo>
                    <a:pt x="291" y="97"/>
                  </a:lnTo>
                  <a:lnTo>
                    <a:pt x="286" y="102"/>
                  </a:lnTo>
                  <a:lnTo>
                    <a:pt x="282" y="106"/>
                  </a:lnTo>
                  <a:lnTo>
                    <a:pt x="278" y="113"/>
                  </a:lnTo>
                  <a:lnTo>
                    <a:pt x="276" y="121"/>
                  </a:lnTo>
                  <a:lnTo>
                    <a:pt x="274" y="128"/>
                  </a:lnTo>
                  <a:lnTo>
                    <a:pt x="272" y="139"/>
                  </a:lnTo>
                  <a:lnTo>
                    <a:pt x="271" y="150"/>
                  </a:lnTo>
                  <a:lnTo>
                    <a:pt x="270" y="162"/>
                  </a:lnTo>
                  <a:lnTo>
                    <a:pt x="270" y="177"/>
                  </a:lnTo>
                  <a:lnTo>
                    <a:pt x="270" y="279"/>
                  </a:lnTo>
                  <a:lnTo>
                    <a:pt x="304" y="279"/>
                  </a:lnTo>
                  <a:lnTo>
                    <a:pt x="317" y="278"/>
                  </a:lnTo>
                  <a:lnTo>
                    <a:pt x="329" y="277"/>
                  </a:lnTo>
                  <a:lnTo>
                    <a:pt x="340" y="276"/>
                  </a:lnTo>
                  <a:lnTo>
                    <a:pt x="350" y="273"/>
                  </a:lnTo>
                  <a:lnTo>
                    <a:pt x="359" y="270"/>
                  </a:lnTo>
                  <a:lnTo>
                    <a:pt x="366" y="267"/>
                  </a:lnTo>
                  <a:lnTo>
                    <a:pt x="373" y="261"/>
                  </a:lnTo>
                  <a:lnTo>
                    <a:pt x="379" y="257"/>
                  </a:lnTo>
                  <a:lnTo>
                    <a:pt x="383" y="250"/>
                  </a:lnTo>
                  <a:lnTo>
                    <a:pt x="387" y="243"/>
                  </a:lnTo>
                  <a:lnTo>
                    <a:pt x="391" y="234"/>
                  </a:lnTo>
                  <a:lnTo>
                    <a:pt x="394" y="224"/>
                  </a:lnTo>
                  <a:lnTo>
                    <a:pt x="397" y="212"/>
                  </a:lnTo>
                  <a:lnTo>
                    <a:pt x="399" y="199"/>
                  </a:lnTo>
                  <a:lnTo>
                    <a:pt x="401" y="184"/>
                  </a:lnTo>
                  <a:lnTo>
                    <a:pt x="402" y="168"/>
                  </a:lnTo>
                  <a:lnTo>
                    <a:pt x="476" y="168"/>
                  </a:lnTo>
                  <a:lnTo>
                    <a:pt x="476" y="490"/>
                  </a:lnTo>
                  <a:lnTo>
                    <a:pt x="402" y="490"/>
                  </a:lnTo>
                  <a:lnTo>
                    <a:pt x="399" y="474"/>
                  </a:lnTo>
                  <a:lnTo>
                    <a:pt x="397" y="460"/>
                  </a:lnTo>
                  <a:lnTo>
                    <a:pt x="394" y="448"/>
                  </a:lnTo>
                  <a:lnTo>
                    <a:pt x="391" y="436"/>
                  </a:lnTo>
                  <a:lnTo>
                    <a:pt x="386" y="425"/>
                  </a:lnTo>
                  <a:lnTo>
                    <a:pt x="382" y="415"/>
                  </a:lnTo>
                  <a:lnTo>
                    <a:pt x="376" y="406"/>
                  </a:lnTo>
                  <a:lnTo>
                    <a:pt x="371" y="397"/>
                  </a:lnTo>
                  <a:lnTo>
                    <a:pt x="364" y="391"/>
                  </a:lnTo>
                  <a:lnTo>
                    <a:pt x="358" y="385"/>
                  </a:lnTo>
                  <a:lnTo>
                    <a:pt x="350" y="381"/>
                  </a:lnTo>
                  <a:lnTo>
                    <a:pt x="342" y="377"/>
                  </a:lnTo>
                  <a:lnTo>
                    <a:pt x="333" y="373"/>
                  </a:lnTo>
                  <a:lnTo>
                    <a:pt x="325" y="371"/>
                  </a:lnTo>
                  <a:lnTo>
                    <a:pt x="314" y="370"/>
                  </a:lnTo>
                  <a:lnTo>
                    <a:pt x="304" y="369"/>
                  </a:lnTo>
                  <a:lnTo>
                    <a:pt x="270" y="369"/>
                  </a:lnTo>
                  <a:lnTo>
                    <a:pt x="270" y="536"/>
                  </a:lnTo>
                  <a:lnTo>
                    <a:pt x="270" y="550"/>
                  </a:lnTo>
                  <a:lnTo>
                    <a:pt x="271" y="562"/>
                  </a:lnTo>
                  <a:lnTo>
                    <a:pt x="272" y="573"/>
                  </a:lnTo>
                  <a:lnTo>
                    <a:pt x="274" y="583"/>
                  </a:lnTo>
                  <a:lnTo>
                    <a:pt x="276" y="592"/>
                  </a:lnTo>
                  <a:lnTo>
                    <a:pt x="278" y="600"/>
                  </a:lnTo>
                  <a:lnTo>
                    <a:pt x="282" y="605"/>
                  </a:lnTo>
                  <a:lnTo>
                    <a:pt x="286" y="610"/>
                  </a:lnTo>
                  <a:lnTo>
                    <a:pt x="291" y="614"/>
                  </a:lnTo>
                  <a:lnTo>
                    <a:pt x="296" y="617"/>
                  </a:lnTo>
                  <a:lnTo>
                    <a:pt x="303" y="619"/>
                  </a:lnTo>
                  <a:lnTo>
                    <a:pt x="310" y="622"/>
                  </a:lnTo>
                  <a:lnTo>
                    <a:pt x="319" y="624"/>
                  </a:lnTo>
                  <a:lnTo>
                    <a:pt x="329" y="625"/>
                  </a:lnTo>
                  <a:lnTo>
                    <a:pt x="339" y="625"/>
                  </a:lnTo>
                  <a:lnTo>
                    <a:pt x="351" y="626"/>
                  </a:lnTo>
                  <a:lnTo>
                    <a:pt x="372" y="625"/>
                  </a:lnTo>
                  <a:lnTo>
                    <a:pt x="392" y="623"/>
                  </a:lnTo>
                  <a:lnTo>
                    <a:pt x="413" y="618"/>
                  </a:lnTo>
                  <a:lnTo>
                    <a:pt x="432" y="613"/>
                  </a:lnTo>
                  <a:lnTo>
                    <a:pt x="453" y="605"/>
                  </a:lnTo>
                  <a:lnTo>
                    <a:pt x="473" y="596"/>
                  </a:lnTo>
                  <a:lnTo>
                    <a:pt x="493" y="587"/>
                  </a:lnTo>
                  <a:lnTo>
                    <a:pt x="513" y="574"/>
                  </a:lnTo>
                  <a:lnTo>
                    <a:pt x="532" y="561"/>
                  </a:lnTo>
                  <a:lnTo>
                    <a:pt x="551" y="546"/>
                  </a:lnTo>
                  <a:lnTo>
                    <a:pt x="569" y="529"/>
                  </a:lnTo>
                  <a:lnTo>
                    <a:pt x="586" y="513"/>
                  </a:lnTo>
                  <a:lnTo>
                    <a:pt x="603" y="494"/>
                  </a:lnTo>
                  <a:lnTo>
                    <a:pt x="618" y="474"/>
                  </a:lnTo>
                  <a:lnTo>
                    <a:pt x="634" y="454"/>
                  </a:lnTo>
                  <a:lnTo>
                    <a:pt x="648" y="430"/>
                  </a:lnTo>
                  <a:lnTo>
                    <a:pt x="715" y="468"/>
                  </a:lnTo>
                  <a:lnTo>
                    <a:pt x="607" y="712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9" name="Freeform 182"/>
            <p:cNvSpPr>
              <a:spLocks/>
            </p:cNvSpPr>
            <p:nvPr/>
          </p:nvSpPr>
          <p:spPr bwMode="auto">
            <a:xfrm>
              <a:off x="1975" y="1264"/>
              <a:ext cx="92" cy="108"/>
            </a:xfrm>
            <a:custGeom>
              <a:avLst/>
              <a:gdLst/>
              <a:ahLst/>
              <a:cxnLst>
                <a:cxn ang="0">
                  <a:pos x="107" y="490"/>
                </a:cxn>
                <a:cxn ang="0">
                  <a:pos x="185" y="578"/>
                </a:cxn>
                <a:cxn ang="0">
                  <a:pos x="276" y="631"/>
                </a:cxn>
                <a:cxn ang="0">
                  <a:pos x="369" y="643"/>
                </a:cxn>
                <a:cxn ang="0">
                  <a:pos x="427" y="629"/>
                </a:cxn>
                <a:cxn ang="0">
                  <a:pos x="469" y="595"/>
                </a:cxn>
                <a:cxn ang="0">
                  <a:pos x="483" y="549"/>
                </a:cxn>
                <a:cxn ang="0">
                  <a:pos x="468" y="517"/>
                </a:cxn>
                <a:cxn ang="0">
                  <a:pos x="424" y="487"/>
                </a:cxn>
                <a:cxn ang="0">
                  <a:pos x="325" y="455"/>
                </a:cxn>
                <a:cxn ang="0">
                  <a:pos x="300" y="450"/>
                </a:cxn>
                <a:cxn ang="0">
                  <a:pos x="234" y="432"/>
                </a:cxn>
                <a:cxn ang="0">
                  <a:pos x="164" y="411"/>
                </a:cxn>
                <a:cxn ang="0">
                  <a:pos x="120" y="395"/>
                </a:cxn>
                <a:cxn ang="0">
                  <a:pos x="86" y="371"/>
                </a:cxn>
                <a:cxn ang="0">
                  <a:pos x="50" y="328"/>
                </a:cxn>
                <a:cxn ang="0">
                  <a:pos x="28" y="274"/>
                </a:cxn>
                <a:cxn ang="0">
                  <a:pos x="23" y="216"/>
                </a:cxn>
                <a:cxn ang="0">
                  <a:pos x="33" y="160"/>
                </a:cxn>
                <a:cxn ang="0">
                  <a:pos x="59" y="110"/>
                </a:cxn>
                <a:cxn ang="0">
                  <a:pos x="99" y="66"/>
                </a:cxn>
                <a:cxn ang="0">
                  <a:pos x="150" y="31"/>
                </a:cxn>
                <a:cxn ang="0">
                  <a:pos x="233" y="5"/>
                </a:cxn>
                <a:cxn ang="0">
                  <a:pos x="319" y="2"/>
                </a:cxn>
                <a:cxn ang="0">
                  <a:pos x="373" y="13"/>
                </a:cxn>
                <a:cxn ang="0">
                  <a:pos x="425" y="34"/>
                </a:cxn>
                <a:cxn ang="0">
                  <a:pos x="536" y="12"/>
                </a:cxn>
                <a:cxn ang="0">
                  <a:pos x="492" y="202"/>
                </a:cxn>
                <a:cxn ang="0">
                  <a:pos x="425" y="140"/>
                </a:cxn>
                <a:cxn ang="0">
                  <a:pos x="347" y="106"/>
                </a:cxn>
                <a:cxn ang="0">
                  <a:pos x="274" y="101"/>
                </a:cxn>
                <a:cxn ang="0">
                  <a:pos x="225" y="116"/>
                </a:cxn>
                <a:cxn ang="0">
                  <a:pos x="194" y="144"/>
                </a:cxn>
                <a:cxn ang="0">
                  <a:pos x="186" y="180"/>
                </a:cxn>
                <a:cxn ang="0">
                  <a:pos x="209" y="212"/>
                </a:cxn>
                <a:cxn ang="0">
                  <a:pos x="265" y="241"/>
                </a:cxn>
                <a:cxn ang="0">
                  <a:pos x="373" y="271"/>
                </a:cxn>
                <a:cxn ang="0">
                  <a:pos x="407" y="278"/>
                </a:cxn>
                <a:cxn ang="0">
                  <a:pos x="524" y="316"/>
                </a:cxn>
                <a:cxn ang="0">
                  <a:pos x="605" y="372"/>
                </a:cxn>
                <a:cxn ang="0">
                  <a:pos x="639" y="453"/>
                </a:cxn>
                <a:cxn ang="0">
                  <a:pos x="639" y="533"/>
                </a:cxn>
                <a:cxn ang="0">
                  <a:pos x="620" y="594"/>
                </a:cxn>
                <a:cxn ang="0">
                  <a:pos x="585" y="647"/>
                </a:cxn>
                <a:cxn ang="0">
                  <a:pos x="535" y="693"/>
                </a:cxn>
                <a:cxn ang="0">
                  <a:pos x="474" y="724"/>
                </a:cxn>
                <a:cxn ang="0">
                  <a:pos x="405" y="743"/>
                </a:cxn>
                <a:cxn ang="0">
                  <a:pos x="332" y="747"/>
                </a:cxn>
                <a:cxn ang="0">
                  <a:pos x="282" y="740"/>
                </a:cxn>
                <a:cxn ang="0">
                  <a:pos x="227" y="722"/>
                </a:cxn>
                <a:cxn ang="0">
                  <a:pos x="163" y="693"/>
                </a:cxn>
              </a:cxnLst>
              <a:rect l="0" t="0" r="r" b="b"/>
              <a:pathLst>
                <a:path w="641" h="747">
                  <a:moveTo>
                    <a:pt x="87" y="739"/>
                  </a:moveTo>
                  <a:lnTo>
                    <a:pt x="0" y="473"/>
                  </a:lnTo>
                  <a:lnTo>
                    <a:pt x="81" y="445"/>
                  </a:lnTo>
                  <a:lnTo>
                    <a:pt x="94" y="468"/>
                  </a:lnTo>
                  <a:lnTo>
                    <a:pt x="107" y="490"/>
                  </a:lnTo>
                  <a:lnTo>
                    <a:pt x="121" y="510"/>
                  </a:lnTo>
                  <a:lnTo>
                    <a:pt x="137" y="530"/>
                  </a:lnTo>
                  <a:lnTo>
                    <a:pt x="152" y="547"/>
                  </a:lnTo>
                  <a:lnTo>
                    <a:pt x="169" y="564"/>
                  </a:lnTo>
                  <a:lnTo>
                    <a:pt x="185" y="578"/>
                  </a:lnTo>
                  <a:lnTo>
                    <a:pt x="203" y="593"/>
                  </a:lnTo>
                  <a:lnTo>
                    <a:pt x="220" y="605"/>
                  </a:lnTo>
                  <a:lnTo>
                    <a:pt x="239" y="615"/>
                  </a:lnTo>
                  <a:lnTo>
                    <a:pt x="258" y="623"/>
                  </a:lnTo>
                  <a:lnTo>
                    <a:pt x="276" y="631"/>
                  </a:lnTo>
                  <a:lnTo>
                    <a:pt x="296" y="636"/>
                  </a:lnTo>
                  <a:lnTo>
                    <a:pt x="316" y="641"/>
                  </a:lnTo>
                  <a:lnTo>
                    <a:pt x="336" y="643"/>
                  </a:lnTo>
                  <a:lnTo>
                    <a:pt x="355" y="644"/>
                  </a:lnTo>
                  <a:lnTo>
                    <a:pt x="369" y="643"/>
                  </a:lnTo>
                  <a:lnTo>
                    <a:pt x="382" y="642"/>
                  </a:lnTo>
                  <a:lnTo>
                    <a:pt x="394" y="640"/>
                  </a:lnTo>
                  <a:lnTo>
                    <a:pt x="406" y="636"/>
                  </a:lnTo>
                  <a:lnTo>
                    <a:pt x="417" y="633"/>
                  </a:lnTo>
                  <a:lnTo>
                    <a:pt x="427" y="629"/>
                  </a:lnTo>
                  <a:lnTo>
                    <a:pt x="437" y="623"/>
                  </a:lnTo>
                  <a:lnTo>
                    <a:pt x="447" y="617"/>
                  </a:lnTo>
                  <a:lnTo>
                    <a:pt x="456" y="609"/>
                  </a:lnTo>
                  <a:lnTo>
                    <a:pt x="462" y="602"/>
                  </a:lnTo>
                  <a:lnTo>
                    <a:pt x="469" y="595"/>
                  </a:lnTo>
                  <a:lnTo>
                    <a:pt x="474" y="586"/>
                  </a:lnTo>
                  <a:lnTo>
                    <a:pt x="477" y="577"/>
                  </a:lnTo>
                  <a:lnTo>
                    <a:pt x="481" y="568"/>
                  </a:lnTo>
                  <a:lnTo>
                    <a:pt x="483" y="558"/>
                  </a:lnTo>
                  <a:lnTo>
                    <a:pt x="483" y="549"/>
                  </a:lnTo>
                  <a:lnTo>
                    <a:pt x="483" y="542"/>
                  </a:lnTo>
                  <a:lnTo>
                    <a:pt x="481" y="535"/>
                  </a:lnTo>
                  <a:lnTo>
                    <a:pt x="477" y="529"/>
                  </a:lnTo>
                  <a:lnTo>
                    <a:pt x="473" y="522"/>
                  </a:lnTo>
                  <a:lnTo>
                    <a:pt x="468" y="517"/>
                  </a:lnTo>
                  <a:lnTo>
                    <a:pt x="461" y="510"/>
                  </a:lnTo>
                  <a:lnTo>
                    <a:pt x="453" y="505"/>
                  </a:lnTo>
                  <a:lnTo>
                    <a:pt x="445" y="498"/>
                  </a:lnTo>
                  <a:lnTo>
                    <a:pt x="435" y="493"/>
                  </a:lnTo>
                  <a:lnTo>
                    <a:pt x="424" y="487"/>
                  </a:lnTo>
                  <a:lnTo>
                    <a:pt x="410" y="482"/>
                  </a:lnTo>
                  <a:lnTo>
                    <a:pt x="397" y="476"/>
                  </a:lnTo>
                  <a:lnTo>
                    <a:pt x="366" y="466"/>
                  </a:lnTo>
                  <a:lnTo>
                    <a:pt x="330" y="456"/>
                  </a:lnTo>
                  <a:lnTo>
                    <a:pt x="325" y="455"/>
                  </a:lnTo>
                  <a:lnTo>
                    <a:pt x="319" y="454"/>
                  </a:lnTo>
                  <a:lnTo>
                    <a:pt x="314" y="453"/>
                  </a:lnTo>
                  <a:lnTo>
                    <a:pt x="309" y="452"/>
                  </a:lnTo>
                  <a:lnTo>
                    <a:pt x="305" y="451"/>
                  </a:lnTo>
                  <a:lnTo>
                    <a:pt x="300" y="450"/>
                  </a:lnTo>
                  <a:lnTo>
                    <a:pt x="297" y="449"/>
                  </a:lnTo>
                  <a:lnTo>
                    <a:pt x="294" y="447"/>
                  </a:lnTo>
                  <a:lnTo>
                    <a:pt x="273" y="442"/>
                  </a:lnTo>
                  <a:lnTo>
                    <a:pt x="253" y="438"/>
                  </a:lnTo>
                  <a:lnTo>
                    <a:pt x="234" y="432"/>
                  </a:lnTo>
                  <a:lnTo>
                    <a:pt x="218" y="428"/>
                  </a:lnTo>
                  <a:lnTo>
                    <a:pt x="203" y="423"/>
                  </a:lnTo>
                  <a:lnTo>
                    <a:pt x="188" y="419"/>
                  </a:lnTo>
                  <a:lnTo>
                    <a:pt x="176" y="416"/>
                  </a:lnTo>
                  <a:lnTo>
                    <a:pt x="164" y="411"/>
                  </a:lnTo>
                  <a:lnTo>
                    <a:pt x="154" y="408"/>
                  </a:lnTo>
                  <a:lnTo>
                    <a:pt x="144" y="405"/>
                  </a:lnTo>
                  <a:lnTo>
                    <a:pt x="136" y="401"/>
                  </a:lnTo>
                  <a:lnTo>
                    <a:pt x="128" y="398"/>
                  </a:lnTo>
                  <a:lnTo>
                    <a:pt x="120" y="395"/>
                  </a:lnTo>
                  <a:lnTo>
                    <a:pt x="115" y="391"/>
                  </a:lnTo>
                  <a:lnTo>
                    <a:pt x="109" y="388"/>
                  </a:lnTo>
                  <a:lnTo>
                    <a:pt x="105" y="385"/>
                  </a:lnTo>
                  <a:lnTo>
                    <a:pt x="95" y="378"/>
                  </a:lnTo>
                  <a:lnTo>
                    <a:pt x="86" y="371"/>
                  </a:lnTo>
                  <a:lnTo>
                    <a:pt x="77" y="363"/>
                  </a:lnTo>
                  <a:lnTo>
                    <a:pt x="70" y="355"/>
                  </a:lnTo>
                  <a:lnTo>
                    <a:pt x="62" y="346"/>
                  </a:lnTo>
                  <a:lnTo>
                    <a:pt x="55" y="336"/>
                  </a:lnTo>
                  <a:lnTo>
                    <a:pt x="50" y="328"/>
                  </a:lnTo>
                  <a:lnTo>
                    <a:pt x="44" y="317"/>
                  </a:lnTo>
                  <a:lnTo>
                    <a:pt x="39" y="307"/>
                  </a:lnTo>
                  <a:lnTo>
                    <a:pt x="34" y="296"/>
                  </a:lnTo>
                  <a:lnTo>
                    <a:pt x="31" y="286"/>
                  </a:lnTo>
                  <a:lnTo>
                    <a:pt x="28" y="274"/>
                  </a:lnTo>
                  <a:lnTo>
                    <a:pt x="26" y="263"/>
                  </a:lnTo>
                  <a:lnTo>
                    <a:pt x="24" y="251"/>
                  </a:lnTo>
                  <a:lnTo>
                    <a:pt x="23" y="240"/>
                  </a:lnTo>
                  <a:lnTo>
                    <a:pt x="22" y="227"/>
                  </a:lnTo>
                  <a:lnTo>
                    <a:pt x="23" y="216"/>
                  </a:lnTo>
                  <a:lnTo>
                    <a:pt x="23" y="203"/>
                  </a:lnTo>
                  <a:lnTo>
                    <a:pt x="26" y="192"/>
                  </a:lnTo>
                  <a:lnTo>
                    <a:pt x="28" y="182"/>
                  </a:lnTo>
                  <a:lnTo>
                    <a:pt x="30" y="171"/>
                  </a:lnTo>
                  <a:lnTo>
                    <a:pt x="33" y="160"/>
                  </a:lnTo>
                  <a:lnTo>
                    <a:pt x="38" y="149"/>
                  </a:lnTo>
                  <a:lnTo>
                    <a:pt x="42" y="139"/>
                  </a:lnTo>
                  <a:lnTo>
                    <a:pt x="46" y="129"/>
                  </a:lnTo>
                  <a:lnTo>
                    <a:pt x="52" y="119"/>
                  </a:lnTo>
                  <a:lnTo>
                    <a:pt x="59" y="110"/>
                  </a:lnTo>
                  <a:lnTo>
                    <a:pt x="65" y="100"/>
                  </a:lnTo>
                  <a:lnTo>
                    <a:pt x="73" y="91"/>
                  </a:lnTo>
                  <a:lnTo>
                    <a:pt x="81" y="83"/>
                  </a:lnTo>
                  <a:lnTo>
                    <a:pt x="89" y="74"/>
                  </a:lnTo>
                  <a:lnTo>
                    <a:pt x="99" y="66"/>
                  </a:lnTo>
                  <a:lnTo>
                    <a:pt x="108" y="57"/>
                  </a:lnTo>
                  <a:lnTo>
                    <a:pt x="118" y="51"/>
                  </a:lnTo>
                  <a:lnTo>
                    <a:pt x="129" y="43"/>
                  </a:lnTo>
                  <a:lnTo>
                    <a:pt x="139" y="38"/>
                  </a:lnTo>
                  <a:lnTo>
                    <a:pt x="150" y="31"/>
                  </a:lnTo>
                  <a:lnTo>
                    <a:pt x="161" y="25"/>
                  </a:lnTo>
                  <a:lnTo>
                    <a:pt x="172" y="21"/>
                  </a:lnTo>
                  <a:lnTo>
                    <a:pt x="184" y="17"/>
                  </a:lnTo>
                  <a:lnTo>
                    <a:pt x="208" y="10"/>
                  </a:lnTo>
                  <a:lnTo>
                    <a:pt x="233" y="5"/>
                  </a:lnTo>
                  <a:lnTo>
                    <a:pt x="259" y="1"/>
                  </a:lnTo>
                  <a:lnTo>
                    <a:pt x="286" y="0"/>
                  </a:lnTo>
                  <a:lnTo>
                    <a:pt x="297" y="0"/>
                  </a:lnTo>
                  <a:lnTo>
                    <a:pt x="308" y="1"/>
                  </a:lnTo>
                  <a:lnTo>
                    <a:pt x="319" y="2"/>
                  </a:lnTo>
                  <a:lnTo>
                    <a:pt x="330" y="3"/>
                  </a:lnTo>
                  <a:lnTo>
                    <a:pt x="341" y="6"/>
                  </a:lnTo>
                  <a:lnTo>
                    <a:pt x="352" y="8"/>
                  </a:lnTo>
                  <a:lnTo>
                    <a:pt x="363" y="10"/>
                  </a:lnTo>
                  <a:lnTo>
                    <a:pt x="373" y="13"/>
                  </a:lnTo>
                  <a:lnTo>
                    <a:pt x="384" y="17"/>
                  </a:lnTo>
                  <a:lnTo>
                    <a:pt x="394" y="20"/>
                  </a:lnTo>
                  <a:lnTo>
                    <a:pt x="405" y="24"/>
                  </a:lnTo>
                  <a:lnTo>
                    <a:pt x="415" y="29"/>
                  </a:lnTo>
                  <a:lnTo>
                    <a:pt x="425" y="34"/>
                  </a:lnTo>
                  <a:lnTo>
                    <a:pt x="435" y="39"/>
                  </a:lnTo>
                  <a:lnTo>
                    <a:pt x="445" y="45"/>
                  </a:lnTo>
                  <a:lnTo>
                    <a:pt x="454" y="51"/>
                  </a:lnTo>
                  <a:lnTo>
                    <a:pt x="471" y="12"/>
                  </a:lnTo>
                  <a:lnTo>
                    <a:pt x="536" y="12"/>
                  </a:lnTo>
                  <a:lnTo>
                    <a:pt x="597" y="224"/>
                  </a:lnTo>
                  <a:lnTo>
                    <a:pt x="526" y="251"/>
                  </a:lnTo>
                  <a:lnTo>
                    <a:pt x="515" y="234"/>
                  </a:lnTo>
                  <a:lnTo>
                    <a:pt x="504" y="218"/>
                  </a:lnTo>
                  <a:lnTo>
                    <a:pt x="492" y="202"/>
                  </a:lnTo>
                  <a:lnTo>
                    <a:pt x="480" y="187"/>
                  </a:lnTo>
                  <a:lnTo>
                    <a:pt x="466" y="174"/>
                  </a:lnTo>
                  <a:lnTo>
                    <a:pt x="453" y="162"/>
                  </a:lnTo>
                  <a:lnTo>
                    <a:pt x="439" y="151"/>
                  </a:lnTo>
                  <a:lnTo>
                    <a:pt x="425" y="140"/>
                  </a:lnTo>
                  <a:lnTo>
                    <a:pt x="409" y="131"/>
                  </a:lnTo>
                  <a:lnTo>
                    <a:pt x="394" y="122"/>
                  </a:lnTo>
                  <a:lnTo>
                    <a:pt x="379" y="116"/>
                  </a:lnTo>
                  <a:lnTo>
                    <a:pt x="363" y="110"/>
                  </a:lnTo>
                  <a:lnTo>
                    <a:pt x="347" y="106"/>
                  </a:lnTo>
                  <a:lnTo>
                    <a:pt x="331" y="102"/>
                  </a:lnTo>
                  <a:lnTo>
                    <a:pt x="315" y="101"/>
                  </a:lnTo>
                  <a:lnTo>
                    <a:pt x="297" y="100"/>
                  </a:lnTo>
                  <a:lnTo>
                    <a:pt x="285" y="100"/>
                  </a:lnTo>
                  <a:lnTo>
                    <a:pt x="274" y="101"/>
                  </a:lnTo>
                  <a:lnTo>
                    <a:pt x="263" y="103"/>
                  </a:lnTo>
                  <a:lnTo>
                    <a:pt x="252" y="106"/>
                  </a:lnTo>
                  <a:lnTo>
                    <a:pt x="242" y="108"/>
                  </a:lnTo>
                  <a:lnTo>
                    <a:pt x="233" y="112"/>
                  </a:lnTo>
                  <a:lnTo>
                    <a:pt x="225" y="116"/>
                  </a:lnTo>
                  <a:lnTo>
                    <a:pt x="217" y="121"/>
                  </a:lnTo>
                  <a:lnTo>
                    <a:pt x="209" y="127"/>
                  </a:lnTo>
                  <a:lnTo>
                    <a:pt x="203" y="132"/>
                  </a:lnTo>
                  <a:lnTo>
                    <a:pt x="198" y="138"/>
                  </a:lnTo>
                  <a:lnTo>
                    <a:pt x="194" y="144"/>
                  </a:lnTo>
                  <a:lnTo>
                    <a:pt x="191" y="151"/>
                  </a:lnTo>
                  <a:lnTo>
                    <a:pt x="187" y="158"/>
                  </a:lnTo>
                  <a:lnTo>
                    <a:pt x="186" y="166"/>
                  </a:lnTo>
                  <a:lnTo>
                    <a:pt x="186" y="174"/>
                  </a:lnTo>
                  <a:lnTo>
                    <a:pt x="186" y="180"/>
                  </a:lnTo>
                  <a:lnTo>
                    <a:pt x="188" y="187"/>
                  </a:lnTo>
                  <a:lnTo>
                    <a:pt x="192" y="194"/>
                  </a:lnTo>
                  <a:lnTo>
                    <a:pt x="196" y="200"/>
                  </a:lnTo>
                  <a:lnTo>
                    <a:pt x="203" y="206"/>
                  </a:lnTo>
                  <a:lnTo>
                    <a:pt x="209" y="212"/>
                  </a:lnTo>
                  <a:lnTo>
                    <a:pt x="218" y="218"/>
                  </a:lnTo>
                  <a:lnTo>
                    <a:pt x="228" y="224"/>
                  </a:lnTo>
                  <a:lnTo>
                    <a:pt x="239" y="230"/>
                  </a:lnTo>
                  <a:lnTo>
                    <a:pt x="252" y="235"/>
                  </a:lnTo>
                  <a:lnTo>
                    <a:pt x="265" y="241"/>
                  </a:lnTo>
                  <a:lnTo>
                    <a:pt x="281" y="246"/>
                  </a:lnTo>
                  <a:lnTo>
                    <a:pt x="316" y="257"/>
                  </a:lnTo>
                  <a:lnTo>
                    <a:pt x="355" y="267"/>
                  </a:lnTo>
                  <a:lnTo>
                    <a:pt x="364" y="268"/>
                  </a:lnTo>
                  <a:lnTo>
                    <a:pt x="373" y="271"/>
                  </a:lnTo>
                  <a:lnTo>
                    <a:pt x="381" y="273"/>
                  </a:lnTo>
                  <a:lnTo>
                    <a:pt x="388" y="274"/>
                  </a:lnTo>
                  <a:lnTo>
                    <a:pt x="395" y="276"/>
                  </a:lnTo>
                  <a:lnTo>
                    <a:pt x="402" y="277"/>
                  </a:lnTo>
                  <a:lnTo>
                    <a:pt x="407" y="278"/>
                  </a:lnTo>
                  <a:lnTo>
                    <a:pt x="413" y="280"/>
                  </a:lnTo>
                  <a:lnTo>
                    <a:pt x="445" y="288"/>
                  </a:lnTo>
                  <a:lnTo>
                    <a:pt x="474" y="297"/>
                  </a:lnTo>
                  <a:lnTo>
                    <a:pt x="501" y="306"/>
                  </a:lnTo>
                  <a:lnTo>
                    <a:pt x="524" y="316"/>
                  </a:lnTo>
                  <a:lnTo>
                    <a:pt x="546" y="325"/>
                  </a:lnTo>
                  <a:lnTo>
                    <a:pt x="564" y="336"/>
                  </a:lnTo>
                  <a:lnTo>
                    <a:pt x="580" y="347"/>
                  </a:lnTo>
                  <a:lnTo>
                    <a:pt x="593" y="358"/>
                  </a:lnTo>
                  <a:lnTo>
                    <a:pt x="605" y="372"/>
                  </a:lnTo>
                  <a:lnTo>
                    <a:pt x="615" y="385"/>
                  </a:lnTo>
                  <a:lnTo>
                    <a:pt x="623" y="400"/>
                  </a:lnTo>
                  <a:lnTo>
                    <a:pt x="629" y="416"/>
                  </a:lnTo>
                  <a:lnTo>
                    <a:pt x="635" y="433"/>
                  </a:lnTo>
                  <a:lnTo>
                    <a:pt x="639" y="453"/>
                  </a:lnTo>
                  <a:lnTo>
                    <a:pt x="641" y="473"/>
                  </a:lnTo>
                  <a:lnTo>
                    <a:pt x="641" y="494"/>
                  </a:lnTo>
                  <a:lnTo>
                    <a:pt x="641" y="508"/>
                  </a:lnTo>
                  <a:lnTo>
                    <a:pt x="640" y="521"/>
                  </a:lnTo>
                  <a:lnTo>
                    <a:pt x="639" y="533"/>
                  </a:lnTo>
                  <a:lnTo>
                    <a:pt x="637" y="546"/>
                  </a:lnTo>
                  <a:lnTo>
                    <a:pt x="634" y="558"/>
                  </a:lnTo>
                  <a:lnTo>
                    <a:pt x="630" y="571"/>
                  </a:lnTo>
                  <a:lnTo>
                    <a:pt x="626" y="583"/>
                  </a:lnTo>
                  <a:lnTo>
                    <a:pt x="620" y="594"/>
                  </a:lnTo>
                  <a:lnTo>
                    <a:pt x="615" y="605"/>
                  </a:lnTo>
                  <a:lnTo>
                    <a:pt x="608" y="616"/>
                  </a:lnTo>
                  <a:lnTo>
                    <a:pt x="602" y="627"/>
                  </a:lnTo>
                  <a:lnTo>
                    <a:pt x="594" y="636"/>
                  </a:lnTo>
                  <a:lnTo>
                    <a:pt x="585" y="647"/>
                  </a:lnTo>
                  <a:lnTo>
                    <a:pt x="576" y="656"/>
                  </a:lnTo>
                  <a:lnTo>
                    <a:pt x="567" y="666"/>
                  </a:lnTo>
                  <a:lnTo>
                    <a:pt x="557" y="675"/>
                  </a:lnTo>
                  <a:lnTo>
                    <a:pt x="546" y="684"/>
                  </a:lnTo>
                  <a:lnTo>
                    <a:pt x="535" y="693"/>
                  </a:lnTo>
                  <a:lnTo>
                    <a:pt x="524" y="700"/>
                  </a:lnTo>
                  <a:lnTo>
                    <a:pt x="512" y="707"/>
                  </a:lnTo>
                  <a:lnTo>
                    <a:pt x="499" y="713"/>
                  </a:lnTo>
                  <a:lnTo>
                    <a:pt x="486" y="719"/>
                  </a:lnTo>
                  <a:lnTo>
                    <a:pt x="474" y="724"/>
                  </a:lnTo>
                  <a:lnTo>
                    <a:pt x="461" y="729"/>
                  </a:lnTo>
                  <a:lnTo>
                    <a:pt x="447" y="733"/>
                  </a:lnTo>
                  <a:lnTo>
                    <a:pt x="434" y="738"/>
                  </a:lnTo>
                  <a:lnTo>
                    <a:pt x="419" y="741"/>
                  </a:lnTo>
                  <a:lnTo>
                    <a:pt x="405" y="743"/>
                  </a:lnTo>
                  <a:lnTo>
                    <a:pt x="390" y="745"/>
                  </a:lnTo>
                  <a:lnTo>
                    <a:pt x="374" y="746"/>
                  </a:lnTo>
                  <a:lnTo>
                    <a:pt x="359" y="747"/>
                  </a:lnTo>
                  <a:lnTo>
                    <a:pt x="343" y="747"/>
                  </a:lnTo>
                  <a:lnTo>
                    <a:pt x="332" y="747"/>
                  </a:lnTo>
                  <a:lnTo>
                    <a:pt x="322" y="746"/>
                  </a:lnTo>
                  <a:lnTo>
                    <a:pt x="313" y="745"/>
                  </a:lnTo>
                  <a:lnTo>
                    <a:pt x="303" y="744"/>
                  </a:lnTo>
                  <a:lnTo>
                    <a:pt x="292" y="742"/>
                  </a:lnTo>
                  <a:lnTo>
                    <a:pt x="282" y="740"/>
                  </a:lnTo>
                  <a:lnTo>
                    <a:pt x="271" y="738"/>
                  </a:lnTo>
                  <a:lnTo>
                    <a:pt x="261" y="734"/>
                  </a:lnTo>
                  <a:lnTo>
                    <a:pt x="250" y="731"/>
                  </a:lnTo>
                  <a:lnTo>
                    <a:pt x="239" y="727"/>
                  </a:lnTo>
                  <a:lnTo>
                    <a:pt x="227" y="722"/>
                  </a:lnTo>
                  <a:lnTo>
                    <a:pt x="215" y="718"/>
                  </a:lnTo>
                  <a:lnTo>
                    <a:pt x="203" y="712"/>
                  </a:lnTo>
                  <a:lnTo>
                    <a:pt x="189" y="706"/>
                  </a:lnTo>
                  <a:lnTo>
                    <a:pt x="176" y="699"/>
                  </a:lnTo>
                  <a:lnTo>
                    <a:pt x="163" y="693"/>
                  </a:lnTo>
                  <a:lnTo>
                    <a:pt x="150" y="739"/>
                  </a:lnTo>
                  <a:lnTo>
                    <a:pt x="87" y="739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" name="Freeform 183"/>
            <p:cNvSpPr>
              <a:spLocks/>
            </p:cNvSpPr>
            <p:nvPr/>
          </p:nvSpPr>
          <p:spPr bwMode="auto">
            <a:xfrm>
              <a:off x="829" y="1419"/>
              <a:ext cx="96" cy="103"/>
            </a:xfrm>
            <a:custGeom>
              <a:avLst/>
              <a:gdLst/>
              <a:ahLst/>
              <a:cxnLst>
                <a:cxn ang="0">
                  <a:pos x="643" y="87"/>
                </a:cxn>
                <a:cxn ang="0">
                  <a:pos x="615" y="93"/>
                </a:cxn>
                <a:cxn ang="0">
                  <a:pos x="595" y="104"/>
                </a:cxn>
                <a:cxn ang="0">
                  <a:pos x="583" y="121"/>
                </a:cxn>
                <a:cxn ang="0">
                  <a:pos x="575" y="153"/>
                </a:cxn>
                <a:cxn ang="0">
                  <a:pos x="573" y="201"/>
                </a:cxn>
                <a:cxn ang="0">
                  <a:pos x="573" y="493"/>
                </a:cxn>
                <a:cxn ang="0">
                  <a:pos x="571" y="543"/>
                </a:cxn>
                <a:cxn ang="0">
                  <a:pos x="564" y="582"/>
                </a:cxn>
                <a:cxn ang="0">
                  <a:pos x="555" y="610"/>
                </a:cxn>
                <a:cxn ang="0">
                  <a:pos x="540" y="635"/>
                </a:cxn>
                <a:cxn ang="0">
                  <a:pos x="520" y="656"/>
                </a:cxn>
                <a:cxn ang="0">
                  <a:pos x="487" y="682"/>
                </a:cxn>
                <a:cxn ang="0">
                  <a:pos x="449" y="701"/>
                </a:cxn>
                <a:cxn ang="0">
                  <a:pos x="404" y="717"/>
                </a:cxn>
                <a:cxn ang="0">
                  <a:pos x="352" y="726"/>
                </a:cxn>
                <a:cxn ang="0">
                  <a:pos x="296" y="730"/>
                </a:cxn>
                <a:cxn ang="0">
                  <a:pos x="217" y="727"/>
                </a:cxn>
                <a:cxn ang="0">
                  <a:pos x="175" y="719"/>
                </a:cxn>
                <a:cxn ang="0">
                  <a:pos x="139" y="707"/>
                </a:cxn>
                <a:cxn ang="0">
                  <a:pos x="105" y="691"/>
                </a:cxn>
                <a:cxn ang="0">
                  <a:pos x="75" y="671"/>
                </a:cxn>
                <a:cxn ang="0">
                  <a:pos x="50" y="646"/>
                </a:cxn>
                <a:cxn ang="0">
                  <a:pos x="30" y="620"/>
                </a:cxn>
                <a:cxn ang="0">
                  <a:pos x="15" y="590"/>
                </a:cxn>
                <a:cxn ang="0">
                  <a:pos x="5" y="557"/>
                </a:cxn>
                <a:cxn ang="0">
                  <a:pos x="0" y="522"/>
                </a:cxn>
                <a:cxn ang="0">
                  <a:pos x="3" y="487"/>
                </a:cxn>
                <a:cxn ang="0">
                  <a:pos x="12" y="456"/>
                </a:cxn>
                <a:cxn ang="0">
                  <a:pos x="30" y="430"/>
                </a:cxn>
                <a:cxn ang="0">
                  <a:pos x="54" y="411"/>
                </a:cxn>
                <a:cxn ang="0">
                  <a:pos x="84" y="400"/>
                </a:cxn>
                <a:cxn ang="0">
                  <a:pos x="115" y="399"/>
                </a:cxn>
                <a:cxn ang="0">
                  <a:pos x="140" y="404"/>
                </a:cxn>
                <a:cxn ang="0">
                  <a:pos x="161" y="416"/>
                </a:cxn>
                <a:cxn ang="0">
                  <a:pos x="177" y="432"/>
                </a:cxn>
                <a:cxn ang="0">
                  <a:pos x="187" y="454"/>
                </a:cxn>
                <a:cxn ang="0">
                  <a:pos x="192" y="478"/>
                </a:cxn>
                <a:cxn ang="0">
                  <a:pos x="188" y="499"/>
                </a:cxn>
                <a:cxn ang="0">
                  <a:pos x="181" y="520"/>
                </a:cxn>
                <a:cxn ang="0">
                  <a:pos x="169" y="543"/>
                </a:cxn>
                <a:cxn ang="0">
                  <a:pos x="159" y="561"/>
                </a:cxn>
                <a:cxn ang="0">
                  <a:pos x="154" y="572"/>
                </a:cxn>
                <a:cxn ang="0">
                  <a:pos x="156" y="584"/>
                </a:cxn>
                <a:cxn ang="0">
                  <a:pos x="166" y="597"/>
                </a:cxn>
                <a:cxn ang="0">
                  <a:pos x="184" y="609"/>
                </a:cxn>
                <a:cxn ang="0">
                  <a:pos x="208" y="618"/>
                </a:cxn>
                <a:cxn ang="0">
                  <a:pos x="236" y="623"/>
                </a:cxn>
                <a:cxn ang="0">
                  <a:pos x="272" y="623"/>
                </a:cxn>
                <a:cxn ang="0">
                  <a:pos x="316" y="616"/>
                </a:cxn>
                <a:cxn ang="0">
                  <a:pos x="348" y="598"/>
                </a:cxn>
                <a:cxn ang="0">
                  <a:pos x="370" y="571"/>
                </a:cxn>
                <a:cxn ang="0">
                  <a:pos x="382" y="530"/>
                </a:cxn>
                <a:cxn ang="0">
                  <a:pos x="386" y="476"/>
                </a:cxn>
                <a:cxn ang="0">
                  <a:pos x="385" y="183"/>
                </a:cxn>
                <a:cxn ang="0">
                  <a:pos x="380" y="140"/>
                </a:cxn>
                <a:cxn ang="0">
                  <a:pos x="369" y="112"/>
                </a:cxn>
                <a:cxn ang="0">
                  <a:pos x="351" y="97"/>
                </a:cxn>
                <a:cxn ang="0">
                  <a:pos x="324" y="89"/>
                </a:cxn>
                <a:cxn ang="0">
                  <a:pos x="298" y="87"/>
                </a:cxn>
              </a:cxnLst>
              <a:rect l="0" t="0" r="r" b="b"/>
              <a:pathLst>
                <a:path w="654" h="731">
                  <a:moveTo>
                    <a:pt x="654" y="0"/>
                  </a:moveTo>
                  <a:lnTo>
                    <a:pt x="654" y="87"/>
                  </a:lnTo>
                  <a:lnTo>
                    <a:pt x="643" y="87"/>
                  </a:lnTo>
                  <a:lnTo>
                    <a:pt x="633" y="89"/>
                  </a:lnTo>
                  <a:lnTo>
                    <a:pt x="623" y="90"/>
                  </a:lnTo>
                  <a:lnTo>
                    <a:pt x="615" y="93"/>
                  </a:lnTo>
                  <a:lnTo>
                    <a:pt x="607" y="96"/>
                  </a:lnTo>
                  <a:lnTo>
                    <a:pt x="601" y="99"/>
                  </a:lnTo>
                  <a:lnTo>
                    <a:pt x="595" y="104"/>
                  </a:lnTo>
                  <a:lnTo>
                    <a:pt x="591" y="108"/>
                  </a:lnTo>
                  <a:lnTo>
                    <a:pt x="586" y="113"/>
                  </a:lnTo>
                  <a:lnTo>
                    <a:pt x="583" y="121"/>
                  </a:lnTo>
                  <a:lnTo>
                    <a:pt x="580" y="130"/>
                  </a:lnTo>
                  <a:lnTo>
                    <a:pt x="578" y="141"/>
                  </a:lnTo>
                  <a:lnTo>
                    <a:pt x="575" y="153"/>
                  </a:lnTo>
                  <a:lnTo>
                    <a:pt x="574" y="167"/>
                  </a:lnTo>
                  <a:lnTo>
                    <a:pt x="574" y="184"/>
                  </a:lnTo>
                  <a:lnTo>
                    <a:pt x="573" y="201"/>
                  </a:lnTo>
                  <a:lnTo>
                    <a:pt x="573" y="219"/>
                  </a:lnTo>
                  <a:lnTo>
                    <a:pt x="573" y="473"/>
                  </a:lnTo>
                  <a:lnTo>
                    <a:pt x="573" y="493"/>
                  </a:lnTo>
                  <a:lnTo>
                    <a:pt x="573" y="510"/>
                  </a:lnTo>
                  <a:lnTo>
                    <a:pt x="572" y="528"/>
                  </a:lnTo>
                  <a:lnTo>
                    <a:pt x="571" y="543"/>
                  </a:lnTo>
                  <a:lnTo>
                    <a:pt x="569" y="557"/>
                  </a:lnTo>
                  <a:lnTo>
                    <a:pt x="567" y="569"/>
                  </a:lnTo>
                  <a:lnTo>
                    <a:pt x="564" y="582"/>
                  </a:lnTo>
                  <a:lnTo>
                    <a:pt x="561" y="591"/>
                  </a:lnTo>
                  <a:lnTo>
                    <a:pt x="558" y="601"/>
                  </a:lnTo>
                  <a:lnTo>
                    <a:pt x="555" y="610"/>
                  </a:lnTo>
                  <a:lnTo>
                    <a:pt x="550" y="619"/>
                  </a:lnTo>
                  <a:lnTo>
                    <a:pt x="545" y="628"/>
                  </a:lnTo>
                  <a:lnTo>
                    <a:pt x="540" y="635"/>
                  </a:lnTo>
                  <a:lnTo>
                    <a:pt x="534" y="643"/>
                  </a:lnTo>
                  <a:lnTo>
                    <a:pt x="527" y="650"/>
                  </a:lnTo>
                  <a:lnTo>
                    <a:pt x="520" y="656"/>
                  </a:lnTo>
                  <a:lnTo>
                    <a:pt x="511" y="665"/>
                  </a:lnTo>
                  <a:lnTo>
                    <a:pt x="500" y="674"/>
                  </a:lnTo>
                  <a:lnTo>
                    <a:pt x="487" y="682"/>
                  </a:lnTo>
                  <a:lnTo>
                    <a:pt x="475" y="689"/>
                  </a:lnTo>
                  <a:lnTo>
                    <a:pt x="462" y="696"/>
                  </a:lnTo>
                  <a:lnTo>
                    <a:pt x="449" y="701"/>
                  </a:lnTo>
                  <a:lnTo>
                    <a:pt x="435" y="707"/>
                  </a:lnTo>
                  <a:lnTo>
                    <a:pt x="419" y="712"/>
                  </a:lnTo>
                  <a:lnTo>
                    <a:pt x="404" y="717"/>
                  </a:lnTo>
                  <a:lnTo>
                    <a:pt x="387" y="720"/>
                  </a:lnTo>
                  <a:lnTo>
                    <a:pt x="370" y="723"/>
                  </a:lnTo>
                  <a:lnTo>
                    <a:pt x="352" y="726"/>
                  </a:lnTo>
                  <a:lnTo>
                    <a:pt x="335" y="728"/>
                  </a:lnTo>
                  <a:lnTo>
                    <a:pt x="316" y="730"/>
                  </a:lnTo>
                  <a:lnTo>
                    <a:pt x="296" y="730"/>
                  </a:lnTo>
                  <a:lnTo>
                    <a:pt x="276" y="731"/>
                  </a:lnTo>
                  <a:lnTo>
                    <a:pt x="246" y="730"/>
                  </a:lnTo>
                  <a:lnTo>
                    <a:pt x="217" y="727"/>
                  </a:lnTo>
                  <a:lnTo>
                    <a:pt x="203" y="724"/>
                  </a:lnTo>
                  <a:lnTo>
                    <a:pt x="188" y="722"/>
                  </a:lnTo>
                  <a:lnTo>
                    <a:pt x="175" y="719"/>
                  </a:lnTo>
                  <a:lnTo>
                    <a:pt x="163" y="716"/>
                  </a:lnTo>
                  <a:lnTo>
                    <a:pt x="151" y="711"/>
                  </a:lnTo>
                  <a:lnTo>
                    <a:pt x="139" y="707"/>
                  </a:lnTo>
                  <a:lnTo>
                    <a:pt x="127" y="702"/>
                  </a:lnTo>
                  <a:lnTo>
                    <a:pt x="116" y="697"/>
                  </a:lnTo>
                  <a:lnTo>
                    <a:pt x="105" y="691"/>
                  </a:lnTo>
                  <a:lnTo>
                    <a:pt x="95" y="685"/>
                  </a:lnTo>
                  <a:lnTo>
                    <a:pt x="85" y="678"/>
                  </a:lnTo>
                  <a:lnTo>
                    <a:pt x="75" y="671"/>
                  </a:lnTo>
                  <a:lnTo>
                    <a:pt x="66" y="663"/>
                  </a:lnTo>
                  <a:lnTo>
                    <a:pt x="58" y="655"/>
                  </a:lnTo>
                  <a:lnTo>
                    <a:pt x="50" y="646"/>
                  </a:lnTo>
                  <a:lnTo>
                    <a:pt x="42" y="638"/>
                  </a:lnTo>
                  <a:lnTo>
                    <a:pt x="36" y="629"/>
                  </a:lnTo>
                  <a:lnTo>
                    <a:pt x="30" y="620"/>
                  </a:lnTo>
                  <a:lnTo>
                    <a:pt x="25" y="610"/>
                  </a:lnTo>
                  <a:lnTo>
                    <a:pt x="19" y="600"/>
                  </a:lnTo>
                  <a:lnTo>
                    <a:pt x="15" y="590"/>
                  </a:lnTo>
                  <a:lnTo>
                    <a:pt x="11" y="579"/>
                  </a:lnTo>
                  <a:lnTo>
                    <a:pt x="8" y="569"/>
                  </a:lnTo>
                  <a:lnTo>
                    <a:pt x="5" y="557"/>
                  </a:lnTo>
                  <a:lnTo>
                    <a:pt x="3" y="546"/>
                  </a:lnTo>
                  <a:lnTo>
                    <a:pt x="1" y="534"/>
                  </a:lnTo>
                  <a:lnTo>
                    <a:pt x="0" y="522"/>
                  </a:lnTo>
                  <a:lnTo>
                    <a:pt x="0" y="510"/>
                  </a:lnTo>
                  <a:lnTo>
                    <a:pt x="1" y="498"/>
                  </a:lnTo>
                  <a:lnTo>
                    <a:pt x="3" y="487"/>
                  </a:lnTo>
                  <a:lnTo>
                    <a:pt x="5" y="476"/>
                  </a:lnTo>
                  <a:lnTo>
                    <a:pt x="8" y="466"/>
                  </a:lnTo>
                  <a:lnTo>
                    <a:pt x="12" y="456"/>
                  </a:lnTo>
                  <a:lnTo>
                    <a:pt x="17" y="446"/>
                  </a:lnTo>
                  <a:lnTo>
                    <a:pt x="23" y="438"/>
                  </a:lnTo>
                  <a:lnTo>
                    <a:pt x="30" y="430"/>
                  </a:lnTo>
                  <a:lnTo>
                    <a:pt x="38" y="422"/>
                  </a:lnTo>
                  <a:lnTo>
                    <a:pt x="45" y="416"/>
                  </a:lnTo>
                  <a:lnTo>
                    <a:pt x="54" y="411"/>
                  </a:lnTo>
                  <a:lnTo>
                    <a:pt x="64" y="407"/>
                  </a:lnTo>
                  <a:lnTo>
                    <a:pt x="74" y="402"/>
                  </a:lnTo>
                  <a:lnTo>
                    <a:pt x="84" y="400"/>
                  </a:lnTo>
                  <a:lnTo>
                    <a:pt x="95" y="399"/>
                  </a:lnTo>
                  <a:lnTo>
                    <a:pt x="106" y="398"/>
                  </a:lnTo>
                  <a:lnTo>
                    <a:pt x="115" y="399"/>
                  </a:lnTo>
                  <a:lnTo>
                    <a:pt x="124" y="400"/>
                  </a:lnTo>
                  <a:lnTo>
                    <a:pt x="132" y="401"/>
                  </a:lnTo>
                  <a:lnTo>
                    <a:pt x="140" y="404"/>
                  </a:lnTo>
                  <a:lnTo>
                    <a:pt x="148" y="407"/>
                  </a:lnTo>
                  <a:lnTo>
                    <a:pt x="154" y="411"/>
                  </a:lnTo>
                  <a:lnTo>
                    <a:pt x="161" y="416"/>
                  </a:lnTo>
                  <a:lnTo>
                    <a:pt x="167" y="420"/>
                  </a:lnTo>
                  <a:lnTo>
                    <a:pt x="173" y="427"/>
                  </a:lnTo>
                  <a:lnTo>
                    <a:pt x="177" y="432"/>
                  </a:lnTo>
                  <a:lnTo>
                    <a:pt x="182" y="439"/>
                  </a:lnTo>
                  <a:lnTo>
                    <a:pt x="185" y="446"/>
                  </a:lnTo>
                  <a:lnTo>
                    <a:pt x="187" y="454"/>
                  </a:lnTo>
                  <a:lnTo>
                    <a:pt x="189" y="462"/>
                  </a:lnTo>
                  <a:lnTo>
                    <a:pt x="191" y="469"/>
                  </a:lnTo>
                  <a:lnTo>
                    <a:pt x="192" y="478"/>
                  </a:lnTo>
                  <a:lnTo>
                    <a:pt x="191" y="485"/>
                  </a:lnTo>
                  <a:lnTo>
                    <a:pt x="189" y="491"/>
                  </a:lnTo>
                  <a:lnTo>
                    <a:pt x="188" y="499"/>
                  </a:lnTo>
                  <a:lnTo>
                    <a:pt x="186" y="506"/>
                  </a:lnTo>
                  <a:lnTo>
                    <a:pt x="184" y="513"/>
                  </a:lnTo>
                  <a:lnTo>
                    <a:pt x="181" y="520"/>
                  </a:lnTo>
                  <a:lnTo>
                    <a:pt x="177" y="528"/>
                  </a:lnTo>
                  <a:lnTo>
                    <a:pt x="173" y="535"/>
                  </a:lnTo>
                  <a:lnTo>
                    <a:pt x="169" y="543"/>
                  </a:lnTo>
                  <a:lnTo>
                    <a:pt x="165" y="550"/>
                  </a:lnTo>
                  <a:lnTo>
                    <a:pt x="162" y="555"/>
                  </a:lnTo>
                  <a:lnTo>
                    <a:pt x="159" y="561"/>
                  </a:lnTo>
                  <a:lnTo>
                    <a:pt x="158" y="565"/>
                  </a:lnTo>
                  <a:lnTo>
                    <a:pt x="155" y="569"/>
                  </a:lnTo>
                  <a:lnTo>
                    <a:pt x="154" y="572"/>
                  </a:lnTo>
                  <a:lnTo>
                    <a:pt x="154" y="575"/>
                  </a:lnTo>
                  <a:lnTo>
                    <a:pt x="155" y="579"/>
                  </a:lnTo>
                  <a:lnTo>
                    <a:pt x="156" y="584"/>
                  </a:lnTo>
                  <a:lnTo>
                    <a:pt x="159" y="588"/>
                  </a:lnTo>
                  <a:lnTo>
                    <a:pt x="162" y="593"/>
                  </a:lnTo>
                  <a:lnTo>
                    <a:pt x="166" y="597"/>
                  </a:lnTo>
                  <a:lnTo>
                    <a:pt x="171" y="600"/>
                  </a:lnTo>
                  <a:lnTo>
                    <a:pt x="177" y="605"/>
                  </a:lnTo>
                  <a:lnTo>
                    <a:pt x="184" y="609"/>
                  </a:lnTo>
                  <a:lnTo>
                    <a:pt x="192" y="612"/>
                  </a:lnTo>
                  <a:lnTo>
                    <a:pt x="199" y="616"/>
                  </a:lnTo>
                  <a:lnTo>
                    <a:pt x="208" y="618"/>
                  </a:lnTo>
                  <a:lnTo>
                    <a:pt x="217" y="620"/>
                  </a:lnTo>
                  <a:lnTo>
                    <a:pt x="226" y="622"/>
                  </a:lnTo>
                  <a:lnTo>
                    <a:pt x="236" y="623"/>
                  </a:lnTo>
                  <a:lnTo>
                    <a:pt x="246" y="624"/>
                  </a:lnTo>
                  <a:lnTo>
                    <a:pt x="255" y="624"/>
                  </a:lnTo>
                  <a:lnTo>
                    <a:pt x="272" y="623"/>
                  </a:lnTo>
                  <a:lnTo>
                    <a:pt x="288" y="622"/>
                  </a:lnTo>
                  <a:lnTo>
                    <a:pt x="303" y="619"/>
                  </a:lnTo>
                  <a:lnTo>
                    <a:pt x="316" y="616"/>
                  </a:lnTo>
                  <a:lnTo>
                    <a:pt x="328" y="611"/>
                  </a:lnTo>
                  <a:lnTo>
                    <a:pt x="339" y="605"/>
                  </a:lnTo>
                  <a:lnTo>
                    <a:pt x="348" y="598"/>
                  </a:lnTo>
                  <a:lnTo>
                    <a:pt x="357" y="590"/>
                  </a:lnTo>
                  <a:lnTo>
                    <a:pt x="363" y="582"/>
                  </a:lnTo>
                  <a:lnTo>
                    <a:pt x="370" y="571"/>
                  </a:lnTo>
                  <a:lnTo>
                    <a:pt x="374" y="558"/>
                  </a:lnTo>
                  <a:lnTo>
                    <a:pt x="379" y="545"/>
                  </a:lnTo>
                  <a:lnTo>
                    <a:pt x="382" y="530"/>
                  </a:lnTo>
                  <a:lnTo>
                    <a:pt x="385" y="513"/>
                  </a:lnTo>
                  <a:lnTo>
                    <a:pt x="386" y="496"/>
                  </a:lnTo>
                  <a:lnTo>
                    <a:pt x="386" y="476"/>
                  </a:lnTo>
                  <a:lnTo>
                    <a:pt x="386" y="219"/>
                  </a:lnTo>
                  <a:lnTo>
                    <a:pt x="386" y="200"/>
                  </a:lnTo>
                  <a:lnTo>
                    <a:pt x="385" y="183"/>
                  </a:lnTo>
                  <a:lnTo>
                    <a:pt x="384" y="166"/>
                  </a:lnTo>
                  <a:lnTo>
                    <a:pt x="382" y="152"/>
                  </a:lnTo>
                  <a:lnTo>
                    <a:pt x="380" y="140"/>
                  </a:lnTo>
                  <a:lnTo>
                    <a:pt x="376" y="129"/>
                  </a:lnTo>
                  <a:lnTo>
                    <a:pt x="373" y="120"/>
                  </a:lnTo>
                  <a:lnTo>
                    <a:pt x="369" y="112"/>
                  </a:lnTo>
                  <a:lnTo>
                    <a:pt x="364" y="107"/>
                  </a:lnTo>
                  <a:lnTo>
                    <a:pt x="358" y="101"/>
                  </a:lnTo>
                  <a:lnTo>
                    <a:pt x="351" y="97"/>
                  </a:lnTo>
                  <a:lnTo>
                    <a:pt x="343" y="94"/>
                  </a:lnTo>
                  <a:lnTo>
                    <a:pt x="334" y="90"/>
                  </a:lnTo>
                  <a:lnTo>
                    <a:pt x="324" y="89"/>
                  </a:lnTo>
                  <a:lnTo>
                    <a:pt x="313" y="88"/>
                  </a:lnTo>
                  <a:lnTo>
                    <a:pt x="302" y="87"/>
                  </a:lnTo>
                  <a:lnTo>
                    <a:pt x="298" y="87"/>
                  </a:lnTo>
                  <a:lnTo>
                    <a:pt x="298" y="0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Freeform 184"/>
            <p:cNvSpPr>
              <a:spLocks noEditPoints="1"/>
            </p:cNvSpPr>
            <p:nvPr/>
          </p:nvSpPr>
          <p:spPr bwMode="auto">
            <a:xfrm>
              <a:off x="933" y="1414"/>
              <a:ext cx="113" cy="108"/>
            </a:xfrm>
            <a:custGeom>
              <a:avLst/>
              <a:gdLst/>
              <a:ahLst/>
              <a:cxnLst>
                <a:cxn ang="0">
                  <a:pos x="207" y="465"/>
                </a:cxn>
                <a:cxn ang="0">
                  <a:pos x="231" y="551"/>
                </a:cxn>
                <a:cxn ang="0">
                  <a:pos x="254" y="590"/>
                </a:cxn>
                <a:cxn ang="0">
                  <a:pos x="283" y="621"/>
                </a:cxn>
                <a:cxn ang="0">
                  <a:pos x="316" y="640"/>
                </a:cxn>
                <a:cxn ang="0">
                  <a:pos x="353" y="653"/>
                </a:cxn>
                <a:cxn ang="0">
                  <a:pos x="396" y="655"/>
                </a:cxn>
                <a:cxn ang="0">
                  <a:pos x="437" y="648"/>
                </a:cxn>
                <a:cxn ang="0">
                  <a:pos x="473" y="632"/>
                </a:cxn>
                <a:cxn ang="0">
                  <a:pos x="504" y="606"/>
                </a:cxn>
                <a:cxn ang="0">
                  <a:pos x="534" y="561"/>
                </a:cxn>
                <a:cxn ang="0">
                  <a:pos x="565" y="465"/>
                </a:cxn>
                <a:cxn ang="0">
                  <a:pos x="572" y="339"/>
                </a:cxn>
                <a:cxn ang="0">
                  <a:pos x="553" y="227"/>
                </a:cxn>
                <a:cxn ang="0">
                  <a:pos x="517" y="155"/>
                </a:cxn>
                <a:cxn ang="0">
                  <a:pos x="488" y="124"/>
                </a:cxn>
                <a:cxn ang="0">
                  <a:pos x="455" y="103"/>
                </a:cxn>
                <a:cxn ang="0">
                  <a:pos x="417" y="92"/>
                </a:cxn>
                <a:cxn ang="0">
                  <a:pos x="374" y="90"/>
                </a:cxn>
                <a:cxn ang="0">
                  <a:pos x="333" y="96"/>
                </a:cxn>
                <a:cxn ang="0">
                  <a:pos x="298" y="113"/>
                </a:cxn>
                <a:cxn ang="0">
                  <a:pos x="267" y="138"/>
                </a:cxn>
                <a:cxn ang="0">
                  <a:pos x="242" y="172"/>
                </a:cxn>
                <a:cxn ang="0">
                  <a:pos x="219" y="227"/>
                </a:cxn>
                <a:cxn ang="0">
                  <a:pos x="200" y="339"/>
                </a:cxn>
                <a:cxn ang="0">
                  <a:pos x="2" y="332"/>
                </a:cxn>
                <a:cxn ang="0">
                  <a:pos x="15" y="256"/>
                </a:cxn>
                <a:cxn ang="0">
                  <a:pos x="42" y="189"/>
                </a:cxn>
                <a:cxn ang="0">
                  <a:pos x="81" y="129"/>
                </a:cxn>
                <a:cxn ang="0">
                  <a:pos x="134" y="78"/>
                </a:cxn>
                <a:cxn ang="0">
                  <a:pos x="196" y="39"/>
                </a:cxn>
                <a:cxn ang="0">
                  <a:pos x="265" y="14"/>
                </a:cxn>
                <a:cxn ang="0">
                  <a:pos x="343" y="1"/>
                </a:cxn>
                <a:cxn ang="0">
                  <a:pos x="428" y="1"/>
                </a:cxn>
                <a:cxn ang="0">
                  <a:pos x="506" y="14"/>
                </a:cxn>
                <a:cxn ang="0">
                  <a:pos x="575" y="40"/>
                </a:cxn>
                <a:cxn ang="0">
                  <a:pos x="637" y="79"/>
                </a:cxn>
                <a:cxn ang="0">
                  <a:pos x="690" y="129"/>
                </a:cxn>
                <a:cxn ang="0">
                  <a:pos x="730" y="189"/>
                </a:cxn>
                <a:cxn ang="0">
                  <a:pos x="757" y="256"/>
                </a:cxn>
                <a:cxn ang="0">
                  <a:pos x="770" y="332"/>
                </a:cxn>
                <a:cxn ang="0">
                  <a:pos x="770" y="413"/>
                </a:cxn>
                <a:cxn ang="0">
                  <a:pos x="757" y="489"/>
                </a:cxn>
                <a:cxn ang="0">
                  <a:pos x="730" y="556"/>
                </a:cxn>
                <a:cxn ang="0">
                  <a:pos x="690" y="615"/>
                </a:cxn>
                <a:cxn ang="0">
                  <a:pos x="637" y="666"/>
                </a:cxn>
                <a:cxn ang="0">
                  <a:pos x="575" y="704"/>
                </a:cxn>
                <a:cxn ang="0">
                  <a:pos x="506" y="731"/>
                </a:cxn>
                <a:cxn ang="0">
                  <a:pos x="428" y="743"/>
                </a:cxn>
                <a:cxn ang="0">
                  <a:pos x="343" y="743"/>
                </a:cxn>
                <a:cxn ang="0">
                  <a:pos x="265" y="731"/>
                </a:cxn>
                <a:cxn ang="0">
                  <a:pos x="196" y="704"/>
                </a:cxn>
                <a:cxn ang="0">
                  <a:pos x="134" y="666"/>
                </a:cxn>
                <a:cxn ang="0">
                  <a:pos x="81" y="615"/>
                </a:cxn>
                <a:cxn ang="0">
                  <a:pos x="42" y="556"/>
                </a:cxn>
                <a:cxn ang="0">
                  <a:pos x="15" y="489"/>
                </a:cxn>
                <a:cxn ang="0">
                  <a:pos x="2" y="413"/>
                </a:cxn>
              </a:cxnLst>
              <a:rect l="0" t="0" r="r" b="b"/>
              <a:pathLst>
                <a:path w="772" h="745">
                  <a:moveTo>
                    <a:pt x="200" y="372"/>
                  </a:moveTo>
                  <a:lnTo>
                    <a:pt x="200" y="405"/>
                  </a:lnTo>
                  <a:lnTo>
                    <a:pt x="202" y="436"/>
                  </a:lnTo>
                  <a:lnTo>
                    <a:pt x="207" y="465"/>
                  </a:lnTo>
                  <a:lnTo>
                    <a:pt x="212" y="492"/>
                  </a:lnTo>
                  <a:lnTo>
                    <a:pt x="219" y="517"/>
                  </a:lnTo>
                  <a:lnTo>
                    <a:pt x="227" y="540"/>
                  </a:lnTo>
                  <a:lnTo>
                    <a:pt x="231" y="551"/>
                  </a:lnTo>
                  <a:lnTo>
                    <a:pt x="236" y="562"/>
                  </a:lnTo>
                  <a:lnTo>
                    <a:pt x="242" y="572"/>
                  </a:lnTo>
                  <a:lnTo>
                    <a:pt x="249" y="581"/>
                  </a:lnTo>
                  <a:lnTo>
                    <a:pt x="254" y="590"/>
                  </a:lnTo>
                  <a:lnTo>
                    <a:pt x="261" y="599"/>
                  </a:lnTo>
                  <a:lnTo>
                    <a:pt x="267" y="606"/>
                  </a:lnTo>
                  <a:lnTo>
                    <a:pt x="275" y="613"/>
                  </a:lnTo>
                  <a:lnTo>
                    <a:pt x="283" y="621"/>
                  </a:lnTo>
                  <a:lnTo>
                    <a:pt x="290" y="626"/>
                  </a:lnTo>
                  <a:lnTo>
                    <a:pt x="298" y="632"/>
                  </a:lnTo>
                  <a:lnTo>
                    <a:pt x="307" y="636"/>
                  </a:lnTo>
                  <a:lnTo>
                    <a:pt x="316" y="640"/>
                  </a:lnTo>
                  <a:lnTo>
                    <a:pt x="324" y="645"/>
                  </a:lnTo>
                  <a:lnTo>
                    <a:pt x="333" y="648"/>
                  </a:lnTo>
                  <a:lnTo>
                    <a:pt x="343" y="650"/>
                  </a:lnTo>
                  <a:lnTo>
                    <a:pt x="353" y="653"/>
                  </a:lnTo>
                  <a:lnTo>
                    <a:pt x="364" y="654"/>
                  </a:lnTo>
                  <a:lnTo>
                    <a:pt x="374" y="655"/>
                  </a:lnTo>
                  <a:lnTo>
                    <a:pt x="385" y="655"/>
                  </a:lnTo>
                  <a:lnTo>
                    <a:pt x="396" y="655"/>
                  </a:lnTo>
                  <a:lnTo>
                    <a:pt x="407" y="654"/>
                  </a:lnTo>
                  <a:lnTo>
                    <a:pt x="417" y="653"/>
                  </a:lnTo>
                  <a:lnTo>
                    <a:pt x="427" y="650"/>
                  </a:lnTo>
                  <a:lnTo>
                    <a:pt x="437" y="648"/>
                  </a:lnTo>
                  <a:lnTo>
                    <a:pt x="447" y="645"/>
                  </a:lnTo>
                  <a:lnTo>
                    <a:pt x="455" y="640"/>
                  </a:lnTo>
                  <a:lnTo>
                    <a:pt x="464" y="636"/>
                  </a:lnTo>
                  <a:lnTo>
                    <a:pt x="473" y="632"/>
                  </a:lnTo>
                  <a:lnTo>
                    <a:pt x="481" y="626"/>
                  </a:lnTo>
                  <a:lnTo>
                    <a:pt x="488" y="621"/>
                  </a:lnTo>
                  <a:lnTo>
                    <a:pt x="496" y="613"/>
                  </a:lnTo>
                  <a:lnTo>
                    <a:pt x="504" y="606"/>
                  </a:lnTo>
                  <a:lnTo>
                    <a:pt x="510" y="599"/>
                  </a:lnTo>
                  <a:lnTo>
                    <a:pt x="517" y="590"/>
                  </a:lnTo>
                  <a:lnTo>
                    <a:pt x="523" y="581"/>
                  </a:lnTo>
                  <a:lnTo>
                    <a:pt x="534" y="561"/>
                  </a:lnTo>
                  <a:lnTo>
                    <a:pt x="544" y="540"/>
                  </a:lnTo>
                  <a:lnTo>
                    <a:pt x="553" y="517"/>
                  </a:lnTo>
                  <a:lnTo>
                    <a:pt x="560" y="492"/>
                  </a:lnTo>
                  <a:lnTo>
                    <a:pt x="565" y="465"/>
                  </a:lnTo>
                  <a:lnTo>
                    <a:pt x="570" y="436"/>
                  </a:lnTo>
                  <a:lnTo>
                    <a:pt x="572" y="405"/>
                  </a:lnTo>
                  <a:lnTo>
                    <a:pt x="572" y="372"/>
                  </a:lnTo>
                  <a:lnTo>
                    <a:pt x="572" y="339"/>
                  </a:lnTo>
                  <a:lnTo>
                    <a:pt x="570" y="309"/>
                  </a:lnTo>
                  <a:lnTo>
                    <a:pt x="565" y="280"/>
                  </a:lnTo>
                  <a:lnTo>
                    <a:pt x="560" y="252"/>
                  </a:lnTo>
                  <a:lnTo>
                    <a:pt x="553" y="227"/>
                  </a:lnTo>
                  <a:lnTo>
                    <a:pt x="544" y="204"/>
                  </a:lnTo>
                  <a:lnTo>
                    <a:pt x="534" y="183"/>
                  </a:lnTo>
                  <a:lnTo>
                    <a:pt x="523" y="163"/>
                  </a:lnTo>
                  <a:lnTo>
                    <a:pt x="517" y="155"/>
                  </a:lnTo>
                  <a:lnTo>
                    <a:pt x="510" y="146"/>
                  </a:lnTo>
                  <a:lnTo>
                    <a:pt x="504" y="138"/>
                  </a:lnTo>
                  <a:lnTo>
                    <a:pt x="496" y="130"/>
                  </a:lnTo>
                  <a:lnTo>
                    <a:pt x="488" y="124"/>
                  </a:lnTo>
                  <a:lnTo>
                    <a:pt x="481" y="118"/>
                  </a:lnTo>
                  <a:lnTo>
                    <a:pt x="473" y="113"/>
                  </a:lnTo>
                  <a:lnTo>
                    <a:pt x="464" y="107"/>
                  </a:lnTo>
                  <a:lnTo>
                    <a:pt x="455" y="103"/>
                  </a:lnTo>
                  <a:lnTo>
                    <a:pt x="447" y="100"/>
                  </a:lnTo>
                  <a:lnTo>
                    <a:pt x="437" y="96"/>
                  </a:lnTo>
                  <a:lnTo>
                    <a:pt x="427" y="94"/>
                  </a:lnTo>
                  <a:lnTo>
                    <a:pt x="417" y="92"/>
                  </a:lnTo>
                  <a:lnTo>
                    <a:pt x="407" y="91"/>
                  </a:lnTo>
                  <a:lnTo>
                    <a:pt x="396" y="90"/>
                  </a:lnTo>
                  <a:lnTo>
                    <a:pt x="385" y="90"/>
                  </a:lnTo>
                  <a:lnTo>
                    <a:pt x="374" y="90"/>
                  </a:lnTo>
                  <a:lnTo>
                    <a:pt x="364" y="91"/>
                  </a:lnTo>
                  <a:lnTo>
                    <a:pt x="353" y="92"/>
                  </a:lnTo>
                  <a:lnTo>
                    <a:pt x="343" y="94"/>
                  </a:lnTo>
                  <a:lnTo>
                    <a:pt x="333" y="96"/>
                  </a:lnTo>
                  <a:lnTo>
                    <a:pt x="324" y="100"/>
                  </a:lnTo>
                  <a:lnTo>
                    <a:pt x="316" y="103"/>
                  </a:lnTo>
                  <a:lnTo>
                    <a:pt x="307" y="107"/>
                  </a:lnTo>
                  <a:lnTo>
                    <a:pt x="298" y="113"/>
                  </a:lnTo>
                  <a:lnTo>
                    <a:pt x="290" y="118"/>
                  </a:lnTo>
                  <a:lnTo>
                    <a:pt x="283" y="124"/>
                  </a:lnTo>
                  <a:lnTo>
                    <a:pt x="275" y="130"/>
                  </a:lnTo>
                  <a:lnTo>
                    <a:pt x="267" y="138"/>
                  </a:lnTo>
                  <a:lnTo>
                    <a:pt x="261" y="146"/>
                  </a:lnTo>
                  <a:lnTo>
                    <a:pt x="254" y="155"/>
                  </a:lnTo>
                  <a:lnTo>
                    <a:pt x="249" y="163"/>
                  </a:lnTo>
                  <a:lnTo>
                    <a:pt x="242" y="172"/>
                  </a:lnTo>
                  <a:lnTo>
                    <a:pt x="236" y="182"/>
                  </a:lnTo>
                  <a:lnTo>
                    <a:pt x="231" y="193"/>
                  </a:lnTo>
                  <a:lnTo>
                    <a:pt x="227" y="204"/>
                  </a:lnTo>
                  <a:lnTo>
                    <a:pt x="219" y="227"/>
                  </a:lnTo>
                  <a:lnTo>
                    <a:pt x="212" y="252"/>
                  </a:lnTo>
                  <a:lnTo>
                    <a:pt x="207" y="279"/>
                  </a:lnTo>
                  <a:lnTo>
                    <a:pt x="202" y="309"/>
                  </a:lnTo>
                  <a:lnTo>
                    <a:pt x="200" y="339"/>
                  </a:lnTo>
                  <a:lnTo>
                    <a:pt x="200" y="372"/>
                  </a:lnTo>
                  <a:close/>
                  <a:moveTo>
                    <a:pt x="0" y="372"/>
                  </a:moveTo>
                  <a:lnTo>
                    <a:pt x="0" y="351"/>
                  </a:lnTo>
                  <a:lnTo>
                    <a:pt x="2" y="332"/>
                  </a:lnTo>
                  <a:lnTo>
                    <a:pt x="3" y="312"/>
                  </a:lnTo>
                  <a:lnTo>
                    <a:pt x="7" y="292"/>
                  </a:lnTo>
                  <a:lnTo>
                    <a:pt x="10" y="273"/>
                  </a:lnTo>
                  <a:lnTo>
                    <a:pt x="15" y="256"/>
                  </a:lnTo>
                  <a:lnTo>
                    <a:pt x="21" y="238"/>
                  </a:lnTo>
                  <a:lnTo>
                    <a:pt x="26" y="221"/>
                  </a:lnTo>
                  <a:lnTo>
                    <a:pt x="34" y="204"/>
                  </a:lnTo>
                  <a:lnTo>
                    <a:pt x="42" y="189"/>
                  </a:lnTo>
                  <a:lnTo>
                    <a:pt x="51" y="172"/>
                  </a:lnTo>
                  <a:lnTo>
                    <a:pt x="59" y="158"/>
                  </a:lnTo>
                  <a:lnTo>
                    <a:pt x="70" y="143"/>
                  </a:lnTo>
                  <a:lnTo>
                    <a:pt x="81" y="129"/>
                  </a:lnTo>
                  <a:lnTo>
                    <a:pt x="94" y="115"/>
                  </a:lnTo>
                  <a:lnTo>
                    <a:pt x="107" y="102"/>
                  </a:lnTo>
                  <a:lnTo>
                    <a:pt x="120" y="90"/>
                  </a:lnTo>
                  <a:lnTo>
                    <a:pt x="134" y="78"/>
                  </a:lnTo>
                  <a:lnTo>
                    <a:pt x="149" y="68"/>
                  </a:lnTo>
                  <a:lnTo>
                    <a:pt x="164" y="57"/>
                  </a:lnTo>
                  <a:lnTo>
                    <a:pt x="179" y="48"/>
                  </a:lnTo>
                  <a:lnTo>
                    <a:pt x="196" y="39"/>
                  </a:lnTo>
                  <a:lnTo>
                    <a:pt x="212" y="33"/>
                  </a:lnTo>
                  <a:lnTo>
                    <a:pt x="229" y="25"/>
                  </a:lnTo>
                  <a:lnTo>
                    <a:pt x="246" y="19"/>
                  </a:lnTo>
                  <a:lnTo>
                    <a:pt x="265" y="14"/>
                  </a:lnTo>
                  <a:lnTo>
                    <a:pt x="284" y="10"/>
                  </a:lnTo>
                  <a:lnTo>
                    <a:pt x="302" y="6"/>
                  </a:lnTo>
                  <a:lnTo>
                    <a:pt x="322" y="3"/>
                  </a:lnTo>
                  <a:lnTo>
                    <a:pt x="343" y="1"/>
                  </a:lnTo>
                  <a:lnTo>
                    <a:pt x="364" y="0"/>
                  </a:lnTo>
                  <a:lnTo>
                    <a:pt x="385" y="0"/>
                  </a:lnTo>
                  <a:lnTo>
                    <a:pt x="407" y="0"/>
                  </a:lnTo>
                  <a:lnTo>
                    <a:pt x="428" y="1"/>
                  </a:lnTo>
                  <a:lnTo>
                    <a:pt x="448" y="3"/>
                  </a:lnTo>
                  <a:lnTo>
                    <a:pt x="467" y="6"/>
                  </a:lnTo>
                  <a:lnTo>
                    <a:pt x="486" y="10"/>
                  </a:lnTo>
                  <a:lnTo>
                    <a:pt x="506" y="14"/>
                  </a:lnTo>
                  <a:lnTo>
                    <a:pt x="523" y="19"/>
                  </a:lnTo>
                  <a:lnTo>
                    <a:pt x="541" y="25"/>
                  </a:lnTo>
                  <a:lnTo>
                    <a:pt x="559" y="33"/>
                  </a:lnTo>
                  <a:lnTo>
                    <a:pt x="575" y="40"/>
                  </a:lnTo>
                  <a:lnTo>
                    <a:pt x="592" y="48"/>
                  </a:lnTo>
                  <a:lnTo>
                    <a:pt x="607" y="58"/>
                  </a:lnTo>
                  <a:lnTo>
                    <a:pt x="622" y="68"/>
                  </a:lnTo>
                  <a:lnTo>
                    <a:pt x="637" y="79"/>
                  </a:lnTo>
                  <a:lnTo>
                    <a:pt x="651" y="90"/>
                  </a:lnTo>
                  <a:lnTo>
                    <a:pt x="665" y="103"/>
                  </a:lnTo>
                  <a:lnTo>
                    <a:pt x="677" y="115"/>
                  </a:lnTo>
                  <a:lnTo>
                    <a:pt x="690" y="129"/>
                  </a:lnTo>
                  <a:lnTo>
                    <a:pt x="701" y="144"/>
                  </a:lnTo>
                  <a:lnTo>
                    <a:pt x="712" y="158"/>
                  </a:lnTo>
                  <a:lnTo>
                    <a:pt x="721" y="173"/>
                  </a:lnTo>
                  <a:lnTo>
                    <a:pt x="730" y="189"/>
                  </a:lnTo>
                  <a:lnTo>
                    <a:pt x="738" y="205"/>
                  </a:lnTo>
                  <a:lnTo>
                    <a:pt x="745" y="222"/>
                  </a:lnTo>
                  <a:lnTo>
                    <a:pt x="751" y="238"/>
                  </a:lnTo>
                  <a:lnTo>
                    <a:pt x="757" y="256"/>
                  </a:lnTo>
                  <a:lnTo>
                    <a:pt x="761" y="274"/>
                  </a:lnTo>
                  <a:lnTo>
                    <a:pt x="765" y="293"/>
                  </a:lnTo>
                  <a:lnTo>
                    <a:pt x="768" y="312"/>
                  </a:lnTo>
                  <a:lnTo>
                    <a:pt x="770" y="332"/>
                  </a:lnTo>
                  <a:lnTo>
                    <a:pt x="771" y="351"/>
                  </a:lnTo>
                  <a:lnTo>
                    <a:pt x="772" y="372"/>
                  </a:lnTo>
                  <a:lnTo>
                    <a:pt x="771" y="393"/>
                  </a:lnTo>
                  <a:lnTo>
                    <a:pt x="770" y="413"/>
                  </a:lnTo>
                  <a:lnTo>
                    <a:pt x="768" y="433"/>
                  </a:lnTo>
                  <a:lnTo>
                    <a:pt x="765" y="451"/>
                  </a:lnTo>
                  <a:lnTo>
                    <a:pt x="761" y="470"/>
                  </a:lnTo>
                  <a:lnTo>
                    <a:pt x="757" y="489"/>
                  </a:lnTo>
                  <a:lnTo>
                    <a:pt x="751" y="506"/>
                  </a:lnTo>
                  <a:lnTo>
                    <a:pt x="745" y="523"/>
                  </a:lnTo>
                  <a:lnTo>
                    <a:pt x="738" y="539"/>
                  </a:lnTo>
                  <a:lnTo>
                    <a:pt x="730" y="556"/>
                  </a:lnTo>
                  <a:lnTo>
                    <a:pt x="721" y="571"/>
                  </a:lnTo>
                  <a:lnTo>
                    <a:pt x="712" y="587"/>
                  </a:lnTo>
                  <a:lnTo>
                    <a:pt x="701" y="601"/>
                  </a:lnTo>
                  <a:lnTo>
                    <a:pt x="690" y="615"/>
                  </a:lnTo>
                  <a:lnTo>
                    <a:pt x="677" y="628"/>
                  </a:lnTo>
                  <a:lnTo>
                    <a:pt x="665" y="642"/>
                  </a:lnTo>
                  <a:lnTo>
                    <a:pt x="651" y="655"/>
                  </a:lnTo>
                  <a:lnTo>
                    <a:pt x="637" y="666"/>
                  </a:lnTo>
                  <a:lnTo>
                    <a:pt x="622" y="677"/>
                  </a:lnTo>
                  <a:lnTo>
                    <a:pt x="607" y="687"/>
                  </a:lnTo>
                  <a:lnTo>
                    <a:pt x="592" y="696"/>
                  </a:lnTo>
                  <a:lnTo>
                    <a:pt x="575" y="704"/>
                  </a:lnTo>
                  <a:lnTo>
                    <a:pt x="559" y="712"/>
                  </a:lnTo>
                  <a:lnTo>
                    <a:pt x="541" y="718"/>
                  </a:lnTo>
                  <a:lnTo>
                    <a:pt x="523" y="725"/>
                  </a:lnTo>
                  <a:lnTo>
                    <a:pt x="506" y="731"/>
                  </a:lnTo>
                  <a:lnTo>
                    <a:pt x="486" y="735"/>
                  </a:lnTo>
                  <a:lnTo>
                    <a:pt x="467" y="738"/>
                  </a:lnTo>
                  <a:lnTo>
                    <a:pt x="448" y="742"/>
                  </a:lnTo>
                  <a:lnTo>
                    <a:pt x="428" y="743"/>
                  </a:lnTo>
                  <a:lnTo>
                    <a:pt x="407" y="744"/>
                  </a:lnTo>
                  <a:lnTo>
                    <a:pt x="385" y="745"/>
                  </a:lnTo>
                  <a:lnTo>
                    <a:pt x="364" y="744"/>
                  </a:lnTo>
                  <a:lnTo>
                    <a:pt x="343" y="743"/>
                  </a:lnTo>
                  <a:lnTo>
                    <a:pt x="322" y="742"/>
                  </a:lnTo>
                  <a:lnTo>
                    <a:pt x="302" y="738"/>
                  </a:lnTo>
                  <a:lnTo>
                    <a:pt x="284" y="735"/>
                  </a:lnTo>
                  <a:lnTo>
                    <a:pt x="265" y="731"/>
                  </a:lnTo>
                  <a:lnTo>
                    <a:pt x="246" y="725"/>
                  </a:lnTo>
                  <a:lnTo>
                    <a:pt x="229" y="718"/>
                  </a:lnTo>
                  <a:lnTo>
                    <a:pt x="212" y="712"/>
                  </a:lnTo>
                  <a:lnTo>
                    <a:pt x="196" y="704"/>
                  </a:lnTo>
                  <a:lnTo>
                    <a:pt x="179" y="696"/>
                  </a:lnTo>
                  <a:lnTo>
                    <a:pt x="164" y="687"/>
                  </a:lnTo>
                  <a:lnTo>
                    <a:pt x="149" y="677"/>
                  </a:lnTo>
                  <a:lnTo>
                    <a:pt x="134" y="666"/>
                  </a:lnTo>
                  <a:lnTo>
                    <a:pt x="120" y="655"/>
                  </a:lnTo>
                  <a:lnTo>
                    <a:pt x="107" y="642"/>
                  </a:lnTo>
                  <a:lnTo>
                    <a:pt x="94" y="628"/>
                  </a:lnTo>
                  <a:lnTo>
                    <a:pt x="81" y="615"/>
                  </a:lnTo>
                  <a:lnTo>
                    <a:pt x="70" y="601"/>
                  </a:lnTo>
                  <a:lnTo>
                    <a:pt x="59" y="587"/>
                  </a:lnTo>
                  <a:lnTo>
                    <a:pt x="51" y="571"/>
                  </a:lnTo>
                  <a:lnTo>
                    <a:pt x="42" y="556"/>
                  </a:lnTo>
                  <a:lnTo>
                    <a:pt x="34" y="539"/>
                  </a:lnTo>
                  <a:lnTo>
                    <a:pt x="26" y="523"/>
                  </a:lnTo>
                  <a:lnTo>
                    <a:pt x="21" y="506"/>
                  </a:lnTo>
                  <a:lnTo>
                    <a:pt x="15" y="489"/>
                  </a:lnTo>
                  <a:lnTo>
                    <a:pt x="10" y="470"/>
                  </a:lnTo>
                  <a:lnTo>
                    <a:pt x="7" y="451"/>
                  </a:lnTo>
                  <a:lnTo>
                    <a:pt x="3" y="433"/>
                  </a:lnTo>
                  <a:lnTo>
                    <a:pt x="2" y="413"/>
                  </a:lnTo>
                  <a:lnTo>
                    <a:pt x="0" y="393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Freeform 185"/>
            <p:cNvSpPr>
              <a:spLocks/>
            </p:cNvSpPr>
            <p:nvPr/>
          </p:nvSpPr>
          <p:spPr bwMode="auto">
            <a:xfrm>
              <a:off x="1054" y="1419"/>
              <a:ext cx="50" cy="99"/>
            </a:xfrm>
            <a:custGeom>
              <a:avLst/>
              <a:gdLst/>
              <a:ahLst/>
              <a:cxnLst>
                <a:cxn ang="0">
                  <a:pos x="352" y="87"/>
                </a:cxn>
                <a:cxn ang="0">
                  <a:pos x="330" y="89"/>
                </a:cxn>
                <a:cxn ang="0">
                  <a:pos x="312" y="94"/>
                </a:cxn>
                <a:cxn ang="0">
                  <a:pos x="297" y="101"/>
                </a:cxn>
                <a:cxn ang="0">
                  <a:pos x="286" y="111"/>
                </a:cxn>
                <a:cxn ang="0">
                  <a:pos x="279" y="127"/>
                </a:cxn>
                <a:cxn ang="0">
                  <a:pos x="273" y="150"/>
                </a:cxn>
                <a:cxn ang="0">
                  <a:pos x="270" y="180"/>
                </a:cxn>
                <a:cxn ang="0">
                  <a:pos x="270" y="219"/>
                </a:cxn>
                <a:cxn ang="0">
                  <a:pos x="270" y="513"/>
                </a:cxn>
                <a:cxn ang="0">
                  <a:pos x="272" y="547"/>
                </a:cxn>
                <a:cxn ang="0">
                  <a:pos x="275" y="575"/>
                </a:cxn>
                <a:cxn ang="0">
                  <a:pos x="282" y="594"/>
                </a:cxn>
                <a:cxn ang="0">
                  <a:pos x="291" y="606"/>
                </a:cxn>
                <a:cxn ang="0">
                  <a:pos x="304" y="615"/>
                </a:cxn>
                <a:cxn ang="0">
                  <a:pos x="320" y="621"/>
                </a:cxn>
                <a:cxn ang="0">
                  <a:pos x="340" y="624"/>
                </a:cxn>
                <a:cxn ang="0">
                  <a:pos x="352" y="712"/>
                </a:cxn>
                <a:cxn ang="0">
                  <a:pos x="2" y="626"/>
                </a:cxn>
                <a:cxn ang="0">
                  <a:pos x="24" y="623"/>
                </a:cxn>
                <a:cxn ang="0">
                  <a:pos x="42" y="618"/>
                </a:cxn>
                <a:cxn ang="0">
                  <a:pos x="57" y="611"/>
                </a:cxn>
                <a:cxn ang="0">
                  <a:pos x="66" y="601"/>
                </a:cxn>
                <a:cxn ang="0">
                  <a:pos x="74" y="586"/>
                </a:cxn>
                <a:cxn ang="0">
                  <a:pos x="79" y="563"/>
                </a:cxn>
                <a:cxn ang="0">
                  <a:pos x="82" y="532"/>
                </a:cxn>
                <a:cxn ang="0">
                  <a:pos x="83" y="494"/>
                </a:cxn>
                <a:cxn ang="0">
                  <a:pos x="83" y="199"/>
                </a:cxn>
                <a:cxn ang="0">
                  <a:pos x="81" y="164"/>
                </a:cxn>
                <a:cxn ang="0">
                  <a:pos x="76" y="136"/>
                </a:cxn>
                <a:cxn ang="0">
                  <a:pos x="70" y="118"/>
                </a:cxn>
                <a:cxn ang="0">
                  <a:pos x="61" y="106"/>
                </a:cxn>
                <a:cxn ang="0">
                  <a:pos x="49" y="97"/>
                </a:cxn>
                <a:cxn ang="0">
                  <a:pos x="32" y="91"/>
                </a:cxn>
                <a:cxn ang="0">
                  <a:pos x="13" y="87"/>
                </a:cxn>
                <a:cxn ang="0">
                  <a:pos x="0" y="0"/>
                </a:cxn>
              </a:cxnLst>
              <a:rect l="0" t="0" r="r" b="b"/>
              <a:pathLst>
                <a:path w="352" h="712">
                  <a:moveTo>
                    <a:pt x="352" y="0"/>
                  </a:moveTo>
                  <a:lnTo>
                    <a:pt x="352" y="87"/>
                  </a:lnTo>
                  <a:lnTo>
                    <a:pt x="340" y="87"/>
                  </a:lnTo>
                  <a:lnTo>
                    <a:pt x="330" y="89"/>
                  </a:lnTo>
                  <a:lnTo>
                    <a:pt x="320" y="91"/>
                  </a:lnTo>
                  <a:lnTo>
                    <a:pt x="312" y="94"/>
                  </a:lnTo>
                  <a:lnTo>
                    <a:pt x="304" y="97"/>
                  </a:lnTo>
                  <a:lnTo>
                    <a:pt x="297" y="101"/>
                  </a:lnTo>
                  <a:lnTo>
                    <a:pt x="292" y="106"/>
                  </a:lnTo>
                  <a:lnTo>
                    <a:pt x="286" y="111"/>
                  </a:lnTo>
                  <a:lnTo>
                    <a:pt x="282" y="118"/>
                  </a:lnTo>
                  <a:lnTo>
                    <a:pt x="279" y="127"/>
                  </a:lnTo>
                  <a:lnTo>
                    <a:pt x="276" y="138"/>
                  </a:lnTo>
                  <a:lnTo>
                    <a:pt x="273" y="150"/>
                  </a:lnTo>
                  <a:lnTo>
                    <a:pt x="272" y="164"/>
                  </a:lnTo>
                  <a:lnTo>
                    <a:pt x="270" y="180"/>
                  </a:lnTo>
                  <a:lnTo>
                    <a:pt x="270" y="199"/>
                  </a:lnTo>
                  <a:lnTo>
                    <a:pt x="270" y="219"/>
                  </a:lnTo>
                  <a:lnTo>
                    <a:pt x="270" y="494"/>
                  </a:lnTo>
                  <a:lnTo>
                    <a:pt x="270" y="513"/>
                  </a:lnTo>
                  <a:lnTo>
                    <a:pt x="270" y="531"/>
                  </a:lnTo>
                  <a:lnTo>
                    <a:pt x="272" y="547"/>
                  </a:lnTo>
                  <a:lnTo>
                    <a:pt x="273" y="562"/>
                  </a:lnTo>
                  <a:lnTo>
                    <a:pt x="275" y="575"/>
                  </a:lnTo>
                  <a:lnTo>
                    <a:pt x="279" y="585"/>
                  </a:lnTo>
                  <a:lnTo>
                    <a:pt x="282" y="594"/>
                  </a:lnTo>
                  <a:lnTo>
                    <a:pt x="286" y="600"/>
                  </a:lnTo>
                  <a:lnTo>
                    <a:pt x="291" y="606"/>
                  </a:lnTo>
                  <a:lnTo>
                    <a:pt x="297" y="611"/>
                  </a:lnTo>
                  <a:lnTo>
                    <a:pt x="304" y="615"/>
                  </a:lnTo>
                  <a:lnTo>
                    <a:pt x="312" y="618"/>
                  </a:lnTo>
                  <a:lnTo>
                    <a:pt x="320" y="621"/>
                  </a:lnTo>
                  <a:lnTo>
                    <a:pt x="329" y="623"/>
                  </a:lnTo>
                  <a:lnTo>
                    <a:pt x="340" y="624"/>
                  </a:lnTo>
                  <a:lnTo>
                    <a:pt x="352" y="626"/>
                  </a:lnTo>
                  <a:lnTo>
                    <a:pt x="352" y="712"/>
                  </a:lnTo>
                  <a:lnTo>
                    <a:pt x="0" y="712"/>
                  </a:lnTo>
                  <a:lnTo>
                    <a:pt x="2" y="626"/>
                  </a:lnTo>
                  <a:lnTo>
                    <a:pt x="13" y="624"/>
                  </a:lnTo>
                  <a:lnTo>
                    <a:pt x="24" y="623"/>
                  </a:lnTo>
                  <a:lnTo>
                    <a:pt x="33" y="621"/>
                  </a:lnTo>
                  <a:lnTo>
                    <a:pt x="42" y="618"/>
                  </a:lnTo>
                  <a:lnTo>
                    <a:pt x="49" y="615"/>
                  </a:lnTo>
                  <a:lnTo>
                    <a:pt x="57" y="611"/>
                  </a:lnTo>
                  <a:lnTo>
                    <a:pt x="62" y="607"/>
                  </a:lnTo>
                  <a:lnTo>
                    <a:pt x="66" y="601"/>
                  </a:lnTo>
                  <a:lnTo>
                    <a:pt x="71" y="595"/>
                  </a:lnTo>
                  <a:lnTo>
                    <a:pt x="74" y="586"/>
                  </a:lnTo>
                  <a:lnTo>
                    <a:pt x="76" y="575"/>
                  </a:lnTo>
                  <a:lnTo>
                    <a:pt x="79" y="563"/>
                  </a:lnTo>
                  <a:lnTo>
                    <a:pt x="81" y="549"/>
                  </a:lnTo>
                  <a:lnTo>
                    <a:pt x="82" y="532"/>
                  </a:lnTo>
                  <a:lnTo>
                    <a:pt x="83" y="513"/>
                  </a:lnTo>
                  <a:lnTo>
                    <a:pt x="83" y="494"/>
                  </a:lnTo>
                  <a:lnTo>
                    <a:pt x="83" y="219"/>
                  </a:lnTo>
                  <a:lnTo>
                    <a:pt x="83" y="199"/>
                  </a:lnTo>
                  <a:lnTo>
                    <a:pt x="82" y="180"/>
                  </a:lnTo>
                  <a:lnTo>
                    <a:pt x="81" y="164"/>
                  </a:lnTo>
                  <a:lnTo>
                    <a:pt x="79" y="149"/>
                  </a:lnTo>
                  <a:lnTo>
                    <a:pt x="76" y="136"/>
                  </a:lnTo>
                  <a:lnTo>
                    <a:pt x="73" y="125"/>
                  </a:lnTo>
                  <a:lnTo>
                    <a:pt x="70" y="118"/>
                  </a:lnTo>
                  <a:lnTo>
                    <a:pt x="66" y="110"/>
                  </a:lnTo>
                  <a:lnTo>
                    <a:pt x="61" y="106"/>
                  </a:lnTo>
                  <a:lnTo>
                    <a:pt x="55" y="101"/>
                  </a:lnTo>
                  <a:lnTo>
                    <a:pt x="49" y="97"/>
                  </a:lnTo>
                  <a:lnTo>
                    <a:pt x="41" y="94"/>
                  </a:lnTo>
                  <a:lnTo>
                    <a:pt x="32" y="91"/>
                  </a:lnTo>
                  <a:lnTo>
                    <a:pt x="22" y="89"/>
                  </a:lnTo>
                  <a:lnTo>
                    <a:pt x="13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Freeform 186"/>
            <p:cNvSpPr>
              <a:spLocks/>
            </p:cNvSpPr>
            <p:nvPr/>
          </p:nvSpPr>
          <p:spPr bwMode="auto">
            <a:xfrm>
              <a:off x="1113" y="1419"/>
              <a:ext cx="104" cy="99"/>
            </a:xfrm>
            <a:custGeom>
              <a:avLst/>
              <a:gdLst/>
              <a:ahLst/>
              <a:cxnLst>
                <a:cxn ang="0">
                  <a:pos x="0" y="626"/>
                </a:cxn>
                <a:cxn ang="0">
                  <a:pos x="23" y="623"/>
                </a:cxn>
                <a:cxn ang="0">
                  <a:pos x="42" y="618"/>
                </a:cxn>
                <a:cxn ang="0">
                  <a:pos x="56" y="611"/>
                </a:cxn>
                <a:cxn ang="0">
                  <a:pos x="67" y="600"/>
                </a:cxn>
                <a:cxn ang="0">
                  <a:pos x="74" y="585"/>
                </a:cxn>
                <a:cxn ang="0">
                  <a:pos x="79" y="562"/>
                </a:cxn>
                <a:cxn ang="0">
                  <a:pos x="82" y="531"/>
                </a:cxn>
                <a:cxn ang="0">
                  <a:pos x="84" y="494"/>
                </a:cxn>
                <a:cxn ang="0">
                  <a:pos x="84" y="199"/>
                </a:cxn>
                <a:cxn ang="0">
                  <a:pos x="81" y="164"/>
                </a:cxn>
                <a:cxn ang="0">
                  <a:pos x="77" y="138"/>
                </a:cxn>
                <a:cxn ang="0">
                  <a:pos x="70" y="118"/>
                </a:cxn>
                <a:cxn ang="0">
                  <a:pos x="62" y="106"/>
                </a:cxn>
                <a:cxn ang="0">
                  <a:pos x="49" y="97"/>
                </a:cxn>
                <a:cxn ang="0">
                  <a:pos x="33" y="91"/>
                </a:cxn>
                <a:cxn ang="0">
                  <a:pos x="12" y="88"/>
                </a:cxn>
                <a:cxn ang="0">
                  <a:pos x="0" y="0"/>
                </a:cxn>
                <a:cxn ang="0">
                  <a:pos x="548" y="406"/>
                </a:cxn>
                <a:cxn ang="0">
                  <a:pos x="548" y="196"/>
                </a:cxn>
                <a:cxn ang="0">
                  <a:pos x="545" y="162"/>
                </a:cxn>
                <a:cxn ang="0">
                  <a:pos x="541" y="135"/>
                </a:cxn>
                <a:cxn ang="0">
                  <a:pos x="534" y="116"/>
                </a:cxn>
                <a:cxn ang="0">
                  <a:pos x="526" y="104"/>
                </a:cxn>
                <a:cxn ang="0">
                  <a:pos x="514" y="95"/>
                </a:cxn>
                <a:cxn ang="0">
                  <a:pos x="496" y="89"/>
                </a:cxn>
                <a:cxn ang="0">
                  <a:pos x="476" y="86"/>
                </a:cxn>
                <a:cxn ang="0">
                  <a:pos x="464" y="0"/>
                </a:cxn>
                <a:cxn ang="0">
                  <a:pos x="728" y="87"/>
                </a:cxn>
                <a:cxn ang="0">
                  <a:pos x="706" y="89"/>
                </a:cxn>
                <a:cxn ang="0">
                  <a:pos x="688" y="94"/>
                </a:cxn>
                <a:cxn ang="0">
                  <a:pos x="674" y="101"/>
                </a:cxn>
                <a:cxn ang="0">
                  <a:pos x="663" y="110"/>
                </a:cxn>
                <a:cxn ang="0">
                  <a:pos x="655" y="125"/>
                </a:cxn>
                <a:cxn ang="0">
                  <a:pos x="651" y="149"/>
                </a:cxn>
                <a:cxn ang="0">
                  <a:pos x="648" y="180"/>
                </a:cxn>
                <a:cxn ang="0">
                  <a:pos x="647" y="219"/>
                </a:cxn>
                <a:cxn ang="0">
                  <a:pos x="515" y="712"/>
                </a:cxn>
                <a:cxn ang="0">
                  <a:pos x="181" y="495"/>
                </a:cxn>
                <a:cxn ang="0">
                  <a:pos x="183" y="534"/>
                </a:cxn>
                <a:cxn ang="0">
                  <a:pos x="186" y="565"/>
                </a:cxn>
                <a:cxn ang="0">
                  <a:pos x="191" y="588"/>
                </a:cxn>
                <a:cxn ang="0">
                  <a:pos x="199" y="604"/>
                </a:cxn>
                <a:cxn ang="0">
                  <a:pos x="209" y="613"/>
                </a:cxn>
                <a:cxn ang="0">
                  <a:pos x="223" y="621"/>
                </a:cxn>
                <a:cxn ang="0">
                  <a:pos x="242" y="626"/>
                </a:cxn>
                <a:cxn ang="0">
                  <a:pos x="264" y="627"/>
                </a:cxn>
                <a:cxn ang="0">
                  <a:pos x="0" y="712"/>
                </a:cxn>
              </a:cxnLst>
              <a:rect l="0" t="0" r="r" b="b"/>
              <a:pathLst>
                <a:path w="728" h="712">
                  <a:moveTo>
                    <a:pt x="0" y="712"/>
                  </a:moveTo>
                  <a:lnTo>
                    <a:pt x="0" y="626"/>
                  </a:lnTo>
                  <a:lnTo>
                    <a:pt x="12" y="624"/>
                  </a:lnTo>
                  <a:lnTo>
                    <a:pt x="23" y="623"/>
                  </a:lnTo>
                  <a:lnTo>
                    <a:pt x="33" y="621"/>
                  </a:lnTo>
                  <a:lnTo>
                    <a:pt x="42" y="618"/>
                  </a:lnTo>
                  <a:lnTo>
                    <a:pt x="49" y="615"/>
                  </a:lnTo>
                  <a:lnTo>
                    <a:pt x="56" y="611"/>
                  </a:lnTo>
                  <a:lnTo>
                    <a:pt x="62" y="606"/>
                  </a:lnTo>
                  <a:lnTo>
                    <a:pt x="67" y="600"/>
                  </a:lnTo>
                  <a:lnTo>
                    <a:pt x="70" y="594"/>
                  </a:lnTo>
                  <a:lnTo>
                    <a:pt x="74" y="585"/>
                  </a:lnTo>
                  <a:lnTo>
                    <a:pt x="77" y="575"/>
                  </a:lnTo>
                  <a:lnTo>
                    <a:pt x="79" y="562"/>
                  </a:lnTo>
                  <a:lnTo>
                    <a:pt x="81" y="547"/>
                  </a:lnTo>
                  <a:lnTo>
                    <a:pt x="82" y="531"/>
                  </a:lnTo>
                  <a:lnTo>
                    <a:pt x="84" y="513"/>
                  </a:lnTo>
                  <a:lnTo>
                    <a:pt x="84" y="494"/>
                  </a:lnTo>
                  <a:lnTo>
                    <a:pt x="84" y="219"/>
                  </a:lnTo>
                  <a:lnTo>
                    <a:pt x="84" y="199"/>
                  </a:lnTo>
                  <a:lnTo>
                    <a:pt x="82" y="180"/>
                  </a:lnTo>
                  <a:lnTo>
                    <a:pt x="81" y="164"/>
                  </a:lnTo>
                  <a:lnTo>
                    <a:pt x="79" y="150"/>
                  </a:lnTo>
                  <a:lnTo>
                    <a:pt x="77" y="138"/>
                  </a:lnTo>
                  <a:lnTo>
                    <a:pt x="74" y="127"/>
                  </a:lnTo>
                  <a:lnTo>
                    <a:pt x="70" y="118"/>
                  </a:lnTo>
                  <a:lnTo>
                    <a:pt x="67" y="111"/>
                  </a:lnTo>
                  <a:lnTo>
                    <a:pt x="62" y="106"/>
                  </a:lnTo>
                  <a:lnTo>
                    <a:pt x="56" y="101"/>
                  </a:lnTo>
                  <a:lnTo>
                    <a:pt x="49" y="97"/>
                  </a:lnTo>
                  <a:lnTo>
                    <a:pt x="42" y="94"/>
                  </a:lnTo>
                  <a:lnTo>
                    <a:pt x="33" y="91"/>
                  </a:lnTo>
                  <a:lnTo>
                    <a:pt x="23" y="89"/>
                  </a:lnTo>
                  <a:lnTo>
                    <a:pt x="12" y="88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02" y="0"/>
                  </a:lnTo>
                  <a:lnTo>
                    <a:pt x="548" y="406"/>
                  </a:lnTo>
                  <a:lnTo>
                    <a:pt x="548" y="217"/>
                  </a:lnTo>
                  <a:lnTo>
                    <a:pt x="548" y="196"/>
                  </a:lnTo>
                  <a:lnTo>
                    <a:pt x="547" y="178"/>
                  </a:lnTo>
                  <a:lnTo>
                    <a:pt x="545" y="162"/>
                  </a:lnTo>
                  <a:lnTo>
                    <a:pt x="543" y="147"/>
                  </a:lnTo>
                  <a:lnTo>
                    <a:pt x="541" y="135"/>
                  </a:lnTo>
                  <a:lnTo>
                    <a:pt x="538" y="124"/>
                  </a:lnTo>
                  <a:lnTo>
                    <a:pt x="534" y="116"/>
                  </a:lnTo>
                  <a:lnTo>
                    <a:pt x="531" y="109"/>
                  </a:lnTo>
                  <a:lnTo>
                    <a:pt x="526" y="104"/>
                  </a:lnTo>
                  <a:lnTo>
                    <a:pt x="520" y="99"/>
                  </a:lnTo>
                  <a:lnTo>
                    <a:pt x="514" y="95"/>
                  </a:lnTo>
                  <a:lnTo>
                    <a:pt x="506" y="91"/>
                  </a:lnTo>
                  <a:lnTo>
                    <a:pt x="496" y="89"/>
                  </a:lnTo>
                  <a:lnTo>
                    <a:pt x="487" y="87"/>
                  </a:lnTo>
                  <a:lnTo>
                    <a:pt x="476" y="86"/>
                  </a:lnTo>
                  <a:lnTo>
                    <a:pt x="464" y="85"/>
                  </a:lnTo>
                  <a:lnTo>
                    <a:pt x="464" y="0"/>
                  </a:lnTo>
                  <a:lnTo>
                    <a:pt x="728" y="0"/>
                  </a:lnTo>
                  <a:lnTo>
                    <a:pt x="728" y="87"/>
                  </a:lnTo>
                  <a:lnTo>
                    <a:pt x="717" y="87"/>
                  </a:lnTo>
                  <a:lnTo>
                    <a:pt x="706" y="89"/>
                  </a:lnTo>
                  <a:lnTo>
                    <a:pt x="697" y="91"/>
                  </a:lnTo>
                  <a:lnTo>
                    <a:pt x="688" y="94"/>
                  </a:lnTo>
                  <a:lnTo>
                    <a:pt x="681" y="97"/>
                  </a:lnTo>
                  <a:lnTo>
                    <a:pt x="674" y="101"/>
                  </a:lnTo>
                  <a:lnTo>
                    <a:pt x="669" y="106"/>
                  </a:lnTo>
                  <a:lnTo>
                    <a:pt x="663" y="110"/>
                  </a:lnTo>
                  <a:lnTo>
                    <a:pt x="660" y="118"/>
                  </a:lnTo>
                  <a:lnTo>
                    <a:pt x="655" y="125"/>
                  </a:lnTo>
                  <a:lnTo>
                    <a:pt x="653" y="136"/>
                  </a:lnTo>
                  <a:lnTo>
                    <a:pt x="651" y="149"/>
                  </a:lnTo>
                  <a:lnTo>
                    <a:pt x="649" y="164"/>
                  </a:lnTo>
                  <a:lnTo>
                    <a:pt x="648" y="180"/>
                  </a:lnTo>
                  <a:lnTo>
                    <a:pt x="647" y="199"/>
                  </a:lnTo>
                  <a:lnTo>
                    <a:pt x="647" y="219"/>
                  </a:lnTo>
                  <a:lnTo>
                    <a:pt x="647" y="712"/>
                  </a:lnTo>
                  <a:lnTo>
                    <a:pt x="515" y="712"/>
                  </a:lnTo>
                  <a:lnTo>
                    <a:pt x="181" y="165"/>
                  </a:lnTo>
                  <a:lnTo>
                    <a:pt x="181" y="495"/>
                  </a:lnTo>
                  <a:lnTo>
                    <a:pt x="181" y="516"/>
                  </a:lnTo>
                  <a:lnTo>
                    <a:pt x="183" y="534"/>
                  </a:lnTo>
                  <a:lnTo>
                    <a:pt x="184" y="551"/>
                  </a:lnTo>
                  <a:lnTo>
                    <a:pt x="186" y="565"/>
                  </a:lnTo>
                  <a:lnTo>
                    <a:pt x="188" y="577"/>
                  </a:lnTo>
                  <a:lnTo>
                    <a:pt x="191" y="588"/>
                  </a:lnTo>
                  <a:lnTo>
                    <a:pt x="195" y="597"/>
                  </a:lnTo>
                  <a:lnTo>
                    <a:pt x="199" y="604"/>
                  </a:lnTo>
                  <a:lnTo>
                    <a:pt x="203" y="609"/>
                  </a:lnTo>
                  <a:lnTo>
                    <a:pt x="209" y="613"/>
                  </a:lnTo>
                  <a:lnTo>
                    <a:pt x="216" y="618"/>
                  </a:lnTo>
                  <a:lnTo>
                    <a:pt x="223" y="621"/>
                  </a:lnTo>
                  <a:lnTo>
                    <a:pt x="232" y="623"/>
                  </a:lnTo>
                  <a:lnTo>
                    <a:pt x="242" y="626"/>
                  </a:lnTo>
                  <a:lnTo>
                    <a:pt x="253" y="627"/>
                  </a:lnTo>
                  <a:lnTo>
                    <a:pt x="264" y="627"/>
                  </a:lnTo>
                  <a:lnTo>
                    <a:pt x="264" y="712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Freeform 187"/>
            <p:cNvSpPr>
              <a:spLocks/>
            </p:cNvSpPr>
            <p:nvPr/>
          </p:nvSpPr>
          <p:spPr bwMode="auto">
            <a:xfrm>
              <a:off x="1221" y="1419"/>
              <a:ext cx="104" cy="99"/>
            </a:xfrm>
            <a:custGeom>
              <a:avLst/>
              <a:gdLst/>
              <a:ahLst/>
              <a:cxnLst>
                <a:cxn ang="0">
                  <a:pos x="264" y="97"/>
                </a:cxn>
                <a:cxn ang="0">
                  <a:pos x="233" y="99"/>
                </a:cxn>
                <a:cxn ang="0">
                  <a:pos x="205" y="106"/>
                </a:cxn>
                <a:cxn ang="0">
                  <a:pos x="178" y="117"/>
                </a:cxn>
                <a:cxn ang="0">
                  <a:pos x="154" y="131"/>
                </a:cxn>
                <a:cxn ang="0">
                  <a:pos x="131" y="152"/>
                </a:cxn>
                <a:cxn ang="0">
                  <a:pos x="110" y="177"/>
                </a:cxn>
                <a:cxn ang="0">
                  <a:pos x="89" y="208"/>
                </a:cxn>
                <a:cxn ang="0">
                  <a:pos x="69" y="244"/>
                </a:cxn>
                <a:cxn ang="0">
                  <a:pos x="79" y="0"/>
                </a:cxn>
                <a:cxn ang="0">
                  <a:pos x="743" y="218"/>
                </a:cxn>
                <a:cxn ang="0">
                  <a:pos x="664" y="225"/>
                </a:cxn>
                <a:cxn ang="0">
                  <a:pos x="643" y="191"/>
                </a:cxn>
                <a:cxn ang="0">
                  <a:pos x="622" y="164"/>
                </a:cxn>
                <a:cxn ang="0">
                  <a:pos x="600" y="141"/>
                </a:cxn>
                <a:cxn ang="0">
                  <a:pos x="577" y="123"/>
                </a:cxn>
                <a:cxn ang="0">
                  <a:pos x="552" y="110"/>
                </a:cxn>
                <a:cxn ang="0">
                  <a:pos x="525" y="101"/>
                </a:cxn>
                <a:cxn ang="0">
                  <a:pos x="495" y="97"/>
                </a:cxn>
                <a:cxn ang="0">
                  <a:pos x="465" y="97"/>
                </a:cxn>
                <a:cxn ang="0">
                  <a:pos x="465" y="513"/>
                </a:cxn>
                <a:cxn ang="0">
                  <a:pos x="467" y="547"/>
                </a:cxn>
                <a:cxn ang="0">
                  <a:pos x="472" y="575"/>
                </a:cxn>
                <a:cxn ang="0">
                  <a:pos x="477" y="594"/>
                </a:cxn>
                <a:cxn ang="0">
                  <a:pos x="486" y="606"/>
                </a:cxn>
                <a:cxn ang="0">
                  <a:pos x="499" y="615"/>
                </a:cxn>
                <a:cxn ang="0">
                  <a:pos x="516" y="621"/>
                </a:cxn>
                <a:cxn ang="0">
                  <a:pos x="536" y="624"/>
                </a:cxn>
                <a:cxn ang="0">
                  <a:pos x="549" y="712"/>
                </a:cxn>
                <a:cxn ang="0">
                  <a:pos x="196" y="626"/>
                </a:cxn>
                <a:cxn ang="0">
                  <a:pos x="218" y="623"/>
                </a:cxn>
                <a:cxn ang="0">
                  <a:pos x="236" y="618"/>
                </a:cxn>
                <a:cxn ang="0">
                  <a:pos x="251" y="611"/>
                </a:cxn>
                <a:cxn ang="0">
                  <a:pos x="262" y="600"/>
                </a:cxn>
                <a:cxn ang="0">
                  <a:pos x="269" y="585"/>
                </a:cxn>
                <a:cxn ang="0">
                  <a:pos x="274" y="562"/>
                </a:cxn>
                <a:cxn ang="0">
                  <a:pos x="277" y="531"/>
                </a:cxn>
                <a:cxn ang="0">
                  <a:pos x="278" y="494"/>
                </a:cxn>
              </a:cxnLst>
              <a:rect l="0" t="0" r="r" b="b"/>
              <a:pathLst>
                <a:path w="743" h="712">
                  <a:moveTo>
                    <a:pt x="278" y="97"/>
                  </a:moveTo>
                  <a:lnTo>
                    <a:pt x="264" y="97"/>
                  </a:lnTo>
                  <a:lnTo>
                    <a:pt x="249" y="97"/>
                  </a:lnTo>
                  <a:lnTo>
                    <a:pt x="233" y="99"/>
                  </a:lnTo>
                  <a:lnTo>
                    <a:pt x="219" y="101"/>
                  </a:lnTo>
                  <a:lnTo>
                    <a:pt x="205" y="106"/>
                  </a:lnTo>
                  <a:lnTo>
                    <a:pt x="191" y="110"/>
                  </a:lnTo>
                  <a:lnTo>
                    <a:pt x="178" y="117"/>
                  </a:lnTo>
                  <a:lnTo>
                    <a:pt x="166" y="123"/>
                  </a:lnTo>
                  <a:lnTo>
                    <a:pt x="154" y="131"/>
                  </a:lnTo>
                  <a:lnTo>
                    <a:pt x="143" y="141"/>
                  </a:lnTo>
                  <a:lnTo>
                    <a:pt x="131" y="152"/>
                  </a:lnTo>
                  <a:lnTo>
                    <a:pt x="121" y="164"/>
                  </a:lnTo>
                  <a:lnTo>
                    <a:pt x="110" y="177"/>
                  </a:lnTo>
                  <a:lnTo>
                    <a:pt x="99" y="191"/>
                  </a:lnTo>
                  <a:lnTo>
                    <a:pt x="89" y="208"/>
                  </a:lnTo>
                  <a:lnTo>
                    <a:pt x="79" y="225"/>
                  </a:lnTo>
                  <a:lnTo>
                    <a:pt x="69" y="244"/>
                  </a:lnTo>
                  <a:lnTo>
                    <a:pt x="0" y="218"/>
                  </a:lnTo>
                  <a:lnTo>
                    <a:pt x="79" y="0"/>
                  </a:lnTo>
                  <a:lnTo>
                    <a:pt x="664" y="0"/>
                  </a:lnTo>
                  <a:lnTo>
                    <a:pt x="743" y="218"/>
                  </a:lnTo>
                  <a:lnTo>
                    <a:pt x="674" y="244"/>
                  </a:lnTo>
                  <a:lnTo>
                    <a:pt x="664" y="225"/>
                  </a:lnTo>
                  <a:lnTo>
                    <a:pt x="654" y="208"/>
                  </a:lnTo>
                  <a:lnTo>
                    <a:pt x="643" y="191"/>
                  </a:lnTo>
                  <a:lnTo>
                    <a:pt x="633" y="177"/>
                  </a:lnTo>
                  <a:lnTo>
                    <a:pt x="622" y="164"/>
                  </a:lnTo>
                  <a:lnTo>
                    <a:pt x="611" y="152"/>
                  </a:lnTo>
                  <a:lnTo>
                    <a:pt x="600" y="141"/>
                  </a:lnTo>
                  <a:lnTo>
                    <a:pt x="589" y="131"/>
                  </a:lnTo>
                  <a:lnTo>
                    <a:pt x="577" y="123"/>
                  </a:lnTo>
                  <a:lnTo>
                    <a:pt x="565" y="117"/>
                  </a:lnTo>
                  <a:lnTo>
                    <a:pt x="552" y="110"/>
                  </a:lnTo>
                  <a:lnTo>
                    <a:pt x="539" y="106"/>
                  </a:lnTo>
                  <a:lnTo>
                    <a:pt x="525" y="101"/>
                  </a:lnTo>
                  <a:lnTo>
                    <a:pt x="510" y="99"/>
                  </a:lnTo>
                  <a:lnTo>
                    <a:pt x="495" y="97"/>
                  </a:lnTo>
                  <a:lnTo>
                    <a:pt x="479" y="97"/>
                  </a:lnTo>
                  <a:lnTo>
                    <a:pt x="465" y="97"/>
                  </a:lnTo>
                  <a:lnTo>
                    <a:pt x="465" y="494"/>
                  </a:lnTo>
                  <a:lnTo>
                    <a:pt x="465" y="513"/>
                  </a:lnTo>
                  <a:lnTo>
                    <a:pt x="466" y="531"/>
                  </a:lnTo>
                  <a:lnTo>
                    <a:pt x="467" y="547"/>
                  </a:lnTo>
                  <a:lnTo>
                    <a:pt x="468" y="562"/>
                  </a:lnTo>
                  <a:lnTo>
                    <a:pt x="472" y="575"/>
                  </a:lnTo>
                  <a:lnTo>
                    <a:pt x="474" y="585"/>
                  </a:lnTo>
                  <a:lnTo>
                    <a:pt x="477" y="594"/>
                  </a:lnTo>
                  <a:lnTo>
                    <a:pt x="482" y="600"/>
                  </a:lnTo>
                  <a:lnTo>
                    <a:pt x="486" y="606"/>
                  </a:lnTo>
                  <a:lnTo>
                    <a:pt x="493" y="611"/>
                  </a:lnTo>
                  <a:lnTo>
                    <a:pt x="499" y="615"/>
                  </a:lnTo>
                  <a:lnTo>
                    <a:pt x="507" y="618"/>
                  </a:lnTo>
                  <a:lnTo>
                    <a:pt x="516" y="621"/>
                  </a:lnTo>
                  <a:lnTo>
                    <a:pt x="526" y="623"/>
                  </a:lnTo>
                  <a:lnTo>
                    <a:pt x="536" y="624"/>
                  </a:lnTo>
                  <a:lnTo>
                    <a:pt x="548" y="626"/>
                  </a:lnTo>
                  <a:lnTo>
                    <a:pt x="549" y="712"/>
                  </a:lnTo>
                  <a:lnTo>
                    <a:pt x="196" y="712"/>
                  </a:lnTo>
                  <a:lnTo>
                    <a:pt x="196" y="626"/>
                  </a:lnTo>
                  <a:lnTo>
                    <a:pt x="208" y="624"/>
                  </a:lnTo>
                  <a:lnTo>
                    <a:pt x="218" y="623"/>
                  </a:lnTo>
                  <a:lnTo>
                    <a:pt x="228" y="621"/>
                  </a:lnTo>
                  <a:lnTo>
                    <a:pt x="236" y="618"/>
                  </a:lnTo>
                  <a:lnTo>
                    <a:pt x="244" y="615"/>
                  </a:lnTo>
                  <a:lnTo>
                    <a:pt x="251" y="611"/>
                  </a:lnTo>
                  <a:lnTo>
                    <a:pt x="257" y="606"/>
                  </a:lnTo>
                  <a:lnTo>
                    <a:pt x="262" y="600"/>
                  </a:lnTo>
                  <a:lnTo>
                    <a:pt x="265" y="594"/>
                  </a:lnTo>
                  <a:lnTo>
                    <a:pt x="269" y="585"/>
                  </a:lnTo>
                  <a:lnTo>
                    <a:pt x="272" y="575"/>
                  </a:lnTo>
                  <a:lnTo>
                    <a:pt x="274" y="562"/>
                  </a:lnTo>
                  <a:lnTo>
                    <a:pt x="276" y="547"/>
                  </a:lnTo>
                  <a:lnTo>
                    <a:pt x="277" y="531"/>
                  </a:lnTo>
                  <a:lnTo>
                    <a:pt x="278" y="513"/>
                  </a:lnTo>
                  <a:lnTo>
                    <a:pt x="278" y="494"/>
                  </a:lnTo>
                  <a:lnTo>
                    <a:pt x="278" y="97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Freeform 188"/>
            <p:cNvSpPr>
              <a:spLocks/>
            </p:cNvSpPr>
            <p:nvPr/>
          </p:nvSpPr>
          <p:spPr bwMode="auto">
            <a:xfrm>
              <a:off x="1379" y="1419"/>
              <a:ext cx="96" cy="99"/>
            </a:xfrm>
            <a:custGeom>
              <a:avLst/>
              <a:gdLst/>
              <a:ahLst/>
              <a:cxnLst>
                <a:cxn ang="0">
                  <a:pos x="308" y="276"/>
                </a:cxn>
                <a:cxn ang="0">
                  <a:pos x="341" y="271"/>
                </a:cxn>
                <a:cxn ang="0">
                  <a:pos x="364" y="258"/>
                </a:cxn>
                <a:cxn ang="0">
                  <a:pos x="379" y="240"/>
                </a:cxn>
                <a:cxn ang="0">
                  <a:pos x="388" y="209"/>
                </a:cxn>
                <a:cxn ang="0">
                  <a:pos x="393" y="165"/>
                </a:cxn>
                <a:cxn ang="0">
                  <a:pos x="393" y="495"/>
                </a:cxn>
                <a:cxn ang="0">
                  <a:pos x="385" y="453"/>
                </a:cxn>
                <a:cxn ang="0">
                  <a:pos x="373" y="421"/>
                </a:cxn>
                <a:cxn ang="0">
                  <a:pos x="355" y="397"/>
                </a:cxn>
                <a:cxn ang="0">
                  <a:pos x="333" y="383"/>
                </a:cxn>
                <a:cxn ang="0">
                  <a:pos x="306" y="376"/>
                </a:cxn>
                <a:cxn ang="0">
                  <a:pos x="270" y="494"/>
                </a:cxn>
                <a:cxn ang="0">
                  <a:pos x="272" y="547"/>
                </a:cxn>
                <a:cxn ang="0">
                  <a:pos x="279" y="585"/>
                </a:cxn>
                <a:cxn ang="0">
                  <a:pos x="292" y="606"/>
                </a:cxn>
                <a:cxn ang="0">
                  <a:pos x="312" y="618"/>
                </a:cxn>
                <a:cxn ang="0">
                  <a:pos x="341" y="624"/>
                </a:cxn>
                <a:cxn ang="0">
                  <a:pos x="0" y="712"/>
                </a:cxn>
                <a:cxn ang="0">
                  <a:pos x="23" y="623"/>
                </a:cxn>
                <a:cxn ang="0">
                  <a:pos x="50" y="615"/>
                </a:cxn>
                <a:cxn ang="0">
                  <a:pos x="66" y="600"/>
                </a:cxn>
                <a:cxn ang="0">
                  <a:pos x="77" y="575"/>
                </a:cxn>
                <a:cxn ang="0">
                  <a:pos x="83" y="531"/>
                </a:cxn>
                <a:cxn ang="0">
                  <a:pos x="84" y="219"/>
                </a:cxn>
                <a:cxn ang="0">
                  <a:pos x="82" y="164"/>
                </a:cxn>
                <a:cxn ang="0">
                  <a:pos x="74" y="127"/>
                </a:cxn>
                <a:cxn ang="0">
                  <a:pos x="62" y="106"/>
                </a:cxn>
                <a:cxn ang="0">
                  <a:pos x="42" y="94"/>
                </a:cxn>
                <a:cxn ang="0">
                  <a:pos x="12" y="88"/>
                </a:cxn>
                <a:cxn ang="0">
                  <a:pos x="573" y="0"/>
                </a:cxn>
                <a:cxn ang="0">
                  <a:pos x="591" y="220"/>
                </a:cxn>
                <a:cxn ang="0">
                  <a:pos x="550" y="173"/>
                </a:cxn>
                <a:cxn ang="0">
                  <a:pos x="505" y="134"/>
                </a:cxn>
                <a:cxn ang="0">
                  <a:pos x="457" y="108"/>
                </a:cxn>
                <a:cxn ang="0">
                  <a:pos x="405" y="91"/>
                </a:cxn>
                <a:cxn ang="0">
                  <a:pos x="350" y="86"/>
                </a:cxn>
                <a:cxn ang="0">
                  <a:pos x="318" y="88"/>
                </a:cxn>
                <a:cxn ang="0">
                  <a:pos x="296" y="95"/>
                </a:cxn>
                <a:cxn ang="0">
                  <a:pos x="282" y="107"/>
                </a:cxn>
                <a:cxn ang="0">
                  <a:pos x="273" y="129"/>
                </a:cxn>
                <a:cxn ang="0">
                  <a:pos x="270" y="163"/>
                </a:cxn>
              </a:cxnLst>
              <a:rect l="0" t="0" r="r" b="b"/>
              <a:pathLst>
                <a:path w="670" h="712">
                  <a:moveTo>
                    <a:pt x="270" y="276"/>
                  </a:moveTo>
                  <a:lnTo>
                    <a:pt x="295" y="276"/>
                  </a:lnTo>
                  <a:lnTo>
                    <a:pt x="308" y="276"/>
                  </a:lnTo>
                  <a:lnTo>
                    <a:pt x="320" y="275"/>
                  </a:lnTo>
                  <a:lnTo>
                    <a:pt x="331" y="273"/>
                  </a:lnTo>
                  <a:lnTo>
                    <a:pt x="341" y="271"/>
                  </a:lnTo>
                  <a:lnTo>
                    <a:pt x="350" y="267"/>
                  </a:lnTo>
                  <a:lnTo>
                    <a:pt x="358" y="264"/>
                  </a:lnTo>
                  <a:lnTo>
                    <a:pt x="364" y="258"/>
                  </a:lnTo>
                  <a:lnTo>
                    <a:pt x="370" y="254"/>
                  </a:lnTo>
                  <a:lnTo>
                    <a:pt x="375" y="247"/>
                  </a:lnTo>
                  <a:lnTo>
                    <a:pt x="379" y="240"/>
                  </a:lnTo>
                  <a:lnTo>
                    <a:pt x="383" y="231"/>
                  </a:lnTo>
                  <a:lnTo>
                    <a:pt x="385" y="220"/>
                  </a:lnTo>
                  <a:lnTo>
                    <a:pt x="388" y="209"/>
                  </a:lnTo>
                  <a:lnTo>
                    <a:pt x="391" y="196"/>
                  </a:lnTo>
                  <a:lnTo>
                    <a:pt x="392" y="182"/>
                  </a:lnTo>
                  <a:lnTo>
                    <a:pt x="393" y="165"/>
                  </a:lnTo>
                  <a:lnTo>
                    <a:pt x="467" y="165"/>
                  </a:lnTo>
                  <a:lnTo>
                    <a:pt x="467" y="495"/>
                  </a:lnTo>
                  <a:lnTo>
                    <a:pt x="393" y="495"/>
                  </a:lnTo>
                  <a:lnTo>
                    <a:pt x="391" y="480"/>
                  </a:lnTo>
                  <a:lnTo>
                    <a:pt x="388" y="466"/>
                  </a:lnTo>
                  <a:lnTo>
                    <a:pt x="385" y="453"/>
                  </a:lnTo>
                  <a:lnTo>
                    <a:pt x="382" y="441"/>
                  </a:lnTo>
                  <a:lnTo>
                    <a:pt x="377" y="431"/>
                  </a:lnTo>
                  <a:lnTo>
                    <a:pt x="373" y="421"/>
                  </a:lnTo>
                  <a:lnTo>
                    <a:pt x="368" y="412"/>
                  </a:lnTo>
                  <a:lnTo>
                    <a:pt x="362" y="404"/>
                  </a:lnTo>
                  <a:lnTo>
                    <a:pt x="355" y="397"/>
                  </a:lnTo>
                  <a:lnTo>
                    <a:pt x="349" y="391"/>
                  </a:lnTo>
                  <a:lnTo>
                    <a:pt x="341" y="387"/>
                  </a:lnTo>
                  <a:lnTo>
                    <a:pt x="333" y="383"/>
                  </a:lnTo>
                  <a:lnTo>
                    <a:pt x="325" y="379"/>
                  </a:lnTo>
                  <a:lnTo>
                    <a:pt x="316" y="377"/>
                  </a:lnTo>
                  <a:lnTo>
                    <a:pt x="306" y="376"/>
                  </a:lnTo>
                  <a:lnTo>
                    <a:pt x="295" y="375"/>
                  </a:lnTo>
                  <a:lnTo>
                    <a:pt x="270" y="375"/>
                  </a:lnTo>
                  <a:lnTo>
                    <a:pt x="270" y="494"/>
                  </a:lnTo>
                  <a:lnTo>
                    <a:pt x="270" y="513"/>
                  </a:lnTo>
                  <a:lnTo>
                    <a:pt x="271" y="531"/>
                  </a:lnTo>
                  <a:lnTo>
                    <a:pt x="272" y="547"/>
                  </a:lnTo>
                  <a:lnTo>
                    <a:pt x="274" y="562"/>
                  </a:lnTo>
                  <a:lnTo>
                    <a:pt x="276" y="575"/>
                  </a:lnTo>
                  <a:lnTo>
                    <a:pt x="279" y="585"/>
                  </a:lnTo>
                  <a:lnTo>
                    <a:pt x="283" y="594"/>
                  </a:lnTo>
                  <a:lnTo>
                    <a:pt x="286" y="600"/>
                  </a:lnTo>
                  <a:lnTo>
                    <a:pt x="292" y="606"/>
                  </a:lnTo>
                  <a:lnTo>
                    <a:pt x="297" y="611"/>
                  </a:lnTo>
                  <a:lnTo>
                    <a:pt x="304" y="615"/>
                  </a:lnTo>
                  <a:lnTo>
                    <a:pt x="312" y="618"/>
                  </a:lnTo>
                  <a:lnTo>
                    <a:pt x="320" y="621"/>
                  </a:lnTo>
                  <a:lnTo>
                    <a:pt x="330" y="623"/>
                  </a:lnTo>
                  <a:lnTo>
                    <a:pt x="341" y="624"/>
                  </a:lnTo>
                  <a:lnTo>
                    <a:pt x="353" y="626"/>
                  </a:lnTo>
                  <a:lnTo>
                    <a:pt x="353" y="712"/>
                  </a:lnTo>
                  <a:lnTo>
                    <a:pt x="0" y="712"/>
                  </a:lnTo>
                  <a:lnTo>
                    <a:pt x="0" y="626"/>
                  </a:lnTo>
                  <a:lnTo>
                    <a:pt x="12" y="624"/>
                  </a:lnTo>
                  <a:lnTo>
                    <a:pt x="23" y="623"/>
                  </a:lnTo>
                  <a:lnTo>
                    <a:pt x="32" y="621"/>
                  </a:lnTo>
                  <a:lnTo>
                    <a:pt x="42" y="618"/>
                  </a:lnTo>
                  <a:lnTo>
                    <a:pt x="50" y="615"/>
                  </a:lnTo>
                  <a:lnTo>
                    <a:pt x="56" y="611"/>
                  </a:lnTo>
                  <a:lnTo>
                    <a:pt x="62" y="606"/>
                  </a:lnTo>
                  <a:lnTo>
                    <a:pt x="66" y="600"/>
                  </a:lnTo>
                  <a:lnTo>
                    <a:pt x="71" y="594"/>
                  </a:lnTo>
                  <a:lnTo>
                    <a:pt x="74" y="585"/>
                  </a:lnTo>
                  <a:lnTo>
                    <a:pt x="77" y="575"/>
                  </a:lnTo>
                  <a:lnTo>
                    <a:pt x="79" y="562"/>
                  </a:lnTo>
                  <a:lnTo>
                    <a:pt x="82" y="547"/>
                  </a:lnTo>
                  <a:lnTo>
                    <a:pt x="83" y="531"/>
                  </a:lnTo>
                  <a:lnTo>
                    <a:pt x="84" y="513"/>
                  </a:lnTo>
                  <a:lnTo>
                    <a:pt x="84" y="494"/>
                  </a:lnTo>
                  <a:lnTo>
                    <a:pt x="84" y="219"/>
                  </a:lnTo>
                  <a:lnTo>
                    <a:pt x="84" y="199"/>
                  </a:lnTo>
                  <a:lnTo>
                    <a:pt x="83" y="180"/>
                  </a:lnTo>
                  <a:lnTo>
                    <a:pt x="82" y="164"/>
                  </a:lnTo>
                  <a:lnTo>
                    <a:pt x="79" y="150"/>
                  </a:lnTo>
                  <a:lnTo>
                    <a:pt x="77" y="138"/>
                  </a:lnTo>
                  <a:lnTo>
                    <a:pt x="74" y="127"/>
                  </a:lnTo>
                  <a:lnTo>
                    <a:pt x="71" y="118"/>
                  </a:lnTo>
                  <a:lnTo>
                    <a:pt x="66" y="111"/>
                  </a:lnTo>
                  <a:lnTo>
                    <a:pt x="62" y="106"/>
                  </a:lnTo>
                  <a:lnTo>
                    <a:pt x="56" y="101"/>
                  </a:lnTo>
                  <a:lnTo>
                    <a:pt x="50" y="97"/>
                  </a:lnTo>
                  <a:lnTo>
                    <a:pt x="42" y="94"/>
                  </a:lnTo>
                  <a:lnTo>
                    <a:pt x="32" y="91"/>
                  </a:lnTo>
                  <a:lnTo>
                    <a:pt x="23" y="89"/>
                  </a:lnTo>
                  <a:lnTo>
                    <a:pt x="12" y="88"/>
                  </a:lnTo>
                  <a:lnTo>
                    <a:pt x="0" y="87"/>
                  </a:lnTo>
                  <a:lnTo>
                    <a:pt x="0" y="0"/>
                  </a:lnTo>
                  <a:lnTo>
                    <a:pt x="573" y="0"/>
                  </a:lnTo>
                  <a:lnTo>
                    <a:pt x="670" y="205"/>
                  </a:lnTo>
                  <a:lnTo>
                    <a:pt x="604" y="239"/>
                  </a:lnTo>
                  <a:lnTo>
                    <a:pt x="591" y="220"/>
                  </a:lnTo>
                  <a:lnTo>
                    <a:pt x="578" y="204"/>
                  </a:lnTo>
                  <a:lnTo>
                    <a:pt x="564" y="187"/>
                  </a:lnTo>
                  <a:lnTo>
                    <a:pt x="550" y="173"/>
                  </a:lnTo>
                  <a:lnTo>
                    <a:pt x="536" y="158"/>
                  </a:lnTo>
                  <a:lnTo>
                    <a:pt x="520" y="146"/>
                  </a:lnTo>
                  <a:lnTo>
                    <a:pt x="505" y="134"/>
                  </a:lnTo>
                  <a:lnTo>
                    <a:pt x="490" y="124"/>
                  </a:lnTo>
                  <a:lnTo>
                    <a:pt x="473" y="116"/>
                  </a:lnTo>
                  <a:lnTo>
                    <a:pt x="457" y="108"/>
                  </a:lnTo>
                  <a:lnTo>
                    <a:pt x="440" y="101"/>
                  </a:lnTo>
                  <a:lnTo>
                    <a:pt x="423" y="96"/>
                  </a:lnTo>
                  <a:lnTo>
                    <a:pt x="405" y="91"/>
                  </a:lnTo>
                  <a:lnTo>
                    <a:pt x="387" y="88"/>
                  </a:lnTo>
                  <a:lnTo>
                    <a:pt x="369" y="86"/>
                  </a:lnTo>
                  <a:lnTo>
                    <a:pt x="350" y="86"/>
                  </a:lnTo>
                  <a:lnTo>
                    <a:pt x="338" y="86"/>
                  </a:lnTo>
                  <a:lnTo>
                    <a:pt x="328" y="87"/>
                  </a:lnTo>
                  <a:lnTo>
                    <a:pt x="318" y="88"/>
                  </a:lnTo>
                  <a:lnTo>
                    <a:pt x="309" y="89"/>
                  </a:lnTo>
                  <a:lnTo>
                    <a:pt x="302" y="93"/>
                  </a:lnTo>
                  <a:lnTo>
                    <a:pt x="296" y="95"/>
                  </a:lnTo>
                  <a:lnTo>
                    <a:pt x="291" y="98"/>
                  </a:lnTo>
                  <a:lnTo>
                    <a:pt x="285" y="102"/>
                  </a:lnTo>
                  <a:lnTo>
                    <a:pt x="282" y="107"/>
                  </a:lnTo>
                  <a:lnTo>
                    <a:pt x="279" y="113"/>
                  </a:lnTo>
                  <a:lnTo>
                    <a:pt x="275" y="120"/>
                  </a:lnTo>
                  <a:lnTo>
                    <a:pt x="273" y="129"/>
                  </a:lnTo>
                  <a:lnTo>
                    <a:pt x="272" y="139"/>
                  </a:lnTo>
                  <a:lnTo>
                    <a:pt x="271" y="151"/>
                  </a:lnTo>
                  <a:lnTo>
                    <a:pt x="270" y="163"/>
                  </a:lnTo>
                  <a:lnTo>
                    <a:pt x="270" y="177"/>
                  </a:lnTo>
                  <a:lnTo>
                    <a:pt x="270" y="276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" name="Freeform 189"/>
            <p:cNvSpPr>
              <a:spLocks noEditPoints="1"/>
            </p:cNvSpPr>
            <p:nvPr/>
          </p:nvSpPr>
          <p:spPr bwMode="auto">
            <a:xfrm>
              <a:off x="1479" y="1414"/>
              <a:ext cx="108" cy="108"/>
            </a:xfrm>
            <a:custGeom>
              <a:avLst/>
              <a:gdLst/>
              <a:ahLst/>
              <a:cxnLst>
                <a:cxn ang="0">
                  <a:pos x="206" y="465"/>
                </a:cxn>
                <a:cxn ang="0">
                  <a:pos x="231" y="551"/>
                </a:cxn>
                <a:cxn ang="0">
                  <a:pos x="254" y="590"/>
                </a:cxn>
                <a:cxn ang="0">
                  <a:pos x="282" y="621"/>
                </a:cxn>
                <a:cxn ang="0">
                  <a:pos x="315" y="640"/>
                </a:cxn>
                <a:cxn ang="0">
                  <a:pos x="353" y="653"/>
                </a:cxn>
                <a:cxn ang="0">
                  <a:pos x="396" y="655"/>
                </a:cxn>
                <a:cxn ang="0">
                  <a:pos x="436" y="648"/>
                </a:cxn>
                <a:cxn ang="0">
                  <a:pos x="473" y="632"/>
                </a:cxn>
                <a:cxn ang="0">
                  <a:pos x="503" y="606"/>
                </a:cxn>
                <a:cxn ang="0">
                  <a:pos x="534" y="561"/>
                </a:cxn>
                <a:cxn ang="0">
                  <a:pos x="565" y="465"/>
                </a:cxn>
                <a:cxn ang="0">
                  <a:pos x="572" y="339"/>
                </a:cxn>
                <a:cxn ang="0">
                  <a:pos x="553" y="227"/>
                </a:cxn>
                <a:cxn ang="0">
                  <a:pos x="517" y="155"/>
                </a:cxn>
                <a:cxn ang="0">
                  <a:pos x="488" y="124"/>
                </a:cxn>
                <a:cxn ang="0">
                  <a:pos x="455" y="103"/>
                </a:cxn>
                <a:cxn ang="0">
                  <a:pos x="417" y="92"/>
                </a:cxn>
                <a:cxn ang="0">
                  <a:pos x="374" y="90"/>
                </a:cxn>
                <a:cxn ang="0">
                  <a:pos x="333" y="96"/>
                </a:cxn>
                <a:cxn ang="0">
                  <a:pos x="298" y="113"/>
                </a:cxn>
                <a:cxn ang="0">
                  <a:pos x="267" y="138"/>
                </a:cxn>
                <a:cxn ang="0">
                  <a:pos x="242" y="172"/>
                </a:cxn>
                <a:cxn ang="0">
                  <a:pos x="219" y="227"/>
                </a:cxn>
                <a:cxn ang="0">
                  <a:pos x="200" y="339"/>
                </a:cxn>
                <a:cxn ang="0">
                  <a:pos x="2" y="332"/>
                </a:cxn>
                <a:cxn ang="0">
                  <a:pos x="15" y="256"/>
                </a:cxn>
                <a:cxn ang="0">
                  <a:pos x="42" y="189"/>
                </a:cxn>
                <a:cxn ang="0">
                  <a:pos x="81" y="129"/>
                </a:cxn>
                <a:cxn ang="0">
                  <a:pos x="134" y="78"/>
                </a:cxn>
                <a:cxn ang="0">
                  <a:pos x="195" y="39"/>
                </a:cxn>
                <a:cxn ang="0">
                  <a:pos x="265" y="14"/>
                </a:cxn>
                <a:cxn ang="0">
                  <a:pos x="343" y="1"/>
                </a:cxn>
                <a:cxn ang="0">
                  <a:pos x="428" y="1"/>
                </a:cxn>
                <a:cxn ang="0">
                  <a:pos x="506" y="14"/>
                </a:cxn>
                <a:cxn ang="0">
                  <a:pos x="575" y="40"/>
                </a:cxn>
                <a:cxn ang="0">
                  <a:pos x="636" y="79"/>
                </a:cxn>
                <a:cxn ang="0">
                  <a:pos x="689" y="129"/>
                </a:cxn>
                <a:cxn ang="0">
                  <a:pos x="730" y="189"/>
                </a:cxn>
                <a:cxn ang="0">
                  <a:pos x="756" y="256"/>
                </a:cxn>
                <a:cxn ang="0">
                  <a:pos x="769" y="332"/>
                </a:cxn>
                <a:cxn ang="0">
                  <a:pos x="769" y="413"/>
                </a:cxn>
                <a:cxn ang="0">
                  <a:pos x="756" y="489"/>
                </a:cxn>
                <a:cxn ang="0">
                  <a:pos x="730" y="556"/>
                </a:cxn>
                <a:cxn ang="0">
                  <a:pos x="689" y="615"/>
                </a:cxn>
                <a:cxn ang="0">
                  <a:pos x="636" y="666"/>
                </a:cxn>
                <a:cxn ang="0">
                  <a:pos x="575" y="704"/>
                </a:cxn>
                <a:cxn ang="0">
                  <a:pos x="506" y="731"/>
                </a:cxn>
                <a:cxn ang="0">
                  <a:pos x="428" y="743"/>
                </a:cxn>
                <a:cxn ang="0">
                  <a:pos x="343" y="743"/>
                </a:cxn>
                <a:cxn ang="0">
                  <a:pos x="265" y="731"/>
                </a:cxn>
                <a:cxn ang="0">
                  <a:pos x="195" y="704"/>
                </a:cxn>
                <a:cxn ang="0">
                  <a:pos x="134" y="666"/>
                </a:cxn>
                <a:cxn ang="0">
                  <a:pos x="81" y="615"/>
                </a:cxn>
                <a:cxn ang="0">
                  <a:pos x="42" y="556"/>
                </a:cxn>
                <a:cxn ang="0">
                  <a:pos x="15" y="489"/>
                </a:cxn>
                <a:cxn ang="0">
                  <a:pos x="2" y="413"/>
                </a:cxn>
              </a:cxnLst>
              <a:rect l="0" t="0" r="r" b="b"/>
              <a:pathLst>
                <a:path w="772" h="745">
                  <a:moveTo>
                    <a:pt x="200" y="372"/>
                  </a:moveTo>
                  <a:lnTo>
                    <a:pt x="200" y="405"/>
                  </a:lnTo>
                  <a:lnTo>
                    <a:pt x="202" y="436"/>
                  </a:lnTo>
                  <a:lnTo>
                    <a:pt x="206" y="465"/>
                  </a:lnTo>
                  <a:lnTo>
                    <a:pt x="212" y="492"/>
                  </a:lnTo>
                  <a:lnTo>
                    <a:pt x="219" y="517"/>
                  </a:lnTo>
                  <a:lnTo>
                    <a:pt x="226" y="540"/>
                  </a:lnTo>
                  <a:lnTo>
                    <a:pt x="231" y="551"/>
                  </a:lnTo>
                  <a:lnTo>
                    <a:pt x="236" y="562"/>
                  </a:lnTo>
                  <a:lnTo>
                    <a:pt x="242" y="572"/>
                  </a:lnTo>
                  <a:lnTo>
                    <a:pt x="248" y="581"/>
                  </a:lnTo>
                  <a:lnTo>
                    <a:pt x="254" y="590"/>
                  </a:lnTo>
                  <a:lnTo>
                    <a:pt x="260" y="599"/>
                  </a:lnTo>
                  <a:lnTo>
                    <a:pt x="267" y="606"/>
                  </a:lnTo>
                  <a:lnTo>
                    <a:pt x="275" y="613"/>
                  </a:lnTo>
                  <a:lnTo>
                    <a:pt x="282" y="621"/>
                  </a:lnTo>
                  <a:lnTo>
                    <a:pt x="290" y="626"/>
                  </a:lnTo>
                  <a:lnTo>
                    <a:pt x="298" y="632"/>
                  </a:lnTo>
                  <a:lnTo>
                    <a:pt x="307" y="636"/>
                  </a:lnTo>
                  <a:lnTo>
                    <a:pt x="315" y="640"/>
                  </a:lnTo>
                  <a:lnTo>
                    <a:pt x="324" y="645"/>
                  </a:lnTo>
                  <a:lnTo>
                    <a:pt x="333" y="648"/>
                  </a:lnTo>
                  <a:lnTo>
                    <a:pt x="343" y="650"/>
                  </a:lnTo>
                  <a:lnTo>
                    <a:pt x="353" y="653"/>
                  </a:lnTo>
                  <a:lnTo>
                    <a:pt x="364" y="654"/>
                  </a:lnTo>
                  <a:lnTo>
                    <a:pt x="374" y="655"/>
                  </a:lnTo>
                  <a:lnTo>
                    <a:pt x="385" y="655"/>
                  </a:lnTo>
                  <a:lnTo>
                    <a:pt x="396" y="655"/>
                  </a:lnTo>
                  <a:lnTo>
                    <a:pt x="407" y="654"/>
                  </a:lnTo>
                  <a:lnTo>
                    <a:pt x="417" y="653"/>
                  </a:lnTo>
                  <a:lnTo>
                    <a:pt x="426" y="650"/>
                  </a:lnTo>
                  <a:lnTo>
                    <a:pt x="436" y="648"/>
                  </a:lnTo>
                  <a:lnTo>
                    <a:pt x="446" y="645"/>
                  </a:lnTo>
                  <a:lnTo>
                    <a:pt x="455" y="640"/>
                  </a:lnTo>
                  <a:lnTo>
                    <a:pt x="464" y="636"/>
                  </a:lnTo>
                  <a:lnTo>
                    <a:pt x="473" y="632"/>
                  </a:lnTo>
                  <a:lnTo>
                    <a:pt x="480" y="626"/>
                  </a:lnTo>
                  <a:lnTo>
                    <a:pt x="488" y="621"/>
                  </a:lnTo>
                  <a:lnTo>
                    <a:pt x="496" y="613"/>
                  </a:lnTo>
                  <a:lnTo>
                    <a:pt x="503" y="606"/>
                  </a:lnTo>
                  <a:lnTo>
                    <a:pt x="510" y="599"/>
                  </a:lnTo>
                  <a:lnTo>
                    <a:pt x="517" y="590"/>
                  </a:lnTo>
                  <a:lnTo>
                    <a:pt x="523" y="581"/>
                  </a:lnTo>
                  <a:lnTo>
                    <a:pt x="534" y="561"/>
                  </a:lnTo>
                  <a:lnTo>
                    <a:pt x="544" y="540"/>
                  </a:lnTo>
                  <a:lnTo>
                    <a:pt x="553" y="517"/>
                  </a:lnTo>
                  <a:lnTo>
                    <a:pt x="559" y="492"/>
                  </a:lnTo>
                  <a:lnTo>
                    <a:pt x="565" y="465"/>
                  </a:lnTo>
                  <a:lnTo>
                    <a:pt x="569" y="436"/>
                  </a:lnTo>
                  <a:lnTo>
                    <a:pt x="572" y="405"/>
                  </a:lnTo>
                  <a:lnTo>
                    <a:pt x="572" y="372"/>
                  </a:lnTo>
                  <a:lnTo>
                    <a:pt x="572" y="339"/>
                  </a:lnTo>
                  <a:lnTo>
                    <a:pt x="569" y="309"/>
                  </a:lnTo>
                  <a:lnTo>
                    <a:pt x="565" y="280"/>
                  </a:lnTo>
                  <a:lnTo>
                    <a:pt x="559" y="252"/>
                  </a:lnTo>
                  <a:lnTo>
                    <a:pt x="553" y="227"/>
                  </a:lnTo>
                  <a:lnTo>
                    <a:pt x="544" y="204"/>
                  </a:lnTo>
                  <a:lnTo>
                    <a:pt x="534" y="183"/>
                  </a:lnTo>
                  <a:lnTo>
                    <a:pt x="523" y="163"/>
                  </a:lnTo>
                  <a:lnTo>
                    <a:pt x="517" y="155"/>
                  </a:lnTo>
                  <a:lnTo>
                    <a:pt x="510" y="146"/>
                  </a:lnTo>
                  <a:lnTo>
                    <a:pt x="503" y="138"/>
                  </a:lnTo>
                  <a:lnTo>
                    <a:pt x="496" y="130"/>
                  </a:lnTo>
                  <a:lnTo>
                    <a:pt x="488" y="124"/>
                  </a:lnTo>
                  <a:lnTo>
                    <a:pt x="480" y="118"/>
                  </a:lnTo>
                  <a:lnTo>
                    <a:pt x="473" y="113"/>
                  </a:lnTo>
                  <a:lnTo>
                    <a:pt x="464" y="107"/>
                  </a:lnTo>
                  <a:lnTo>
                    <a:pt x="455" y="103"/>
                  </a:lnTo>
                  <a:lnTo>
                    <a:pt x="446" y="100"/>
                  </a:lnTo>
                  <a:lnTo>
                    <a:pt x="436" y="96"/>
                  </a:lnTo>
                  <a:lnTo>
                    <a:pt x="426" y="94"/>
                  </a:lnTo>
                  <a:lnTo>
                    <a:pt x="417" y="92"/>
                  </a:lnTo>
                  <a:lnTo>
                    <a:pt x="407" y="91"/>
                  </a:lnTo>
                  <a:lnTo>
                    <a:pt x="396" y="90"/>
                  </a:lnTo>
                  <a:lnTo>
                    <a:pt x="385" y="90"/>
                  </a:lnTo>
                  <a:lnTo>
                    <a:pt x="374" y="90"/>
                  </a:lnTo>
                  <a:lnTo>
                    <a:pt x="364" y="91"/>
                  </a:lnTo>
                  <a:lnTo>
                    <a:pt x="353" y="92"/>
                  </a:lnTo>
                  <a:lnTo>
                    <a:pt x="343" y="94"/>
                  </a:lnTo>
                  <a:lnTo>
                    <a:pt x="333" y="96"/>
                  </a:lnTo>
                  <a:lnTo>
                    <a:pt x="324" y="100"/>
                  </a:lnTo>
                  <a:lnTo>
                    <a:pt x="315" y="103"/>
                  </a:lnTo>
                  <a:lnTo>
                    <a:pt x="307" y="107"/>
                  </a:lnTo>
                  <a:lnTo>
                    <a:pt x="298" y="113"/>
                  </a:lnTo>
                  <a:lnTo>
                    <a:pt x="290" y="118"/>
                  </a:lnTo>
                  <a:lnTo>
                    <a:pt x="282" y="124"/>
                  </a:lnTo>
                  <a:lnTo>
                    <a:pt x="275" y="130"/>
                  </a:lnTo>
                  <a:lnTo>
                    <a:pt x="267" y="138"/>
                  </a:lnTo>
                  <a:lnTo>
                    <a:pt x="260" y="146"/>
                  </a:lnTo>
                  <a:lnTo>
                    <a:pt x="254" y="155"/>
                  </a:lnTo>
                  <a:lnTo>
                    <a:pt x="248" y="163"/>
                  </a:lnTo>
                  <a:lnTo>
                    <a:pt x="242" y="172"/>
                  </a:lnTo>
                  <a:lnTo>
                    <a:pt x="236" y="182"/>
                  </a:lnTo>
                  <a:lnTo>
                    <a:pt x="231" y="193"/>
                  </a:lnTo>
                  <a:lnTo>
                    <a:pt x="226" y="204"/>
                  </a:lnTo>
                  <a:lnTo>
                    <a:pt x="219" y="227"/>
                  </a:lnTo>
                  <a:lnTo>
                    <a:pt x="212" y="252"/>
                  </a:lnTo>
                  <a:lnTo>
                    <a:pt x="206" y="279"/>
                  </a:lnTo>
                  <a:lnTo>
                    <a:pt x="202" y="309"/>
                  </a:lnTo>
                  <a:lnTo>
                    <a:pt x="200" y="339"/>
                  </a:lnTo>
                  <a:lnTo>
                    <a:pt x="200" y="372"/>
                  </a:lnTo>
                  <a:close/>
                  <a:moveTo>
                    <a:pt x="0" y="372"/>
                  </a:moveTo>
                  <a:lnTo>
                    <a:pt x="0" y="351"/>
                  </a:lnTo>
                  <a:lnTo>
                    <a:pt x="2" y="332"/>
                  </a:lnTo>
                  <a:lnTo>
                    <a:pt x="3" y="312"/>
                  </a:lnTo>
                  <a:lnTo>
                    <a:pt x="6" y="292"/>
                  </a:lnTo>
                  <a:lnTo>
                    <a:pt x="10" y="273"/>
                  </a:lnTo>
                  <a:lnTo>
                    <a:pt x="15" y="256"/>
                  </a:lnTo>
                  <a:lnTo>
                    <a:pt x="21" y="238"/>
                  </a:lnTo>
                  <a:lnTo>
                    <a:pt x="26" y="221"/>
                  </a:lnTo>
                  <a:lnTo>
                    <a:pt x="34" y="204"/>
                  </a:lnTo>
                  <a:lnTo>
                    <a:pt x="42" y="189"/>
                  </a:lnTo>
                  <a:lnTo>
                    <a:pt x="50" y="172"/>
                  </a:lnTo>
                  <a:lnTo>
                    <a:pt x="59" y="158"/>
                  </a:lnTo>
                  <a:lnTo>
                    <a:pt x="70" y="143"/>
                  </a:lnTo>
                  <a:lnTo>
                    <a:pt x="81" y="129"/>
                  </a:lnTo>
                  <a:lnTo>
                    <a:pt x="93" y="115"/>
                  </a:lnTo>
                  <a:lnTo>
                    <a:pt x="106" y="102"/>
                  </a:lnTo>
                  <a:lnTo>
                    <a:pt x="120" y="90"/>
                  </a:lnTo>
                  <a:lnTo>
                    <a:pt x="134" y="78"/>
                  </a:lnTo>
                  <a:lnTo>
                    <a:pt x="148" y="68"/>
                  </a:lnTo>
                  <a:lnTo>
                    <a:pt x="164" y="57"/>
                  </a:lnTo>
                  <a:lnTo>
                    <a:pt x="179" y="48"/>
                  </a:lnTo>
                  <a:lnTo>
                    <a:pt x="195" y="39"/>
                  </a:lnTo>
                  <a:lnTo>
                    <a:pt x="212" y="33"/>
                  </a:lnTo>
                  <a:lnTo>
                    <a:pt x="228" y="25"/>
                  </a:lnTo>
                  <a:lnTo>
                    <a:pt x="246" y="19"/>
                  </a:lnTo>
                  <a:lnTo>
                    <a:pt x="265" y="14"/>
                  </a:lnTo>
                  <a:lnTo>
                    <a:pt x="283" y="10"/>
                  </a:lnTo>
                  <a:lnTo>
                    <a:pt x="302" y="6"/>
                  </a:lnTo>
                  <a:lnTo>
                    <a:pt x="322" y="3"/>
                  </a:lnTo>
                  <a:lnTo>
                    <a:pt x="343" y="1"/>
                  </a:lnTo>
                  <a:lnTo>
                    <a:pt x="364" y="0"/>
                  </a:lnTo>
                  <a:lnTo>
                    <a:pt x="385" y="0"/>
                  </a:lnTo>
                  <a:lnTo>
                    <a:pt x="407" y="0"/>
                  </a:lnTo>
                  <a:lnTo>
                    <a:pt x="428" y="1"/>
                  </a:lnTo>
                  <a:lnTo>
                    <a:pt x="447" y="3"/>
                  </a:lnTo>
                  <a:lnTo>
                    <a:pt x="467" y="6"/>
                  </a:lnTo>
                  <a:lnTo>
                    <a:pt x="486" y="10"/>
                  </a:lnTo>
                  <a:lnTo>
                    <a:pt x="506" y="14"/>
                  </a:lnTo>
                  <a:lnTo>
                    <a:pt x="523" y="19"/>
                  </a:lnTo>
                  <a:lnTo>
                    <a:pt x="541" y="25"/>
                  </a:lnTo>
                  <a:lnTo>
                    <a:pt x="558" y="33"/>
                  </a:lnTo>
                  <a:lnTo>
                    <a:pt x="575" y="40"/>
                  </a:lnTo>
                  <a:lnTo>
                    <a:pt x="591" y="48"/>
                  </a:lnTo>
                  <a:lnTo>
                    <a:pt x="607" y="58"/>
                  </a:lnTo>
                  <a:lnTo>
                    <a:pt x="622" y="68"/>
                  </a:lnTo>
                  <a:lnTo>
                    <a:pt x="636" y="79"/>
                  </a:lnTo>
                  <a:lnTo>
                    <a:pt x="651" y="90"/>
                  </a:lnTo>
                  <a:lnTo>
                    <a:pt x="665" y="103"/>
                  </a:lnTo>
                  <a:lnTo>
                    <a:pt x="677" y="115"/>
                  </a:lnTo>
                  <a:lnTo>
                    <a:pt x="689" y="129"/>
                  </a:lnTo>
                  <a:lnTo>
                    <a:pt x="700" y="144"/>
                  </a:lnTo>
                  <a:lnTo>
                    <a:pt x="711" y="158"/>
                  </a:lnTo>
                  <a:lnTo>
                    <a:pt x="721" y="173"/>
                  </a:lnTo>
                  <a:lnTo>
                    <a:pt x="730" y="189"/>
                  </a:lnTo>
                  <a:lnTo>
                    <a:pt x="738" y="205"/>
                  </a:lnTo>
                  <a:lnTo>
                    <a:pt x="744" y="222"/>
                  </a:lnTo>
                  <a:lnTo>
                    <a:pt x="751" y="238"/>
                  </a:lnTo>
                  <a:lnTo>
                    <a:pt x="756" y="256"/>
                  </a:lnTo>
                  <a:lnTo>
                    <a:pt x="761" y="274"/>
                  </a:lnTo>
                  <a:lnTo>
                    <a:pt x="765" y="293"/>
                  </a:lnTo>
                  <a:lnTo>
                    <a:pt x="767" y="312"/>
                  </a:lnTo>
                  <a:lnTo>
                    <a:pt x="769" y="332"/>
                  </a:lnTo>
                  <a:lnTo>
                    <a:pt x="771" y="351"/>
                  </a:lnTo>
                  <a:lnTo>
                    <a:pt x="772" y="372"/>
                  </a:lnTo>
                  <a:lnTo>
                    <a:pt x="771" y="393"/>
                  </a:lnTo>
                  <a:lnTo>
                    <a:pt x="769" y="413"/>
                  </a:lnTo>
                  <a:lnTo>
                    <a:pt x="767" y="433"/>
                  </a:lnTo>
                  <a:lnTo>
                    <a:pt x="765" y="451"/>
                  </a:lnTo>
                  <a:lnTo>
                    <a:pt x="761" y="470"/>
                  </a:lnTo>
                  <a:lnTo>
                    <a:pt x="756" y="489"/>
                  </a:lnTo>
                  <a:lnTo>
                    <a:pt x="751" y="506"/>
                  </a:lnTo>
                  <a:lnTo>
                    <a:pt x="744" y="523"/>
                  </a:lnTo>
                  <a:lnTo>
                    <a:pt x="738" y="539"/>
                  </a:lnTo>
                  <a:lnTo>
                    <a:pt x="730" y="556"/>
                  </a:lnTo>
                  <a:lnTo>
                    <a:pt x="721" y="571"/>
                  </a:lnTo>
                  <a:lnTo>
                    <a:pt x="711" y="587"/>
                  </a:lnTo>
                  <a:lnTo>
                    <a:pt x="700" y="601"/>
                  </a:lnTo>
                  <a:lnTo>
                    <a:pt x="689" y="615"/>
                  </a:lnTo>
                  <a:lnTo>
                    <a:pt x="677" y="628"/>
                  </a:lnTo>
                  <a:lnTo>
                    <a:pt x="665" y="642"/>
                  </a:lnTo>
                  <a:lnTo>
                    <a:pt x="651" y="655"/>
                  </a:lnTo>
                  <a:lnTo>
                    <a:pt x="636" y="666"/>
                  </a:lnTo>
                  <a:lnTo>
                    <a:pt x="622" y="677"/>
                  </a:lnTo>
                  <a:lnTo>
                    <a:pt x="607" y="687"/>
                  </a:lnTo>
                  <a:lnTo>
                    <a:pt x="591" y="696"/>
                  </a:lnTo>
                  <a:lnTo>
                    <a:pt x="575" y="704"/>
                  </a:lnTo>
                  <a:lnTo>
                    <a:pt x="558" y="712"/>
                  </a:lnTo>
                  <a:lnTo>
                    <a:pt x="541" y="718"/>
                  </a:lnTo>
                  <a:lnTo>
                    <a:pt x="523" y="725"/>
                  </a:lnTo>
                  <a:lnTo>
                    <a:pt x="506" y="731"/>
                  </a:lnTo>
                  <a:lnTo>
                    <a:pt x="486" y="735"/>
                  </a:lnTo>
                  <a:lnTo>
                    <a:pt x="467" y="738"/>
                  </a:lnTo>
                  <a:lnTo>
                    <a:pt x="447" y="742"/>
                  </a:lnTo>
                  <a:lnTo>
                    <a:pt x="428" y="743"/>
                  </a:lnTo>
                  <a:lnTo>
                    <a:pt x="407" y="744"/>
                  </a:lnTo>
                  <a:lnTo>
                    <a:pt x="385" y="745"/>
                  </a:lnTo>
                  <a:lnTo>
                    <a:pt x="364" y="744"/>
                  </a:lnTo>
                  <a:lnTo>
                    <a:pt x="343" y="743"/>
                  </a:lnTo>
                  <a:lnTo>
                    <a:pt x="322" y="742"/>
                  </a:lnTo>
                  <a:lnTo>
                    <a:pt x="302" y="738"/>
                  </a:lnTo>
                  <a:lnTo>
                    <a:pt x="283" y="735"/>
                  </a:lnTo>
                  <a:lnTo>
                    <a:pt x="265" y="731"/>
                  </a:lnTo>
                  <a:lnTo>
                    <a:pt x="246" y="725"/>
                  </a:lnTo>
                  <a:lnTo>
                    <a:pt x="228" y="718"/>
                  </a:lnTo>
                  <a:lnTo>
                    <a:pt x="212" y="712"/>
                  </a:lnTo>
                  <a:lnTo>
                    <a:pt x="195" y="704"/>
                  </a:lnTo>
                  <a:lnTo>
                    <a:pt x="179" y="696"/>
                  </a:lnTo>
                  <a:lnTo>
                    <a:pt x="164" y="687"/>
                  </a:lnTo>
                  <a:lnTo>
                    <a:pt x="148" y="677"/>
                  </a:lnTo>
                  <a:lnTo>
                    <a:pt x="134" y="666"/>
                  </a:lnTo>
                  <a:lnTo>
                    <a:pt x="120" y="655"/>
                  </a:lnTo>
                  <a:lnTo>
                    <a:pt x="106" y="642"/>
                  </a:lnTo>
                  <a:lnTo>
                    <a:pt x="93" y="628"/>
                  </a:lnTo>
                  <a:lnTo>
                    <a:pt x="81" y="615"/>
                  </a:lnTo>
                  <a:lnTo>
                    <a:pt x="70" y="601"/>
                  </a:lnTo>
                  <a:lnTo>
                    <a:pt x="59" y="587"/>
                  </a:lnTo>
                  <a:lnTo>
                    <a:pt x="50" y="571"/>
                  </a:lnTo>
                  <a:lnTo>
                    <a:pt x="42" y="556"/>
                  </a:lnTo>
                  <a:lnTo>
                    <a:pt x="34" y="539"/>
                  </a:lnTo>
                  <a:lnTo>
                    <a:pt x="26" y="523"/>
                  </a:lnTo>
                  <a:lnTo>
                    <a:pt x="21" y="506"/>
                  </a:lnTo>
                  <a:lnTo>
                    <a:pt x="15" y="489"/>
                  </a:lnTo>
                  <a:lnTo>
                    <a:pt x="10" y="470"/>
                  </a:lnTo>
                  <a:lnTo>
                    <a:pt x="6" y="451"/>
                  </a:lnTo>
                  <a:lnTo>
                    <a:pt x="3" y="433"/>
                  </a:lnTo>
                  <a:lnTo>
                    <a:pt x="2" y="413"/>
                  </a:lnTo>
                  <a:lnTo>
                    <a:pt x="0" y="393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" name="Freeform 190"/>
            <p:cNvSpPr>
              <a:spLocks noEditPoints="1"/>
            </p:cNvSpPr>
            <p:nvPr/>
          </p:nvSpPr>
          <p:spPr bwMode="auto">
            <a:xfrm>
              <a:off x="1600" y="1419"/>
              <a:ext cx="108" cy="99"/>
            </a:xfrm>
            <a:custGeom>
              <a:avLst/>
              <a:gdLst/>
              <a:ahLst/>
              <a:cxnLst>
                <a:cxn ang="0">
                  <a:pos x="12" y="624"/>
                </a:cxn>
                <a:cxn ang="0">
                  <a:pos x="42" y="618"/>
                </a:cxn>
                <a:cxn ang="0">
                  <a:pos x="61" y="606"/>
                </a:cxn>
                <a:cxn ang="0">
                  <a:pos x="75" y="585"/>
                </a:cxn>
                <a:cxn ang="0">
                  <a:pos x="81" y="547"/>
                </a:cxn>
                <a:cxn ang="0">
                  <a:pos x="83" y="494"/>
                </a:cxn>
                <a:cxn ang="0">
                  <a:pos x="82" y="180"/>
                </a:cxn>
                <a:cxn ang="0">
                  <a:pos x="77" y="138"/>
                </a:cxn>
                <a:cxn ang="0">
                  <a:pos x="67" y="111"/>
                </a:cxn>
                <a:cxn ang="0">
                  <a:pos x="49" y="97"/>
                </a:cxn>
                <a:cxn ang="0">
                  <a:pos x="23" y="89"/>
                </a:cxn>
                <a:cxn ang="0">
                  <a:pos x="0" y="0"/>
                </a:cxn>
                <a:cxn ang="0">
                  <a:pos x="463" y="2"/>
                </a:cxn>
                <a:cxn ang="0">
                  <a:pos x="546" y="19"/>
                </a:cxn>
                <a:cxn ang="0">
                  <a:pos x="590" y="36"/>
                </a:cxn>
                <a:cxn ang="0">
                  <a:pos x="619" y="54"/>
                </a:cxn>
                <a:cxn ang="0">
                  <a:pos x="641" y="75"/>
                </a:cxn>
                <a:cxn ang="0">
                  <a:pos x="659" y="100"/>
                </a:cxn>
                <a:cxn ang="0">
                  <a:pos x="671" y="128"/>
                </a:cxn>
                <a:cxn ang="0">
                  <a:pos x="678" y="158"/>
                </a:cxn>
                <a:cxn ang="0">
                  <a:pos x="682" y="194"/>
                </a:cxn>
                <a:cxn ang="0">
                  <a:pos x="676" y="244"/>
                </a:cxn>
                <a:cxn ang="0">
                  <a:pos x="660" y="287"/>
                </a:cxn>
                <a:cxn ang="0">
                  <a:pos x="632" y="323"/>
                </a:cxn>
                <a:cxn ang="0">
                  <a:pos x="594" y="352"/>
                </a:cxn>
                <a:cxn ang="0">
                  <a:pos x="543" y="376"/>
                </a:cxn>
                <a:cxn ang="0">
                  <a:pos x="667" y="569"/>
                </a:cxn>
                <a:cxn ang="0">
                  <a:pos x="688" y="590"/>
                </a:cxn>
                <a:cxn ang="0">
                  <a:pos x="707" y="606"/>
                </a:cxn>
                <a:cxn ang="0">
                  <a:pos x="726" y="616"/>
                </a:cxn>
                <a:cxn ang="0">
                  <a:pos x="749" y="623"/>
                </a:cxn>
                <a:cxn ang="0">
                  <a:pos x="774" y="627"/>
                </a:cxn>
                <a:cxn ang="0">
                  <a:pos x="331" y="404"/>
                </a:cxn>
                <a:cxn ang="0">
                  <a:pos x="269" y="513"/>
                </a:cxn>
                <a:cxn ang="0">
                  <a:pos x="274" y="562"/>
                </a:cxn>
                <a:cxn ang="0">
                  <a:pos x="282" y="594"/>
                </a:cxn>
                <a:cxn ang="0">
                  <a:pos x="297" y="611"/>
                </a:cxn>
                <a:cxn ang="0">
                  <a:pos x="321" y="621"/>
                </a:cxn>
                <a:cxn ang="0">
                  <a:pos x="353" y="626"/>
                </a:cxn>
                <a:cxn ang="0">
                  <a:pos x="269" y="308"/>
                </a:cxn>
                <a:cxn ang="0">
                  <a:pos x="275" y="308"/>
                </a:cxn>
                <a:cxn ang="0">
                  <a:pos x="279" y="308"/>
                </a:cxn>
                <a:cxn ang="0">
                  <a:pos x="285" y="309"/>
                </a:cxn>
                <a:cxn ang="0">
                  <a:pos x="292" y="309"/>
                </a:cxn>
                <a:cxn ang="0">
                  <a:pos x="301" y="309"/>
                </a:cxn>
                <a:cxn ang="0">
                  <a:pos x="348" y="307"/>
                </a:cxn>
                <a:cxn ang="0">
                  <a:pos x="403" y="298"/>
                </a:cxn>
                <a:cxn ang="0">
                  <a:pos x="445" y="280"/>
                </a:cxn>
                <a:cxn ang="0">
                  <a:pos x="474" y="256"/>
                </a:cxn>
                <a:cxn ang="0">
                  <a:pos x="488" y="223"/>
                </a:cxn>
                <a:cxn ang="0">
                  <a:pos x="491" y="185"/>
                </a:cxn>
                <a:cxn ang="0">
                  <a:pos x="481" y="151"/>
                </a:cxn>
                <a:cxn ang="0">
                  <a:pos x="462" y="123"/>
                </a:cxn>
                <a:cxn ang="0">
                  <a:pos x="431" y="102"/>
                </a:cxn>
                <a:cxn ang="0">
                  <a:pos x="392" y="90"/>
                </a:cxn>
                <a:cxn ang="0">
                  <a:pos x="346" y="86"/>
                </a:cxn>
                <a:cxn ang="0">
                  <a:pos x="317" y="88"/>
                </a:cxn>
                <a:cxn ang="0">
                  <a:pos x="295" y="96"/>
                </a:cxn>
                <a:cxn ang="0">
                  <a:pos x="281" y="108"/>
                </a:cxn>
                <a:cxn ang="0">
                  <a:pos x="273" y="130"/>
                </a:cxn>
                <a:cxn ang="0">
                  <a:pos x="269" y="164"/>
                </a:cxn>
              </a:cxnLst>
              <a:rect l="0" t="0" r="r" b="b"/>
              <a:pathLst>
                <a:path w="774" h="712">
                  <a:moveTo>
                    <a:pt x="0" y="712"/>
                  </a:moveTo>
                  <a:lnTo>
                    <a:pt x="0" y="626"/>
                  </a:lnTo>
                  <a:lnTo>
                    <a:pt x="12" y="624"/>
                  </a:lnTo>
                  <a:lnTo>
                    <a:pt x="23" y="623"/>
                  </a:lnTo>
                  <a:lnTo>
                    <a:pt x="33" y="621"/>
                  </a:lnTo>
                  <a:lnTo>
                    <a:pt x="42" y="618"/>
                  </a:lnTo>
                  <a:lnTo>
                    <a:pt x="49" y="615"/>
                  </a:lnTo>
                  <a:lnTo>
                    <a:pt x="56" y="611"/>
                  </a:lnTo>
                  <a:lnTo>
                    <a:pt x="61" y="606"/>
                  </a:lnTo>
                  <a:lnTo>
                    <a:pt x="67" y="600"/>
                  </a:lnTo>
                  <a:lnTo>
                    <a:pt x="70" y="594"/>
                  </a:lnTo>
                  <a:lnTo>
                    <a:pt x="75" y="585"/>
                  </a:lnTo>
                  <a:lnTo>
                    <a:pt x="77" y="575"/>
                  </a:lnTo>
                  <a:lnTo>
                    <a:pt x="79" y="562"/>
                  </a:lnTo>
                  <a:lnTo>
                    <a:pt x="81" y="547"/>
                  </a:lnTo>
                  <a:lnTo>
                    <a:pt x="82" y="531"/>
                  </a:lnTo>
                  <a:lnTo>
                    <a:pt x="83" y="513"/>
                  </a:lnTo>
                  <a:lnTo>
                    <a:pt x="83" y="494"/>
                  </a:lnTo>
                  <a:lnTo>
                    <a:pt x="83" y="219"/>
                  </a:lnTo>
                  <a:lnTo>
                    <a:pt x="83" y="199"/>
                  </a:lnTo>
                  <a:lnTo>
                    <a:pt x="82" y="180"/>
                  </a:lnTo>
                  <a:lnTo>
                    <a:pt x="81" y="164"/>
                  </a:lnTo>
                  <a:lnTo>
                    <a:pt x="79" y="150"/>
                  </a:lnTo>
                  <a:lnTo>
                    <a:pt x="77" y="138"/>
                  </a:lnTo>
                  <a:lnTo>
                    <a:pt x="75" y="127"/>
                  </a:lnTo>
                  <a:lnTo>
                    <a:pt x="70" y="118"/>
                  </a:lnTo>
                  <a:lnTo>
                    <a:pt x="67" y="111"/>
                  </a:lnTo>
                  <a:lnTo>
                    <a:pt x="61" y="106"/>
                  </a:lnTo>
                  <a:lnTo>
                    <a:pt x="56" y="101"/>
                  </a:lnTo>
                  <a:lnTo>
                    <a:pt x="49" y="97"/>
                  </a:lnTo>
                  <a:lnTo>
                    <a:pt x="42" y="94"/>
                  </a:lnTo>
                  <a:lnTo>
                    <a:pt x="33" y="91"/>
                  </a:lnTo>
                  <a:lnTo>
                    <a:pt x="23" y="89"/>
                  </a:lnTo>
                  <a:lnTo>
                    <a:pt x="12" y="88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96" y="0"/>
                  </a:lnTo>
                  <a:lnTo>
                    <a:pt x="431" y="0"/>
                  </a:lnTo>
                  <a:lnTo>
                    <a:pt x="463" y="2"/>
                  </a:lnTo>
                  <a:lnTo>
                    <a:pt x="492" y="7"/>
                  </a:lnTo>
                  <a:lnTo>
                    <a:pt x="521" y="12"/>
                  </a:lnTo>
                  <a:lnTo>
                    <a:pt x="546" y="19"/>
                  </a:lnTo>
                  <a:lnTo>
                    <a:pt x="569" y="27"/>
                  </a:lnTo>
                  <a:lnTo>
                    <a:pt x="580" y="32"/>
                  </a:lnTo>
                  <a:lnTo>
                    <a:pt x="590" y="36"/>
                  </a:lnTo>
                  <a:lnTo>
                    <a:pt x="600" y="42"/>
                  </a:lnTo>
                  <a:lnTo>
                    <a:pt x="610" y="47"/>
                  </a:lnTo>
                  <a:lnTo>
                    <a:pt x="619" y="54"/>
                  </a:lnTo>
                  <a:lnTo>
                    <a:pt x="627" y="61"/>
                  </a:lnTo>
                  <a:lnTo>
                    <a:pt x="634" y="68"/>
                  </a:lnTo>
                  <a:lnTo>
                    <a:pt x="641" y="75"/>
                  </a:lnTo>
                  <a:lnTo>
                    <a:pt x="648" y="83"/>
                  </a:lnTo>
                  <a:lnTo>
                    <a:pt x="653" y="91"/>
                  </a:lnTo>
                  <a:lnTo>
                    <a:pt x="659" y="100"/>
                  </a:lnTo>
                  <a:lnTo>
                    <a:pt x="663" y="109"/>
                  </a:lnTo>
                  <a:lnTo>
                    <a:pt x="667" y="118"/>
                  </a:lnTo>
                  <a:lnTo>
                    <a:pt x="671" y="128"/>
                  </a:lnTo>
                  <a:lnTo>
                    <a:pt x="674" y="138"/>
                  </a:lnTo>
                  <a:lnTo>
                    <a:pt x="677" y="147"/>
                  </a:lnTo>
                  <a:lnTo>
                    <a:pt x="678" y="158"/>
                  </a:lnTo>
                  <a:lnTo>
                    <a:pt x="680" y="171"/>
                  </a:lnTo>
                  <a:lnTo>
                    <a:pt x="680" y="182"/>
                  </a:lnTo>
                  <a:lnTo>
                    <a:pt x="682" y="194"/>
                  </a:lnTo>
                  <a:lnTo>
                    <a:pt x="680" y="211"/>
                  </a:lnTo>
                  <a:lnTo>
                    <a:pt x="678" y="228"/>
                  </a:lnTo>
                  <a:lnTo>
                    <a:pt x="676" y="244"/>
                  </a:lnTo>
                  <a:lnTo>
                    <a:pt x="672" y="258"/>
                  </a:lnTo>
                  <a:lnTo>
                    <a:pt x="666" y="274"/>
                  </a:lnTo>
                  <a:lnTo>
                    <a:pt x="660" y="287"/>
                  </a:lnTo>
                  <a:lnTo>
                    <a:pt x="652" y="300"/>
                  </a:lnTo>
                  <a:lnTo>
                    <a:pt x="642" y="311"/>
                  </a:lnTo>
                  <a:lnTo>
                    <a:pt x="632" y="323"/>
                  </a:lnTo>
                  <a:lnTo>
                    <a:pt x="620" y="333"/>
                  </a:lnTo>
                  <a:lnTo>
                    <a:pt x="608" y="343"/>
                  </a:lnTo>
                  <a:lnTo>
                    <a:pt x="594" y="352"/>
                  </a:lnTo>
                  <a:lnTo>
                    <a:pt x="577" y="361"/>
                  </a:lnTo>
                  <a:lnTo>
                    <a:pt x="561" y="368"/>
                  </a:lnTo>
                  <a:lnTo>
                    <a:pt x="543" y="376"/>
                  </a:lnTo>
                  <a:lnTo>
                    <a:pt x="523" y="383"/>
                  </a:lnTo>
                  <a:lnTo>
                    <a:pt x="661" y="561"/>
                  </a:lnTo>
                  <a:lnTo>
                    <a:pt x="667" y="569"/>
                  </a:lnTo>
                  <a:lnTo>
                    <a:pt x="675" y="577"/>
                  </a:lnTo>
                  <a:lnTo>
                    <a:pt x="682" y="584"/>
                  </a:lnTo>
                  <a:lnTo>
                    <a:pt x="688" y="590"/>
                  </a:lnTo>
                  <a:lnTo>
                    <a:pt x="694" y="596"/>
                  </a:lnTo>
                  <a:lnTo>
                    <a:pt x="700" y="601"/>
                  </a:lnTo>
                  <a:lnTo>
                    <a:pt x="707" y="606"/>
                  </a:lnTo>
                  <a:lnTo>
                    <a:pt x="713" y="609"/>
                  </a:lnTo>
                  <a:lnTo>
                    <a:pt x="719" y="612"/>
                  </a:lnTo>
                  <a:lnTo>
                    <a:pt x="726" y="616"/>
                  </a:lnTo>
                  <a:lnTo>
                    <a:pt x="733" y="619"/>
                  </a:lnTo>
                  <a:lnTo>
                    <a:pt x="741" y="621"/>
                  </a:lnTo>
                  <a:lnTo>
                    <a:pt x="749" y="623"/>
                  </a:lnTo>
                  <a:lnTo>
                    <a:pt x="756" y="624"/>
                  </a:lnTo>
                  <a:lnTo>
                    <a:pt x="765" y="627"/>
                  </a:lnTo>
                  <a:lnTo>
                    <a:pt x="774" y="627"/>
                  </a:lnTo>
                  <a:lnTo>
                    <a:pt x="774" y="712"/>
                  </a:lnTo>
                  <a:lnTo>
                    <a:pt x="550" y="712"/>
                  </a:lnTo>
                  <a:lnTo>
                    <a:pt x="331" y="404"/>
                  </a:lnTo>
                  <a:lnTo>
                    <a:pt x="269" y="404"/>
                  </a:lnTo>
                  <a:lnTo>
                    <a:pt x="269" y="494"/>
                  </a:lnTo>
                  <a:lnTo>
                    <a:pt x="269" y="513"/>
                  </a:lnTo>
                  <a:lnTo>
                    <a:pt x="270" y="531"/>
                  </a:lnTo>
                  <a:lnTo>
                    <a:pt x="271" y="547"/>
                  </a:lnTo>
                  <a:lnTo>
                    <a:pt x="274" y="562"/>
                  </a:lnTo>
                  <a:lnTo>
                    <a:pt x="276" y="575"/>
                  </a:lnTo>
                  <a:lnTo>
                    <a:pt x="279" y="585"/>
                  </a:lnTo>
                  <a:lnTo>
                    <a:pt x="282" y="594"/>
                  </a:lnTo>
                  <a:lnTo>
                    <a:pt x="287" y="600"/>
                  </a:lnTo>
                  <a:lnTo>
                    <a:pt x="291" y="606"/>
                  </a:lnTo>
                  <a:lnTo>
                    <a:pt x="297" y="611"/>
                  </a:lnTo>
                  <a:lnTo>
                    <a:pt x="304" y="615"/>
                  </a:lnTo>
                  <a:lnTo>
                    <a:pt x="312" y="618"/>
                  </a:lnTo>
                  <a:lnTo>
                    <a:pt x="321" y="621"/>
                  </a:lnTo>
                  <a:lnTo>
                    <a:pt x="331" y="623"/>
                  </a:lnTo>
                  <a:lnTo>
                    <a:pt x="341" y="624"/>
                  </a:lnTo>
                  <a:lnTo>
                    <a:pt x="353" y="626"/>
                  </a:lnTo>
                  <a:lnTo>
                    <a:pt x="353" y="712"/>
                  </a:lnTo>
                  <a:lnTo>
                    <a:pt x="0" y="712"/>
                  </a:lnTo>
                  <a:close/>
                  <a:moveTo>
                    <a:pt x="269" y="308"/>
                  </a:moveTo>
                  <a:lnTo>
                    <a:pt x="271" y="308"/>
                  </a:lnTo>
                  <a:lnTo>
                    <a:pt x="273" y="308"/>
                  </a:lnTo>
                  <a:lnTo>
                    <a:pt x="275" y="308"/>
                  </a:lnTo>
                  <a:lnTo>
                    <a:pt x="276" y="308"/>
                  </a:lnTo>
                  <a:lnTo>
                    <a:pt x="278" y="308"/>
                  </a:lnTo>
                  <a:lnTo>
                    <a:pt x="279" y="308"/>
                  </a:lnTo>
                  <a:lnTo>
                    <a:pt x="281" y="309"/>
                  </a:lnTo>
                  <a:lnTo>
                    <a:pt x="284" y="309"/>
                  </a:lnTo>
                  <a:lnTo>
                    <a:pt x="285" y="309"/>
                  </a:lnTo>
                  <a:lnTo>
                    <a:pt x="287" y="309"/>
                  </a:lnTo>
                  <a:lnTo>
                    <a:pt x="290" y="309"/>
                  </a:lnTo>
                  <a:lnTo>
                    <a:pt x="292" y="309"/>
                  </a:lnTo>
                  <a:lnTo>
                    <a:pt x="296" y="309"/>
                  </a:lnTo>
                  <a:lnTo>
                    <a:pt x="298" y="309"/>
                  </a:lnTo>
                  <a:lnTo>
                    <a:pt x="301" y="309"/>
                  </a:lnTo>
                  <a:lnTo>
                    <a:pt x="306" y="309"/>
                  </a:lnTo>
                  <a:lnTo>
                    <a:pt x="328" y="308"/>
                  </a:lnTo>
                  <a:lnTo>
                    <a:pt x="348" y="307"/>
                  </a:lnTo>
                  <a:lnTo>
                    <a:pt x="368" y="305"/>
                  </a:lnTo>
                  <a:lnTo>
                    <a:pt x="387" y="301"/>
                  </a:lnTo>
                  <a:lnTo>
                    <a:pt x="403" y="298"/>
                  </a:lnTo>
                  <a:lnTo>
                    <a:pt x="419" y="294"/>
                  </a:lnTo>
                  <a:lnTo>
                    <a:pt x="433" y="287"/>
                  </a:lnTo>
                  <a:lnTo>
                    <a:pt x="445" y="280"/>
                  </a:lnTo>
                  <a:lnTo>
                    <a:pt x="456" y="274"/>
                  </a:lnTo>
                  <a:lnTo>
                    <a:pt x="465" y="265"/>
                  </a:lnTo>
                  <a:lnTo>
                    <a:pt x="474" y="256"/>
                  </a:lnTo>
                  <a:lnTo>
                    <a:pt x="480" y="246"/>
                  </a:lnTo>
                  <a:lnTo>
                    <a:pt x="485" y="235"/>
                  </a:lnTo>
                  <a:lnTo>
                    <a:pt x="488" y="223"/>
                  </a:lnTo>
                  <a:lnTo>
                    <a:pt x="490" y="210"/>
                  </a:lnTo>
                  <a:lnTo>
                    <a:pt x="491" y="197"/>
                  </a:lnTo>
                  <a:lnTo>
                    <a:pt x="491" y="185"/>
                  </a:lnTo>
                  <a:lnTo>
                    <a:pt x="489" y="173"/>
                  </a:lnTo>
                  <a:lnTo>
                    <a:pt x="486" y="162"/>
                  </a:lnTo>
                  <a:lnTo>
                    <a:pt x="481" y="151"/>
                  </a:lnTo>
                  <a:lnTo>
                    <a:pt x="476" y="141"/>
                  </a:lnTo>
                  <a:lnTo>
                    <a:pt x="469" y="132"/>
                  </a:lnTo>
                  <a:lnTo>
                    <a:pt x="462" y="123"/>
                  </a:lnTo>
                  <a:lnTo>
                    <a:pt x="453" y="116"/>
                  </a:lnTo>
                  <a:lnTo>
                    <a:pt x="442" y="109"/>
                  </a:lnTo>
                  <a:lnTo>
                    <a:pt x="431" y="102"/>
                  </a:lnTo>
                  <a:lnTo>
                    <a:pt x="419" y="97"/>
                  </a:lnTo>
                  <a:lnTo>
                    <a:pt x="407" y="94"/>
                  </a:lnTo>
                  <a:lnTo>
                    <a:pt x="392" y="90"/>
                  </a:lnTo>
                  <a:lnTo>
                    <a:pt x="378" y="87"/>
                  </a:lnTo>
                  <a:lnTo>
                    <a:pt x="363" y="86"/>
                  </a:lnTo>
                  <a:lnTo>
                    <a:pt x="346" y="86"/>
                  </a:lnTo>
                  <a:lnTo>
                    <a:pt x="335" y="86"/>
                  </a:lnTo>
                  <a:lnTo>
                    <a:pt x="325" y="87"/>
                  </a:lnTo>
                  <a:lnTo>
                    <a:pt x="317" y="88"/>
                  </a:lnTo>
                  <a:lnTo>
                    <a:pt x="308" y="90"/>
                  </a:lnTo>
                  <a:lnTo>
                    <a:pt x="301" y="93"/>
                  </a:lnTo>
                  <a:lnTo>
                    <a:pt x="295" y="96"/>
                  </a:lnTo>
                  <a:lnTo>
                    <a:pt x="289" y="99"/>
                  </a:lnTo>
                  <a:lnTo>
                    <a:pt x="285" y="102"/>
                  </a:lnTo>
                  <a:lnTo>
                    <a:pt x="281" y="108"/>
                  </a:lnTo>
                  <a:lnTo>
                    <a:pt x="278" y="114"/>
                  </a:lnTo>
                  <a:lnTo>
                    <a:pt x="275" y="121"/>
                  </a:lnTo>
                  <a:lnTo>
                    <a:pt x="273" y="130"/>
                  </a:lnTo>
                  <a:lnTo>
                    <a:pt x="271" y="140"/>
                  </a:lnTo>
                  <a:lnTo>
                    <a:pt x="269" y="151"/>
                  </a:lnTo>
                  <a:lnTo>
                    <a:pt x="269" y="164"/>
                  </a:lnTo>
                  <a:lnTo>
                    <a:pt x="269" y="177"/>
                  </a:lnTo>
                  <a:lnTo>
                    <a:pt x="269" y="308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" name="Freeform 191"/>
            <p:cNvSpPr>
              <a:spLocks/>
            </p:cNvSpPr>
            <p:nvPr/>
          </p:nvSpPr>
          <p:spPr bwMode="auto">
            <a:xfrm>
              <a:off x="1717" y="1414"/>
              <a:ext cx="100" cy="108"/>
            </a:xfrm>
            <a:custGeom>
              <a:avLst/>
              <a:gdLst/>
              <a:ahLst/>
              <a:cxnLst>
                <a:cxn ang="0">
                  <a:pos x="684" y="548"/>
                </a:cxn>
                <a:cxn ang="0">
                  <a:pos x="638" y="618"/>
                </a:cxn>
                <a:cxn ang="0">
                  <a:pos x="583" y="673"/>
                </a:cxn>
                <a:cxn ang="0">
                  <a:pos x="520" y="714"/>
                </a:cxn>
                <a:cxn ang="0">
                  <a:pos x="450" y="738"/>
                </a:cxn>
                <a:cxn ang="0">
                  <a:pos x="374" y="746"/>
                </a:cxn>
                <a:cxn ang="0">
                  <a:pos x="321" y="742"/>
                </a:cxn>
                <a:cxn ang="0">
                  <a:pos x="269" y="731"/>
                </a:cxn>
                <a:cxn ang="0">
                  <a:pos x="217" y="713"/>
                </a:cxn>
                <a:cxn ang="0">
                  <a:pos x="168" y="688"/>
                </a:cxn>
                <a:cxn ang="0">
                  <a:pos x="127" y="658"/>
                </a:cxn>
                <a:cxn ang="0">
                  <a:pos x="87" y="620"/>
                </a:cxn>
                <a:cxn ang="0">
                  <a:pos x="54" y="574"/>
                </a:cxn>
                <a:cxn ang="0">
                  <a:pos x="29" y="525"/>
                </a:cxn>
                <a:cxn ang="0">
                  <a:pos x="11" y="471"/>
                </a:cxn>
                <a:cxn ang="0">
                  <a:pos x="2" y="412"/>
                </a:cxn>
                <a:cxn ang="0">
                  <a:pos x="1" y="347"/>
                </a:cxn>
                <a:cxn ang="0">
                  <a:pos x="8" y="287"/>
                </a:cxn>
                <a:cxn ang="0">
                  <a:pos x="22" y="230"/>
                </a:cxn>
                <a:cxn ang="0">
                  <a:pos x="44" y="180"/>
                </a:cxn>
                <a:cxn ang="0">
                  <a:pos x="75" y="133"/>
                </a:cxn>
                <a:cxn ang="0">
                  <a:pos x="115" y="90"/>
                </a:cxn>
                <a:cxn ang="0">
                  <a:pos x="152" y="60"/>
                </a:cxn>
                <a:cxn ang="0">
                  <a:pos x="193" y="36"/>
                </a:cxn>
                <a:cxn ang="0">
                  <a:pos x="238" y="17"/>
                </a:cxn>
                <a:cxn ang="0">
                  <a:pos x="285" y="5"/>
                </a:cxn>
                <a:cxn ang="0">
                  <a:pos x="333" y="0"/>
                </a:cxn>
                <a:cxn ang="0">
                  <a:pos x="371" y="1"/>
                </a:cxn>
                <a:cxn ang="0">
                  <a:pos x="400" y="4"/>
                </a:cxn>
                <a:cxn ang="0">
                  <a:pos x="431" y="11"/>
                </a:cxn>
                <a:cxn ang="0">
                  <a:pos x="461" y="21"/>
                </a:cxn>
                <a:cxn ang="0">
                  <a:pos x="491" y="34"/>
                </a:cxn>
                <a:cxn ang="0">
                  <a:pos x="521" y="3"/>
                </a:cxn>
                <a:cxn ang="0">
                  <a:pos x="595" y="291"/>
                </a:cxn>
                <a:cxn ang="0">
                  <a:pos x="562" y="227"/>
                </a:cxn>
                <a:cxn ang="0">
                  <a:pos x="525" y="174"/>
                </a:cxn>
                <a:cxn ang="0">
                  <a:pos x="482" y="134"/>
                </a:cxn>
                <a:cxn ang="0">
                  <a:pos x="437" y="106"/>
                </a:cxn>
                <a:cxn ang="0">
                  <a:pos x="390" y="94"/>
                </a:cxn>
                <a:cxn ang="0">
                  <a:pos x="354" y="94"/>
                </a:cxn>
                <a:cxn ang="0">
                  <a:pos x="327" y="101"/>
                </a:cxn>
                <a:cxn ang="0">
                  <a:pos x="302" y="112"/>
                </a:cxn>
                <a:cxn ang="0">
                  <a:pos x="277" y="128"/>
                </a:cxn>
                <a:cxn ang="0">
                  <a:pos x="256" y="150"/>
                </a:cxn>
                <a:cxn ang="0">
                  <a:pos x="233" y="187"/>
                </a:cxn>
                <a:cxn ang="0">
                  <a:pos x="208" y="255"/>
                </a:cxn>
                <a:cxn ang="0">
                  <a:pos x="197" y="338"/>
                </a:cxn>
                <a:cxn ang="0">
                  <a:pos x="199" y="429"/>
                </a:cxn>
                <a:cxn ang="0">
                  <a:pos x="216" y="507"/>
                </a:cxn>
                <a:cxn ang="0">
                  <a:pos x="234" y="550"/>
                </a:cxn>
                <a:cxn ang="0">
                  <a:pos x="253" y="579"/>
                </a:cxn>
                <a:cxn ang="0">
                  <a:pos x="274" y="601"/>
                </a:cxn>
                <a:cxn ang="0">
                  <a:pos x="298" y="620"/>
                </a:cxn>
                <a:cxn ang="0">
                  <a:pos x="325" y="632"/>
                </a:cxn>
                <a:cxn ang="0">
                  <a:pos x="353" y="639"/>
                </a:cxn>
                <a:cxn ang="0">
                  <a:pos x="385" y="643"/>
                </a:cxn>
                <a:cxn ang="0">
                  <a:pos x="432" y="636"/>
                </a:cxn>
                <a:cxn ang="0">
                  <a:pos x="479" y="617"/>
                </a:cxn>
                <a:cxn ang="0">
                  <a:pos x="524" y="588"/>
                </a:cxn>
                <a:cxn ang="0">
                  <a:pos x="564" y="547"/>
                </a:cxn>
                <a:cxn ang="0">
                  <a:pos x="598" y="499"/>
                </a:cxn>
              </a:cxnLst>
              <a:rect l="0" t="0" r="r" b="b"/>
              <a:pathLst>
                <a:path w="698" h="746">
                  <a:moveTo>
                    <a:pt x="609" y="481"/>
                  </a:moveTo>
                  <a:lnTo>
                    <a:pt x="698" y="522"/>
                  </a:lnTo>
                  <a:lnTo>
                    <a:pt x="684" y="548"/>
                  </a:lnTo>
                  <a:lnTo>
                    <a:pt x="670" y="573"/>
                  </a:lnTo>
                  <a:lnTo>
                    <a:pt x="655" y="596"/>
                  </a:lnTo>
                  <a:lnTo>
                    <a:pt x="638" y="618"/>
                  </a:lnTo>
                  <a:lnTo>
                    <a:pt x="620" y="638"/>
                  </a:lnTo>
                  <a:lnTo>
                    <a:pt x="602" y="657"/>
                  </a:lnTo>
                  <a:lnTo>
                    <a:pt x="583" y="673"/>
                  </a:lnTo>
                  <a:lnTo>
                    <a:pt x="563" y="689"/>
                  </a:lnTo>
                  <a:lnTo>
                    <a:pt x="541" y="702"/>
                  </a:lnTo>
                  <a:lnTo>
                    <a:pt x="520" y="714"/>
                  </a:lnTo>
                  <a:lnTo>
                    <a:pt x="497" y="723"/>
                  </a:lnTo>
                  <a:lnTo>
                    <a:pt x="474" y="732"/>
                  </a:lnTo>
                  <a:lnTo>
                    <a:pt x="450" y="738"/>
                  </a:lnTo>
                  <a:lnTo>
                    <a:pt x="426" y="743"/>
                  </a:lnTo>
                  <a:lnTo>
                    <a:pt x="400" y="745"/>
                  </a:lnTo>
                  <a:lnTo>
                    <a:pt x="374" y="746"/>
                  </a:lnTo>
                  <a:lnTo>
                    <a:pt x="357" y="745"/>
                  </a:lnTo>
                  <a:lnTo>
                    <a:pt x="339" y="744"/>
                  </a:lnTo>
                  <a:lnTo>
                    <a:pt x="321" y="742"/>
                  </a:lnTo>
                  <a:lnTo>
                    <a:pt x="304" y="739"/>
                  </a:lnTo>
                  <a:lnTo>
                    <a:pt x="286" y="735"/>
                  </a:lnTo>
                  <a:lnTo>
                    <a:pt x="269" y="731"/>
                  </a:lnTo>
                  <a:lnTo>
                    <a:pt x="251" y="726"/>
                  </a:lnTo>
                  <a:lnTo>
                    <a:pt x="233" y="720"/>
                  </a:lnTo>
                  <a:lnTo>
                    <a:pt x="217" y="713"/>
                  </a:lnTo>
                  <a:lnTo>
                    <a:pt x="200" y="705"/>
                  </a:lnTo>
                  <a:lnTo>
                    <a:pt x="184" y="696"/>
                  </a:lnTo>
                  <a:lnTo>
                    <a:pt x="168" y="688"/>
                  </a:lnTo>
                  <a:lnTo>
                    <a:pt x="154" y="679"/>
                  </a:lnTo>
                  <a:lnTo>
                    <a:pt x="141" y="669"/>
                  </a:lnTo>
                  <a:lnTo>
                    <a:pt x="127" y="658"/>
                  </a:lnTo>
                  <a:lnTo>
                    <a:pt x="115" y="647"/>
                  </a:lnTo>
                  <a:lnTo>
                    <a:pt x="100" y="634"/>
                  </a:lnTo>
                  <a:lnTo>
                    <a:pt x="87" y="620"/>
                  </a:lnTo>
                  <a:lnTo>
                    <a:pt x="75" y="605"/>
                  </a:lnTo>
                  <a:lnTo>
                    <a:pt x="64" y="590"/>
                  </a:lnTo>
                  <a:lnTo>
                    <a:pt x="54" y="574"/>
                  </a:lnTo>
                  <a:lnTo>
                    <a:pt x="44" y="559"/>
                  </a:lnTo>
                  <a:lnTo>
                    <a:pt x="37" y="543"/>
                  </a:lnTo>
                  <a:lnTo>
                    <a:pt x="29" y="525"/>
                  </a:lnTo>
                  <a:lnTo>
                    <a:pt x="22" y="507"/>
                  </a:lnTo>
                  <a:lnTo>
                    <a:pt x="17" y="490"/>
                  </a:lnTo>
                  <a:lnTo>
                    <a:pt x="11" y="471"/>
                  </a:lnTo>
                  <a:lnTo>
                    <a:pt x="8" y="452"/>
                  </a:lnTo>
                  <a:lnTo>
                    <a:pt x="5" y="433"/>
                  </a:lnTo>
                  <a:lnTo>
                    <a:pt x="2" y="412"/>
                  </a:lnTo>
                  <a:lnTo>
                    <a:pt x="1" y="391"/>
                  </a:lnTo>
                  <a:lnTo>
                    <a:pt x="0" y="369"/>
                  </a:lnTo>
                  <a:lnTo>
                    <a:pt x="1" y="347"/>
                  </a:lnTo>
                  <a:lnTo>
                    <a:pt x="2" y="326"/>
                  </a:lnTo>
                  <a:lnTo>
                    <a:pt x="5" y="306"/>
                  </a:lnTo>
                  <a:lnTo>
                    <a:pt x="8" y="287"/>
                  </a:lnTo>
                  <a:lnTo>
                    <a:pt x="11" y="267"/>
                  </a:lnTo>
                  <a:lnTo>
                    <a:pt x="17" y="248"/>
                  </a:lnTo>
                  <a:lnTo>
                    <a:pt x="22" y="230"/>
                  </a:lnTo>
                  <a:lnTo>
                    <a:pt x="29" y="213"/>
                  </a:lnTo>
                  <a:lnTo>
                    <a:pt x="35" y="196"/>
                  </a:lnTo>
                  <a:lnTo>
                    <a:pt x="44" y="180"/>
                  </a:lnTo>
                  <a:lnTo>
                    <a:pt x="54" y="163"/>
                  </a:lnTo>
                  <a:lnTo>
                    <a:pt x="64" y="148"/>
                  </a:lnTo>
                  <a:lnTo>
                    <a:pt x="75" y="133"/>
                  </a:lnTo>
                  <a:lnTo>
                    <a:pt x="87" y="118"/>
                  </a:lnTo>
                  <a:lnTo>
                    <a:pt x="100" y="104"/>
                  </a:lnTo>
                  <a:lnTo>
                    <a:pt x="115" y="90"/>
                  </a:lnTo>
                  <a:lnTo>
                    <a:pt x="127" y="80"/>
                  </a:lnTo>
                  <a:lnTo>
                    <a:pt x="139" y="70"/>
                  </a:lnTo>
                  <a:lnTo>
                    <a:pt x="152" y="60"/>
                  </a:lnTo>
                  <a:lnTo>
                    <a:pt x="165" y="51"/>
                  </a:lnTo>
                  <a:lnTo>
                    <a:pt x="178" y="44"/>
                  </a:lnTo>
                  <a:lnTo>
                    <a:pt x="193" y="36"/>
                  </a:lnTo>
                  <a:lnTo>
                    <a:pt x="207" y="29"/>
                  </a:lnTo>
                  <a:lnTo>
                    <a:pt x="222" y="23"/>
                  </a:lnTo>
                  <a:lnTo>
                    <a:pt x="238" y="17"/>
                  </a:lnTo>
                  <a:lnTo>
                    <a:pt x="253" y="13"/>
                  </a:lnTo>
                  <a:lnTo>
                    <a:pt x="269" y="9"/>
                  </a:lnTo>
                  <a:lnTo>
                    <a:pt x="285" y="5"/>
                  </a:lnTo>
                  <a:lnTo>
                    <a:pt x="300" y="3"/>
                  </a:lnTo>
                  <a:lnTo>
                    <a:pt x="317" y="1"/>
                  </a:lnTo>
                  <a:lnTo>
                    <a:pt x="333" y="0"/>
                  </a:lnTo>
                  <a:lnTo>
                    <a:pt x="350" y="0"/>
                  </a:lnTo>
                  <a:lnTo>
                    <a:pt x="360" y="0"/>
                  </a:lnTo>
                  <a:lnTo>
                    <a:pt x="371" y="1"/>
                  </a:lnTo>
                  <a:lnTo>
                    <a:pt x="381" y="1"/>
                  </a:lnTo>
                  <a:lnTo>
                    <a:pt x="391" y="3"/>
                  </a:lnTo>
                  <a:lnTo>
                    <a:pt x="400" y="4"/>
                  </a:lnTo>
                  <a:lnTo>
                    <a:pt x="411" y="6"/>
                  </a:lnTo>
                  <a:lnTo>
                    <a:pt x="421" y="9"/>
                  </a:lnTo>
                  <a:lnTo>
                    <a:pt x="431" y="11"/>
                  </a:lnTo>
                  <a:lnTo>
                    <a:pt x="441" y="14"/>
                  </a:lnTo>
                  <a:lnTo>
                    <a:pt x="451" y="17"/>
                  </a:lnTo>
                  <a:lnTo>
                    <a:pt x="461" y="21"/>
                  </a:lnTo>
                  <a:lnTo>
                    <a:pt x="471" y="25"/>
                  </a:lnTo>
                  <a:lnTo>
                    <a:pt x="481" y="29"/>
                  </a:lnTo>
                  <a:lnTo>
                    <a:pt x="491" y="34"/>
                  </a:lnTo>
                  <a:lnTo>
                    <a:pt x="501" y="38"/>
                  </a:lnTo>
                  <a:lnTo>
                    <a:pt x="510" y="44"/>
                  </a:lnTo>
                  <a:lnTo>
                    <a:pt x="521" y="3"/>
                  </a:lnTo>
                  <a:lnTo>
                    <a:pt x="585" y="3"/>
                  </a:lnTo>
                  <a:lnTo>
                    <a:pt x="673" y="265"/>
                  </a:lnTo>
                  <a:lnTo>
                    <a:pt x="595" y="291"/>
                  </a:lnTo>
                  <a:lnTo>
                    <a:pt x="584" y="268"/>
                  </a:lnTo>
                  <a:lnTo>
                    <a:pt x="574" y="247"/>
                  </a:lnTo>
                  <a:lnTo>
                    <a:pt x="562" y="227"/>
                  </a:lnTo>
                  <a:lnTo>
                    <a:pt x="550" y="209"/>
                  </a:lnTo>
                  <a:lnTo>
                    <a:pt x="538" y="191"/>
                  </a:lnTo>
                  <a:lnTo>
                    <a:pt x="525" y="174"/>
                  </a:lnTo>
                  <a:lnTo>
                    <a:pt x="510" y="159"/>
                  </a:lnTo>
                  <a:lnTo>
                    <a:pt x="496" y="146"/>
                  </a:lnTo>
                  <a:lnTo>
                    <a:pt x="482" y="134"/>
                  </a:lnTo>
                  <a:lnTo>
                    <a:pt x="466" y="123"/>
                  </a:lnTo>
                  <a:lnTo>
                    <a:pt x="451" y="114"/>
                  </a:lnTo>
                  <a:lnTo>
                    <a:pt x="437" y="106"/>
                  </a:lnTo>
                  <a:lnTo>
                    <a:pt x="421" y="101"/>
                  </a:lnTo>
                  <a:lnTo>
                    <a:pt x="406" y="96"/>
                  </a:lnTo>
                  <a:lnTo>
                    <a:pt x="390" y="94"/>
                  </a:lnTo>
                  <a:lnTo>
                    <a:pt x="374" y="93"/>
                  </a:lnTo>
                  <a:lnTo>
                    <a:pt x="364" y="94"/>
                  </a:lnTo>
                  <a:lnTo>
                    <a:pt x="354" y="94"/>
                  </a:lnTo>
                  <a:lnTo>
                    <a:pt x="344" y="96"/>
                  </a:lnTo>
                  <a:lnTo>
                    <a:pt x="336" y="98"/>
                  </a:lnTo>
                  <a:lnTo>
                    <a:pt x="327" y="101"/>
                  </a:lnTo>
                  <a:lnTo>
                    <a:pt x="318" y="104"/>
                  </a:lnTo>
                  <a:lnTo>
                    <a:pt x="309" y="107"/>
                  </a:lnTo>
                  <a:lnTo>
                    <a:pt x="302" y="112"/>
                  </a:lnTo>
                  <a:lnTo>
                    <a:pt x="293" y="117"/>
                  </a:lnTo>
                  <a:lnTo>
                    <a:pt x="285" y="123"/>
                  </a:lnTo>
                  <a:lnTo>
                    <a:pt x="277" y="128"/>
                  </a:lnTo>
                  <a:lnTo>
                    <a:pt x="271" y="135"/>
                  </a:lnTo>
                  <a:lnTo>
                    <a:pt x="263" y="143"/>
                  </a:lnTo>
                  <a:lnTo>
                    <a:pt x="256" y="150"/>
                  </a:lnTo>
                  <a:lnTo>
                    <a:pt x="251" y="159"/>
                  </a:lnTo>
                  <a:lnTo>
                    <a:pt x="244" y="168"/>
                  </a:lnTo>
                  <a:lnTo>
                    <a:pt x="233" y="187"/>
                  </a:lnTo>
                  <a:lnTo>
                    <a:pt x="223" y="209"/>
                  </a:lnTo>
                  <a:lnTo>
                    <a:pt x="215" y="230"/>
                  </a:lnTo>
                  <a:lnTo>
                    <a:pt x="208" y="255"/>
                  </a:lnTo>
                  <a:lnTo>
                    <a:pt x="203" y="281"/>
                  </a:lnTo>
                  <a:lnTo>
                    <a:pt x="199" y="309"/>
                  </a:lnTo>
                  <a:lnTo>
                    <a:pt x="197" y="338"/>
                  </a:lnTo>
                  <a:lnTo>
                    <a:pt x="196" y="369"/>
                  </a:lnTo>
                  <a:lnTo>
                    <a:pt x="197" y="400"/>
                  </a:lnTo>
                  <a:lnTo>
                    <a:pt x="199" y="429"/>
                  </a:lnTo>
                  <a:lnTo>
                    <a:pt x="203" y="458"/>
                  </a:lnTo>
                  <a:lnTo>
                    <a:pt x="208" y="483"/>
                  </a:lnTo>
                  <a:lnTo>
                    <a:pt x="216" y="507"/>
                  </a:lnTo>
                  <a:lnTo>
                    <a:pt x="225" y="531"/>
                  </a:lnTo>
                  <a:lnTo>
                    <a:pt x="229" y="540"/>
                  </a:lnTo>
                  <a:lnTo>
                    <a:pt x="234" y="550"/>
                  </a:lnTo>
                  <a:lnTo>
                    <a:pt x="240" y="560"/>
                  </a:lnTo>
                  <a:lnTo>
                    <a:pt x="247" y="570"/>
                  </a:lnTo>
                  <a:lnTo>
                    <a:pt x="253" y="579"/>
                  </a:lnTo>
                  <a:lnTo>
                    <a:pt x="260" y="587"/>
                  </a:lnTo>
                  <a:lnTo>
                    <a:pt x="266" y="594"/>
                  </a:lnTo>
                  <a:lnTo>
                    <a:pt x="274" y="601"/>
                  </a:lnTo>
                  <a:lnTo>
                    <a:pt x="282" y="607"/>
                  </a:lnTo>
                  <a:lnTo>
                    <a:pt x="289" y="614"/>
                  </a:lnTo>
                  <a:lnTo>
                    <a:pt x="298" y="620"/>
                  </a:lnTo>
                  <a:lnTo>
                    <a:pt x="306" y="624"/>
                  </a:lnTo>
                  <a:lnTo>
                    <a:pt x="315" y="628"/>
                  </a:lnTo>
                  <a:lnTo>
                    <a:pt x="325" y="632"/>
                  </a:lnTo>
                  <a:lnTo>
                    <a:pt x="333" y="635"/>
                  </a:lnTo>
                  <a:lnTo>
                    <a:pt x="343" y="637"/>
                  </a:lnTo>
                  <a:lnTo>
                    <a:pt x="353" y="639"/>
                  </a:lnTo>
                  <a:lnTo>
                    <a:pt x="364" y="642"/>
                  </a:lnTo>
                  <a:lnTo>
                    <a:pt x="374" y="642"/>
                  </a:lnTo>
                  <a:lnTo>
                    <a:pt x="385" y="643"/>
                  </a:lnTo>
                  <a:lnTo>
                    <a:pt x="400" y="642"/>
                  </a:lnTo>
                  <a:lnTo>
                    <a:pt x="417" y="639"/>
                  </a:lnTo>
                  <a:lnTo>
                    <a:pt x="432" y="636"/>
                  </a:lnTo>
                  <a:lnTo>
                    <a:pt x="448" y="632"/>
                  </a:lnTo>
                  <a:lnTo>
                    <a:pt x="463" y="625"/>
                  </a:lnTo>
                  <a:lnTo>
                    <a:pt x="479" y="617"/>
                  </a:lnTo>
                  <a:lnTo>
                    <a:pt x="494" y="609"/>
                  </a:lnTo>
                  <a:lnTo>
                    <a:pt x="508" y="599"/>
                  </a:lnTo>
                  <a:lnTo>
                    <a:pt x="524" y="588"/>
                  </a:lnTo>
                  <a:lnTo>
                    <a:pt x="538" y="574"/>
                  </a:lnTo>
                  <a:lnTo>
                    <a:pt x="551" y="561"/>
                  </a:lnTo>
                  <a:lnTo>
                    <a:pt x="564" y="547"/>
                  </a:lnTo>
                  <a:lnTo>
                    <a:pt x="576" y="533"/>
                  </a:lnTo>
                  <a:lnTo>
                    <a:pt x="589" y="516"/>
                  </a:lnTo>
                  <a:lnTo>
                    <a:pt x="598" y="499"/>
                  </a:lnTo>
                  <a:lnTo>
                    <a:pt x="609" y="481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Freeform 192"/>
            <p:cNvSpPr>
              <a:spLocks/>
            </p:cNvSpPr>
            <p:nvPr/>
          </p:nvSpPr>
          <p:spPr bwMode="auto">
            <a:xfrm>
              <a:off x="1821" y="1419"/>
              <a:ext cx="100" cy="99"/>
            </a:xfrm>
            <a:custGeom>
              <a:avLst/>
              <a:gdLst/>
              <a:ahLst/>
              <a:cxnLst>
                <a:cxn ang="0">
                  <a:pos x="12" y="624"/>
                </a:cxn>
                <a:cxn ang="0">
                  <a:pos x="42" y="618"/>
                </a:cxn>
                <a:cxn ang="0">
                  <a:pos x="61" y="606"/>
                </a:cxn>
                <a:cxn ang="0">
                  <a:pos x="73" y="585"/>
                </a:cxn>
                <a:cxn ang="0">
                  <a:pos x="81" y="547"/>
                </a:cxn>
                <a:cxn ang="0">
                  <a:pos x="83" y="494"/>
                </a:cxn>
                <a:cxn ang="0">
                  <a:pos x="82" y="180"/>
                </a:cxn>
                <a:cxn ang="0">
                  <a:pos x="77" y="138"/>
                </a:cxn>
                <a:cxn ang="0">
                  <a:pos x="67" y="111"/>
                </a:cxn>
                <a:cxn ang="0">
                  <a:pos x="49" y="97"/>
                </a:cxn>
                <a:cxn ang="0">
                  <a:pos x="23" y="89"/>
                </a:cxn>
                <a:cxn ang="0">
                  <a:pos x="0" y="0"/>
                </a:cxn>
                <a:cxn ang="0">
                  <a:pos x="623" y="250"/>
                </a:cxn>
                <a:cxn ang="0">
                  <a:pos x="579" y="194"/>
                </a:cxn>
                <a:cxn ang="0">
                  <a:pos x="533" y="150"/>
                </a:cxn>
                <a:cxn ang="0">
                  <a:pos x="481" y="117"/>
                </a:cxn>
                <a:cxn ang="0">
                  <a:pos x="428" y="96"/>
                </a:cxn>
                <a:cxn ang="0">
                  <a:pos x="369" y="86"/>
                </a:cxn>
                <a:cxn ang="0">
                  <a:pos x="327" y="87"/>
                </a:cxn>
                <a:cxn ang="0">
                  <a:pos x="302" y="93"/>
                </a:cxn>
                <a:cxn ang="0">
                  <a:pos x="286" y="102"/>
                </a:cxn>
                <a:cxn ang="0">
                  <a:pos x="276" y="120"/>
                </a:cxn>
                <a:cxn ang="0">
                  <a:pos x="270" y="151"/>
                </a:cxn>
                <a:cxn ang="0">
                  <a:pos x="269" y="279"/>
                </a:cxn>
                <a:cxn ang="0">
                  <a:pos x="329" y="277"/>
                </a:cxn>
                <a:cxn ang="0">
                  <a:pos x="358" y="271"/>
                </a:cxn>
                <a:cxn ang="0">
                  <a:pos x="378" y="257"/>
                </a:cxn>
                <a:cxn ang="0">
                  <a:pos x="390" y="234"/>
                </a:cxn>
                <a:cxn ang="0">
                  <a:pos x="399" y="199"/>
                </a:cxn>
                <a:cxn ang="0">
                  <a:pos x="476" y="168"/>
                </a:cxn>
                <a:cxn ang="0">
                  <a:pos x="399" y="475"/>
                </a:cxn>
                <a:cxn ang="0">
                  <a:pos x="390" y="435"/>
                </a:cxn>
                <a:cxn ang="0">
                  <a:pos x="376" y="406"/>
                </a:cxn>
                <a:cxn ang="0">
                  <a:pos x="357" y="386"/>
                </a:cxn>
                <a:cxn ang="0">
                  <a:pos x="333" y="374"/>
                </a:cxn>
                <a:cxn ang="0">
                  <a:pos x="303" y="369"/>
                </a:cxn>
                <a:cxn ang="0">
                  <a:pos x="269" y="550"/>
                </a:cxn>
                <a:cxn ang="0">
                  <a:pos x="274" y="584"/>
                </a:cxn>
                <a:cxn ang="0">
                  <a:pos x="281" y="606"/>
                </a:cxn>
                <a:cxn ang="0">
                  <a:pos x="296" y="617"/>
                </a:cxn>
                <a:cxn ang="0">
                  <a:pos x="319" y="624"/>
                </a:cxn>
                <a:cxn ang="0">
                  <a:pos x="351" y="627"/>
                </a:cxn>
                <a:cxn ang="0">
                  <a:pos x="412" y="619"/>
                </a:cxn>
                <a:cxn ang="0">
                  <a:pos x="473" y="597"/>
                </a:cxn>
                <a:cxn ang="0">
                  <a:pos x="532" y="561"/>
                </a:cxn>
                <a:cxn ang="0">
                  <a:pos x="586" y="513"/>
                </a:cxn>
                <a:cxn ang="0">
                  <a:pos x="633" y="453"/>
                </a:cxn>
                <a:cxn ang="0">
                  <a:pos x="607" y="712"/>
                </a:cxn>
              </a:cxnLst>
              <a:rect l="0" t="0" r="r" b="b"/>
              <a:pathLst>
                <a:path w="715" h="712">
                  <a:moveTo>
                    <a:pt x="0" y="712"/>
                  </a:moveTo>
                  <a:lnTo>
                    <a:pt x="0" y="626"/>
                  </a:lnTo>
                  <a:lnTo>
                    <a:pt x="12" y="624"/>
                  </a:lnTo>
                  <a:lnTo>
                    <a:pt x="23" y="623"/>
                  </a:lnTo>
                  <a:lnTo>
                    <a:pt x="33" y="621"/>
                  </a:lnTo>
                  <a:lnTo>
                    <a:pt x="42" y="618"/>
                  </a:lnTo>
                  <a:lnTo>
                    <a:pt x="49" y="615"/>
                  </a:lnTo>
                  <a:lnTo>
                    <a:pt x="56" y="611"/>
                  </a:lnTo>
                  <a:lnTo>
                    <a:pt x="61" y="606"/>
                  </a:lnTo>
                  <a:lnTo>
                    <a:pt x="67" y="600"/>
                  </a:lnTo>
                  <a:lnTo>
                    <a:pt x="70" y="594"/>
                  </a:lnTo>
                  <a:lnTo>
                    <a:pt x="73" y="585"/>
                  </a:lnTo>
                  <a:lnTo>
                    <a:pt x="77" y="575"/>
                  </a:lnTo>
                  <a:lnTo>
                    <a:pt x="79" y="563"/>
                  </a:lnTo>
                  <a:lnTo>
                    <a:pt x="81" y="547"/>
                  </a:lnTo>
                  <a:lnTo>
                    <a:pt x="82" y="532"/>
                  </a:lnTo>
                  <a:lnTo>
                    <a:pt x="83" y="513"/>
                  </a:lnTo>
                  <a:lnTo>
                    <a:pt x="83" y="494"/>
                  </a:lnTo>
                  <a:lnTo>
                    <a:pt x="83" y="219"/>
                  </a:lnTo>
                  <a:lnTo>
                    <a:pt x="83" y="199"/>
                  </a:lnTo>
                  <a:lnTo>
                    <a:pt x="82" y="180"/>
                  </a:lnTo>
                  <a:lnTo>
                    <a:pt x="81" y="164"/>
                  </a:lnTo>
                  <a:lnTo>
                    <a:pt x="79" y="150"/>
                  </a:lnTo>
                  <a:lnTo>
                    <a:pt x="77" y="138"/>
                  </a:lnTo>
                  <a:lnTo>
                    <a:pt x="73" y="127"/>
                  </a:lnTo>
                  <a:lnTo>
                    <a:pt x="70" y="118"/>
                  </a:lnTo>
                  <a:lnTo>
                    <a:pt x="67" y="111"/>
                  </a:lnTo>
                  <a:lnTo>
                    <a:pt x="61" y="106"/>
                  </a:lnTo>
                  <a:lnTo>
                    <a:pt x="56" y="101"/>
                  </a:lnTo>
                  <a:lnTo>
                    <a:pt x="49" y="97"/>
                  </a:lnTo>
                  <a:lnTo>
                    <a:pt x="42" y="94"/>
                  </a:lnTo>
                  <a:lnTo>
                    <a:pt x="33" y="91"/>
                  </a:lnTo>
                  <a:lnTo>
                    <a:pt x="23" y="89"/>
                  </a:lnTo>
                  <a:lnTo>
                    <a:pt x="12" y="88"/>
                  </a:lnTo>
                  <a:lnTo>
                    <a:pt x="0" y="87"/>
                  </a:lnTo>
                  <a:lnTo>
                    <a:pt x="0" y="0"/>
                  </a:lnTo>
                  <a:lnTo>
                    <a:pt x="592" y="0"/>
                  </a:lnTo>
                  <a:lnTo>
                    <a:pt x="689" y="214"/>
                  </a:lnTo>
                  <a:lnTo>
                    <a:pt x="623" y="250"/>
                  </a:lnTo>
                  <a:lnTo>
                    <a:pt x="609" y="230"/>
                  </a:lnTo>
                  <a:lnTo>
                    <a:pt x="595" y="211"/>
                  </a:lnTo>
                  <a:lnTo>
                    <a:pt x="579" y="194"/>
                  </a:lnTo>
                  <a:lnTo>
                    <a:pt x="564" y="178"/>
                  </a:lnTo>
                  <a:lnTo>
                    <a:pt x="548" y="163"/>
                  </a:lnTo>
                  <a:lnTo>
                    <a:pt x="533" y="150"/>
                  </a:lnTo>
                  <a:lnTo>
                    <a:pt x="517" y="138"/>
                  </a:lnTo>
                  <a:lnTo>
                    <a:pt x="499" y="127"/>
                  </a:lnTo>
                  <a:lnTo>
                    <a:pt x="481" y="117"/>
                  </a:lnTo>
                  <a:lnTo>
                    <a:pt x="464" y="109"/>
                  </a:lnTo>
                  <a:lnTo>
                    <a:pt x="446" y="101"/>
                  </a:lnTo>
                  <a:lnTo>
                    <a:pt x="428" y="96"/>
                  </a:lnTo>
                  <a:lnTo>
                    <a:pt x="409" y="91"/>
                  </a:lnTo>
                  <a:lnTo>
                    <a:pt x="389" y="88"/>
                  </a:lnTo>
                  <a:lnTo>
                    <a:pt x="369" y="86"/>
                  </a:lnTo>
                  <a:lnTo>
                    <a:pt x="349" y="86"/>
                  </a:lnTo>
                  <a:lnTo>
                    <a:pt x="338" y="86"/>
                  </a:lnTo>
                  <a:lnTo>
                    <a:pt x="327" y="87"/>
                  </a:lnTo>
                  <a:lnTo>
                    <a:pt x="318" y="88"/>
                  </a:lnTo>
                  <a:lnTo>
                    <a:pt x="310" y="89"/>
                  </a:lnTo>
                  <a:lnTo>
                    <a:pt x="302" y="93"/>
                  </a:lnTo>
                  <a:lnTo>
                    <a:pt x="296" y="95"/>
                  </a:lnTo>
                  <a:lnTo>
                    <a:pt x="290" y="98"/>
                  </a:lnTo>
                  <a:lnTo>
                    <a:pt x="286" y="102"/>
                  </a:lnTo>
                  <a:lnTo>
                    <a:pt x="281" y="107"/>
                  </a:lnTo>
                  <a:lnTo>
                    <a:pt x="278" y="113"/>
                  </a:lnTo>
                  <a:lnTo>
                    <a:pt x="276" y="120"/>
                  </a:lnTo>
                  <a:lnTo>
                    <a:pt x="274" y="129"/>
                  </a:lnTo>
                  <a:lnTo>
                    <a:pt x="271" y="139"/>
                  </a:lnTo>
                  <a:lnTo>
                    <a:pt x="270" y="151"/>
                  </a:lnTo>
                  <a:lnTo>
                    <a:pt x="269" y="163"/>
                  </a:lnTo>
                  <a:lnTo>
                    <a:pt x="269" y="177"/>
                  </a:lnTo>
                  <a:lnTo>
                    <a:pt x="269" y="279"/>
                  </a:lnTo>
                  <a:lnTo>
                    <a:pt x="303" y="279"/>
                  </a:lnTo>
                  <a:lnTo>
                    <a:pt x="316" y="278"/>
                  </a:lnTo>
                  <a:lnTo>
                    <a:pt x="329" y="277"/>
                  </a:lnTo>
                  <a:lnTo>
                    <a:pt x="340" y="276"/>
                  </a:lnTo>
                  <a:lnTo>
                    <a:pt x="349" y="274"/>
                  </a:lnTo>
                  <a:lnTo>
                    <a:pt x="358" y="271"/>
                  </a:lnTo>
                  <a:lnTo>
                    <a:pt x="366" y="266"/>
                  </a:lnTo>
                  <a:lnTo>
                    <a:pt x="373" y="262"/>
                  </a:lnTo>
                  <a:lnTo>
                    <a:pt x="378" y="257"/>
                  </a:lnTo>
                  <a:lnTo>
                    <a:pt x="382" y="251"/>
                  </a:lnTo>
                  <a:lnTo>
                    <a:pt x="387" y="243"/>
                  </a:lnTo>
                  <a:lnTo>
                    <a:pt x="390" y="234"/>
                  </a:lnTo>
                  <a:lnTo>
                    <a:pt x="393" y="223"/>
                  </a:lnTo>
                  <a:lnTo>
                    <a:pt x="397" y="212"/>
                  </a:lnTo>
                  <a:lnTo>
                    <a:pt x="399" y="199"/>
                  </a:lnTo>
                  <a:lnTo>
                    <a:pt x="400" y="184"/>
                  </a:lnTo>
                  <a:lnTo>
                    <a:pt x="401" y="168"/>
                  </a:lnTo>
                  <a:lnTo>
                    <a:pt x="476" y="168"/>
                  </a:lnTo>
                  <a:lnTo>
                    <a:pt x="476" y="490"/>
                  </a:lnTo>
                  <a:lnTo>
                    <a:pt x="401" y="490"/>
                  </a:lnTo>
                  <a:lnTo>
                    <a:pt x="399" y="475"/>
                  </a:lnTo>
                  <a:lnTo>
                    <a:pt x="397" y="461"/>
                  </a:lnTo>
                  <a:lnTo>
                    <a:pt x="393" y="447"/>
                  </a:lnTo>
                  <a:lnTo>
                    <a:pt x="390" y="435"/>
                  </a:lnTo>
                  <a:lnTo>
                    <a:pt x="386" y="424"/>
                  </a:lnTo>
                  <a:lnTo>
                    <a:pt x="381" y="415"/>
                  </a:lnTo>
                  <a:lnTo>
                    <a:pt x="376" y="406"/>
                  </a:lnTo>
                  <a:lnTo>
                    <a:pt x="370" y="398"/>
                  </a:lnTo>
                  <a:lnTo>
                    <a:pt x="364" y="391"/>
                  </a:lnTo>
                  <a:lnTo>
                    <a:pt x="357" y="386"/>
                  </a:lnTo>
                  <a:lnTo>
                    <a:pt x="349" y="380"/>
                  </a:lnTo>
                  <a:lnTo>
                    <a:pt x="342" y="377"/>
                  </a:lnTo>
                  <a:lnTo>
                    <a:pt x="333" y="374"/>
                  </a:lnTo>
                  <a:lnTo>
                    <a:pt x="324" y="372"/>
                  </a:lnTo>
                  <a:lnTo>
                    <a:pt x="313" y="371"/>
                  </a:lnTo>
                  <a:lnTo>
                    <a:pt x="303" y="369"/>
                  </a:lnTo>
                  <a:lnTo>
                    <a:pt x="269" y="369"/>
                  </a:lnTo>
                  <a:lnTo>
                    <a:pt x="269" y="537"/>
                  </a:lnTo>
                  <a:lnTo>
                    <a:pt x="269" y="550"/>
                  </a:lnTo>
                  <a:lnTo>
                    <a:pt x="270" y="563"/>
                  </a:lnTo>
                  <a:lnTo>
                    <a:pt x="271" y="574"/>
                  </a:lnTo>
                  <a:lnTo>
                    <a:pt x="274" y="584"/>
                  </a:lnTo>
                  <a:lnTo>
                    <a:pt x="276" y="593"/>
                  </a:lnTo>
                  <a:lnTo>
                    <a:pt x="278" y="599"/>
                  </a:lnTo>
                  <a:lnTo>
                    <a:pt x="281" y="606"/>
                  </a:lnTo>
                  <a:lnTo>
                    <a:pt x="286" y="610"/>
                  </a:lnTo>
                  <a:lnTo>
                    <a:pt x="290" y="613"/>
                  </a:lnTo>
                  <a:lnTo>
                    <a:pt x="296" y="617"/>
                  </a:lnTo>
                  <a:lnTo>
                    <a:pt x="302" y="620"/>
                  </a:lnTo>
                  <a:lnTo>
                    <a:pt x="310" y="622"/>
                  </a:lnTo>
                  <a:lnTo>
                    <a:pt x="319" y="624"/>
                  </a:lnTo>
                  <a:lnTo>
                    <a:pt x="329" y="626"/>
                  </a:lnTo>
                  <a:lnTo>
                    <a:pt x="338" y="626"/>
                  </a:lnTo>
                  <a:lnTo>
                    <a:pt x="351" y="627"/>
                  </a:lnTo>
                  <a:lnTo>
                    <a:pt x="371" y="626"/>
                  </a:lnTo>
                  <a:lnTo>
                    <a:pt x="391" y="623"/>
                  </a:lnTo>
                  <a:lnTo>
                    <a:pt x="412" y="619"/>
                  </a:lnTo>
                  <a:lnTo>
                    <a:pt x="433" y="613"/>
                  </a:lnTo>
                  <a:lnTo>
                    <a:pt x="453" y="606"/>
                  </a:lnTo>
                  <a:lnTo>
                    <a:pt x="473" y="597"/>
                  </a:lnTo>
                  <a:lnTo>
                    <a:pt x="492" y="587"/>
                  </a:lnTo>
                  <a:lnTo>
                    <a:pt x="512" y="575"/>
                  </a:lnTo>
                  <a:lnTo>
                    <a:pt x="532" y="561"/>
                  </a:lnTo>
                  <a:lnTo>
                    <a:pt x="551" y="546"/>
                  </a:lnTo>
                  <a:lnTo>
                    <a:pt x="568" y="530"/>
                  </a:lnTo>
                  <a:lnTo>
                    <a:pt x="586" y="513"/>
                  </a:lnTo>
                  <a:lnTo>
                    <a:pt x="602" y="495"/>
                  </a:lnTo>
                  <a:lnTo>
                    <a:pt x="618" y="475"/>
                  </a:lnTo>
                  <a:lnTo>
                    <a:pt x="633" y="453"/>
                  </a:lnTo>
                  <a:lnTo>
                    <a:pt x="647" y="431"/>
                  </a:lnTo>
                  <a:lnTo>
                    <a:pt x="715" y="468"/>
                  </a:lnTo>
                  <a:lnTo>
                    <a:pt x="607" y="712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0" name="Freeform 193"/>
            <p:cNvSpPr>
              <a:spLocks/>
            </p:cNvSpPr>
            <p:nvPr/>
          </p:nvSpPr>
          <p:spPr bwMode="auto">
            <a:xfrm>
              <a:off x="1933" y="1414"/>
              <a:ext cx="92" cy="108"/>
            </a:xfrm>
            <a:custGeom>
              <a:avLst/>
              <a:gdLst/>
              <a:ahLst/>
              <a:cxnLst>
                <a:cxn ang="0">
                  <a:pos x="106" y="490"/>
                </a:cxn>
                <a:cxn ang="0">
                  <a:pos x="185" y="578"/>
                </a:cxn>
                <a:cxn ang="0">
                  <a:pos x="276" y="631"/>
                </a:cxn>
                <a:cxn ang="0">
                  <a:pos x="368" y="643"/>
                </a:cxn>
                <a:cxn ang="0">
                  <a:pos x="426" y="628"/>
                </a:cxn>
                <a:cxn ang="0">
                  <a:pos x="468" y="593"/>
                </a:cxn>
                <a:cxn ang="0">
                  <a:pos x="483" y="548"/>
                </a:cxn>
                <a:cxn ang="0">
                  <a:pos x="467" y="516"/>
                </a:cxn>
                <a:cxn ang="0">
                  <a:pos x="423" y="487"/>
                </a:cxn>
                <a:cxn ang="0">
                  <a:pos x="324" y="455"/>
                </a:cxn>
                <a:cxn ang="0">
                  <a:pos x="300" y="449"/>
                </a:cxn>
                <a:cxn ang="0">
                  <a:pos x="234" y="432"/>
                </a:cxn>
                <a:cxn ang="0">
                  <a:pos x="164" y="411"/>
                </a:cxn>
                <a:cxn ang="0">
                  <a:pos x="120" y="394"/>
                </a:cxn>
                <a:cxn ang="0">
                  <a:pos x="86" y="370"/>
                </a:cxn>
                <a:cxn ang="0">
                  <a:pos x="49" y="326"/>
                </a:cxn>
                <a:cxn ang="0">
                  <a:pos x="27" y="273"/>
                </a:cxn>
                <a:cxn ang="0">
                  <a:pos x="23" y="214"/>
                </a:cxn>
                <a:cxn ang="0">
                  <a:pos x="33" y="159"/>
                </a:cxn>
                <a:cxn ang="0">
                  <a:pos x="58" y="109"/>
                </a:cxn>
                <a:cxn ang="0">
                  <a:pos x="99" y="65"/>
                </a:cxn>
                <a:cxn ang="0">
                  <a:pos x="149" y="30"/>
                </a:cxn>
                <a:cxn ang="0">
                  <a:pos x="233" y="4"/>
                </a:cxn>
                <a:cxn ang="0">
                  <a:pos x="319" y="2"/>
                </a:cxn>
                <a:cxn ang="0">
                  <a:pos x="373" y="12"/>
                </a:cxn>
                <a:cxn ang="0">
                  <a:pos x="424" y="33"/>
                </a:cxn>
                <a:cxn ang="0">
                  <a:pos x="535" y="12"/>
                </a:cxn>
                <a:cxn ang="0">
                  <a:pos x="491" y="201"/>
                </a:cxn>
                <a:cxn ang="0">
                  <a:pos x="424" y="139"/>
                </a:cxn>
                <a:cxn ang="0">
                  <a:pos x="346" y="105"/>
                </a:cxn>
                <a:cxn ang="0">
                  <a:pos x="274" y="101"/>
                </a:cxn>
                <a:cxn ang="0">
                  <a:pos x="224" y="115"/>
                </a:cxn>
                <a:cxn ang="0">
                  <a:pos x="193" y="144"/>
                </a:cxn>
                <a:cxn ang="0">
                  <a:pos x="186" y="180"/>
                </a:cxn>
                <a:cxn ang="0">
                  <a:pos x="209" y="212"/>
                </a:cxn>
                <a:cxn ang="0">
                  <a:pos x="265" y="240"/>
                </a:cxn>
                <a:cxn ang="0">
                  <a:pos x="373" y="270"/>
                </a:cxn>
                <a:cxn ang="0">
                  <a:pos x="407" y="278"/>
                </a:cxn>
                <a:cxn ang="0">
                  <a:pos x="523" y="315"/>
                </a:cxn>
                <a:cxn ang="0">
                  <a:pos x="605" y="371"/>
                </a:cxn>
                <a:cxn ang="0">
                  <a:pos x="639" y="451"/>
                </a:cxn>
                <a:cxn ang="0">
                  <a:pos x="639" y="533"/>
                </a:cxn>
                <a:cxn ang="0">
                  <a:pos x="620" y="593"/>
                </a:cxn>
                <a:cxn ang="0">
                  <a:pos x="585" y="646"/>
                </a:cxn>
                <a:cxn ang="0">
                  <a:pos x="534" y="692"/>
                </a:cxn>
                <a:cxn ang="0">
                  <a:pos x="474" y="724"/>
                </a:cxn>
                <a:cxn ang="0">
                  <a:pos x="404" y="743"/>
                </a:cxn>
                <a:cxn ang="0">
                  <a:pos x="333" y="747"/>
                </a:cxn>
                <a:cxn ang="0">
                  <a:pos x="281" y="739"/>
                </a:cxn>
                <a:cxn ang="0">
                  <a:pos x="226" y="722"/>
                </a:cxn>
                <a:cxn ang="0">
                  <a:pos x="163" y="691"/>
                </a:cxn>
              </a:cxnLst>
              <a:rect l="0" t="0" r="r" b="b"/>
              <a:pathLst>
                <a:path w="642" h="747">
                  <a:moveTo>
                    <a:pt x="87" y="738"/>
                  </a:moveTo>
                  <a:lnTo>
                    <a:pt x="0" y="472"/>
                  </a:lnTo>
                  <a:lnTo>
                    <a:pt x="81" y="445"/>
                  </a:lnTo>
                  <a:lnTo>
                    <a:pt x="93" y="468"/>
                  </a:lnTo>
                  <a:lnTo>
                    <a:pt x="106" y="490"/>
                  </a:lnTo>
                  <a:lnTo>
                    <a:pt x="121" y="510"/>
                  </a:lnTo>
                  <a:lnTo>
                    <a:pt x="136" y="528"/>
                  </a:lnTo>
                  <a:lnTo>
                    <a:pt x="152" y="547"/>
                  </a:lnTo>
                  <a:lnTo>
                    <a:pt x="168" y="562"/>
                  </a:lnTo>
                  <a:lnTo>
                    <a:pt x="185" y="578"/>
                  </a:lnTo>
                  <a:lnTo>
                    <a:pt x="202" y="591"/>
                  </a:lnTo>
                  <a:lnTo>
                    <a:pt x="221" y="603"/>
                  </a:lnTo>
                  <a:lnTo>
                    <a:pt x="238" y="614"/>
                  </a:lnTo>
                  <a:lnTo>
                    <a:pt x="257" y="623"/>
                  </a:lnTo>
                  <a:lnTo>
                    <a:pt x="276" y="631"/>
                  </a:lnTo>
                  <a:lnTo>
                    <a:pt x="296" y="636"/>
                  </a:lnTo>
                  <a:lnTo>
                    <a:pt x="315" y="640"/>
                  </a:lnTo>
                  <a:lnTo>
                    <a:pt x="335" y="643"/>
                  </a:lnTo>
                  <a:lnTo>
                    <a:pt x="355" y="643"/>
                  </a:lnTo>
                  <a:lnTo>
                    <a:pt x="368" y="643"/>
                  </a:lnTo>
                  <a:lnTo>
                    <a:pt x="381" y="642"/>
                  </a:lnTo>
                  <a:lnTo>
                    <a:pt x="393" y="639"/>
                  </a:lnTo>
                  <a:lnTo>
                    <a:pt x="406" y="636"/>
                  </a:lnTo>
                  <a:lnTo>
                    <a:pt x="417" y="633"/>
                  </a:lnTo>
                  <a:lnTo>
                    <a:pt x="426" y="628"/>
                  </a:lnTo>
                  <a:lnTo>
                    <a:pt x="436" y="623"/>
                  </a:lnTo>
                  <a:lnTo>
                    <a:pt x="446" y="616"/>
                  </a:lnTo>
                  <a:lnTo>
                    <a:pt x="455" y="609"/>
                  </a:lnTo>
                  <a:lnTo>
                    <a:pt x="462" y="601"/>
                  </a:lnTo>
                  <a:lnTo>
                    <a:pt x="468" y="593"/>
                  </a:lnTo>
                  <a:lnTo>
                    <a:pt x="474" y="585"/>
                  </a:lnTo>
                  <a:lnTo>
                    <a:pt x="477" y="577"/>
                  </a:lnTo>
                  <a:lnTo>
                    <a:pt x="480" y="568"/>
                  </a:lnTo>
                  <a:lnTo>
                    <a:pt x="483" y="558"/>
                  </a:lnTo>
                  <a:lnTo>
                    <a:pt x="483" y="548"/>
                  </a:lnTo>
                  <a:lnTo>
                    <a:pt x="483" y="542"/>
                  </a:lnTo>
                  <a:lnTo>
                    <a:pt x="480" y="535"/>
                  </a:lnTo>
                  <a:lnTo>
                    <a:pt x="477" y="528"/>
                  </a:lnTo>
                  <a:lnTo>
                    <a:pt x="473" y="522"/>
                  </a:lnTo>
                  <a:lnTo>
                    <a:pt x="467" y="516"/>
                  </a:lnTo>
                  <a:lnTo>
                    <a:pt x="462" y="510"/>
                  </a:lnTo>
                  <a:lnTo>
                    <a:pt x="453" y="504"/>
                  </a:lnTo>
                  <a:lnTo>
                    <a:pt x="444" y="498"/>
                  </a:lnTo>
                  <a:lnTo>
                    <a:pt x="434" y="492"/>
                  </a:lnTo>
                  <a:lnTo>
                    <a:pt x="423" y="487"/>
                  </a:lnTo>
                  <a:lnTo>
                    <a:pt x="410" y="481"/>
                  </a:lnTo>
                  <a:lnTo>
                    <a:pt x="397" y="476"/>
                  </a:lnTo>
                  <a:lnTo>
                    <a:pt x="366" y="466"/>
                  </a:lnTo>
                  <a:lnTo>
                    <a:pt x="330" y="456"/>
                  </a:lnTo>
                  <a:lnTo>
                    <a:pt x="324" y="455"/>
                  </a:lnTo>
                  <a:lnTo>
                    <a:pt x="319" y="454"/>
                  </a:lnTo>
                  <a:lnTo>
                    <a:pt x="313" y="452"/>
                  </a:lnTo>
                  <a:lnTo>
                    <a:pt x="309" y="450"/>
                  </a:lnTo>
                  <a:lnTo>
                    <a:pt x="304" y="449"/>
                  </a:lnTo>
                  <a:lnTo>
                    <a:pt x="300" y="449"/>
                  </a:lnTo>
                  <a:lnTo>
                    <a:pt x="297" y="448"/>
                  </a:lnTo>
                  <a:lnTo>
                    <a:pt x="293" y="447"/>
                  </a:lnTo>
                  <a:lnTo>
                    <a:pt x="272" y="442"/>
                  </a:lnTo>
                  <a:lnTo>
                    <a:pt x="253" y="437"/>
                  </a:lnTo>
                  <a:lnTo>
                    <a:pt x="234" y="432"/>
                  </a:lnTo>
                  <a:lnTo>
                    <a:pt x="218" y="427"/>
                  </a:lnTo>
                  <a:lnTo>
                    <a:pt x="202" y="423"/>
                  </a:lnTo>
                  <a:lnTo>
                    <a:pt x="188" y="418"/>
                  </a:lnTo>
                  <a:lnTo>
                    <a:pt x="176" y="415"/>
                  </a:lnTo>
                  <a:lnTo>
                    <a:pt x="164" y="411"/>
                  </a:lnTo>
                  <a:lnTo>
                    <a:pt x="154" y="407"/>
                  </a:lnTo>
                  <a:lnTo>
                    <a:pt x="144" y="404"/>
                  </a:lnTo>
                  <a:lnTo>
                    <a:pt x="135" y="401"/>
                  </a:lnTo>
                  <a:lnTo>
                    <a:pt x="127" y="398"/>
                  </a:lnTo>
                  <a:lnTo>
                    <a:pt x="120" y="394"/>
                  </a:lnTo>
                  <a:lnTo>
                    <a:pt x="114" y="391"/>
                  </a:lnTo>
                  <a:lnTo>
                    <a:pt x="109" y="388"/>
                  </a:lnTo>
                  <a:lnTo>
                    <a:pt x="104" y="384"/>
                  </a:lnTo>
                  <a:lnTo>
                    <a:pt x="94" y="378"/>
                  </a:lnTo>
                  <a:lnTo>
                    <a:pt x="86" y="370"/>
                  </a:lnTo>
                  <a:lnTo>
                    <a:pt x="77" y="362"/>
                  </a:lnTo>
                  <a:lnTo>
                    <a:pt x="69" y="354"/>
                  </a:lnTo>
                  <a:lnTo>
                    <a:pt x="61" y="345"/>
                  </a:lnTo>
                  <a:lnTo>
                    <a:pt x="55" y="336"/>
                  </a:lnTo>
                  <a:lnTo>
                    <a:pt x="49" y="326"/>
                  </a:lnTo>
                  <a:lnTo>
                    <a:pt x="44" y="316"/>
                  </a:lnTo>
                  <a:lnTo>
                    <a:pt x="38" y="306"/>
                  </a:lnTo>
                  <a:lnTo>
                    <a:pt x="34" y="295"/>
                  </a:lnTo>
                  <a:lnTo>
                    <a:pt x="31" y="284"/>
                  </a:lnTo>
                  <a:lnTo>
                    <a:pt x="27" y="273"/>
                  </a:lnTo>
                  <a:lnTo>
                    <a:pt x="25" y="262"/>
                  </a:lnTo>
                  <a:lnTo>
                    <a:pt x="24" y="250"/>
                  </a:lnTo>
                  <a:lnTo>
                    <a:pt x="23" y="238"/>
                  </a:lnTo>
                  <a:lnTo>
                    <a:pt x="23" y="226"/>
                  </a:lnTo>
                  <a:lnTo>
                    <a:pt x="23" y="214"/>
                  </a:lnTo>
                  <a:lnTo>
                    <a:pt x="24" y="203"/>
                  </a:lnTo>
                  <a:lnTo>
                    <a:pt x="25" y="192"/>
                  </a:lnTo>
                  <a:lnTo>
                    <a:pt x="27" y="180"/>
                  </a:lnTo>
                  <a:lnTo>
                    <a:pt x="29" y="169"/>
                  </a:lnTo>
                  <a:lnTo>
                    <a:pt x="33" y="159"/>
                  </a:lnTo>
                  <a:lnTo>
                    <a:pt x="37" y="148"/>
                  </a:lnTo>
                  <a:lnTo>
                    <a:pt x="42" y="138"/>
                  </a:lnTo>
                  <a:lnTo>
                    <a:pt x="46" y="128"/>
                  </a:lnTo>
                  <a:lnTo>
                    <a:pt x="51" y="118"/>
                  </a:lnTo>
                  <a:lnTo>
                    <a:pt x="58" y="109"/>
                  </a:lnTo>
                  <a:lnTo>
                    <a:pt x="65" y="100"/>
                  </a:lnTo>
                  <a:lnTo>
                    <a:pt x="72" y="91"/>
                  </a:lnTo>
                  <a:lnTo>
                    <a:pt x="80" y="82"/>
                  </a:lnTo>
                  <a:lnTo>
                    <a:pt x="89" y="73"/>
                  </a:lnTo>
                  <a:lnTo>
                    <a:pt x="99" y="65"/>
                  </a:lnTo>
                  <a:lnTo>
                    <a:pt x="108" y="57"/>
                  </a:lnTo>
                  <a:lnTo>
                    <a:pt x="117" y="50"/>
                  </a:lnTo>
                  <a:lnTo>
                    <a:pt x="128" y="43"/>
                  </a:lnTo>
                  <a:lnTo>
                    <a:pt x="138" y="37"/>
                  </a:lnTo>
                  <a:lnTo>
                    <a:pt x="149" y="30"/>
                  </a:lnTo>
                  <a:lnTo>
                    <a:pt x="160" y="25"/>
                  </a:lnTo>
                  <a:lnTo>
                    <a:pt x="171" y="21"/>
                  </a:lnTo>
                  <a:lnTo>
                    <a:pt x="183" y="16"/>
                  </a:lnTo>
                  <a:lnTo>
                    <a:pt x="208" y="9"/>
                  </a:lnTo>
                  <a:lnTo>
                    <a:pt x="233" y="4"/>
                  </a:lnTo>
                  <a:lnTo>
                    <a:pt x="259" y="1"/>
                  </a:lnTo>
                  <a:lnTo>
                    <a:pt x="287" y="0"/>
                  </a:lnTo>
                  <a:lnTo>
                    <a:pt x="297" y="0"/>
                  </a:lnTo>
                  <a:lnTo>
                    <a:pt x="309" y="1"/>
                  </a:lnTo>
                  <a:lnTo>
                    <a:pt x="319" y="2"/>
                  </a:lnTo>
                  <a:lnTo>
                    <a:pt x="330" y="3"/>
                  </a:lnTo>
                  <a:lnTo>
                    <a:pt x="341" y="5"/>
                  </a:lnTo>
                  <a:lnTo>
                    <a:pt x="352" y="6"/>
                  </a:lnTo>
                  <a:lnTo>
                    <a:pt x="363" y="10"/>
                  </a:lnTo>
                  <a:lnTo>
                    <a:pt x="373" y="12"/>
                  </a:lnTo>
                  <a:lnTo>
                    <a:pt x="384" y="16"/>
                  </a:lnTo>
                  <a:lnTo>
                    <a:pt x="393" y="19"/>
                  </a:lnTo>
                  <a:lnTo>
                    <a:pt x="404" y="24"/>
                  </a:lnTo>
                  <a:lnTo>
                    <a:pt x="414" y="28"/>
                  </a:lnTo>
                  <a:lnTo>
                    <a:pt x="424" y="33"/>
                  </a:lnTo>
                  <a:lnTo>
                    <a:pt x="434" y="38"/>
                  </a:lnTo>
                  <a:lnTo>
                    <a:pt x="444" y="44"/>
                  </a:lnTo>
                  <a:lnTo>
                    <a:pt x="454" y="50"/>
                  </a:lnTo>
                  <a:lnTo>
                    <a:pt x="470" y="12"/>
                  </a:lnTo>
                  <a:lnTo>
                    <a:pt x="535" y="12"/>
                  </a:lnTo>
                  <a:lnTo>
                    <a:pt x="597" y="224"/>
                  </a:lnTo>
                  <a:lnTo>
                    <a:pt x="525" y="250"/>
                  </a:lnTo>
                  <a:lnTo>
                    <a:pt x="514" y="233"/>
                  </a:lnTo>
                  <a:lnTo>
                    <a:pt x="503" y="216"/>
                  </a:lnTo>
                  <a:lnTo>
                    <a:pt x="491" y="201"/>
                  </a:lnTo>
                  <a:lnTo>
                    <a:pt x="479" y="187"/>
                  </a:lnTo>
                  <a:lnTo>
                    <a:pt x="466" y="173"/>
                  </a:lnTo>
                  <a:lnTo>
                    <a:pt x="453" y="161"/>
                  </a:lnTo>
                  <a:lnTo>
                    <a:pt x="439" y="149"/>
                  </a:lnTo>
                  <a:lnTo>
                    <a:pt x="424" y="139"/>
                  </a:lnTo>
                  <a:lnTo>
                    <a:pt x="409" y="130"/>
                  </a:lnTo>
                  <a:lnTo>
                    <a:pt x="395" y="122"/>
                  </a:lnTo>
                  <a:lnTo>
                    <a:pt x="378" y="115"/>
                  </a:lnTo>
                  <a:lnTo>
                    <a:pt x="363" y="110"/>
                  </a:lnTo>
                  <a:lnTo>
                    <a:pt x="346" y="105"/>
                  </a:lnTo>
                  <a:lnTo>
                    <a:pt x="331" y="102"/>
                  </a:lnTo>
                  <a:lnTo>
                    <a:pt x="314" y="100"/>
                  </a:lnTo>
                  <a:lnTo>
                    <a:pt x="297" y="100"/>
                  </a:lnTo>
                  <a:lnTo>
                    <a:pt x="285" y="100"/>
                  </a:lnTo>
                  <a:lnTo>
                    <a:pt x="274" y="101"/>
                  </a:lnTo>
                  <a:lnTo>
                    <a:pt x="263" y="103"/>
                  </a:lnTo>
                  <a:lnTo>
                    <a:pt x="252" y="105"/>
                  </a:lnTo>
                  <a:lnTo>
                    <a:pt x="242" y="107"/>
                  </a:lnTo>
                  <a:lnTo>
                    <a:pt x="233" y="111"/>
                  </a:lnTo>
                  <a:lnTo>
                    <a:pt x="224" y="115"/>
                  </a:lnTo>
                  <a:lnTo>
                    <a:pt x="216" y="121"/>
                  </a:lnTo>
                  <a:lnTo>
                    <a:pt x="209" y="125"/>
                  </a:lnTo>
                  <a:lnTo>
                    <a:pt x="202" y="132"/>
                  </a:lnTo>
                  <a:lnTo>
                    <a:pt x="198" y="137"/>
                  </a:lnTo>
                  <a:lnTo>
                    <a:pt x="193" y="144"/>
                  </a:lnTo>
                  <a:lnTo>
                    <a:pt x="190" y="150"/>
                  </a:lnTo>
                  <a:lnTo>
                    <a:pt x="187" y="158"/>
                  </a:lnTo>
                  <a:lnTo>
                    <a:pt x="186" y="165"/>
                  </a:lnTo>
                  <a:lnTo>
                    <a:pt x="186" y="172"/>
                  </a:lnTo>
                  <a:lnTo>
                    <a:pt x="186" y="180"/>
                  </a:lnTo>
                  <a:lnTo>
                    <a:pt x="188" y="187"/>
                  </a:lnTo>
                  <a:lnTo>
                    <a:pt x="191" y="193"/>
                  </a:lnTo>
                  <a:lnTo>
                    <a:pt x="196" y="199"/>
                  </a:lnTo>
                  <a:lnTo>
                    <a:pt x="202" y="205"/>
                  </a:lnTo>
                  <a:lnTo>
                    <a:pt x="209" y="212"/>
                  </a:lnTo>
                  <a:lnTo>
                    <a:pt x="218" y="217"/>
                  </a:lnTo>
                  <a:lnTo>
                    <a:pt x="227" y="223"/>
                  </a:lnTo>
                  <a:lnTo>
                    <a:pt x="238" y="229"/>
                  </a:lnTo>
                  <a:lnTo>
                    <a:pt x="252" y="235"/>
                  </a:lnTo>
                  <a:lnTo>
                    <a:pt x="265" y="240"/>
                  </a:lnTo>
                  <a:lnTo>
                    <a:pt x="280" y="246"/>
                  </a:lnTo>
                  <a:lnTo>
                    <a:pt x="315" y="256"/>
                  </a:lnTo>
                  <a:lnTo>
                    <a:pt x="355" y="266"/>
                  </a:lnTo>
                  <a:lnTo>
                    <a:pt x="364" y="268"/>
                  </a:lnTo>
                  <a:lnTo>
                    <a:pt x="373" y="270"/>
                  </a:lnTo>
                  <a:lnTo>
                    <a:pt x="380" y="272"/>
                  </a:lnTo>
                  <a:lnTo>
                    <a:pt x="388" y="273"/>
                  </a:lnTo>
                  <a:lnTo>
                    <a:pt x="395" y="276"/>
                  </a:lnTo>
                  <a:lnTo>
                    <a:pt x="401" y="277"/>
                  </a:lnTo>
                  <a:lnTo>
                    <a:pt x="407" y="278"/>
                  </a:lnTo>
                  <a:lnTo>
                    <a:pt x="412" y="279"/>
                  </a:lnTo>
                  <a:lnTo>
                    <a:pt x="444" y="288"/>
                  </a:lnTo>
                  <a:lnTo>
                    <a:pt x="474" y="296"/>
                  </a:lnTo>
                  <a:lnTo>
                    <a:pt x="500" y="305"/>
                  </a:lnTo>
                  <a:lnTo>
                    <a:pt x="523" y="315"/>
                  </a:lnTo>
                  <a:lnTo>
                    <a:pt x="545" y="325"/>
                  </a:lnTo>
                  <a:lnTo>
                    <a:pt x="564" y="336"/>
                  </a:lnTo>
                  <a:lnTo>
                    <a:pt x="579" y="347"/>
                  </a:lnTo>
                  <a:lnTo>
                    <a:pt x="594" y="358"/>
                  </a:lnTo>
                  <a:lnTo>
                    <a:pt x="605" y="371"/>
                  </a:lnTo>
                  <a:lnTo>
                    <a:pt x="614" y="384"/>
                  </a:lnTo>
                  <a:lnTo>
                    <a:pt x="622" y="400"/>
                  </a:lnTo>
                  <a:lnTo>
                    <a:pt x="629" y="415"/>
                  </a:lnTo>
                  <a:lnTo>
                    <a:pt x="634" y="433"/>
                  </a:lnTo>
                  <a:lnTo>
                    <a:pt x="639" y="451"/>
                  </a:lnTo>
                  <a:lnTo>
                    <a:pt x="641" y="472"/>
                  </a:lnTo>
                  <a:lnTo>
                    <a:pt x="642" y="493"/>
                  </a:lnTo>
                  <a:lnTo>
                    <a:pt x="641" y="506"/>
                  </a:lnTo>
                  <a:lnTo>
                    <a:pt x="640" y="520"/>
                  </a:lnTo>
                  <a:lnTo>
                    <a:pt x="639" y="533"/>
                  </a:lnTo>
                  <a:lnTo>
                    <a:pt x="636" y="546"/>
                  </a:lnTo>
                  <a:lnTo>
                    <a:pt x="633" y="558"/>
                  </a:lnTo>
                  <a:lnTo>
                    <a:pt x="630" y="570"/>
                  </a:lnTo>
                  <a:lnTo>
                    <a:pt x="625" y="582"/>
                  </a:lnTo>
                  <a:lnTo>
                    <a:pt x="620" y="593"/>
                  </a:lnTo>
                  <a:lnTo>
                    <a:pt x="614" y="604"/>
                  </a:lnTo>
                  <a:lnTo>
                    <a:pt x="608" y="615"/>
                  </a:lnTo>
                  <a:lnTo>
                    <a:pt x="601" y="626"/>
                  </a:lnTo>
                  <a:lnTo>
                    <a:pt x="594" y="636"/>
                  </a:lnTo>
                  <a:lnTo>
                    <a:pt x="585" y="646"/>
                  </a:lnTo>
                  <a:lnTo>
                    <a:pt x="576" y="656"/>
                  </a:lnTo>
                  <a:lnTo>
                    <a:pt x="567" y="666"/>
                  </a:lnTo>
                  <a:lnTo>
                    <a:pt x="556" y="674"/>
                  </a:lnTo>
                  <a:lnTo>
                    <a:pt x="545" y="683"/>
                  </a:lnTo>
                  <a:lnTo>
                    <a:pt x="534" y="692"/>
                  </a:lnTo>
                  <a:lnTo>
                    <a:pt x="523" y="699"/>
                  </a:lnTo>
                  <a:lnTo>
                    <a:pt x="511" y="706"/>
                  </a:lnTo>
                  <a:lnTo>
                    <a:pt x="499" y="713"/>
                  </a:lnTo>
                  <a:lnTo>
                    <a:pt x="487" y="718"/>
                  </a:lnTo>
                  <a:lnTo>
                    <a:pt x="474" y="724"/>
                  </a:lnTo>
                  <a:lnTo>
                    <a:pt x="461" y="728"/>
                  </a:lnTo>
                  <a:lnTo>
                    <a:pt x="446" y="733"/>
                  </a:lnTo>
                  <a:lnTo>
                    <a:pt x="433" y="737"/>
                  </a:lnTo>
                  <a:lnTo>
                    <a:pt x="419" y="739"/>
                  </a:lnTo>
                  <a:lnTo>
                    <a:pt x="404" y="743"/>
                  </a:lnTo>
                  <a:lnTo>
                    <a:pt x="389" y="744"/>
                  </a:lnTo>
                  <a:lnTo>
                    <a:pt x="374" y="746"/>
                  </a:lnTo>
                  <a:lnTo>
                    <a:pt x="358" y="746"/>
                  </a:lnTo>
                  <a:lnTo>
                    <a:pt x="343" y="747"/>
                  </a:lnTo>
                  <a:lnTo>
                    <a:pt x="333" y="747"/>
                  </a:lnTo>
                  <a:lnTo>
                    <a:pt x="322" y="746"/>
                  </a:lnTo>
                  <a:lnTo>
                    <a:pt x="312" y="745"/>
                  </a:lnTo>
                  <a:lnTo>
                    <a:pt x="302" y="744"/>
                  </a:lnTo>
                  <a:lnTo>
                    <a:pt x="291" y="742"/>
                  </a:lnTo>
                  <a:lnTo>
                    <a:pt x="281" y="739"/>
                  </a:lnTo>
                  <a:lnTo>
                    <a:pt x="270" y="737"/>
                  </a:lnTo>
                  <a:lnTo>
                    <a:pt x="260" y="734"/>
                  </a:lnTo>
                  <a:lnTo>
                    <a:pt x="249" y="731"/>
                  </a:lnTo>
                  <a:lnTo>
                    <a:pt x="238" y="726"/>
                  </a:lnTo>
                  <a:lnTo>
                    <a:pt x="226" y="722"/>
                  </a:lnTo>
                  <a:lnTo>
                    <a:pt x="214" y="717"/>
                  </a:lnTo>
                  <a:lnTo>
                    <a:pt x="202" y="712"/>
                  </a:lnTo>
                  <a:lnTo>
                    <a:pt x="189" y="705"/>
                  </a:lnTo>
                  <a:lnTo>
                    <a:pt x="176" y="699"/>
                  </a:lnTo>
                  <a:lnTo>
                    <a:pt x="163" y="691"/>
                  </a:lnTo>
                  <a:lnTo>
                    <a:pt x="149" y="738"/>
                  </a:lnTo>
                  <a:lnTo>
                    <a:pt x="87" y="738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1" name="Freeform 194"/>
            <p:cNvSpPr>
              <a:spLocks/>
            </p:cNvSpPr>
            <p:nvPr/>
          </p:nvSpPr>
          <p:spPr bwMode="auto">
            <a:xfrm>
              <a:off x="1008" y="1569"/>
              <a:ext cx="96" cy="103"/>
            </a:xfrm>
            <a:custGeom>
              <a:avLst/>
              <a:gdLst/>
              <a:ahLst/>
              <a:cxnLst>
                <a:cxn ang="0">
                  <a:pos x="683" y="549"/>
                </a:cxn>
                <a:cxn ang="0">
                  <a:pos x="637" y="619"/>
                </a:cxn>
                <a:cxn ang="0">
                  <a:pos x="582" y="674"/>
                </a:cxn>
                <a:cxn ang="0">
                  <a:pos x="519" y="713"/>
                </a:cxn>
                <a:cxn ang="0">
                  <a:pos x="450" y="738"/>
                </a:cxn>
                <a:cxn ang="0">
                  <a:pos x="374" y="746"/>
                </a:cxn>
                <a:cxn ang="0">
                  <a:pos x="320" y="742"/>
                </a:cxn>
                <a:cxn ang="0">
                  <a:pos x="267" y="731"/>
                </a:cxn>
                <a:cxn ang="0">
                  <a:pos x="216" y="713"/>
                </a:cxn>
                <a:cxn ang="0">
                  <a:pos x="168" y="688"/>
                </a:cxn>
                <a:cxn ang="0">
                  <a:pos x="126" y="659"/>
                </a:cxn>
                <a:cxn ang="0">
                  <a:pos x="87" y="620"/>
                </a:cxn>
                <a:cxn ang="0">
                  <a:pos x="53" y="575"/>
                </a:cxn>
                <a:cxn ang="0">
                  <a:pos x="27" y="526"/>
                </a:cxn>
                <a:cxn ang="0">
                  <a:pos x="11" y="472"/>
                </a:cxn>
                <a:cxn ang="0">
                  <a:pos x="1" y="412"/>
                </a:cxn>
                <a:cxn ang="0">
                  <a:pos x="0" y="348"/>
                </a:cxn>
                <a:cxn ang="0">
                  <a:pos x="7" y="286"/>
                </a:cxn>
                <a:cxn ang="0">
                  <a:pos x="21" y="231"/>
                </a:cxn>
                <a:cxn ang="0">
                  <a:pos x="43" y="179"/>
                </a:cxn>
                <a:cxn ang="0">
                  <a:pos x="74" y="133"/>
                </a:cxn>
                <a:cxn ang="0">
                  <a:pos x="113" y="90"/>
                </a:cxn>
                <a:cxn ang="0">
                  <a:pos x="151" y="61"/>
                </a:cxn>
                <a:cxn ang="0">
                  <a:pos x="191" y="37"/>
                </a:cxn>
                <a:cxn ang="0">
                  <a:pos x="236" y="18"/>
                </a:cxn>
                <a:cxn ang="0">
                  <a:pos x="284" y="6"/>
                </a:cxn>
                <a:cxn ang="0">
                  <a:pos x="332" y="0"/>
                </a:cxn>
                <a:cxn ang="0">
                  <a:pos x="369" y="0"/>
                </a:cxn>
                <a:cxn ang="0">
                  <a:pos x="400" y="5"/>
                </a:cxn>
                <a:cxn ang="0">
                  <a:pos x="430" y="11"/>
                </a:cxn>
                <a:cxn ang="0">
                  <a:pos x="460" y="21"/>
                </a:cxn>
                <a:cxn ang="0">
                  <a:pos x="489" y="34"/>
                </a:cxn>
                <a:cxn ang="0">
                  <a:pos x="521" y="4"/>
                </a:cxn>
                <a:cxn ang="0">
                  <a:pos x="594" y="291"/>
                </a:cxn>
                <a:cxn ang="0">
                  <a:pos x="561" y="228"/>
                </a:cxn>
                <a:cxn ang="0">
                  <a:pos x="523" y="175"/>
                </a:cxn>
                <a:cxn ang="0">
                  <a:pos x="481" y="133"/>
                </a:cxn>
                <a:cxn ang="0">
                  <a:pos x="435" y="107"/>
                </a:cxn>
                <a:cxn ang="0">
                  <a:pos x="389" y="95"/>
                </a:cxn>
                <a:cxn ang="0">
                  <a:pos x="353" y="95"/>
                </a:cxn>
                <a:cxn ang="0">
                  <a:pos x="325" y="101"/>
                </a:cxn>
                <a:cxn ang="0">
                  <a:pos x="300" y="112"/>
                </a:cxn>
                <a:cxn ang="0">
                  <a:pos x="277" y="129"/>
                </a:cxn>
                <a:cxn ang="0">
                  <a:pos x="256" y="151"/>
                </a:cxn>
                <a:cxn ang="0">
                  <a:pos x="232" y="187"/>
                </a:cxn>
                <a:cxn ang="0">
                  <a:pos x="207" y="255"/>
                </a:cxn>
                <a:cxn ang="0">
                  <a:pos x="196" y="339"/>
                </a:cxn>
                <a:cxn ang="0">
                  <a:pos x="198" y="430"/>
                </a:cxn>
                <a:cxn ang="0">
                  <a:pos x="214" y="508"/>
                </a:cxn>
                <a:cxn ang="0">
                  <a:pos x="233" y="551"/>
                </a:cxn>
                <a:cxn ang="0">
                  <a:pos x="252" y="579"/>
                </a:cxn>
                <a:cxn ang="0">
                  <a:pos x="273" y="601"/>
                </a:cxn>
                <a:cxn ang="0">
                  <a:pos x="297" y="620"/>
                </a:cxn>
                <a:cxn ang="0">
                  <a:pos x="323" y="632"/>
                </a:cxn>
                <a:cxn ang="0">
                  <a:pos x="353" y="640"/>
                </a:cxn>
                <a:cxn ang="0">
                  <a:pos x="385" y="642"/>
                </a:cxn>
                <a:cxn ang="0">
                  <a:pos x="431" y="637"/>
                </a:cxn>
                <a:cxn ang="0">
                  <a:pos x="477" y="618"/>
                </a:cxn>
                <a:cxn ang="0">
                  <a:pos x="522" y="587"/>
                </a:cxn>
                <a:cxn ang="0">
                  <a:pos x="563" y="548"/>
                </a:cxn>
                <a:cxn ang="0">
                  <a:pos x="598" y="499"/>
                </a:cxn>
              </a:cxnLst>
              <a:rect l="0" t="0" r="r" b="b"/>
              <a:pathLst>
                <a:path w="697" h="746">
                  <a:moveTo>
                    <a:pt x="608" y="482"/>
                  </a:moveTo>
                  <a:lnTo>
                    <a:pt x="697" y="522"/>
                  </a:lnTo>
                  <a:lnTo>
                    <a:pt x="683" y="549"/>
                  </a:lnTo>
                  <a:lnTo>
                    <a:pt x="669" y="574"/>
                  </a:lnTo>
                  <a:lnTo>
                    <a:pt x="653" y="597"/>
                  </a:lnTo>
                  <a:lnTo>
                    <a:pt x="637" y="619"/>
                  </a:lnTo>
                  <a:lnTo>
                    <a:pt x="619" y="639"/>
                  </a:lnTo>
                  <a:lnTo>
                    <a:pt x="601" y="657"/>
                  </a:lnTo>
                  <a:lnTo>
                    <a:pt x="582" y="674"/>
                  </a:lnTo>
                  <a:lnTo>
                    <a:pt x="562" y="689"/>
                  </a:lnTo>
                  <a:lnTo>
                    <a:pt x="541" y="703"/>
                  </a:lnTo>
                  <a:lnTo>
                    <a:pt x="519" y="713"/>
                  </a:lnTo>
                  <a:lnTo>
                    <a:pt x="496" y="723"/>
                  </a:lnTo>
                  <a:lnTo>
                    <a:pt x="473" y="732"/>
                  </a:lnTo>
                  <a:lnTo>
                    <a:pt x="450" y="738"/>
                  </a:lnTo>
                  <a:lnTo>
                    <a:pt x="424" y="742"/>
                  </a:lnTo>
                  <a:lnTo>
                    <a:pt x="399" y="745"/>
                  </a:lnTo>
                  <a:lnTo>
                    <a:pt x="374" y="746"/>
                  </a:lnTo>
                  <a:lnTo>
                    <a:pt x="355" y="745"/>
                  </a:lnTo>
                  <a:lnTo>
                    <a:pt x="338" y="744"/>
                  </a:lnTo>
                  <a:lnTo>
                    <a:pt x="320" y="742"/>
                  </a:lnTo>
                  <a:lnTo>
                    <a:pt x="302" y="740"/>
                  </a:lnTo>
                  <a:lnTo>
                    <a:pt x="285" y="735"/>
                  </a:lnTo>
                  <a:lnTo>
                    <a:pt x="267" y="731"/>
                  </a:lnTo>
                  <a:lnTo>
                    <a:pt x="250" y="726"/>
                  </a:lnTo>
                  <a:lnTo>
                    <a:pt x="232" y="720"/>
                  </a:lnTo>
                  <a:lnTo>
                    <a:pt x="216" y="713"/>
                  </a:lnTo>
                  <a:lnTo>
                    <a:pt x="199" y="706"/>
                  </a:lnTo>
                  <a:lnTo>
                    <a:pt x="183" y="697"/>
                  </a:lnTo>
                  <a:lnTo>
                    <a:pt x="168" y="688"/>
                  </a:lnTo>
                  <a:lnTo>
                    <a:pt x="153" y="679"/>
                  </a:lnTo>
                  <a:lnTo>
                    <a:pt x="140" y="670"/>
                  </a:lnTo>
                  <a:lnTo>
                    <a:pt x="126" y="659"/>
                  </a:lnTo>
                  <a:lnTo>
                    <a:pt x="113" y="648"/>
                  </a:lnTo>
                  <a:lnTo>
                    <a:pt x="99" y="634"/>
                  </a:lnTo>
                  <a:lnTo>
                    <a:pt x="87" y="620"/>
                  </a:lnTo>
                  <a:lnTo>
                    <a:pt x="75" y="606"/>
                  </a:lnTo>
                  <a:lnTo>
                    <a:pt x="64" y="590"/>
                  </a:lnTo>
                  <a:lnTo>
                    <a:pt x="53" y="575"/>
                  </a:lnTo>
                  <a:lnTo>
                    <a:pt x="44" y="560"/>
                  </a:lnTo>
                  <a:lnTo>
                    <a:pt x="35" y="543"/>
                  </a:lnTo>
                  <a:lnTo>
                    <a:pt x="27" y="526"/>
                  </a:lnTo>
                  <a:lnTo>
                    <a:pt x="21" y="508"/>
                  </a:lnTo>
                  <a:lnTo>
                    <a:pt x="15" y="490"/>
                  </a:lnTo>
                  <a:lnTo>
                    <a:pt x="11" y="472"/>
                  </a:lnTo>
                  <a:lnTo>
                    <a:pt x="7" y="452"/>
                  </a:lnTo>
                  <a:lnTo>
                    <a:pt x="3" y="432"/>
                  </a:lnTo>
                  <a:lnTo>
                    <a:pt x="1" y="412"/>
                  </a:lnTo>
                  <a:lnTo>
                    <a:pt x="0" y="391"/>
                  </a:lnTo>
                  <a:lnTo>
                    <a:pt x="0" y="370"/>
                  </a:lnTo>
                  <a:lnTo>
                    <a:pt x="0" y="348"/>
                  </a:lnTo>
                  <a:lnTo>
                    <a:pt x="1" y="327"/>
                  </a:lnTo>
                  <a:lnTo>
                    <a:pt x="3" y="306"/>
                  </a:lnTo>
                  <a:lnTo>
                    <a:pt x="7" y="286"/>
                  </a:lnTo>
                  <a:lnTo>
                    <a:pt x="11" y="267"/>
                  </a:lnTo>
                  <a:lnTo>
                    <a:pt x="15" y="249"/>
                  </a:lnTo>
                  <a:lnTo>
                    <a:pt x="21" y="231"/>
                  </a:lnTo>
                  <a:lnTo>
                    <a:pt x="27" y="213"/>
                  </a:lnTo>
                  <a:lnTo>
                    <a:pt x="35" y="196"/>
                  </a:lnTo>
                  <a:lnTo>
                    <a:pt x="43" y="179"/>
                  </a:lnTo>
                  <a:lnTo>
                    <a:pt x="53" y="164"/>
                  </a:lnTo>
                  <a:lnTo>
                    <a:pt x="63" y="149"/>
                  </a:lnTo>
                  <a:lnTo>
                    <a:pt x="74" y="133"/>
                  </a:lnTo>
                  <a:lnTo>
                    <a:pt x="86" y="119"/>
                  </a:lnTo>
                  <a:lnTo>
                    <a:pt x="99" y="105"/>
                  </a:lnTo>
                  <a:lnTo>
                    <a:pt x="113" y="90"/>
                  </a:lnTo>
                  <a:lnTo>
                    <a:pt x="125" y="80"/>
                  </a:lnTo>
                  <a:lnTo>
                    <a:pt x="137" y="71"/>
                  </a:lnTo>
                  <a:lnTo>
                    <a:pt x="151" y="61"/>
                  </a:lnTo>
                  <a:lnTo>
                    <a:pt x="164" y="52"/>
                  </a:lnTo>
                  <a:lnTo>
                    <a:pt x="178" y="44"/>
                  </a:lnTo>
                  <a:lnTo>
                    <a:pt x="191" y="37"/>
                  </a:lnTo>
                  <a:lnTo>
                    <a:pt x="207" y="30"/>
                  </a:lnTo>
                  <a:lnTo>
                    <a:pt x="221" y="23"/>
                  </a:lnTo>
                  <a:lnTo>
                    <a:pt x="236" y="18"/>
                  </a:lnTo>
                  <a:lnTo>
                    <a:pt x="252" y="13"/>
                  </a:lnTo>
                  <a:lnTo>
                    <a:pt x="268" y="9"/>
                  </a:lnTo>
                  <a:lnTo>
                    <a:pt x="284" y="6"/>
                  </a:lnTo>
                  <a:lnTo>
                    <a:pt x="300" y="4"/>
                  </a:lnTo>
                  <a:lnTo>
                    <a:pt x="316" y="1"/>
                  </a:lnTo>
                  <a:lnTo>
                    <a:pt x="332" y="0"/>
                  </a:lnTo>
                  <a:lnTo>
                    <a:pt x="349" y="0"/>
                  </a:lnTo>
                  <a:lnTo>
                    <a:pt x="360" y="0"/>
                  </a:lnTo>
                  <a:lnTo>
                    <a:pt x="369" y="0"/>
                  </a:lnTo>
                  <a:lnTo>
                    <a:pt x="379" y="1"/>
                  </a:lnTo>
                  <a:lnTo>
                    <a:pt x="390" y="2"/>
                  </a:lnTo>
                  <a:lnTo>
                    <a:pt x="400" y="5"/>
                  </a:lnTo>
                  <a:lnTo>
                    <a:pt x="410" y="6"/>
                  </a:lnTo>
                  <a:lnTo>
                    <a:pt x="420" y="9"/>
                  </a:lnTo>
                  <a:lnTo>
                    <a:pt x="430" y="11"/>
                  </a:lnTo>
                  <a:lnTo>
                    <a:pt x="440" y="15"/>
                  </a:lnTo>
                  <a:lnTo>
                    <a:pt x="450" y="18"/>
                  </a:lnTo>
                  <a:lnTo>
                    <a:pt x="460" y="21"/>
                  </a:lnTo>
                  <a:lnTo>
                    <a:pt x="470" y="24"/>
                  </a:lnTo>
                  <a:lnTo>
                    <a:pt x="479" y="29"/>
                  </a:lnTo>
                  <a:lnTo>
                    <a:pt x="489" y="34"/>
                  </a:lnTo>
                  <a:lnTo>
                    <a:pt x="499" y="39"/>
                  </a:lnTo>
                  <a:lnTo>
                    <a:pt x="509" y="44"/>
                  </a:lnTo>
                  <a:lnTo>
                    <a:pt x="521" y="4"/>
                  </a:lnTo>
                  <a:lnTo>
                    <a:pt x="584" y="4"/>
                  </a:lnTo>
                  <a:lnTo>
                    <a:pt x="672" y="265"/>
                  </a:lnTo>
                  <a:lnTo>
                    <a:pt x="594" y="291"/>
                  </a:lnTo>
                  <a:lnTo>
                    <a:pt x="584" y="268"/>
                  </a:lnTo>
                  <a:lnTo>
                    <a:pt x="573" y="248"/>
                  </a:lnTo>
                  <a:lnTo>
                    <a:pt x="561" y="228"/>
                  </a:lnTo>
                  <a:lnTo>
                    <a:pt x="550" y="208"/>
                  </a:lnTo>
                  <a:lnTo>
                    <a:pt x="537" y="191"/>
                  </a:lnTo>
                  <a:lnTo>
                    <a:pt x="523" y="175"/>
                  </a:lnTo>
                  <a:lnTo>
                    <a:pt x="510" y="160"/>
                  </a:lnTo>
                  <a:lnTo>
                    <a:pt x="496" y="146"/>
                  </a:lnTo>
                  <a:lnTo>
                    <a:pt x="481" y="133"/>
                  </a:lnTo>
                  <a:lnTo>
                    <a:pt x="465" y="123"/>
                  </a:lnTo>
                  <a:lnTo>
                    <a:pt x="451" y="115"/>
                  </a:lnTo>
                  <a:lnTo>
                    <a:pt x="435" y="107"/>
                  </a:lnTo>
                  <a:lnTo>
                    <a:pt x="420" y="101"/>
                  </a:lnTo>
                  <a:lnTo>
                    <a:pt x="405" y="97"/>
                  </a:lnTo>
                  <a:lnTo>
                    <a:pt x="389" y="95"/>
                  </a:lnTo>
                  <a:lnTo>
                    <a:pt x="374" y="94"/>
                  </a:lnTo>
                  <a:lnTo>
                    <a:pt x="363" y="94"/>
                  </a:lnTo>
                  <a:lnTo>
                    <a:pt x="353" y="95"/>
                  </a:lnTo>
                  <a:lnTo>
                    <a:pt x="344" y="97"/>
                  </a:lnTo>
                  <a:lnTo>
                    <a:pt x="334" y="98"/>
                  </a:lnTo>
                  <a:lnTo>
                    <a:pt x="325" y="101"/>
                  </a:lnTo>
                  <a:lnTo>
                    <a:pt x="317" y="105"/>
                  </a:lnTo>
                  <a:lnTo>
                    <a:pt x="308" y="108"/>
                  </a:lnTo>
                  <a:lnTo>
                    <a:pt x="300" y="112"/>
                  </a:lnTo>
                  <a:lnTo>
                    <a:pt x="292" y="118"/>
                  </a:lnTo>
                  <a:lnTo>
                    <a:pt x="285" y="123"/>
                  </a:lnTo>
                  <a:lnTo>
                    <a:pt x="277" y="129"/>
                  </a:lnTo>
                  <a:lnTo>
                    <a:pt x="269" y="135"/>
                  </a:lnTo>
                  <a:lnTo>
                    <a:pt x="263" y="143"/>
                  </a:lnTo>
                  <a:lnTo>
                    <a:pt x="256" y="151"/>
                  </a:lnTo>
                  <a:lnTo>
                    <a:pt x="250" y="159"/>
                  </a:lnTo>
                  <a:lnTo>
                    <a:pt x="243" y="168"/>
                  </a:lnTo>
                  <a:lnTo>
                    <a:pt x="232" y="187"/>
                  </a:lnTo>
                  <a:lnTo>
                    <a:pt x="222" y="208"/>
                  </a:lnTo>
                  <a:lnTo>
                    <a:pt x="213" y="231"/>
                  </a:lnTo>
                  <a:lnTo>
                    <a:pt x="207" y="255"/>
                  </a:lnTo>
                  <a:lnTo>
                    <a:pt x="201" y="282"/>
                  </a:lnTo>
                  <a:lnTo>
                    <a:pt x="198" y="309"/>
                  </a:lnTo>
                  <a:lnTo>
                    <a:pt x="196" y="339"/>
                  </a:lnTo>
                  <a:lnTo>
                    <a:pt x="195" y="370"/>
                  </a:lnTo>
                  <a:lnTo>
                    <a:pt x="196" y="400"/>
                  </a:lnTo>
                  <a:lnTo>
                    <a:pt x="198" y="430"/>
                  </a:lnTo>
                  <a:lnTo>
                    <a:pt x="202" y="457"/>
                  </a:lnTo>
                  <a:lnTo>
                    <a:pt x="208" y="484"/>
                  </a:lnTo>
                  <a:lnTo>
                    <a:pt x="214" y="508"/>
                  </a:lnTo>
                  <a:lnTo>
                    <a:pt x="223" y="530"/>
                  </a:lnTo>
                  <a:lnTo>
                    <a:pt x="229" y="541"/>
                  </a:lnTo>
                  <a:lnTo>
                    <a:pt x="233" y="551"/>
                  </a:lnTo>
                  <a:lnTo>
                    <a:pt x="240" y="561"/>
                  </a:lnTo>
                  <a:lnTo>
                    <a:pt x="245" y="570"/>
                  </a:lnTo>
                  <a:lnTo>
                    <a:pt x="252" y="579"/>
                  </a:lnTo>
                  <a:lnTo>
                    <a:pt x="258" y="587"/>
                  </a:lnTo>
                  <a:lnTo>
                    <a:pt x="266" y="595"/>
                  </a:lnTo>
                  <a:lnTo>
                    <a:pt x="273" y="601"/>
                  </a:lnTo>
                  <a:lnTo>
                    <a:pt x="280" y="608"/>
                  </a:lnTo>
                  <a:lnTo>
                    <a:pt x="288" y="615"/>
                  </a:lnTo>
                  <a:lnTo>
                    <a:pt x="297" y="620"/>
                  </a:lnTo>
                  <a:lnTo>
                    <a:pt x="306" y="624"/>
                  </a:lnTo>
                  <a:lnTo>
                    <a:pt x="314" y="629"/>
                  </a:lnTo>
                  <a:lnTo>
                    <a:pt x="323" y="632"/>
                  </a:lnTo>
                  <a:lnTo>
                    <a:pt x="333" y="635"/>
                  </a:lnTo>
                  <a:lnTo>
                    <a:pt x="343" y="638"/>
                  </a:lnTo>
                  <a:lnTo>
                    <a:pt x="353" y="640"/>
                  </a:lnTo>
                  <a:lnTo>
                    <a:pt x="363" y="641"/>
                  </a:lnTo>
                  <a:lnTo>
                    <a:pt x="374" y="642"/>
                  </a:lnTo>
                  <a:lnTo>
                    <a:pt x="385" y="642"/>
                  </a:lnTo>
                  <a:lnTo>
                    <a:pt x="400" y="642"/>
                  </a:lnTo>
                  <a:lnTo>
                    <a:pt x="416" y="640"/>
                  </a:lnTo>
                  <a:lnTo>
                    <a:pt x="431" y="637"/>
                  </a:lnTo>
                  <a:lnTo>
                    <a:pt x="446" y="631"/>
                  </a:lnTo>
                  <a:lnTo>
                    <a:pt x="462" y="626"/>
                  </a:lnTo>
                  <a:lnTo>
                    <a:pt x="477" y="618"/>
                  </a:lnTo>
                  <a:lnTo>
                    <a:pt x="493" y="609"/>
                  </a:lnTo>
                  <a:lnTo>
                    <a:pt x="508" y="599"/>
                  </a:lnTo>
                  <a:lnTo>
                    <a:pt x="522" y="587"/>
                  </a:lnTo>
                  <a:lnTo>
                    <a:pt x="537" y="575"/>
                  </a:lnTo>
                  <a:lnTo>
                    <a:pt x="550" y="562"/>
                  </a:lnTo>
                  <a:lnTo>
                    <a:pt x="563" y="548"/>
                  </a:lnTo>
                  <a:lnTo>
                    <a:pt x="575" y="532"/>
                  </a:lnTo>
                  <a:lnTo>
                    <a:pt x="587" y="517"/>
                  </a:lnTo>
                  <a:lnTo>
                    <a:pt x="598" y="499"/>
                  </a:lnTo>
                  <a:lnTo>
                    <a:pt x="608" y="482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" name="Freeform 195"/>
            <p:cNvSpPr>
              <a:spLocks noEditPoints="1"/>
            </p:cNvSpPr>
            <p:nvPr/>
          </p:nvSpPr>
          <p:spPr bwMode="auto">
            <a:xfrm>
              <a:off x="1117" y="1569"/>
              <a:ext cx="108" cy="103"/>
            </a:xfrm>
            <a:custGeom>
              <a:avLst/>
              <a:gdLst/>
              <a:ahLst/>
              <a:cxnLst>
                <a:cxn ang="0">
                  <a:pos x="207" y="465"/>
                </a:cxn>
                <a:cxn ang="0">
                  <a:pos x="232" y="552"/>
                </a:cxn>
                <a:cxn ang="0">
                  <a:pos x="255" y="590"/>
                </a:cxn>
                <a:cxn ang="0">
                  <a:pos x="283" y="620"/>
                </a:cxn>
                <a:cxn ang="0">
                  <a:pos x="316" y="641"/>
                </a:cxn>
                <a:cxn ang="0">
                  <a:pos x="354" y="653"/>
                </a:cxn>
                <a:cxn ang="0">
                  <a:pos x="397" y="655"/>
                </a:cxn>
                <a:cxn ang="0">
                  <a:pos x="438" y="649"/>
                </a:cxn>
                <a:cxn ang="0">
                  <a:pos x="473" y="632"/>
                </a:cxn>
                <a:cxn ang="0">
                  <a:pos x="504" y="607"/>
                </a:cxn>
                <a:cxn ang="0">
                  <a:pos x="536" y="562"/>
                </a:cxn>
                <a:cxn ang="0">
                  <a:pos x="565" y="465"/>
                </a:cxn>
                <a:cxn ang="0">
                  <a:pos x="572" y="340"/>
                </a:cxn>
                <a:cxn ang="0">
                  <a:pos x="553" y="228"/>
                </a:cxn>
                <a:cxn ang="0">
                  <a:pos x="518" y="154"/>
                </a:cxn>
                <a:cxn ang="0">
                  <a:pos x="490" y="124"/>
                </a:cxn>
                <a:cxn ang="0">
                  <a:pos x="456" y="104"/>
                </a:cxn>
                <a:cxn ang="0">
                  <a:pos x="418" y="93"/>
                </a:cxn>
                <a:cxn ang="0">
                  <a:pos x="375" y="90"/>
                </a:cxn>
                <a:cxn ang="0">
                  <a:pos x="335" y="97"/>
                </a:cxn>
                <a:cxn ang="0">
                  <a:pos x="298" y="113"/>
                </a:cxn>
                <a:cxn ang="0">
                  <a:pos x="269" y="139"/>
                </a:cxn>
                <a:cxn ang="0">
                  <a:pos x="243" y="173"/>
                </a:cxn>
                <a:cxn ang="0">
                  <a:pos x="219" y="228"/>
                </a:cxn>
                <a:cxn ang="0">
                  <a:pos x="202" y="340"/>
                </a:cxn>
                <a:cxn ang="0">
                  <a:pos x="3" y="332"/>
                </a:cxn>
                <a:cxn ang="0">
                  <a:pos x="16" y="256"/>
                </a:cxn>
                <a:cxn ang="0">
                  <a:pos x="42" y="188"/>
                </a:cxn>
                <a:cxn ang="0">
                  <a:pos x="82" y="129"/>
                </a:cxn>
                <a:cxn ang="0">
                  <a:pos x="134" y="78"/>
                </a:cxn>
                <a:cxn ang="0">
                  <a:pos x="196" y="40"/>
                </a:cxn>
                <a:cxn ang="0">
                  <a:pos x="265" y="15"/>
                </a:cxn>
                <a:cxn ang="0">
                  <a:pos x="343" y="1"/>
                </a:cxn>
                <a:cxn ang="0">
                  <a:pos x="428" y="1"/>
                </a:cxn>
                <a:cxn ang="0">
                  <a:pos x="506" y="15"/>
                </a:cxn>
                <a:cxn ang="0">
                  <a:pos x="576" y="40"/>
                </a:cxn>
                <a:cxn ang="0">
                  <a:pos x="638" y="78"/>
                </a:cxn>
                <a:cxn ang="0">
                  <a:pos x="691" y="130"/>
                </a:cxn>
                <a:cxn ang="0">
                  <a:pos x="730" y="189"/>
                </a:cxn>
                <a:cxn ang="0">
                  <a:pos x="757" y="256"/>
                </a:cxn>
                <a:cxn ang="0">
                  <a:pos x="771" y="332"/>
                </a:cxn>
                <a:cxn ang="0">
                  <a:pos x="771" y="413"/>
                </a:cxn>
                <a:cxn ang="0">
                  <a:pos x="757" y="488"/>
                </a:cxn>
                <a:cxn ang="0">
                  <a:pos x="730" y="556"/>
                </a:cxn>
                <a:cxn ang="0">
                  <a:pos x="691" y="616"/>
                </a:cxn>
                <a:cxn ang="0">
                  <a:pos x="638" y="666"/>
                </a:cxn>
                <a:cxn ang="0">
                  <a:pos x="576" y="705"/>
                </a:cxn>
                <a:cxn ang="0">
                  <a:pos x="506" y="730"/>
                </a:cxn>
                <a:cxn ang="0">
                  <a:pos x="428" y="743"/>
                </a:cxn>
                <a:cxn ang="0">
                  <a:pos x="343" y="743"/>
                </a:cxn>
                <a:cxn ang="0">
                  <a:pos x="265" y="730"/>
                </a:cxn>
                <a:cxn ang="0">
                  <a:pos x="196" y="705"/>
                </a:cxn>
                <a:cxn ang="0">
                  <a:pos x="134" y="666"/>
                </a:cxn>
                <a:cxn ang="0">
                  <a:pos x="82" y="616"/>
                </a:cxn>
                <a:cxn ang="0">
                  <a:pos x="42" y="556"/>
                </a:cxn>
                <a:cxn ang="0">
                  <a:pos x="16" y="488"/>
                </a:cxn>
                <a:cxn ang="0">
                  <a:pos x="3" y="413"/>
                </a:cxn>
              </a:cxnLst>
              <a:rect l="0" t="0" r="r" b="b"/>
              <a:pathLst>
                <a:path w="772" h="745">
                  <a:moveTo>
                    <a:pt x="200" y="373"/>
                  </a:moveTo>
                  <a:lnTo>
                    <a:pt x="202" y="406"/>
                  </a:lnTo>
                  <a:lnTo>
                    <a:pt x="204" y="437"/>
                  </a:lnTo>
                  <a:lnTo>
                    <a:pt x="207" y="465"/>
                  </a:lnTo>
                  <a:lnTo>
                    <a:pt x="213" y="493"/>
                  </a:lnTo>
                  <a:lnTo>
                    <a:pt x="219" y="518"/>
                  </a:lnTo>
                  <a:lnTo>
                    <a:pt x="228" y="541"/>
                  </a:lnTo>
                  <a:lnTo>
                    <a:pt x="232" y="552"/>
                  </a:lnTo>
                  <a:lnTo>
                    <a:pt x="238" y="562"/>
                  </a:lnTo>
                  <a:lnTo>
                    <a:pt x="243" y="572"/>
                  </a:lnTo>
                  <a:lnTo>
                    <a:pt x="249" y="582"/>
                  </a:lnTo>
                  <a:lnTo>
                    <a:pt x="255" y="590"/>
                  </a:lnTo>
                  <a:lnTo>
                    <a:pt x="261" y="599"/>
                  </a:lnTo>
                  <a:lnTo>
                    <a:pt x="269" y="607"/>
                  </a:lnTo>
                  <a:lnTo>
                    <a:pt x="275" y="613"/>
                  </a:lnTo>
                  <a:lnTo>
                    <a:pt x="283" y="620"/>
                  </a:lnTo>
                  <a:lnTo>
                    <a:pt x="291" y="627"/>
                  </a:lnTo>
                  <a:lnTo>
                    <a:pt x="298" y="632"/>
                  </a:lnTo>
                  <a:lnTo>
                    <a:pt x="307" y="637"/>
                  </a:lnTo>
                  <a:lnTo>
                    <a:pt x="316" y="641"/>
                  </a:lnTo>
                  <a:lnTo>
                    <a:pt x="325" y="645"/>
                  </a:lnTo>
                  <a:lnTo>
                    <a:pt x="335" y="649"/>
                  </a:lnTo>
                  <a:lnTo>
                    <a:pt x="344" y="651"/>
                  </a:lnTo>
                  <a:lnTo>
                    <a:pt x="354" y="653"/>
                  </a:lnTo>
                  <a:lnTo>
                    <a:pt x="364" y="654"/>
                  </a:lnTo>
                  <a:lnTo>
                    <a:pt x="375" y="655"/>
                  </a:lnTo>
                  <a:lnTo>
                    <a:pt x="386" y="655"/>
                  </a:lnTo>
                  <a:lnTo>
                    <a:pt x="397" y="655"/>
                  </a:lnTo>
                  <a:lnTo>
                    <a:pt x="407" y="654"/>
                  </a:lnTo>
                  <a:lnTo>
                    <a:pt x="418" y="653"/>
                  </a:lnTo>
                  <a:lnTo>
                    <a:pt x="428" y="651"/>
                  </a:lnTo>
                  <a:lnTo>
                    <a:pt x="438" y="649"/>
                  </a:lnTo>
                  <a:lnTo>
                    <a:pt x="447" y="645"/>
                  </a:lnTo>
                  <a:lnTo>
                    <a:pt x="456" y="641"/>
                  </a:lnTo>
                  <a:lnTo>
                    <a:pt x="465" y="637"/>
                  </a:lnTo>
                  <a:lnTo>
                    <a:pt x="473" y="632"/>
                  </a:lnTo>
                  <a:lnTo>
                    <a:pt x="482" y="627"/>
                  </a:lnTo>
                  <a:lnTo>
                    <a:pt x="490" y="620"/>
                  </a:lnTo>
                  <a:lnTo>
                    <a:pt x="497" y="613"/>
                  </a:lnTo>
                  <a:lnTo>
                    <a:pt x="504" y="607"/>
                  </a:lnTo>
                  <a:lnTo>
                    <a:pt x="511" y="599"/>
                  </a:lnTo>
                  <a:lnTo>
                    <a:pt x="518" y="590"/>
                  </a:lnTo>
                  <a:lnTo>
                    <a:pt x="524" y="582"/>
                  </a:lnTo>
                  <a:lnTo>
                    <a:pt x="536" y="562"/>
                  </a:lnTo>
                  <a:lnTo>
                    <a:pt x="546" y="541"/>
                  </a:lnTo>
                  <a:lnTo>
                    <a:pt x="553" y="518"/>
                  </a:lnTo>
                  <a:lnTo>
                    <a:pt x="561" y="493"/>
                  </a:lnTo>
                  <a:lnTo>
                    <a:pt x="565" y="465"/>
                  </a:lnTo>
                  <a:lnTo>
                    <a:pt x="570" y="437"/>
                  </a:lnTo>
                  <a:lnTo>
                    <a:pt x="572" y="406"/>
                  </a:lnTo>
                  <a:lnTo>
                    <a:pt x="573" y="373"/>
                  </a:lnTo>
                  <a:lnTo>
                    <a:pt x="572" y="340"/>
                  </a:lnTo>
                  <a:lnTo>
                    <a:pt x="570" y="309"/>
                  </a:lnTo>
                  <a:lnTo>
                    <a:pt x="565" y="279"/>
                  </a:lnTo>
                  <a:lnTo>
                    <a:pt x="561" y="253"/>
                  </a:lnTo>
                  <a:lnTo>
                    <a:pt x="553" y="228"/>
                  </a:lnTo>
                  <a:lnTo>
                    <a:pt x="546" y="205"/>
                  </a:lnTo>
                  <a:lnTo>
                    <a:pt x="536" y="183"/>
                  </a:lnTo>
                  <a:lnTo>
                    <a:pt x="524" y="164"/>
                  </a:lnTo>
                  <a:lnTo>
                    <a:pt x="518" y="154"/>
                  </a:lnTo>
                  <a:lnTo>
                    <a:pt x="511" y="146"/>
                  </a:lnTo>
                  <a:lnTo>
                    <a:pt x="504" y="139"/>
                  </a:lnTo>
                  <a:lnTo>
                    <a:pt x="497" y="131"/>
                  </a:lnTo>
                  <a:lnTo>
                    <a:pt x="490" y="124"/>
                  </a:lnTo>
                  <a:lnTo>
                    <a:pt x="482" y="119"/>
                  </a:lnTo>
                  <a:lnTo>
                    <a:pt x="473" y="113"/>
                  </a:lnTo>
                  <a:lnTo>
                    <a:pt x="465" y="108"/>
                  </a:lnTo>
                  <a:lnTo>
                    <a:pt x="456" y="104"/>
                  </a:lnTo>
                  <a:lnTo>
                    <a:pt x="447" y="100"/>
                  </a:lnTo>
                  <a:lnTo>
                    <a:pt x="438" y="97"/>
                  </a:lnTo>
                  <a:lnTo>
                    <a:pt x="428" y="95"/>
                  </a:lnTo>
                  <a:lnTo>
                    <a:pt x="418" y="93"/>
                  </a:lnTo>
                  <a:lnTo>
                    <a:pt x="407" y="90"/>
                  </a:lnTo>
                  <a:lnTo>
                    <a:pt x="397" y="90"/>
                  </a:lnTo>
                  <a:lnTo>
                    <a:pt x="386" y="89"/>
                  </a:lnTo>
                  <a:lnTo>
                    <a:pt x="375" y="90"/>
                  </a:lnTo>
                  <a:lnTo>
                    <a:pt x="364" y="90"/>
                  </a:lnTo>
                  <a:lnTo>
                    <a:pt x="354" y="93"/>
                  </a:lnTo>
                  <a:lnTo>
                    <a:pt x="344" y="95"/>
                  </a:lnTo>
                  <a:lnTo>
                    <a:pt x="335" y="97"/>
                  </a:lnTo>
                  <a:lnTo>
                    <a:pt x="325" y="100"/>
                  </a:lnTo>
                  <a:lnTo>
                    <a:pt x="316" y="104"/>
                  </a:lnTo>
                  <a:lnTo>
                    <a:pt x="307" y="108"/>
                  </a:lnTo>
                  <a:lnTo>
                    <a:pt x="298" y="113"/>
                  </a:lnTo>
                  <a:lnTo>
                    <a:pt x="291" y="119"/>
                  </a:lnTo>
                  <a:lnTo>
                    <a:pt x="283" y="124"/>
                  </a:lnTo>
                  <a:lnTo>
                    <a:pt x="275" y="131"/>
                  </a:lnTo>
                  <a:lnTo>
                    <a:pt x="269" y="139"/>
                  </a:lnTo>
                  <a:lnTo>
                    <a:pt x="261" y="146"/>
                  </a:lnTo>
                  <a:lnTo>
                    <a:pt x="255" y="154"/>
                  </a:lnTo>
                  <a:lnTo>
                    <a:pt x="249" y="163"/>
                  </a:lnTo>
                  <a:lnTo>
                    <a:pt x="243" y="173"/>
                  </a:lnTo>
                  <a:lnTo>
                    <a:pt x="238" y="183"/>
                  </a:lnTo>
                  <a:lnTo>
                    <a:pt x="232" y="194"/>
                  </a:lnTo>
                  <a:lnTo>
                    <a:pt x="228" y="204"/>
                  </a:lnTo>
                  <a:lnTo>
                    <a:pt x="219" y="228"/>
                  </a:lnTo>
                  <a:lnTo>
                    <a:pt x="213" y="253"/>
                  </a:lnTo>
                  <a:lnTo>
                    <a:pt x="207" y="279"/>
                  </a:lnTo>
                  <a:lnTo>
                    <a:pt x="204" y="309"/>
                  </a:lnTo>
                  <a:lnTo>
                    <a:pt x="202" y="340"/>
                  </a:lnTo>
                  <a:lnTo>
                    <a:pt x="200" y="373"/>
                  </a:lnTo>
                  <a:close/>
                  <a:moveTo>
                    <a:pt x="0" y="373"/>
                  </a:moveTo>
                  <a:lnTo>
                    <a:pt x="1" y="352"/>
                  </a:lnTo>
                  <a:lnTo>
                    <a:pt x="3" y="332"/>
                  </a:lnTo>
                  <a:lnTo>
                    <a:pt x="5" y="312"/>
                  </a:lnTo>
                  <a:lnTo>
                    <a:pt x="7" y="293"/>
                  </a:lnTo>
                  <a:lnTo>
                    <a:pt x="11" y="274"/>
                  </a:lnTo>
                  <a:lnTo>
                    <a:pt x="16" y="256"/>
                  </a:lnTo>
                  <a:lnTo>
                    <a:pt x="21" y="239"/>
                  </a:lnTo>
                  <a:lnTo>
                    <a:pt x="28" y="221"/>
                  </a:lnTo>
                  <a:lnTo>
                    <a:pt x="34" y="205"/>
                  </a:lnTo>
                  <a:lnTo>
                    <a:pt x="42" y="188"/>
                  </a:lnTo>
                  <a:lnTo>
                    <a:pt x="51" y="173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4" y="116"/>
                  </a:lnTo>
                  <a:lnTo>
                    <a:pt x="107" y="102"/>
                  </a:lnTo>
                  <a:lnTo>
                    <a:pt x="120" y="90"/>
                  </a:lnTo>
                  <a:lnTo>
                    <a:pt x="134" y="78"/>
                  </a:lnTo>
                  <a:lnTo>
                    <a:pt x="149" y="67"/>
                  </a:lnTo>
                  <a:lnTo>
                    <a:pt x="164" y="57"/>
                  </a:lnTo>
                  <a:lnTo>
                    <a:pt x="180" y="49"/>
                  </a:lnTo>
                  <a:lnTo>
                    <a:pt x="196" y="40"/>
                  </a:lnTo>
                  <a:lnTo>
                    <a:pt x="213" y="32"/>
                  </a:lnTo>
                  <a:lnTo>
                    <a:pt x="230" y="26"/>
                  </a:lnTo>
                  <a:lnTo>
                    <a:pt x="248" y="20"/>
                  </a:lnTo>
                  <a:lnTo>
                    <a:pt x="265" y="15"/>
                  </a:lnTo>
                  <a:lnTo>
                    <a:pt x="284" y="10"/>
                  </a:lnTo>
                  <a:lnTo>
                    <a:pt x="304" y="7"/>
                  </a:lnTo>
                  <a:lnTo>
                    <a:pt x="324" y="4"/>
                  </a:lnTo>
                  <a:lnTo>
                    <a:pt x="343" y="1"/>
                  </a:lnTo>
                  <a:lnTo>
                    <a:pt x="364" y="0"/>
                  </a:lnTo>
                  <a:lnTo>
                    <a:pt x="386" y="0"/>
                  </a:lnTo>
                  <a:lnTo>
                    <a:pt x="407" y="0"/>
                  </a:lnTo>
                  <a:lnTo>
                    <a:pt x="428" y="1"/>
                  </a:lnTo>
                  <a:lnTo>
                    <a:pt x="448" y="4"/>
                  </a:lnTo>
                  <a:lnTo>
                    <a:pt x="468" y="7"/>
                  </a:lnTo>
                  <a:lnTo>
                    <a:pt x="487" y="10"/>
                  </a:lnTo>
                  <a:lnTo>
                    <a:pt x="506" y="15"/>
                  </a:lnTo>
                  <a:lnTo>
                    <a:pt x="525" y="20"/>
                  </a:lnTo>
                  <a:lnTo>
                    <a:pt x="542" y="26"/>
                  </a:lnTo>
                  <a:lnTo>
                    <a:pt x="559" y="32"/>
                  </a:lnTo>
                  <a:lnTo>
                    <a:pt x="576" y="40"/>
                  </a:lnTo>
                  <a:lnTo>
                    <a:pt x="592" y="49"/>
                  </a:lnTo>
                  <a:lnTo>
                    <a:pt x="607" y="57"/>
                  </a:lnTo>
                  <a:lnTo>
                    <a:pt x="623" y="68"/>
                  </a:lnTo>
                  <a:lnTo>
                    <a:pt x="638" y="78"/>
                  </a:lnTo>
                  <a:lnTo>
                    <a:pt x="651" y="90"/>
                  </a:lnTo>
                  <a:lnTo>
                    <a:pt x="666" y="102"/>
                  </a:lnTo>
                  <a:lnTo>
                    <a:pt x="679" y="116"/>
                  </a:lnTo>
                  <a:lnTo>
                    <a:pt x="691" y="130"/>
                  </a:lnTo>
                  <a:lnTo>
                    <a:pt x="702" y="143"/>
                  </a:lnTo>
                  <a:lnTo>
                    <a:pt x="712" y="159"/>
                  </a:lnTo>
                  <a:lnTo>
                    <a:pt x="722" y="174"/>
                  </a:lnTo>
                  <a:lnTo>
                    <a:pt x="730" y="189"/>
                  </a:lnTo>
                  <a:lnTo>
                    <a:pt x="738" y="205"/>
                  </a:lnTo>
                  <a:lnTo>
                    <a:pt x="746" y="221"/>
                  </a:lnTo>
                  <a:lnTo>
                    <a:pt x="751" y="239"/>
                  </a:lnTo>
                  <a:lnTo>
                    <a:pt x="757" y="256"/>
                  </a:lnTo>
                  <a:lnTo>
                    <a:pt x="762" y="275"/>
                  </a:lnTo>
                  <a:lnTo>
                    <a:pt x="766" y="293"/>
                  </a:lnTo>
                  <a:lnTo>
                    <a:pt x="769" y="312"/>
                  </a:lnTo>
                  <a:lnTo>
                    <a:pt x="771" y="332"/>
                  </a:lnTo>
                  <a:lnTo>
                    <a:pt x="772" y="352"/>
                  </a:lnTo>
                  <a:lnTo>
                    <a:pt x="772" y="373"/>
                  </a:lnTo>
                  <a:lnTo>
                    <a:pt x="772" y="393"/>
                  </a:lnTo>
                  <a:lnTo>
                    <a:pt x="771" y="413"/>
                  </a:lnTo>
                  <a:lnTo>
                    <a:pt x="769" y="433"/>
                  </a:lnTo>
                  <a:lnTo>
                    <a:pt x="766" y="452"/>
                  </a:lnTo>
                  <a:lnTo>
                    <a:pt x="762" y="471"/>
                  </a:lnTo>
                  <a:lnTo>
                    <a:pt x="757" y="488"/>
                  </a:lnTo>
                  <a:lnTo>
                    <a:pt x="751" y="506"/>
                  </a:lnTo>
                  <a:lnTo>
                    <a:pt x="746" y="523"/>
                  </a:lnTo>
                  <a:lnTo>
                    <a:pt x="738" y="540"/>
                  </a:lnTo>
                  <a:lnTo>
                    <a:pt x="730" y="556"/>
                  </a:lnTo>
                  <a:lnTo>
                    <a:pt x="722" y="572"/>
                  </a:lnTo>
                  <a:lnTo>
                    <a:pt x="712" y="587"/>
                  </a:lnTo>
                  <a:lnTo>
                    <a:pt x="702" y="601"/>
                  </a:lnTo>
                  <a:lnTo>
                    <a:pt x="691" y="616"/>
                  </a:lnTo>
                  <a:lnTo>
                    <a:pt x="679" y="629"/>
                  </a:lnTo>
                  <a:lnTo>
                    <a:pt x="666" y="642"/>
                  </a:lnTo>
                  <a:lnTo>
                    <a:pt x="651" y="654"/>
                  </a:lnTo>
                  <a:lnTo>
                    <a:pt x="638" y="666"/>
                  </a:lnTo>
                  <a:lnTo>
                    <a:pt x="623" y="677"/>
                  </a:lnTo>
                  <a:lnTo>
                    <a:pt x="607" y="687"/>
                  </a:lnTo>
                  <a:lnTo>
                    <a:pt x="592" y="697"/>
                  </a:lnTo>
                  <a:lnTo>
                    <a:pt x="576" y="705"/>
                  </a:lnTo>
                  <a:lnTo>
                    <a:pt x="559" y="712"/>
                  </a:lnTo>
                  <a:lnTo>
                    <a:pt x="542" y="719"/>
                  </a:lnTo>
                  <a:lnTo>
                    <a:pt x="525" y="726"/>
                  </a:lnTo>
                  <a:lnTo>
                    <a:pt x="506" y="730"/>
                  </a:lnTo>
                  <a:lnTo>
                    <a:pt x="487" y="735"/>
                  </a:lnTo>
                  <a:lnTo>
                    <a:pt x="468" y="739"/>
                  </a:lnTo>
                  <a:lnTo>
                    <a:pt x="448" y="741"/>
                  </a:lnTo>
                  <a:lnTo>
                    <a:pt x="428" y="743"/>
                  </a:lnTo>
                  <a:lnTo>
                    <a:pt x="407" y="744"/>
                  </a:lnTo>
                  <a:lnTo>
                    <a:pt x="386" y="745"/>
                  </a:lnTo>
                  <a:lnTo>
                    <a:pt x="364" y="744"/>
                  </a:lnTo>
                  <a:lnTo>
                    <a:pt x="343" y="743"/>
                  </a:lnTo>
                  <a:lnTo>
                    <a:pt x="324" y="741"/>
                  </a:lnTo>
                  <a:lnTo>
                    <a:pt x="304" y="739"/>
                  </a:lnTo>
                  <a:lnTo>
                    <a:pt x="284" y="735"/>
                  </a:lnTo>
                  <a:lnTo>
                    <a:pt x="265" y="730"/>
                  </a:lnTo>
                  <a:lnTo>
                    <a:pt x="248" y="726"/>
                  </a:lnTo>
                  <a:lnTo>
                    <a:pt x="230" y="719"/>
                  </a:lnTo>
                  <a:lnTo>
                    <a:pt x="213" y="712"/>
                  </a:lnTo>
                  <a:lnTo>
                    <a:pt x="196" y="705"/>
                  </a:lnTo>
                  <a:lnTo>
                    <a:pt x="180" y="697"/>
                  </a:lnTo>
                  <a:lnTo>
                    <a:pt x="164" y="687"/>
                  </a:lnTo>
                  <a:lnTo>
                    <a:pt x="149" y="677"/>
                  </a:lnTo>
                  <a:lnTo>
                    <a:pt x="134" y="666"/>
                  </a:lnTo>
                  <a:lnTo>
                    <a:pt x="120" y="654"/>
                  </a:lnTo>
                  <a:lnTo>
                    <a:pt x="107" y="642"/>
                  </a:lnTo>
                  <a:lnTo>
                    <a:pt x="94" y="629"/>
                  </a:lnTo>
                  <a:lnTo>
                    <a:pt x="82" y="616"/>
                  </a:lnTo>
                  <a:lnTo>
                    <a:pt x="71" y="601"/>
                  </a:lnTo>
                  <a:lnTo>
                    <a:pt x="61" y="587"/>
                  </a:lnTo>
                  <a:lnTo>
                    <a:pt x="51" y="572"/>
                  </a:lnTo>
                  <a:lnTo>
                    <a:pt x="42" y="556"/>
                  </a:lnTo>
                  <a:lnTo>
                    <a:pt x="34" y="540"/>
                  </a:lnTo>
                  <a:lnTo>
                    <a:pt x="28" y="523"/>
                  </a:lnTo>
                  <a:lnTo>
                    <a:pt x="21" y="506"/>
                  </a:lnTo>
                  <a:lnTo>
                    <a:pt x="16" y="488"/>
                  </a:lnTo>
                  <a:lnTo>
                    <a:pt x="11" y="471"/>
                  </a:lnTo>
                  <a:lnTo>
                    <a:pt x="7" y="452"/>
                  </a:lnTo>
                  <a:lnTo>
                    <a:pt x="5" y="433"/>
                  </a:lnTo>
                  <a:lnTo>
                    <a:pt x="3" y="413"/>
                  </a:lnTo>
                  <a:lnTo>
                    <a:pt x="1" y="393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3" name="Freeform 196"/>
            <p:cNvSpPr>
              <a:spLocks/>
            </p:cNvSpPr>
            <p:nvPr/>
          </p:nvSpPr>
          <p:spPr bwMode="auto">
            <a:xfrm>
              <a:off x="1233" y="1569"/>
              <a:ext cx="133" cy="103"/>
            </a:xfrm>
            <a:custGeom>
              <a:avLst/>
              <a:gdLst/>
              <a:ahLst/>
              <a:cxnLst>
                <a:cxn ang="0">
                  <a:pos x="187" y="495"/>
                </a:cxn>
                <a:cxn ang="0">
                  <a:pos x="189" y="535"/>
                </a:cxn>
                <a:cxn ang="0">
                  <a:pos x="192" y="566"/>
                </a:cxn>
                <a:cxn ang="0">
                  <a:pos x="197" y="589"/>
                </a:cxn>
                <a:cxn ang="0">
                  <a:pos x="205" y="604"/>
                </a:cxn>
                <a:cxn ang="0">
                  <a:pos x="216" y="614"/>
                </a:cxn>
                <a:cxn ang="0">
                  <a:pos x="231" y="622"/>
                </a:cxn>
                <a:cxn ang="0">
                  <a:pos x="251" y="626"/>
                </a:cxn>
                <a:cxn ang="0">
                  <a:pos x="275" y="627"/>
                </a:cxn>
                <a:cxn ang="0">
                  <a:pos x="278" y="713"/>
                </a:cxn>
                <a:cxn ang="0">
                  <a:pos x="0" y="626"/>
                </a:cxn>
                <a:cxn ang="0">
                  <a:pos x="22" y="624"/>
                </a:cxn>
                <a:cxn ang="0">
                  <a:pos x="41" y="618"/>
                </a:cxn>
                <a:cxn ang="0">
                  <a:pos x="57" y="611"/>
                </a:cxn>
                <a:cxn ang="0">
                  <a:pos x="66" y="601"/>
                </a:cxn>
                <a:cxn ang="0">
                  <a:pos x="74" y="585"/>
                </a:cxn>
                <a:cxn ang="0">
                  <a:pos x="80" y="562"/>
                </a:cxn>
                <a:cxn ang="0">
                  <a:pos x="83" y="532"/>
                </a:cxn>
                <a:cxn ang="0">
                  <a:pos x="84" y="493"/>
                </a:cxn>
                <a:cxn ang="0">
                  <a:pos x="83" y="200"/>
                </a:cxn>
                <a:cxn ang="0">
                  <a:pos x="82" y="164"/>
                </a:cxn>
                <a:cxn ang="0">
                  <a:pos x="77" y="138"/>
                </a:cxn>
                <a:cxn ang="0">
                  <a:pos x="71" y="118"/>
                </a:cxn>
                <a:cxn ang="0">
                  <a:pos x="62" y="106"/>
                </a:cxn>
                <a:cxn ang="0">
                  <a:pos x="49" y="97"/>
                </a:cxn>
                <a:cxn ang="0">
                  <a:pos x="32" y="92"/>
                </a:cxn>
                <a:cxn ang="0">
                  <a:pos x="13" y="88"/>
                </a:cxn>
                <a:cxn ang="0">
                  <a:pos x="0" y="0"/>
                </a:cxn>
                <a:cxn ang="0">
                  <a:pos x="455" y="436"/>
                </a:cxn>
                <a:cxn ang="0">
                  <a:pos x="927" y="0"/>
                </a:cxn>
                <a:cxn ang="0">
                  <a:pos x="920" y="88"/>
                </a:cxn>
                <a:cxn ang="0">
                  <a:pos x="896" y="89"/>
                </a:cxn>
                <a:cxn ang="0">
                  <a:pos x="876" y="93"/>
                </a:cxn>
                <a:cxn ang="0">
                  <a:pos x="860" y="101"/>
                </a:cxn>
                <a:cxn ang="0">
                  <a:pos x="849" y="111"/>
                </a:cxn>
                <a:cxn ang="0">
                  <a:pos x="842" y="126"/>
                </a:cxn>
                <a:cxn ang="0">
                  <a:pos x="835" y="149"/>
                </a:cxn>
                <a:cxn ang="0">
                  <a:pos x="832" y="181"/>
                </a:cxn>
                <a:cxn ang="0">
                  <a:pos x="831" y="219"/>
                </a:cxn>
                <a:cxn ang="0">
                  <a:pos x="831" y="514"/>
                </a:cxn>
                <a:cxn ang="0">
                  <a:pos x="834" y="549"/>
                </a:cxn>
                <a:cxn ang="0">
                  <a:pos x="838" y="577"/>
                </a:cxn>
                <a:cxn ang="0">
                  <a:pos x="845" y="595"/>
                </a:cxn>
                <a:cxn ang="0">
                  <a:pos x="855" y="607"/>
                </a:cxn>
                <a:cxn ang="0">
                  <a:pos x="868" y="616"/>
                </a:cxn>
                <a:cxn ang="0">
                  <a:pos x="886" y="622"/>
                </a:cxn>
                <a:cxn ang="0">
                  <a:pos x="908" y="625"/>
                </a:cxn>
                <a:cxn ang="0">
                  <a:pos x="927" y="625"/>
                </a:cxn>
                <a:cxn ang="0">
                  <a:pos x="556" y="713"/>
                </a:cxn>
                <a:cxn ang="0">
                  <a:pos x="563" y="627"/>
                </a:cxn>
                <a:cxn ang="0">
                  <a:pos x="589" y="626"/>
                </a:cxn>
                <a:cxn ang="0">
                  <a:pos x="609" y="622"/>
                </a:cxn>
                <a:cxn ang="0">
                  <a:pos x="624" y="615"/>
                </a:cxn>
                <a:cxn ang="0">
                  <a:pos x="635" y="605"/>
                </a:cxn>
                <a:cxn ang="0">
                  <a:pos x="644" y="590"/>
                </a:cxn>
                <a:cxn ang="0">
                  <a:pos x="649" y="567"/>
                </a:cxn>
                <a:cxn ang="0">
                  <a:pos x="653" y="535"/>
                </a:cxn>
                <a:cxn ang="0">
                  <a:pos x="654" y="495"/>
                </a:cxn>
                <a:cxn ang="0">
                  <a:pos x="473" y="713"/>
                </a:cxn>
                <a:cxn ang="0">
                  <a:pos x="187" y="169"/>
                </a:cxn>
              </a:cxnLst>
              <a:rect l="0" t="0" r="r" b="b"/>
              <a:pathLst>
                <a:path w="927" h="713">
                  <a:moveTo>
                    <a:pt x="187" y="169"/>
                  </a:moveTo>
                  <a:lnTo>
                    <a:pt x="187" y="495"/>
                  </a:lnTo>
                  <a:lnTo>
                    <a:pt x="187" y="516"/>
                  </a:lnTo>
                  <a:lnTo>
                    <a:pt x="189" y="535"/>
                  </a:lnTo>
                  <a:lnTo>
                    <a:pt x="190" y="551"/>
                  </a:lnTo>
                  <a:lnTo>
                    <a:pt x="192" y="566"/>
                  </a:lnTo>
                  <a:lnTo>
                    <a:pt x="194" y="578"/>
                  </a:lnTo>
                  <a:lnTo>
                    <a:pt x="197" y="589"/>
                  </a:lnTo>
                  <a:lnTo>
                    <a:pt x="201" y="597"/>
                  </a:lnTo>
                  <a:lnTo>
                    <a:pt x="205" y="604"/>
                  </a:lnTo>
                  <a:lnTo>
                    <a:pt x="211" y="610"/>
                  </a:lnTo>
                  <a:lnTo>
                    <a:pt x="216" y="614"/>
                  </a:lnTo>
                  <a:lnTo>
                    <a:pt x="224" y="618"/>
                  </a:lnTo>
                  <a:lnTo>
                    <a:pt x="231" y="622"/>
                  </a:lnTo>
                  <a:lnTo>
                    <a:pt x="240" y="624"/>
                  </a:lnTo>
                  <a:lnTo>
                    <a:pt x="251" y="626"/>
                  </a:lnTo>
                  <a:lnTo>
                    <a:pt x="262" y="627"/>
                  </a:lnTo>
                  <a:lnTo>
                    <a:pt x="275" y="627"/>
                  </a:lnTo>
                  <a:lnTo>
                    <a:pt x="278" y="627"/>
                  </a:lnTo>
                  <a:lnTo>
                    <a:pt x="278" y="713"/>
                  </a:lnTo>
                  <a:lnTo>
                    <a:pt x="0" y="713"/>
                  </a:lnTo>
                  <a:lnTo>
                    <a:pt x="0" y="626"/>
                  </a:lnTo>
                  <a:lnTo>
                    <a:pt x="13" y="625"/>
                  </a:lnTo>
                  <a:lnTo>
                    <a:pt x="22" y="624"/>
                  </a:lnTo>
                  <a:lnTo>
                    <a:pt x="32" y="622"/>
                  </a:lnTo>
                  <a:lnTo>
                    <a:pt x="41" y="618"/>
                  </a:lnTo>
                  <a:lnTo>
                    <a:pt x="49" y="615"/>
                  </a:lnTo>
                  <a:lnTo>
                    <a:pt x="57" y="611"/>
                  </a:lnTo>
                  <a:lnTo>
                    <a:pt x="62" y="606"/>
                  </a:lnTo>
                  <a:lnTo>
                    <a:pt x="66" y="601"/>
                  </a:lnTo>
                  <a:lnTo>
                    <a:pt x="71" y="594"/>
                  </a:lnTo>
                  <a:lnTo>
                    <a:pt x="74" y="585"/>
                  </a:lnTo>
                  <a:lnTo>
                    <a:pt x="77" y="576"/>
                  </a:lnTo>
                  <a:lnTo>
                    <a:pt x="80" y="562"/>
                  </a:lnTo>
                  <a:lnTo>
                    <a:pt x="82" y="548"/>
                  </a:lnTo>
                  <a:lnTo>
                    <a:pt x="83" y="532"/>
                  </a:lnTo>
                  <a:lnTo>
                    <a:pt x="83" y="514"/>
                  </a:lnTo>
                  <a:lnTo>
                    <a:pt x="84" y="493"/>
                  </a:lnTo>
                  <a:lnTo>
                    <a:pt x="84" y="219"/>
                  </a:lnTo>
                  <a:lnTo>
                    <a:pt x="83" y="200"/>
                  </a:lnTo>
                  <a:lnTo>
                    <a:pt x="83" y="181"/>
                  </a:lnTo>
                  <a:lnTo>
                    <a:pt x="82" y="164"/>
                  </a:lnTo>
                  <a:lnTo>
                    <a:pt x="80" y="150"/>
                  </a:lnTo>
                  <a:lnTo>
                    <a:pt x="77" y="138"/>
                  </a:lnTo>
                  <a:lnTo>
                    <a:pt x="74" y="127"/>
                  </a:lnTo>
                  <a:lnTo>
                    <a:pt x="71" y="118"/>
                  </a:lnTo>
                  <a:lnTo>
                    <a:pt x="66" y="112"/>
                  </a:lnTo>
                  <a:lnTo>
                    <a:pt x="62" y="106"/>
                  </a:lnTo>
                  <a:lnTo>
                    <a:pt x="57" y="102"/>
                  </a:lnTo>
                  <a:lnTo>
                    <a:pt x="49" y="97"/>
                  </a:lnTo>
                  <a:lnTo>
                    <a:pt x="41" y="94"/>
                  </a:lnTo>
                  <a:lnTo>
                    <a:pt x="32" y="92"/>
                  </a:lnTo>
                  <a:lnTo>
                    <a:pt x="22" y="90"/>
                  </a:lnTo>
                  <a:lnTo>
                    <a:pt x="13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03" y="0"/>
                  </a:lnTo>
                  <a:lnTo>
                    <a:pt x="455" y="436"/>
                  </a:lnTo>
                  <a:lnTo>
                    <a:pt x="601" y="0"/>
                  </a:lnTo>
                  <a:lnTo>
                    <a:pt x="927" y="0"/>
                  </a:lnTo>
                  <a:lnTo>
                    <a:pt x="927" y="88"/>
                  </a:lnTo>
                  <a:lnTo>
                    <a:pt x="920" y="88"/>
                  </a:lnTo>
                  <a:lnTo>
                    <a:pt x="908" y="88"/>
                  </a:lnTo>
                  <a:lnTo>
                    <a:pt x="896" y="89"/>
                  </a:lnTo>
                  <a:lnTo>
                    <a:pt x="886" y="91"/>
                  </a:lnTo>
                  <a:lnTo>
                    <a:pt x="876" y="93"/>
                  </a:lnTo>
                  <a:lnTo>
                    <a:pt x="868" y="96"/>
                  </a:lnTo>
                  <a:lnTo>
                    <a:pt x="860" y="101"/>
                  </a:lnTo>
                  <a:lnTo>
                    <a:pt x="855" y="105"/>
                  </a:lnTo>
                  <a:lnTo>
                    <a:pt x="849" y="111"/>
                  </a:lnTo>
                  <a:lnTo>
                    <a:pt x="845" y="117"/>
                  </a:lnTo>
                  <a:lnTo>
                    <a:pt x="842" y="126"/>
                  </a:lnTo>
                  <a:lnTo>
                    <a:pt x="838" y="137"/>
                  </a:lnTo>
                  <a:lnTo>
                    <a:pt x="835" y="149"/>
                  </a:lnTo>
                  <a:lnTo>
                    <a:pt x="834" y="163"/>
                  </a:lnTo>
                  <a:lnTo>
                    <a:pt x="832" y="181"/>
                  </a:lnTo>
                  <a:lnTo>
                    <a:pt x="831" y="199"/>
                  </a:lnTo>
                  <a:lnTo>
                    <a:pt x="831" y="219"/>
                  </a:lnTo>
                  <a:lnTo>
                    <a:pt x="831" y="493"/>
                  </a:lnTo>
                  <a:lnTo>
                    <a:pt x="831" y="514"/>
                  </a:lnTo>
                  <a:lnTo>
                    <a:pt x="832" y="533"/>
                  </a:lnTo>
                  <a:lnTo>
                    <a:pt x="834" y="549"/>
                  </a:lnTo>
                  <a:lnTo>
                    <a:pt x="835" y="563"/>
                  </a:lnTo>
                  <a:lnTo>
                    <a:pt x="838" y="577"/>
                  </a:lnTo>
                  <a:lnTo>
                    <a:pt x="842" y="586"/>
                  </a:lnTo>
                  <a:lnTo>
                    <a:pt x="845" y="595"/>
                  </a:lnTo>
                  <a:lnTo>
                    <a:pt x="849" y="602"/>
                  </a:lnTo>
                  <a:lnTo>
                    <a:pt x="855" y="607"/>
                  </a:lnTo>
                  <a:lnTo>
                    <a:pt x="860" y="613"/>
                  </a:lnTo>
                  <a:lnTo>
                    <a:pt x="868" y="616"/>
                  </a:lnTo>
                  <a:lnTo>
                    <a:pt x="876" y="619"/>
                  </a:lnTo>
                  <a:lnTo>
                    <a:pt x="886" y="622"/>
                  </a:lnTo>
                  <a:lnTo>
                    <a:pt x="896" y="624"/>
                  </a:lnTo>
                  <a:lnTo>
                    <a:pt x="908" y="625"/>
                  </a:lnTo>
                  <a:lnTo>
                    <a:pt x="920" y="625"/>
                  </a:lnTo>
                  <a:lnTo>
                    <a:pt x="927" y="625"/>
                  </a:lnTo>
                  <a:lnTo>
                    <a:pt x="927" y="713"/>
                  </a:lnTo>
                  <a:lnTo>
                    <a:pt x="556" y="713"/>
                  </a:lnTo>
                  <a:lnTo>
                    <a:pt x="556" y="627"/>
                  </a:lnTo>
                  <a:lnTo>
                    <a:pt x="563" y="627"/>
                  </a:lnTo>
                  <a:lnTo>
                    <a:pt x="577" y="627"/>
                  </a:lnTo>
                  <a:lnTo>
                    <a:pt x="589" y="626"/>
                  </a:lnTo>
                  <a:lnTo>
                    <a:pt x="599" y="624"/>
                  </a:lnTo>
                  <a:lnTo>
                    <a:pt x="609" y="622"/>
                  </a:lnTo>
                  <a:lnTo>
                    <a:pt x="616" y="618"/>
                  </a:lnTo>
                  <a:lnTo>
                    <a:pt x="624" y="615"/>
                  </a:lnTo>
                  <a:lnTo>
                    <a:pt x="631" y="611"/>
                  </a:lnTo>
                  <a:lnTo>
                    <a:pt x="635" y="605"/>
                  </a:lnTo>
                  <a:lnTo>
                    <a:pt x="639" y="599"/>
                  </a:lnTo>
                  <a:lnTo>
                    <a:pt x="644" y="590"/>
                  </a:lnTo>
                  <a:lnTo>
                    <a:pt x="646" y="579"/>
                  </a:lnTo>
                  <a:lnTo>
                    <a:pt x="649" y="567"/>
                  </a:lnTo>
                  <a:lnTo>
                    <a:pt x="651" y="551"/>
                  </a:lnTo>
                  <a:lnTo>
                    <a:pt x="653" y="535"/>
                  </a:lnTo>
                  <a:lnTo>
                    <a:pt x="654" y="516"/>
                  </a:lnTo>
                  <a:lnTo>
                    <a:pt x="654" y="495"/>
                  </a:lnTo>
                  <a:lnTo>
                    <a:pt x="654" y="169"/>
                  </a:lnTo>
                  <a:lnTo>
                    <a:pt x="473" y="713"/>
                  </a:lnTo>
                  <a:lnTo>
                    <a:pt x="374" y="713"/>
                  </a:lnTo>
                  <a:lnTo>
                    <a:pt x="187" y="169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4" name="Freeform 197"/>
            <p:cNvSpPr>
              <a:spLocks/>
            </p:cNvSpPr>
            <p:nvPr/>
          </p:nvSpPr>
          <p:spPr bwMode="auto">
            <a:xfrm>
              <a:off x="1375" y="1569"/>
              <a:ext cx="129" cy="103"/>
            </a:xfrm>
            <a:custGeom>
              <a:avLst/>
              <a:gdLst/>
              <a:ahLst/>
              <a:cxnLst>
                <a:cxn ang="0">
                  <a:pos x="187" y="495"/>
                </a:cxn>
                <a:cxn ang="0">
                  <a:pos x="188" y="535"/>
                </a:cxn>
                <a:cxn ang="0">
                  <a:pos x="192" y="566"/>
                </a:cxn>
                <a:cxn ang="0">
                  <a:pos x="198" y="589"/>
                </a:cxn>
                <a:cxn ang="0">
                  <a:pos x="205" y="604"/>
                </a:cxn>
                <a:cxn ang="0">
                  <a:pos x="216" y="614"/>
                </a:cxn>
                <a:cxn ang="0">
                  <a:pos x="232" y="622"/>
                </a:cxn>
                <a:cxn ang="0">
                  <a:pos x="250" y="626"/>
                </a:cxn>
                <a:cxn ang="0">
                  <a:pos x="275" y="627"/>
                </a:cxn>
                <a:cxn ang="0">
                  <a:pos x="278" y="713"/>
                </a:cxn>
                <a:cxn ang="0">
                  <a:pos x="0" y="626"/>
                </a:cxn>
                <a:cxn ang="0">
                  <a:pos x="23" y="624"/>
                </a:cxn>
                <a:cxn ang="0">
                  <a:pos x="41" y="618"/>
                </a:cxn>
                <a:cxn ang="0">
                  <a:pos x="56" y="611"/>
                </a:cxn>
                <a:cxn ang="0">
                  <a:pos x="67" y="601"/>
                </a:cxn>
                <a:cxn ang="0">
                  <a:pos x="73" y="585"/>
                </a:cxn>
                <a:cxn ang="0">
                  <a:pos x="79" y="562"/>
                </a:cxn>
                <a:cxn ang="0">
                  <a:pos x="82" y="532"/>
                </a:cxn>
                <a:cxn ang="0">
                  <a:pos x="83" y="493"/>
                </a:cxn>
                <a:cxn ang="0">
                  <a:pos x="83" y="200"/>
                </a:cxn>
                <a:cxn ang="0">
                  <a:pos x="81" y="164"/>
                </a:cxn>
                <a:cxn ang="0">
                  <a:pos x="77" y="138"/>
                </a:cxn>
                <a:cxn ang="0">
                  <a:pos x="70" y="118"/>
                </a:cxn>
                <a:cxn ang="0">
                  <a:pos x="61" y="106"/>
                </a:cxn>
                <a:cxn ang="0">
                  <a:pos x="49" y="97"/>
                </a:cxn>
                <a:cxn ang="0">
                  <a:pos x="33" y="92"/>
                </a:cxn>
                <a:cxn ang="0">
                  <a:pos x="12" y="88"/>
                </a:cxn>
                <a:cxn ang="0">
                  <a:pos x="0" y="0"/>
                </a:cxn>
                <a:cxn ang="0">
                  <a:pos x="454" y="436"/>
                </a:cxn>
                <a:cxn ang="0">
                  <a:pos x="927" y="0"/>
                </a:cxn>
                <a:cxn ang="0">
                  <a:pos x="919" y="88"/>
                </a:cxn>
                <a:cxn ang="0">
                  <a:pos x="896" y="89"/>
                </a:cxn>
                <a:cxn ang="0">
                  <a:pos x="876" y="93"/>
                </a:cxn>
                <a:cxn ang="0">
                  <a:pos x="861" y="101"/>
                </a:cxn>
                <a:cxn ang="0">
                  <a:pos x="849" y="111"/>
                </a:cxn>
                <a:cxn ang="0">
                  <a:pos x="841" y="126"/>
                </a:cxn>
                <a:cxn ang="0">
                  <a:pos x="835" y="149"/>
                </a:cxn>
                <a:cxn ang="0">
                  <a:pos x="832" y="181"/>
                </a:cxn>
                <a:cxn ang="0">
                  <a:pos x="831" y="219"/>
                </a:cxn>
                <a:cxn ang="0">
                  <a:pos x="831" y="514"/>
                </a:cxn>
                <a:cxn ang="0">
                  <a:pos x="833" y="549"/>
                </a:cxn>
                <a:cxn ang="0">
                  <a:pos x="838" y="577"/>
                </a:cxn>
                <a:cxn ang="0">
                  <a:pos x="844" y="595"/>
                </a:cxn>
                <a:cxn ang="0">
                  <a:pos x="854" y="607"/>
                </a:cxn>
                <a:cxn ang="0">
                  <a:pos x="867" y="616"/>
                </a:cxn>
                <a:cxn ang="0">
                  <a:pos x="885" y="622"/>
                </a:cxn>
                <a:cxn ang="0">
                  <a:pos x="907" y="625"/>
                </a:cxn>
                <a:cxn ang="0">
                  <a:pos x="927" y="625"/>
                </a:cxn>
                <a:cxn ang="0">
                  <a:pos x="556" y="713"/>
                </a:cxn>
                <a:cxn ang="0">
                  <a:pos x="564" y="627"/>
                </a:cxn>
                <a:cxn ang="0">
                  <a:pos x="588" y="626"/>
                </a:cxn>
                <a:cxn ang="0">
                  <a:pos x="608" y="622"/>
                </a:cxn>
                <a:cxn ang="0">
                  <a:pos x="624" y="615"/>
                </a:cxn>
                <a:cxn ang="0">
                  <a:pos x="635" y="605"/>
                </a:cxn>
                <a:cxn ang="0">
                  <a:pos x="643" y="590"/>
                </a:cxn>
                <a:cxn ang="0">
                  <a:pos x="648" y="567"/>
                </a:cxn>
                <a:cxn ang="0">
                  <a:pos x="652" y="535"/>
                </a:cxn>
                <a:cxn ang="0">
                  <a:pos x="654" y="495"/>
                </a:cxn>
                <a:cxn ang="0">
                  <a:pos x="474" y="713"/>
                </a:cxn>
                <a:cxn ang="0">
                  <a:pos x="187" y="169"/>
                </a:cxn>
              </a:cxnLst>
              <a:rect l="0" t="0" r="r" b="b"/>
              <a:pathLst>
                <a:path w="927" h="713">
                  <a:moveTo>
                    <a:pt x="187" y="169"/>
                  </a:moveTo>
                  <a:lnTo>
                    <a:pt x="187" y="495"/>
                  </a:lnTo>
                  <a:lnTo>
                    <a:pt x="188" y="516"/>
                  </a:lnTo>
                  <a:lnTo>
                    <a:pt x="188" y="535"/>
                  </a:lnTo>
                  <a:lnTo>
                    <a:pt x="190" y="551"/>
                  </a:lnTo>
                  <a:lnTo>
                    <a:pt x="192" y="566"/>
                  </a:lnTo>
                  <a:lnTo>
                    <a:pt x="194" y="578"/>
                  </a:lnTo>
                  <a:lnTo>
                    <a:pt x="198" y="589"/>
                  </a:lnTo>
                  <a:lnTo>
                    <a:pt x="201" y="597"/>
                  </a:lnTo>
                  <a:lnTo>
                    <a:pt x="205" y="604"/>
                  </a:lnTo>
                  <a:lnTo>
                    <a:pt x="210" y="610"/>
                  </a:lnTo>
                  <a:lnTo>
                    <a:pt x="216" y="614"/>
                  </a:lnTo>
                  <a:lnTo>
                    <a:pt x="223" y="618"/>
                  </a:lnTo>
                  <a:lnTo>
                    <a:pt x="232" y="622"/>
                  </a:lnTo>
                  <a:lnTo>
                    <a:pt x="240" y="624"/>
                  </a:lnTo>
                  <a:lnTo>
                    <a:pt x="250" y="626"/>
                  </a:lnTo>
                  <a:lnTo>
                    <a:pt x="262" y="627"/>
                  </a:lnTo>
                  <a:lnTo>
                    <a:pt x="275" y="627"/>
                  </a:lnTo>
                  <a:lnTo>
                    <a:pt x="278" y="627"/>
                  </a:lnTo>
                  <a:lnTo>
                    <a:pt x="278" y="713"/>
                  </a:lnTo>
                  <a:lnTo>
                    <a:pt x="0" y="713"/>
                  </a:lnTo>
                  <a:lnTo>
                    <a:pt x="0" y="626"/>
                  </a:lnTo>
                  <a:lnTo>
                    <a:pt x="12" y="625"/>
                  </a:lnTo>
                  <a:lnTo>
                    <a:pt x="23" y="624"/>
                  </a:lnTo>
                  <a:lnTo>
                    <a:pt x="33" y="622"/>
                  </a:lnTo>
                  <a:lnTo>
                    <a:pt x="41" y="618"/>
                  </a:lnTo>
                  <a:lnTo>
                    <a:pt x="49" y="615"/>
                  </a:lnTo>
                  <a:lnTo>
                    <a:pt x="56" y="611"/>
                  </a:lnTo>
                  <a:lnTo>
                    <a:pt x="61" y="606"/>
                  </a:lnTo>
                  <a:lnTo>
                    <a:pt x="67" y="601"/>
                  </a:lnTo>
                  <a:lnTo>
                    <a:pt x="70" y="594"/>
                  </a:lnTo>
                  <a:lnTo>
                    <a:pt x="73" y="585"/>
                  </a:lnTo>
                  <a:lnTo>
                    <a:pt x="77" y="576"/>
                  </a:lnTo>
                  <a:lnTo>
                    <a:pt x="79" y="562"/>
                  </a:lnTo>
                  <a:lnTo>
                    <a:pt x="81" y="548"/>
                  </a:lnTo>
                  <a:lnTo>
                    <a:pt x="82" y="532"/>
                  </a:lnTo>
                  <a:lnTo>
                    <a:pt x="83" y="514"/>
                  </a:lnTo>
                  <a:lnTo>
                    <a:pt x="83" y="493"/>
                  </a:lnTo>
                  <a:lnTo>
                    <a:pt x="83" y="219"/>
                  </a:lnTo>
                  <a:lnTo>
                    <a:pt x="83" y="200"/>
                  </a:lnTo>
                  <a:lnTo>
                    <a:pt x="82" y="181"/>
                  </a:lnTo>
                  <a:lnTo>
                    <a:pt x="81" y="164"/>
                  </a:lnTo>
                  <a:lnTo>
                    <a:pt x="79" y="150"/>
                  </a:lnTo>
                  <a:lnTo>
                    <a:pt x="77" y="138"/>
                  </a:lnTo>
                  <a:lnTo>
                    <a:pt x="73" y="127"/>
                  </a:lnTo>
                  <a:lnTo>
                    <a:pt x="70" y="118"/>
                  </a:lnTo>
                  <a:lnTo>
                    <a:pt x="67" y="112"/>
                  </a:lnTo>
                  <a:lnTo>
                    <a:pt x="61" y="106"/>
                  </a:lnTo>
                  <a:lnTo>
                    <a:pt x="56" y="102"/>
                  </a:lnTo>
                  <a:lnTo>
                    <a:pt x="49" y="97"/>
                  </a:lnTo>
                  <a:lnTo>
                    <a:pt x="41" y="94"/>
                  </a:lnTo>
                  <a:lnTo>
                    <a:pt x="33" y="92"/>
                  </a:lnTo>
                  <a:lnTo>
                    <a:pt x="23" y="90"/>
                  </a:lnTo>
                  <a:lnTo>
                    <a:pt x="12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03" y="0"/>
                  </a:lnTo>
                  <a:lnTo>
                    <a:pt x="454" y="436"/>
                  </a:lnTo>
                  <a:lnTo>
                    <a:pt x="601" y="0"/>
                  </a:lnTo>
                  <a:lnTo>
                    <a:pt x="927" y="0"/>
                  </a:lnTo>
                  <a:lnTo>
                    <a:pt x="927" y="88"/>
                  </a:lnTo>
                  <a:lnTo>
                    <a:pt x="919" y="88"/>
                  </a:lnTo>
                  <a:lnTo>
                    <a:pt x="907" y="88"/>
                  </a:lnTo>
                  <a:lnTo>
                    <a:pt x="896" y="89"/>
                  </a:lnTo>
                  <a:lnTo>
                    <a:pt x="885" y="91"/>
                  </a:lnTo>
                  <a:lnTo>
                    <a:pt x="876" y="93"/>
                  </a:lnTo>
                  <a:lnTo>
                    <a:pt x="867" y="96"/>
                  </a:lnTo>
                  <a:lnTo>
                    <a:pt x="861" y="101"/>
                  </a:lnTo>
                  <a:lnTo>
                    <a:pt x="854" y="105"/>
                  </a:lnTo>
                  <a:lnTo>
                    <a:pt x="849" y="111"/>
                  </a:lnTo>
                  <a:lnTo>
                    <a:pt x="844" y="117"/>
                  </a:lnTo>
                  <a:lnTo>
                    <a:pt x="841" y="126"/>
                  </a:lnTo>
                  <a:lnTo>
                    <a:pt x="838" y="137"/>
                  </a:lnTo>
                  <a:lnTo>
                    <a:pt x="835" y="149"/>
                  </a:lnTo>
                  <a:lnTo>
                    <a:pt x="833" y="163"/>
                  </a:lnTo>
                  <a:lnTo>
                    <a:pt x="832" y="181"/>
                  </a:lnTo>
                  <a:lnTo>
                    <a:pt x="831" y="199"/>
                  </a:lnTo>
                  <a:lnTo>
                    <a:pt x="831" y="219"/>
                  </a:lnTo>
                  <a:lnTo>
                    <a:pt x="831" y="493"/>
                  </a:lnTo>
                  <a:lnTo>
                    <a:pt x="831" y="514"/>
                  </a:lnTo>
                  <a:lnTo>
                    <a:pt x="832" y="533"/>
                  </a:lnTo>
                  <a:lnTo>
                    <a:pt x="833" y="549"/>
                  </a:lnTo>
                  <a:lnTo>
                    <a:pt x="835" y="563"/>
                  </a:lnTo>
                  <a:lnTo>
                    <a:pt x="838" y="577"/>
                  </a:lnTo>
                  <a:lnTo>
                    <a:pt x="841" y="586"/>
                  </a:lnTo>
                  <a:lnTo>
                    <a:pt x="844" y="595"/>
                  </a:lnTo>
                  <a:lnTo>
                    <a:pt x="849" y="602"/>
                  </a:lnTo>
                  <a:lnTo>
                    <a:pt x="854" y="607"/>
                  </a:lnTo>
                  <a:lnTo>
                    <a:pt x="861" y="613"/>
                  </a:lnTo>
                  <a:lnTo>
                    <a:pt x="867" y="616"/>
                  </a:lnTo>
                  <a:lnTo>
                    <a:pt x="876" y="619"/>
                  </a:lnTo>
                  <a:lnTo>
                    <a:pt x="885" y="622"/>
                  </a:lnTo>
                  <a:lnTo>
                    <a:pt x="896" y="624"/>
                  </a:lnTo>
                  <a:lnTo>
                    <a:pt x="907" y="625"/>
                  </a:lnTo>
                  <a:lnTo>
                    <a:pt x="919" y="625"/>
                  </a:lnTo>
                  <a:lnTo>
                    <a:pt x="927" y="625"/>
                  </a:lnTo>
                  <a:lnTo>
                    <a:pt x="927" y="713"/>
                  </a:lnTo>
                  <a:lnTo>
                    <a:pt x="556" y="713"/>
                  </a:lnTo>
                  <a:lnTo>
                    <a:pt x="556" y="627"/>
                  </a:lnTo>
                  <a:lnTo>
                    <a:pt x="564" y="627"/>
                  </a:lnTo>
                  <a:lnTo>
                    <a:pt x="576" y="627"/>
                  </a:lnTo>
                  <a:lnTo>
                    <a:pt x="588" y="626"/>
                  </a:lnTo>
                  <a:lnTo>
                    <a:pt x="599" y="624"/>
                  </a:lnTo>
                  <a:lnTo>
                    <a:pt x="608" y="622"/>
                  </a:lnTo>
                  <a:lnTo>
                    <a:pt x="617" y="618"/>
                  </a:lnTo>
                  <a:lnTo>
                    <a:pt x="624" y="615"/>
                  </a:lnTo>
                  <a:lnTo>
                    <a:pt x="630" y="611"/>
                  </a:lnTo>
                  <a:lnTo>
                    <a:pt x="635" y="605"/>
                  </a:lnTo>
                  <a:lnTo>
                    <a:pt x="640" y="599"/>
                  </a:lnTo>
                  <a:lnTo>
                    <a:pt x="643" y="590"/>
                  </a:lnTo>
                  <a:lnTo>
                    <a:pt x="646" y="579"/>
                  </a:lnTo>
                  <a:lnTo>
                    <a:pt x="648" y="567"/>
                  </a:lnTo>
                  <a:lnTo>
                    <a:pt x="651" y="551"/>
                  </a:lnTo>
                  <a:lnTo>
                    <a:pt x="652" y="535"/>
                  </a:lnTo>
                  <a:lnTo>
                    <a:pt x="653" y="516"/>
                  </a:lnTo>
                  <a:lnTo>
                    <a:pt x="654" y="495"/>
                  </a:lnTo>
                  <a:lnTo>
                    <a:pt x="654" y="169"/>
                  </a:lnTo>
                  <a:lnTo>
                    <a:pt x="474" y="713"/>
                  </a:lnTo>
                  <a:lnTo>
                    <a:pt x="375" y="713"/>
                  </a:lnTo>
                  <a:lnTo>
                    <a:pt x="187" y="169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5" name="Freeform 198"/>
            <p:cNvSpPr>
              <a:spLocks noEditPoints="1"/>
            </p:cNvSpPr>
            <p:nvPr/>
          </p:nvSpPr>
          <p:spPr bwMode="auto">
            <a:xfrm>
              <a:off x="1508" y="1569"/>
              <a:ext cx="113" cy="103"/>
            </a:xfrm>
            <a:custGeom>
              <a:avLst/>
              <a:gdLst/>
              <a:ahLst/>
              <a:cxnLst>
                <a:cxn ang="0">
                  <a:pos x="0" y="713"/>
                </a:cxn>
                <a:cxn ang="0">
                  <a:pos x="9" y="624"/>
                </a:cxn>
                <a:cxn ang="0">
                  <a:pos x="27" y="618"/>
                </a:cxn>
                <a:cxn ang="0">
                  <a:pos x="44" y="610"/>
                </a:cxn>
                <a:cxn ang="0">
                  <a:pos x="60" y="599"/>
                </a:cxn>
                <a:cxn ang="0">
                  <a:pos x="75" y="584"/>
                </a:cxn>
                <a:cxn ang="0">
                  <a:pos x="90" y="566"/>
                </a:cxn>
                <a:cxn ang="0">
                  <a:pos x="108" y="534"/>
                </a:cxn>
                <a:cxn ang="0">
                  <a:pos x="122" y="503"/>
                </a:cxn>
                <a:cxn ang="0">
                  <a:pos x="493" y="0"/>
                </a:cxn>
                <a:cxn ang="0">
                  <a:pos x="703" y="543"/>
                </a:cxn>
                <a:cxn ang="0">
                  <a:pos x="714" y="567"/>
                </a:cxn>
                <a:cxn ang="0">
                  <a:pos x="725" y="586"/>
                </a:cxn>
                <a:cxn ang="0">
                  <a:pos x="735" y="600"/>
                </a:cxn>
                <a:cxn ang="0">
                  <a:pos x="745" y="608"/>
                </a:cxn>
                <a:cxn ang="0">
                  <a:pos x="757" y="615"/>
                </a:cxn>
                <a:cxn ang="0">
                  <a:pos x="771" y="621"/>
                </a:cxn>
                <a:cxn ang="0">
                  <a:pos x="789" y="625"/>
                </a:cxn>
                <a:cxn ang="0">
                  <a:pos x="798" y="713"/>
                </a:cxn>
                <a:cxn ang="0">
                  <a:pos x="445" y="627"/>
                </a:cxn>
                <a:cxn ang="0">
                  <a:pos x="461" y="627"/>
                </a:cxn>
                <a:cxn ang="0">
                  <a:pos x="478" y="626"/>
                </a:cxn>
                <a:cxn ang="0">
                  <a:pos x="492" y="624"/>
                </a:cxn>
                <a:cxn ang="0">
                  <a:pos x="503" y="621"/>
                </a:cxn>
                <a:cxn ang="0">
                  <a:pos x="512" y="615"/>
                </a:cxn>
                <a:cxn ang="0">
                  <a:pos x="517" y="610"/>
                </a:cxn>
                <a:cxn ang="0">
                  <a:pos x="522" y="601"/>
                </a:cxn>
                <a:cxn ang="0">
                  <a:pos x="524" y="592"/>
                </a:cxn>
                <a:cxn ang="0">
                  <a:pos x="524" y="584"/>
                </a:cxn>
                <a:cxn ang="0">
                  <a:pos x="524" y="580"/>
                </a:cxn>
                <a:cxn ang="0">
                  <a:pos x="524" y="577"/>
                </a:cxn>
                <a:cxn ang="0">
                  <a:pos x="523" y="572"/>
                </a:cxn>
                <a:cxn ang="0">
                  <a:pos x="522" y="569"/>
                </a:cxn>
                <a:cxn ang="0">
                  <a:pos x="521" y="565"/>
                </a:cxn>
                <a:cxn ang="0">
                  <a:pos x="520" y="561"/>
                </a:cxn>
                <a:cxn ang="0">
                  <a:pos x="519" y="557"/>
                </a:cxn>
                <a:cxn ang="0">
                  <a:pos x="481" y="457"/>
                </a:cxn>
                <a:cxn ang="0">
                  <a:pos x="223" y="555"/>
                </a:cxn>
                <a:cxn ang="0">
                  <a:pos x="222" y="559"/>
                </a:cxn>
                <a:cxn ang="0">
                  <a:pos x="221" y="562"/>
                </a:cxn>
                <a:cxn ang="0">
                  <a:pos x="220" y="566"/>
                </a:cxn>
                <a:cxn ang="0">
                  <a:pos x="220" y="568"/>
                </a:cxn>
                <a:cxn ang="0">
                  <a:pos x="220" y="571"/>
                </a:cxn>
                <a:cxn ang="0">
                  <a:pos x="218" y="573"/>
                </a:cxn>
                <a:cxn ang="0">
                  <a:pos x="218" y="576"/>
                </a:cxn>
                <a:cxn ang="0">
                  <a:pos x="218" y="578"/>
                </a:cxn>
                <a:cxn ang="0">
                  <a:pos x="220" y="590"/>
                </a:cxn>
                <a:cxn ang="0">
                  <a:pos x="224" y="600"/>
                </a:cxn>
                <a:cxn ang="0">
                  <a:pos x="229" y="607"/>
                </a:cxn>
                <a:cxn ang="0">
                  <a:pos x="238" y="614"/>
                </a:cxn>
                <a:cxn ang="0">
                  <a:pos x="249" y="619"/>
                </a:cxn>
                <a:cxn ang="0">
                  <a:pos x="263" y="624"/>
                </a:cxn>
                <a:cxn ang="0">
                  <a:pos x="280" y="626"/>
                </a:cxn>
                <a:cxn ang="0">
                  <a:pos x="300" y="627"/>
                </a:cxn>
                <a:cxn ang="0">
                  <a:pos x="291" y="369"/>
                </a:cxn>
                <a:cxn ang="0">
                  <a:pos x="373" y="158"/>
                </a:cxn>
              </a:cxnLst>
              <a:rect l="0" t="0" r="r" b="b"/>
              <a:pathLst>
                <a:path w="798" h="713">
                  <a:moveTo>
                    <a:pt x="300" y="713"/>
                  </a:moveTo>
                  <a:lnTo>
                    <a:pt x="0" y="713"/>
                  </a:lnTo>
                  <a:lnTo>
                    <a:pt x="0" y="625"/>
                  </a:lnTo>
                  <a:lnTo>
                    <a:pt x="9" y="624"/>
                  </a:lnTo>
                  <a:lnTo>
                    <a:pt x="18" y="622"/>
                  </a:lnTo>
                  <a:lnTo>
                    <a:pt x="27" y="618"/>
                  </a:lnTo>
                  <a:lnTo>
                    <a:pt x="36" y="615"/>
                  </a:lnTo>
                  <a:lnTo>
                    <a:pt x="44" y="610"/>
                  </a:lnTo>
                  <a:lnTo>
                    <a:pt x="52" y="604"/>
                  </a:lnTo>
                  <a:lnTo>
                    <a:pt x="60" y="599"/>
                  </a:lnTo>
                  <a:lnTo>
                    <a:pt x="68" y="591"/>
                  </a:lnTo>
                  <a:lnTo>
                    <a:pt x="75" y="584"/>
                  </a:lnTo>
                  <a:lnTo>
                    <a:pt x="82" y="576"/>
                  </a:lnTo>
                  <a:lnTo>
                    <a:pt x="90" y="566"/>
                  </a:lnTo>
                  <a:lnTo>
                    <a:pt x="96" y="556"/>
                  </a:lnTo>
                  <a:lnTo>
                    <a:pt x="108" y="534"/>
                  </a:lnTo>
                  <a:lnTo>
                    <a:pt x="121" y="507"/>
                  </a:lnTo>
                  <a:lnTo>
                    <a:pt x="122" y="503"/>
                  </a:lnTo>
                  <a:lnTo>
                    <a:pt x="332" y="0"/>
                  </a:lnTo>
                  <a:lnTo>
                    <a:pt x="493" y="0"/>
                  </a:lnTo>
                  <a:lnTo>
                    <a:pt x="698" y="528"/>
                  </a:lnTo>
                  <a:lnTo>
                    <a:pt x="703" y="543"/>
                  </a:lnTo>
                  <a:lnTo>
                    <a:pt x="709" y="556"/>
                  </a:lnTo>
                  <a:lnTo>
                    <a:pt x="714" y="567"/>
                  </a:lnTo>
                  <a:lnTo>
                    <a:pt x="720" y="578"/>
                  </a:lnTo>
                  <a:lnTo>
                    <a:pt x="725" y="586"/>
                  </a:lnTo>
                  <a:lnTo>
                    <a:pt x="730" y="593"/>
                  </a:lnTo>
                  <a:lnTo>
                    <a:pt x="735" y="600"/>
                  </a:lnTo>
                  <a:lnTo>
                    <a:pt x="741" y="604"/>
                  </a:lnTo>
                  <a:lnTo>
                    <a:pt x="745" y="608"/>
                  </a:lnTo>
                  <a:lnTo>
                    <a:pt x="752" y="612"/>
                  </a:lnTo>
                  <a:lnTo>
                    <a:pt x="757" y="615"/>
                  </a:lnTo>
                  <a:lnTo>
                    <a:pt x="765" y="618"/>
                  </a:lnTo>
                  <a:lnTo>
                    <a:pt x="771" y="621"/>
                  </a:lnTo>
                  <a:lnTo>
                    <a:pt x="780" y="623"/>
                  </a:lnTo>
                  <a:lnTo>
                    <a:pt x="789" y="625"/>
                  </a:lnTo>
                  <a:lnTo>
                    <a:pt x="798" y="626"/>
                  </a:lnTo>
                  <a:lnTo>
                    <a:pt x="798" y="713"/>
                  </a:lnTo>
                  <a:lnTo>
                    <a:pt x="445" y="713"/>
                  </a:lnTo>
                  <a:lnTo>
                    <a:pt x="445" y="627"/>
                  </a:lnTo>
                  <a:lnTo>
                    <a:pt x="453" y="627"/>
                  </a:lnTo>
                  <a:lnTo>
                    <a:pt x="461" y="627"/>
                  </a:lnTo>
                  <a:lnTo>
                    <a:pt x="470" y="627"/>
                  </a:lnTo>
                  <a:lnTo>
                    <a:pt x="478" y="626"/>
                  </a:lnTo>
                  <a:lnTo>
                    <a:pt x="486" y="625"/>
                  </a:lnTo>
                  <a:lnTo>
                    <a:pt x="492" y="624"/>
                  </a:lnTo>
                  <a:lnTo>
                    <a:pt x="498" y="622"/>
                  </a:lnTo>
                  <a:lnTo>
                    <a:pt x="503" y="621"/>
                  </a:lnTo>
                  <a:lnTo>
                    <a:pt x="508" y="618"/>
                  </a:lnTo>
                  <a:lnTo>
                    <a:pt x="512" y="615"/>
                  </a:lnTo>
                  <a:lnTo>
                    <a:pt x="515" y="613"/>
                  </a:lnTo>
                  <a:lnTo>
                    <a:pt x="517" y="610"/>
                  </a:lnTo>
                  <a:lnTo>
                    <a:pt x="520" y="605"/>
                  </a:lnTo>
                  <a:lnTo>
                    <a:pt x="522" y="601"/>
                  </a:lnTo>
                  <a:lnTo>
                    <a:pt x="523" y="596"/>
                  </a:lnTo>
                  <a:lnTo>
                    <a:pt x="524" y="592"/>
                  </a:lnTo>
                  <a:lnTo>
                    <a:pt x="524" y="586"/>
                  </a:lnTo>
                  <a:lnTo>
                    <a:pt x="524" y="584"/>
                  </a:lnTo>
                  <a:lnTo>
                    <a:pt x="524" y="582"/>
                  </a:lnTo>
                  <a:lnTo>
                    <a:pt x="524" y="580"/>
                  </a:lnTo>
                  <a:lnTo>
                    <a:pt x="524" y="579"/>
                  </a:lnTo>
                  <a:lnTo>
                    <a:pt x="524" y="577"/>
                  </a:lnTo>
                  <a:lnTo>
                    <a:pt x="523" y="574"/>
                  </a:lnTo>
                  <a:lnTo>
                    <a:pt x="523" y="572"/>
                  </a:lnTo>
                  <a:lnTo>
                    <a:pt x="523" y="570"/>
                  </a:lnTo>
                  <a:lnTo>
                    <a:pt x="522" y="569"/>
                  </a:lnTo>
                  <a:lnTo>
                    <a:pt x="522" y="567"/>
                  </a:lnTo>
                  <a:lnTo>
                    <a:pt x="521" y="565"/>
                  </a:lnTo>
                  <a:lnTo>
                    <a:pt x="521" y="562"/>
                  </a:lnTo>
                  <a:lnTo>
                    <a:pt x="520" y="561"/>
                  </a:lnTo>
                  <a:lnTo>
                    <a:pt x="520" y="559"/>
                  </a:lnTo>
                  <a:lnTo>
                    <a:pt x="519" y="557"/>
                  </a:lnTo>
                  <a:lnTo>
                    <a:pt x="519" y="555"/>
                  </a:lnTo>
                  <a:lnTo>
                    <a:pt x="481" y="457"/>
                  </a:lnTo>
                  <a:lnTo>
                    <a:pt x="254" y="457"/>
                  </a:lnTo>
                  <a:lnTo>
                    <a:pt x="223" y="555"/>
                  </a:lnTo>
                  <a:lnTo>
                    <a:pt x="222" y="557"/>
                  </a:lnTo>
                  <a:lnTo>
                    <a:pt x="222" y="559"/>
                  </a:lnTo>
                  <a:lnTo>
                    <a:pt x="221" y="560"/>
                  </a:lnTo>
                  <a:lnTo>
                    <a:pt x="221" y="562"/>
                  </a:lnTo>
                  <a:lnTo>
                    <a:pt x="221" y="563"/>
                  </a:lnTo>
                  <a:lnTo>
                    <a:pt x="220" y="566"/>
                  </a:lnTo>
                  <a:lnTo>
                    <a:pt x="220" y="567"/>
                  </a:lnTo>
                  <a:lnTo>
                    <a:pt x="220" y="568"/>
                  </a:lnTo>
                  <a:lnTo>
                    <a:pt x="220" y="570"/>
                  </a:lnTo>
                  <a:lnTo>
                    <a:pt x="220" y="571"/>
                  </a:lnTo>
                  <a:lnTo>
                    <a:pt x="218" y="572"/>
                  </a:lnTo>
                  <a:lnTo>
                    <a:pt x="218" y="573"/>
                  </a:lnTo>
                  <a:lnTo>
                    <a:pt x="218" y="574"/>
                  </a:lnTo>
                  <a:lnTo>
                    <a:pt x="218" y="576"/>
                  </a:lnTo>
                  <a:lnTo>
                    <a:pt x="218" y="577"/>
                  </a:lnTo>
                  <a:lnTo>
                    <a:pt x="218" y="578"/>
                  </a:lnTo>
                  <a:lnTo>
                    <a:pt x="218" y="584"/>
                  </a:lnTo>
                  <a:lnTo>
                    <a:pt x="220" y="590"/>
                  </a:lnTo>
                  <a:lnTo>
                    <a:pt x="222" y="595"/>
                  </a:lnTo>
                  <a:lnTo>
                    <a:pt x="224" y="600"/>
                  </a:lnTo>
                  <a:lnTo>
                    <a:pt x="226" y="604"/>
                  </a:lnTo>
                  <a:lnTo>
                    <a:pt x="229" y="607"/>
                  </a:lnTo>
                  <a:lnTo>
                    <a:pt x="234" y="612"/>
                  </a:lnTo>
                  <a:lnTo>
                    <a:pt x="238" y="614"/>
                  </a:lnTo>
                  <a:lnTo>
                    <a:pt x="243" y="617"/>
                  </a:lnTo>
                  <a:lnTo>
                    <a:pt x="249" y="619"/>
                  </a:lnTo>
                  <a:lnTo>
                    <a:pt x="256" y="622"/>
                  </a:lnTo>
                  <a:lnTo>
                    <a:pt x="263" y="624"/>
                  </a:lnTo>
                  <a:lnTo>
                    <a:pt x="271" y="625"/>
                  </a:lnTo>
                  <a:lnTo>
                    <a:pt x="280" y="626"/>
                  </a:lnTo>
                  <a:lnTo>
                    <a:pt x="289" y="627"/>
                  </a:lnTo>
                  <a:lnTo>
                    <a:pt x="300" y="627"/>
                  </a:lnTo>
                  <a:lnTo>
                    <a:pt x="300" y="713"/>
                  </a:lnTo>
                  <a:close/>
                  <a:moveTo>
                    <a:pt x="291" y="369"/>
                  </a:moveTo>
                  <a:lnTo>
                    <a:pt x="445" y="369"/>
                  </a:lnTo>
                  <a:lnTo>
                    <a:pt x="373" y="158"/>
                  </a:lnTo>
                  <a:lnTo>
                    <a:pt x="291" y="369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6" name="Freeform 199"/>
            <p:cNvSpPr>
              <a:spLocks/>
            </p:cNvSpPr>
            <p:nvPr/>
          </p:nvSpPr>
          <p:spPr bwMode="auto">
            <a:xfrm>
              <a:off x="1625" y="1569"/>
              <a:ext cx="104" cy="103"/>
            </a:xfrm>
            <a:custGeom>
              <a:avLst/>
              <a:gdLst/>
              <a:ahLst/>
              <a:cxnLst>
                <a:cxn ang="0">
                  <a:pos x="0" y="626"/>
                </a:cxn>
                <a:cxn ang="0">
                  <a:pos x="22" y="624"/>
                </a:cxn>
                <a:cxn ang="0">
                  <a:pos x="40" y="618"/>
                </a:cxn>
                <a:cxn ang="0">
                  <a:pos x="56" y="611"/>
                </a:cxn>
                <a:cxn ang="0">
                  <a:pos x="66" y="601"/>
                </a:cxn>
                <a:cxn ang="0">
                  <a:pos x="73" y="585"/>
                </a:cxn>
                <a:cxn ang="0">
                  <a:pos x="79" y="562"/>
                </a:cxn>
                <a:cxn ang="0">
                  <a:pos x="82" y="532"/>
                </a:cxn>
                <a:cxn ang="0">
                  <a:pos x="83" y="493"/>
                </a:cxn>
                <a:cxn ang="0">
                  <a:pos x="82" y="200"/>
                </a:cxn>
                <a:cxn ang="0">
                  <a:pos x="80" y="164"/>
                </a:cxn>
                <a:cxn ang="0">
                  <a:pos x="77" y="138"/>
                </a:cxn>
                <a:cxn ang="0">
                  <a:pos x="70" y="118"/>
                </a:cxn>
                <a:cxn ang="0">
                  <a:pos x="61" y="106"/>
                </a:cxn>
                <a:cxn ang="0">
                  <a:pos x="48" y="97"/>
                </a:cxn>
                <a:cxn ang="0">
                  <a:pos x="31" y="92"/>
                </a:cxn>
                <a:cxn ang="0">
                  <a:pos x="11" y="88"/>
                </a:cxn>
                <a:cxn ang="0">
                  <a:pos x="0" y="0"/>
                </a:cxn>
                <a:cxn ang="0">
                  <a:pos x="547" y="406"/>
                </a:cxn>
                <a:cxn ang="0">
                  <a:pos x="547" y="196"/>
                </a:cxn>
                <a:cxn ang="0">
                  <a:pos x="545" y="162"/>
                </a:cxn>
                <a:cxn ang="0">
                  <a:pos x="541" y="135"/>
                </a:cxn>
                <a:cxn ang="0">
                  <a:pos x="534" y="116"/>
                </a:cxn>
                <a:cxn ang="0">
                  <a:pos x="525" y="104"/>
                </a:cxn>
                <a:cxn ang="0">
                  <a:pos x="512" y="95"/>
                </a:cxn>
                <a:cxn ang="0">
                  <a:pos x="495" y="89"/>
                </a:cxn>
                <a:cxn ang="0">
                  <a:pos x="475" y="85"/>
                </a:cxn>
                <a:cxn ang="0">
                  <a:pos x="464" y="0"/>
                </a:cxn>
                <a:cxn ang="0">
                  <a:pos x="728" y="88"/>
                </a:cxn>
                <a:cxn ang="0">
                  <a:pos x="706" y="89"/>
                </a:cxn>
                <a:cxn ang="0">
                  <a:pos x="687" y="94"/>
                </a:cxn>
                <a:cxn ang="0">
                  <a:pos x="673" y="101"/>
                </a:cxn>
                <a:cxn ang="0">
                  <a:pos x="663" y="111"/>
                </a:cxn>
                <a:cxn ang="0">
                  <a:pos x="655" y="126"/>
                </a:cxn>
                <a:cxn ang="0">
                  <a:pos x="649" y="149"/>
                </a:cxn>
                <a:cxn ang="0">
                  <a:pos x="646" y="181"/>
                </a:cxn>
                <a:cxn ang="0">
                  <a:pos x="645" y="219"/>
                </a:cxn>
                <a:cxn ang="0">
                  <a:pos x="513" y="713"/>
                </a:cxn>
                <a:cxn ang="0">
                  <a:pos x="181" y="495"/>
                </a:cxn>
                <a:cxn ang="0">
                  <a:pos x="182" y="535"/>
                </a:cxn>
                <a:cxn ang="0">
                  <a:pos x="185" y="566"/>
                </a:cxn>
                <a:cxn ang="0">
                  <a:pos x="190" y="589"/>
                </a:cxn>
                <a:cxn ang="0">
                  <a:pos x="198" y="604"/>
                </a:cxn>
                <a:cxn ang="0">
                  <a:pos x="209" y="614"/>
                </a:cxn>
                <a:cxn ang="0">
                  <a:pos x="223" y="621"/>
                </a:cxn>
                <a:cxn ang="0">
                  <a:pos x="240" y="626"/>
                </a:cxn>
                <a:cxn ang="0">
                  <a:pos x="263" y="627"/>
                </a:cxn>
                <a:cxn ang="0">
                  <a:pos x="0" y="713"/>
                </a:cxn>
              </a:cxnLst>
              <a:rect l="0" t="0" r="r" b="b"/>
              <a:pathLst>
                <a:path w="728" h="713">
                  <a:moveTo>
                    <a:pt x="0" y="713"/>
                  </a:moveTo>
                  <a:lnTo>
                    <a:pt x="0" y="626"/>
                  </a:lnTo>
                  <a:lnTo>
                    <a:pt x="11" y="625"/>
                  </a:lnTo>
                  <a:lnTo>
                    <a:pt x="22" y="624"/>
                  </a:lnTo>
                  <a:lnTo>
                    <a:pt x="31" y="622"/>
                  </a:lnTo>
                  <a:lnTo>
                    <a:pt x="40" y="618"/>
                  </a:lnTo>
                  <a:lnTo>
                    <a:pt x="48" y="615"/>
                  </a:lnTo>
                  <a:lnTo>
                    <a:pt x="56" y="611"/>
                  </a:lnTo>
                  <a:lnTo>
                    <a:pt x="61" y="606"/>
                  </a:lnTo>
                  <a:lnTo>
                    <a:pt x="66" y="601"/>
                  </a:lnTo>
                  <a:lnTo>
                    <a:pt x="70" y="594"/>
                  </a:lnTo>
                  <a:lnTo>
                    <a:pt x="73" y="585"/>
                  </a:lnTo>
                  <a:lnTo>
                    <a:pt x="77" y="576"/>
                  </a:lnTo>
                  <a:lnTo>
                    <a:pt x="79" y="562"/>
                  </a:lnTo>
                  <a:lnTo>
                    <a:pt x="80" y="548"/>
                  </a:lnTo>
                  <a:lnTo>
                    <a:pt x="82" y="532"/>
                  </a:lnTo>
                  <a:lnTo>
                    <a:pt x="82" y="514"/>
                  </a:lnTo>
                  <a:lnTo>
                    <a:pt x="83" y="493"/>
                  </a:lnTo>
                  <a:lnTo>
                    <a:pt x="83" y="219"/>
                  </a:lnTo>
                  <a:lnTo>
                    <a:pt x="82" y="200"/>
                  </a:lnTo>
                  <a:lnTo>
                    <a:pt x="82" y="181"/>
                  </a:lnTo>
                  <a:lnTo>
                    <a:pt x="80" y="164"/>
                  </a:lnTo>
                  <a:lnTo>
                    <a:pt x="79" y="150"/>
                  </a:lnTo>
                  <a:lnTo>
                    <a:pt x="77" y="138"/>
                  </a:lnTo>
                  <a:lnTo>
                    <a:pt x="73" y="127"/>
                  </a:lnTo>
                  <a:lnTo>
                    <a:pt x="70" y="118"/>
                  </a:lnTo>
                  <a:lnTo>
                    <a:pt x="66" y="112"/>
                  </a:lnTo>
                  <a:lnTo>
                    <a:pt x="61" y="106"/>
                  </a:lnTo>
                  <a:lnTo>
                    <a:pt x="56" y="102"/>
                  </a:lnTo>
                  <a:lnTo>
                    <a:pt x="48" y="97"/>
                  </a:lnTo>
                  <a:lnTo>
                    <a:pt x="40" y="94"/>
                  </a:lnTo>
                  <a:lnTo>
                    <a:pt x="31" y="92"/>
                  </a:lnTo>
                  <a:lnTo>
                    <a:pt x="22" y="90"/>
                  </a:lnTo>
                  <a:lnTo>
                    <a:pt x="11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01" y="0"/>
                  </a:lnTo>
                  <a:lnTo>
                    <a:pt x="547" y="406"/>
                  </a:lnTo>
                  <a:lnTo>
                    <a:pt x="547" y="217"/>
                  </a:lnTo>
                  <a:lnTo>
                    <a:pt x="547" y="196"/>
                  </a:lnTo>
                  <a:lnTo>
                    <a:pt x="546" y="179"/>
                  </a:lnTo>
                  <a:lnTo>
                    <a:pt x="545" y="162"/>
                  </a:lnTo>
                  <a:lnTo>
                    <a:pt x="543" y="148"/>
                  </a:lnTo>
                  <a:lnTo>
                    <a:pt x="541" y="135"/>
                  </a:lnTo>
                  <a:lnTo>
                    <a:pt x="537" y="125"/>
                  </a:lnTo>
                  <a:lnTo>
                    <a:pt x="534" y="116"/>
                  </a:lnTo>
                  <a:lnTo>
                    <a:pt x="530" y="110"/>
                  </a:lnTo>
                  <a:lnTo>
                    <a:pt x="525" y="104"/>
                  </a:lnTo>
                  <a:lnTo>
                    <a:pt x="519" y="100"/>
                  </a:lnTo>
                  <a:lnTo>
                    <a:pt x="512" y="95"/>
                  </a:lnTo>
                  <a:lnTo>
                    <a:pt x="504" y="92"/>
                  </a:lnTo>
                  <a:lnTo>
                    <a:pt x="495" y="89"/>
                  </a:lnTo>
                  <a:lnTo>
                    <a:pt x="486" y="88"/>
                  </a:lnTo>
                  <a:lnTo>
                    <a:pt x="475" y="85"/>
                  </a:lnTo>
                  <a:lnTo>
                    <a:pt x="464" y="85"/>
                  </a:lnTo>
                  <a:lnTo>
                    <a:pt x="464" y="0"/>
                  </a:lnTo>
                  <a:lnTo>
                    <a:pt x="728" y="0"/>
                  </a:lnTo>
                  <a:lnTo>
                    <a:pt x="728" y="88"/>
                  </a:lnTo>
                  <a:lnTo>
                    <a:pt x="715" y="88"/>
                  </a:lnTo>
                  <a:lnTo>
                    <a:pt x="706" y="89"/>
                  </a:lnTo>
                  <a:lnTo>
                    <a:pt x="696" y="91"/>
                  </a:lnTo>
                  <a:lnTo>
                    <a:pt x="687" y="94"/>
                  </a:lnTo>
                  <a:lnTo>
                    <a:pt x="679" y="97"/>
                  </a:lnTo>
                  <a:lnTo>
                    <a:pt x="673" y="101"/>
                  </a:lnTo>
                  <a:lnTo>
                    <a:pt x="667" y="106"/>
                  </a:lnTo>
                  <a:lnTo>
                    <a:pt x="663" y="111"/>
                  </a:lnTo>
                  <a:lnTo>
                    <a:pt x="658" y="117"/>
                  </a:lnTo>
                  <a:lnTo>
                    <a:pt x="655" y="126"/>
                  </a:lnTo>
                  <a:lnTo>
                    <a:pt x="652" y="137"/>
                  </a:lnTo>
                  <a:lnTo>
                    <a:pt x="649" y="149"/>
                  </a:lnTo>
                  <a:lnTo>
                    <a:pt x="648" y="163"/>
                  </a:lnTo>
                  <a:lnTo>
                    <a:pt x="646" y="181"/>
                  </a:lnTo>
                  <a:lnTo>
                    <a:pt x="646" y="199"/>
                  </a:lnTo>
                  <a:lnTo>
                    <a:pt x="645" y="219"/>
                  </a:lnTo>
                  <a:lnTo>
                    <a:pt x="645" y="713"/>
                  </a:lnTo>
                  <a:lnTo>
                    <a:pt x="513" y="713"/>
                  </a:lnTo>
                  <a:lnTo>
                    <a:pt x="181" y="166"/>
                  </a:lnTo>
                  <a:lnTo>
                    <a:pt x="181" y="495"/>
                  </a:lnTo>
                  <a:lnTo>
                    <a:pt x="181" y="516"/>
                  </a:lnTo>
                  <a:lnTo>
                    <a:pt x="182" y="535"/>
                  </a:lnTo>
                  <a:lnTo>
                    <a:pt x="183" y="551"/>
                  </a:lnTo>
                  <a:lnTo>
                    <a:pt x="185" y="566"/>
                  </a:lnTo>
                  <a:lnTo>
                    <a:pt x="188" y="578"/>
                  </a:lnTo>
                  <a:lnTo>
                    <a:pt x="190" y="589"/>
                  </a:lnTo>
                  <a:lnTo>
                    <a:pt x="194" y="597"/>
                  </a:lnTo>
                  <a:lnTo>
                    <a:pt x="198" y="604"/>
                  </a:lnTo>
                  <a:lnTo>
                    <a:pt x="203" y="610"/>
                  </a:lnTo>
                  <a:lnTo>
                    <a:pt x="209" y="614"/>
                  </a:lnTo>
                  <a:lnTo>
                    <a:pt x="215" y="617"/>
                  </a:lnTo>
                  <a:lnTo>
                    <a:pt x="223" y="621"/>
                  </a:lnTo>
                  <a:lnTo>
                    <a:pt x="232" y="624"/>
                  </a:lnTo>
                  <a:lnTo>
                    <a:pt x="240" y="626"/>
                  </a:lnTo>
                  <a:lnTo>
                    <a:pt x="251" y="627"/>
                  </a:lnTo>
                  <a:lnTo>
                    <a:pt x="263" y="627"/>
                  </a:lnTo>
                  <a:lnTo>
                    <a:pt x="263" y="713"/>
                  </a:lnTo>
                  <a:lnTo>
                    <a:pt x="0" y="713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Freeform 200"/>
            <p:cNvSpPr>
              <a:spLocks noEditPoints="1"/>
            </p:cNvSpPr>
            <p:nvPr/>
          </p:nvSpPr>
          <p:spPr bwMode="auto">
            <a:xfrm>
              <a:off x="1733" y="1569"/>
              <a:ext cx="117" cy="103"/>
            </a:xfrm>
            <a:custGeom>
              <a:avLst/>
              <a:gdLst/>
              <a:ahLst/>
              <a:cxnLst>
                <a:cxn ang="0">
                  <a:pos x="271" y="563"/>
                </a:cxn>
                <a:cxn ang="0">
                  <a:pos x="280" y="601"/>
                </a:cxn>
                <a:cxn ang="0">
                  <a:pos x="297" y="618"/>
                </a:cxn>
                <a:cxn ang="0">
                  <a:pos x="330" y="626"/>
                </a:cxn>
                <a:cxn ang="0">
                  <a:pos x="380" y="626"/>
                </a:cxn>
                <a:cxn ang="0">
                  <a:pos x="428" y="617"/>
                </a:cxn>
                <a:cxn ang="0">
                  <a:pos x="471" y="600"/>
                </a:cxn>
                <a:cxn ang="0">
                  <a:pos x="509" y="572"/>
                </a:cxn>
                <a:cxn ang="0">
                  <a:pos x="539" y="537"/>
                </a:cxn>
                <a:cxn ang="0">
                  <a:pos x="562" y="494"/>
                </a:cxn>
                <a:cxn ang="0">
                  <a:pos x="583" y="416"/>
                </a:cxn>
                <a:cxn ang="0">
                  <a:pos x="583" y="296"/>
                </a:cxn>
                <a:cxn ang="0">
                  <a:pos x="562" y="219"/>
                </a:cxn>
                <a:cxn ang="0">
                  <a:pos x="539" y="177"/>
                </a:cxn>
                <a:cxn ang="0">
                  <a:pos x="509" y="141"/>
                </a:cxn>
                <a:cxn ang="0">
                  <a:pos x="471" y="114"/>
                </a:cxn>
                <a:cxn ang="0">
                  <a:pos x="428" y="96"/>
                </a:cxn>
                <a:cxn ang="0">
                  <a:pos x="380" y="88"/>
                </a:cxn>
                <a:cxn ang="0">
                  <a:pos x="330" y="88"/>
                </a:cxn>
                <a:cxn ang="0">
                  <a:pos x="297" y="95"/>
                </a:cxn>
                <a:cxn ang="0">
                  <a:pos x="280" y="113"/>
                </a:cxn>
                <a:cxn ang="0">
                  <a:pos x="271" y="150"/>
                </a:cxn>
                <a:cxn ang="0">
                  <a:pos x="0" y="626"/>
                </a:cxn>
                <a:cxn ang="0">
                  <a:pos x="42" y="618"/>
                </a:cxn>
                <a:cxn ang="0">
                  <a:pos x="68" y="601"/>
                </a:cxn>
                <a:cxn ang="0">
                  <a:pos x="80" y="562"/>
                </a:cxn>
                <a:cxn ang="0">
                  <a:pos x="84" y="493"/>
                </a:cxn>
                <a:cxn ang="0">
                  <a:pos x="82" y="164"/>
                </a:cxn>
                <a:cxn ang="0">
                  <a:pos x="71" y="118"/>
                </a:cxn>
                <a:cxn ang="0">
                  <a:pos x="50" y="97"/>
                </a:cxn>
                <a:cxn ang="0">
                  <a:pos x="13" y="88"/>
                </a:cxn>
                <a:cxn ang="0">
                  <a:pos x="385" y="1"/>
                </a:cxn>
                <a:cxn ang="0">
                  <a:pos x="479" y="10"/>
                </a:cxn>
                <a:cxn ang="0">
                  <a:pos x="560" y="29"/>
                </a:cxn>
                <a:cxn ang="0">
                  <a:pos x="629" y="61"/>
                </a:cxn>
                <a:cxn ang="0">
                  <a:pos x="687" y="104"/>
                </a:cxn>
                <a:cxn ang="0">
                  <a:pos x="731" y="158"/>
                </a:cxn>
                <a:cxn ang="0">
                  <a:pos x="761" y="221"/>
                </a:cxn>
                <a:cxn ang="0">
                  <a:pos x="778" y="294"/>
                </a:cxn>
                <a:cxn ang="0">
                  <a:pos x="782" y="378"/>
                </a:cxn>
                <a:cxn ang="0">
                  <a:pos x="771" y="457"/>
                </a:cxn>
                <a:cxn ang="0">
                  <a:pos x="748" y="526"/>
                </a:cxn>
                <a:cxn ang="0">
                  <a:pos x="711" y="584"/>
                </a:cxn>
                <a:cxn ang="0">
                  <a:pos x="660" y="633"/>
                </a:cxn>
                <a:cxn ang="0">
                  <a:pos x="596" y="670"/>
                </a:cxn>
                <a:cxn ang="0">
                  <a:pos x="521" y="695"/>
                </a:cxn>
                <a:cxn ang="0">
                  <a:pos x="434" y="710"/>
                </a:cxn>
                <a:cxn ang="0">
                  <a:pos x="0" y="713"/>
                </a:cxn>
              </a:cxnLst>
              <a:rect l="0" t="0" r="r" b="b"/>
              <a:pathLst>
                <a:path w="782" h="713">
                  <a:moveTo>
                    <a:pt x="270" y="178"/>
                  </a:moveTo>
                  <a:lnTo>
                    <a:pt x="270" y="537"/>
                  </a:lnTo>
                  <a:lnTo>
                    <a:pt x="270" y="550"/>
                  </a:lnTo>
                  <a:lnTo>
                    <a:pt x="271" y="563"/>
                  </a:lnTo>
                  <a:lnTo>
                    <a:pt x="272" y="574"/>
                  </a:lnTo>
                  <a:lnTo>
                    <a:pt x="274" y="584"/>
                  </a:lnTo>
                  <a:lnTo>
                    <a:pt x="276" y="593"/>
                  </a:lnTo>
                  <a:lnTo>
                    <a:pt x="280" y="601"/>
                  </a:lnTo>
                  <a:lnTo>
                    <a:pt x="283" y="606"/>
                  </a:lnTo>
                  <a:lnTo>
                    <a:pt x="286" y="612"/>
                  </a:lnTo>
                  <a:lnTo>
                    <a:pt x="291" y="615"/>
                  </a:lnTo>
                  <a:lnTo>
                    <a:pt x="297" y="618"/>
                  </a:lnTo>
                  <a:lnTo>
                    <a:pt x="304" y="622"/>
                  </a:lnTo>
                  <a:lnTo>
                    <a:pt x="312" y="624"/>
                  </a:lnTo>
                  <a:lnTo>
                    <a:pt x="320" y="625"/>
                  </a:lnTo>
                  <a:lnTo>
                    <a:pt x="330" y="626"/>
                  </a:lnTo>
                  <a:lnTo>
                    <a:pt x="341" y="627"/>
                  </a:lnTo>
                  <a:lnTo>
                    <a:pt x="353" y="627"/>
                  </a:lnTo>
                  <a:lnTo>
                    <a:pt x="367" y="627"/>
                  </a:lnTo>
                  <a:lnTo>
                    <a:pt x="380" y="626"/>
                  </a:lnTo>
                  <a:lnTo>
                    <a:pt x="393" y="625"/>
                  </a:lnTo>
                  <a:lnTo>
                    <a:pt x="405" y="623"/>
                  </a:lnTo>
                  <a:lnTo>
                    <a:pt x="417" y="621"/>
                  </a:lnTo>
                  <a:lnTo>
                    <a:pt x="428" y="617"/>
                  </a:lnTo>
                  <a:lnTo>
                    <a:pt x="439" y="614"/>
                  </a:lnTo>
                  <a:lnTo>
                    <a:pt x="450" y="610"/>
                  </a:lnTo>
                  <a:lnTo>
                    <a:pt x="461" y="605"/>
                  </a:lnTo>
                  <a:lnTo>
                    <a:pt x="471" y="600"/>
                  </a:lnTo>
                  <a:lnTo>
                    <a:pt x="481" y="593"/>
                  </a:lnTo>
                  <a:lnTo>
                    <a:pt x="491" y="586"/>
                  </a:lnTo>
                  <a:lnTo>
                    <a:pt x="500" y="580"/>
                  </a:lnTo>
                  <a:lnTo>
                    <a:pt x="509" y="572"/>
                  </a:lnTo>
                  <a:lnTo>
                    <a:pt x="516" y="565"/>
                  </a:lnTo>
                  <a:lnTo>
                    <a:pt x="525" y="556"/>
                  </a:lnTo>
                  <a:lnTo>
                    <a:pt x="532" y="546"/>
                  </a:lnTo>
                  <a:lnTo>
                    <a:pt x="539" y="537"/>
                  </a:lnTo>
                  <a:lnTo>
                    <a:pt x="546" y="526"/>
                  </a:lnTo>
                  <a:lnTo>
                    <a:pt x="551" y="516"/>
                  </a:lnTo>
                  <a:lnTo>
                    <a:pt x="558" y="505"/>
                  </a:lnTo>
                  <a:lnTo>
                    <a:pt x="562" y="494"/>
                  </a:lnTo>
                  <a:lnTo>
                    <a:pt x="567" y="482"/>
                  </a:lnTo>
                  <a:lnTo>
                    <a:pt x="571" y="470"/>
                  </a:lnTo>
                  <a:lnTo>
                    <a:pt x="578" y="444"/>
                  </a:lnTo>
                  <a:lnTo>
                    <a:pt x="583" y="416"/>
                  </a:lnTo>
                  <a:lnTo>
                    <a:pt x="587" y="388"/>
                  </a:lnTo>
                  <a:lnTo>
                    <a:pt x="587" y="357"/>
                  </a:lnTo>
                  <a:lnTo>
                    <a:pt x="587" y="326"/>
                  </a:lnTo>
                  <a:lnTo>
                    <a:pt x="583" y="296"/>
                  </a:lnTo>
                  <a:lnTo>
                    <a:pt x="578" y="269"/>
                  </a:lnTo>
                  <a:lnTo>
                    <a:pt x="571" y="244"/>
                  </a:lnTo>
                  <a:lnTo>
                    <a:pt x="567" y="232"/>
                  </a:lnTo>
                  <a:lnTo>
                    <a:pt x="562" y="219"/>
                  </a:lnTo>
                  <a:lnTo>
                    <a:pt x="558" y="208"/>
                  </a:lnTo>
                  <a:lnTo>
                    <a:pt x="551" y="197"/>
                  </a:lnTo>
                  <a:lnTo>
                    <a:pt x="546" y="186"/>
                  </a:lnTo>
                  <a:lnTo>
                    <a:pt x="539" y="177"/>
                  </a:lnTo>
                  <a:lnTo>
                    <a:pt x="532" y="167"/>
                  </a:lnTo>
                  <a:lnTo>
                    <a:pt x="525" y="158"/>
                  </a:lnTo>
                  <a:lnTo>
                    <a:pt x="516" y="149"/>
                  </a:lnTo>
                  <a:lnTo>
                    <a:pt x="509" y="141"/>
                  </a:lnTo>
                  <a:lnTo>
                    <a:pt x="500" y="134"/>
                  </a:lnTo>
                  <a:lnTo>
                    <a:pt x="491" y="126"/>
                  </a:lnTo>
                  <a:lnTo>
                    <a:pt x="481" y="121"/>
                  </a:lnTo>
                  <a:lnTo>
                    <a:pt x="471" y="114"/>
                  </a:lnTo>
                  <a:lnTo>
                    <a:pt x="461" y="108"/>
                  </a:lnTo>
                  <a:lnTo>
                    <a:pt x="450" y="104"/>
                  </a:lnTo>
                  <a:lnTo>
                    <a:pt x="439" y="100"/>
                  </a:lnTo>
                  <a:lnTo>
                    <a:pt x="428" y="96"/>
                  </a:lnTo>
                  <a:lnTo>
                    <a:pt x="417" y="93"/>
                  </a:lnTo>
                  <a:lnTo>
                    <a:pt x="405" y="91"/>
                  </a:lnTo>
                  <a:lnTo>
                    <a:pt x="393" y="89"/>
                  </a:lnTo>
                  <a:lnTo>
                    <a:pt x="380" y="88"/>
                  </a:lnTo>
                  <a:lnTo>
                    <a:pt x="367" y="86"/>
                  </a:lnTo>
                  <a:lnTo>
                    <a:pt x="353" y="86"/>
                  </a:lnTo>
                  <a:lnTo>
                    <a:pt x="341" y="86"/>
                  </a:lnTo>
                  <a:lnTo>
                    <a:pt x="330" y="88"/>
                  </a:lnTo>
                  <a:lnTo>
                    <a:pt x="320" y="89"/>
                  </a:lnTo>
                  <a:lnTo>
                    <a:pt x="312" y="90"/>
                  </a:lnTo>
                  <a:lnTo>
                    <a:pt x="304" y="92"/>
                  </a:lnTo>
                  <a:lnTo>
                    <a:pt x="297" y="95"/>
                  </a:lnTo>
                  <a:lnTo>
                    <a:pt x="291" y="99"/>
                  </a:lnTo>
                  <a:lnTo>
                    <a:pt x="286" y="102"/>
                  </a:lnTo>
                  <a:lnTo>
                    <a:pt x="283" y="107"/>
                  </a:lnTo>
                  <a:lnTo>
                    <a:pt x="280" y="113"/>
                  </a:lnTo>
                  <a:lnTo>
                    <a:pt x="276" y="121"/>
                  </a:lnTo>
                  <a:lnTo>
                    <a:pt x="274" y="129"/>
                  </a:lnTo>
                  <a:lnTo>
                    <a:pt x="272" y="139"/>
                  </a:lnTo>
                  <a:lnTo>
                    <a:pt x="271" y="150"/>
                  </a:lnTo>
                  <a:lnTo>
                    <a:pt x="270" y="163"/>
                  </a:lnTo>
                  <a:lnTo>
                    <a:pt x="270" y="178"/>
                  </a:lnTo>
                  <a:close/>
                  <a:moveTo>
                    <a:pt x="0" y="713"/>
                  </a:moveTo>
                  <a:lnTo>
                    <a:pt x="0" y="626"/>
                  </a:lnTo>
                  <a:lnTo>
                    <a:pt x="13" y="625"/>
                  </a:lnTo>
                  <a:lnTo>
                    <a:pt x="24" y="624"/>
                  </a:lnTo>
                  <a:lnTo>
                    <a:pt x="33" y="622"/>
                  </a:lnTo>
                  <a:lnTo>
                    <a:pt x="42" y="618"/>
                  </a:lnTo>
                  <a:lnTo>
                    <a:pt x="50" y="615"/>
                  </a:lnTo>
                  <a:lnTo>
                    <a:pt x="57" y="611"/>
                  </a:lnTo>
                  <a:lnTo>
                    <a:pt x="63" y="606"/>
                  </a:lnTo>
                  <a:lnTo>
                    <a:pt x="68" y="601"/>
                  </a:lnTo>
                  <a:lnTo>
                    <a:pt x="71" y="594"/>
                  </a:lnTo>
                  <a:lnTo>
                    <a:pt x="75" y="585"/>
                  </a:lnTo>
                  <a:lnTo>
                    <a:pt x="77" y="576"/>
                  </a:lnTo>
                  <a:lnTo>
                    <a:pt x="80" y="562"/>
                  </a:lnTo>
                  <a:lnTo>
                    <a:pt x="82" y="548"/>
                  </a:lnTo>
                  <a:lnTo>
                    <a:pt x="83" y="532"/>
                  </a:lnTo>
                  <a:lnTo>
                    <a:pt x="84" y="514"/>
                  </a:lnTo>
                  <a:lnTo>
                    <a:pt x="84" y="493"/>
                  </a:lnTo>
                  <a:lnTo>
                    <a:pt x="84" y="219"/>
                  </a:lnTo>
                  <a:lnTo>
                    <a:pt x="84" y="200"/>
                  </a:lnTo>
                  <a:lnTo>
                    <a:pt x="83" y="181"/>
                  </a:lnTo>
                  <a:lnTo>
                    <a:pt x="82" y="164"/>
                  </a:lnTo>
                  <a:lnTo>
                    <a:pt x="80" y="150"/>
                  </a:lnTo>
                  <a:lnTo>
                    <a:pt x="77" y="138"/>
                  </a:lnTo>
                  <a:lnTo>
                    <a:pt x="75" y="127"/>
                  </a:lnTo>
                  <a:lnTo>
                    <a:pt x="71" y="118"/>
                  </a:lnTo>
                  <a:lnTo>
                    <a:pt x="68" y="112"/>
                  </a:lnTo>
                  <a:lnTo>
                    <a:pt x="63" y="106"/>
                  </a:lnTo>
                  <a:lnTo>
                    <a:pt x="57" y="102"/>
                  </a:lnTo>
                  <a:lnTo>
                    <a:pt x="50" y="97"/>
                  </a:lnTo>
                  <a:lnTo>
                    <a:pt x="42" y="94"/>
                  </a:lnTo>
                  <a:lnTo>
                    <a:pt x="33" y="92"/>
                  </a:lnTo>
                  <a:lnTo>
                    <a:pt x="24" y="90"/>
                  </a:lnTo>
                  <a:lnTo>
                    <a:pt x="13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60" y="0"/>
                  </a:lnTo>
                  <a:lnTo>
                    <a:pt x="385" y="1"/>
                  </a:lnTo>
                  <a:lnTo>
                    <a:pt x="410" y="2"/>
                  </a:lnTo>
                  <a:lnTo>
                    <a:pt x="434" y="3"/>
                  </a:lnTo>
                  <a:lnTo>
                    <a:pt x="457" y="6"/>
                  </a:lnTo>
                  <a:lnTo>
                    <a:pt x="479" y="10"/>
                  </a:lnTo>
                  <a:lnTo>
                    <a:pt x="500" y="13"/>
                  </a:lnTo>
                  <a:lnTo>
                    <a:pt x="521" y="17"/>
                  </a:lnTo>
                  <a:lnTo>
                    <a:pt x="540" y="23"/>
                  </a:lnTo>
                  <a:lnTo>
                    <a:pt x="560" y="29"/>
                  </a:lnTo>
                  <a:lnTo>
                    <a:pt x="579" y="36"/>
                  </a:lnTo>
                  <a:lnTo>
                    <a:pt x="596" y="44"/>
                  </a:lnTo>
                  <a:lnTo>
                    <a:pt x="613" y="51"/>
                  </a:lnTo>
                  <a:lnTo>
                    <a:pt x="629" y="61"/>
                  </a:lnTo>
                  <a:lnTo>
                    <a:pt x="645" y="70"/>
                  </a:lnTo>
                  <a:lnTo>
                    <a:pt x="659" y="81"/>
                  </a:lnTo>
                  <a:lnTo>
                    <a:pt x="673" y="92"/>
                  </a:lnTo>
                  <a:lnTo>
                    <a:pt x="687" y="104"/>
                  </a:lnTo>
                  <a:lnTo>
                    <a:pt x="699" y="116"/>
                  </a:lnTo>
                  <a:lnTo>
                    <a:pt x="711" y="129"/>
                  </a:lnTo>
                  <a:lnTo>
                    <a:pt x="721" y="144"/>
                  </a:lnTo>
                  <a:lnTo>
                    <a:pt x="731" y="158"/>
                  </a:lnTo>
                  <a:lnTo>
                    <a:pt x="739" y="172"/>
                  </a:lnTo>
                  <a:lnTo>
                    <a:pt x="748" y="188"/>
                  </a:lnTo>
                  <a:lnTo>
                    <a:pt x="755" y="204"/>
                  </a:lnTo>
                  <a:lnTo>
                    <a:pt x="761" y="221"/>
                  </a:lnTo>
                  <a:lnTo>
                    <a:pt x="767" y="238"/>
                  </a:lnTo>
                  <a:lnTo>
                    <a:pt x="771" y="257"/>
                  </a:lnTo>
                  <a:lnTo>
                    <a:pt x="776" y="275"/>
                  </a:lnTo>
                  <a:lnTo>
                    <a:pt x="778" y="294"/>
                  </a:lnTo>
                  <a:lnTo>
                    <a:pt x="780" y="315"/>
                  </a:lnTo>
                  <a:lnTo>
                    <a:pt x="782" y="335"/>
                  </a:lnTo>
                  <a:lnTo>
                    <a:pt x="782" y="357"/>
                  </a:lnTo>
                  <a:lnTo>
                    <a:pt x="782" y="378"/>
                  </a:lnTo>
                  <a:lnTo>
                    <a:pt x="780" y="399"/>
                  </a:lnTo>
                  <a:lnTo>
                    <a:pt x="778" y="418"/>
                  </a:lnTo>
                  <a:lnTo>
                    <a:pt x="776" y="438"/>
                  </a:lnTo>
                  <a:lnTo>
                    <a:pt x="771" y="457"/>
                  </a:lnTo>
                  <a:lnTo>
                    <a:pt x="767" y="474"/>
                  </a:lnTo>
                  <a:lnTo>
                    <a:pt x="761" y="492"/>
                  </a:lnTo>
                  <a:lnTo>
                    <a:pt x="755" y="510"/>
                  </a:lnTo>
                  <a:lnTo>
                    <a:pt x="748" y="526"/>
                  </a:lnTo>
                  <a:lnTo>
                    <a:pt x="739" y="541"/>
                  </a:lnTo>
                  <a:lnTo>
                    <a:pt x="731" y="556"/>
                  </a:lnTo>
                  <a:lnTo>
                    <a:pt x="721" y="570"/>
                  </a:lnTo>
                  <a:lnTo>
                    <a:pt x="711" y="584"/>
                  </a:lnTo>
                  <a:lnTo>
                    <a:pt x="699" y="597"/>
                  </a:lnTo>
                  <a:lnTo>
                    <a:pt x="687" y="610"/>
                  </a:lnTo>
                  <a:lnTo>
                    <a:pt x="673" y="622"/>
                  </a:lnTo>
                  <a:lnTo>
                    <a:pt x="660" y="633"/>
                  </a:lnTo>
                  <a:lnTo>
                    <a:pt x="645" y="643"/>
                  </a:lnTo>
                  <a:lnTo>
                    <a:pt x="629" y="652"/>
                  </a:lnTo>
                  <a:lnTo>
                    <a:pt x="613" y="661"/>
                  </a:lnTo>
                  <a:lnTo>
                    <a:pt x="596" y="670"/>
                  </a:lnTo>
                  <a:lnTo>
                    <a:pt x="579" y="677"/>
                  </a:lnTo>
                  <a:lnTo>
                    <a:pt x="560" y="684"/>
                  </a:lnTo>
                  <a:lnTo>
                    <a:pt x="541" y="690"/>
                  </a:lnTo>
                  <a:lnTo>
                    <a:pt x="521" y="695"/>
                  </a:lnTo>
                  <a:lnTo>
                    <a:pt x="501" y="700"/>
                  </a:lnTo>
                  <a:lnTo>
                    <a:pt x="479" y="704"/>
                  </a:lnTo>
                  <a:lnTo>
                    <a:pt x="457" y="707"/>
                  </a:lnTo>
                  <a:lnTo>
                    <a:pt x="434" y="710"/>
                  </a:lnTo>
                  <a:lnTo>
                    <a:pt x="410" y="712"/>
                  </a:lnTo>
                  <a:lnTo>
                    <a:pt x="385" y="713"/>
                  </a:lnTo>
                  <a:lnTo>
                    <a:pt x="360" y="713"/>
                  </a:lnTo>
                  <a:lnTo>
                    <a:pt x="0" y="713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" name="Freeform 201"/>
            <p:cNvSpPr>
              <a:spLocks/>
            </p:cNvSpPr>
            <p:nvPr/>
          </p:nvSpPr>
          <p:spPr bwMode="auto">
            <a:xfrm>
              <a:off x="783" y="1599"/>
              <a:ext cx="1288" cy="856"/>
            </a:xfrm>
            <a:custGeom>
              <a:avLst/>
              <a:gdLst/>
              <a:ahLst/>
              <a:cxnLst>
                <a:cxn ang="0">
                  <a:pos x="8346" y="2157"/>
                </a:cxn>
                <a:cxn ang="0">
                  <a:pos x="8466" y="1706"/>
                </a:cxn>
                <a:cxn ang="0">
                  <a:pos x="8552" y="1553"/>
                </a:cxn>
                <a:cxn ang="0">
                  <a:pos x="8663" y="1436"/>
                </a:cxn>
                <a:cxn ang="0">
                  <a:pos x="8827" y="1308"/>
                </a:cxn>
                <a:cxn ang="0">
                  <a:pos x="8686" y="1140"/>
                </a:cxn>
                <a:cxn ang="0">
                  <a:pos x="8745" y="798"/>
                </a:cxn>
                <a:cxn ang="0">
                  <a:pos x="8995" y="480"/>
                </a:cxn>
                <a:cxn ang="0">
                  <a:pos x="8837" y="308"/>
                </a:cxn>
                <a:cxn ang="0">
                  <a:pos x="8431" y="329"/>
                </a:cxn>
                <a:cxn ang="0">
                  <a:pos x="7881" y="876"/>
                </a:cxn>
                <a:cxn ang="0">
                  <a:pos x="7583" y="1399"/>
                </a:cxn>
                <a:cxn ang="0">
                  <a:pos x="7113" y="1910"/>
                </a:cxn>
                <a:cxn ang="0">
                  <a:pos x="6821" y="1841"/>
                </a:cxn>
                <a:cxn ang="0">
                  <a:pos x="6572" y="1553"/>
                </a:cxn>
                <a:cxn ang="0">
                  <a:pos x="6326" y="1198"/>
                </a:cxn>
                <a:cxn ang="0">
                  <a:pos x="6220" y="1412"/>
                </a:cxn>
                <a:cxn ang="0">
                  <a:pos x="6252" y="2118"/>
                </a:cxn>
                <a:cxn ang="0">
                  <a:pos x="5972" y="1682"/>
                </a:cxn>
                <a:cxn ang="0">
                  <a:pos x="5897" y="1587"/>
                </a:cxn>
                <a:cxn ang="0">
                  <a:pos x="6092" y="1251"/>
                </a:cxn>
                <a:cxn ang="0">
                  <a:pos x="6459" y="1117"/>
                </a:cxn>
                <a:cxn ang="0">
                  <a:pos x="6017" y="1107"/>
                </a:cxn>
                <a:cxn ang="0">
                  <a:pos x="5794" y="941"/>
                </a:cxn>
                <a:cxn ang="0">
                  <a:pos x="5269" y="1200"/>
                </a:cxn>
                <a:cxn ang="0">
                  <a:pos x="5192" y="930"/>
                </a:cxn>
                <a:cxn ang="0">
                  <a:pos x="4750" y="864"/>
                </a:cxn>
                <a:cxn ang="0">
                  <a:pos x="567" y="908"/>
                </a:cxn>
                <a:cxn ang="0">
                  <a:pos x="517" y="1042"/>
                </a:cxn>
                <a:cxn ang="0">
                  <a:pos x="273" y="1283"/>
                </a:cxn>
                <a:cxn ang="0">
                  <a:pos x="298" y="1436"/>
                </a:cxn>
                <a:cxn ang="0">
                  <a:pos x="80" y="2355"/>
                </a:cxn>
                <a:cxn ang="0">
                  <a:pos x="64" y="3004"/>
                </a:cxn>
                <a:cxn ang="0">
                  <a:pos x="243" y="3338"/>
                </a:cxn>
                <a:cxn ang="0">
                  <a:pos x="455" y="3932"/>
                </a:cxn>
                <a:cxn ang="0">
                  <a:pos x="904" y="4319"/>
                </a:cxn>
                <a:cxn ang="0">
                  <a:pos x="3167" y="4911"/>
                </a:cxn>
                <a:cxn ang="0">
                  <a:pos x="3916" y="5212"/>
                </a:cxn>
                <a:cxn ang="0">
                  <a:pos x="4499" y="5729"/>
                </a:cxn>
                <a:cxn ang="0">
                  <a:pos x="4910" y="5693"/>
                </a:cxn>
                <a:cxn ang="0">
                  <a:pos x="5011" y="5426"/>
                </a:cxn>
                <a:cxn ang="0">
                  <a:pos x="5320" y="5090"/>
                </a:cxn>
                <a:cxn ang="0">
                  <a:pos x="5956" y="4971"/>
                </a:cxn>
                <a:cxn ang="0">
                  <a:pos x="6318" y="4974"/>
                </a:cxn>
                <a:cxn ang="0">
                  <a:pos x="6313" y="4850"/>
                </a:cxn>
                <a:cxn ang="0">
                  <a:pos x="6515" y="4702"/>
                </a:cxn>
                <a:cxn ang="0">
                  <a:pos x="6793" y="4613"/>
                </a:cxn>
                <a:cxn ang="0">
                  <a:pos x="7094" y="4638"/>
                </a:cxn>
                <a:cxn ang="0">
                  <a:pos x="7599" y="4683"/>
                </a:cxn>
                <a:cxn ang="0">
                  <a:pos x="7809" y="4979"/>
                </a:cxn>
                <a:cxn ang="0">
                  <a:pos x="8261" y="5409"/>
                </a:cxn>
                <a:cxn ang="0">
                  <a:pos x="8155" y="4798"/>
                </a:cxn>
                <a:cxn ang="0">
                  <a:pos x="7802" y="4104"/>
                </a:cxn>
                <a:cxn ang="0">
                  <a:pos x="7878" y="3843"/>
                </a:cxn>
                <a:cxn ang="0">
                  <a:pos x="8126" y="3433"/>
                </a:cxn>
                <a:cxn ang="0">
                  <a:pos x="8299" y="3101"/>
                </a:cxn>
                <a:cxn ang="0">
                  <a:pos x="8443" y="2954"/>
                </a:cxn>
                <a:cxn ang="0">
                  <a:pos x="8310" y="2862"/>
                </a:cxn>
                <a:cxn ang="0">
                  <a:pos x="8334" y="2646"/>
                </a:cxn>
                <a:cxn ang="0">
                  <a:pos x="8247" y="2563"/>
                </a:cxn>
                <a:cxn ang="0">
                  <a:pos x="8184" y="2409"/>
                </a:cxn>
                <a:cxn ang="0">
                  <a:pos x="8142" y="2102"/>
                </a:cxn>
                <a:cxn ang="0">
                  <a:pos x="8262" y="2401"/>
                </a:cxn>
              </a:cxnLst>
              <a:rect l="0" t="0" r="r" b="b"/>
              <a:pathLst>
                <a:path w="9024" h="5994">
                  <a:moveTo>
                    <a:pt x="8364" y="2261"/>
                  </a:moveTo>
                  <a:lnTo>
                    <a:pt x="8357" y="2241"/>
                  </a:lnTo>
                  <a:lnTo>
                    <a:pt x="8341" y="2211"/>
                  </a:lnTo>
                  <a:lnTo>
                    <a:pt x="8315" y="2195"/>
                  </a:lnTo>
                  <a:lnTo>
                    <a:pt x="8284" y="2177"/>
                  </a:lnTo>
                  <a:lnTo>
                    <a:pt x="8270" y="2165"/>
                  </a:lnTo>
                  <a:lnTo>
                    <a:pt x="8262" y="2153"/>
                  </a:lnTo>
                  <a:lnTo>
                    <a:pt x="8232" y="2115"/>
                  </a:lnTo>
                  <a:lnTo>
                    <a:pt x="8220" y="2098"/>
                  </a:lnTo>
                  <a:lnTo>
                    <a:pt x="8197" y="2078"/>
                  </a:lnTo>
                  <a:lnTo>
                    <a:pt x="8188" y="2065"/>
                  </a:lnTo>
                  <a:lnTo>
                    <a:pt x="8184" y="2052"/>
                  </a:lnTo>
                  <a:lnTo>
                    <a:pt x="8186" y="2049"/>
                  </a:lnTo>
                  <a:lnTo>
                    <a:pt x="8191" y="2044"/>
                  </a:lnTo>
                  <a:lnTo>
                    <a:pt x="8203" y="2063"/>
                  </a:lnTo>
                  <a:lnTo>
                    <a:pt x="8220" y="2077"/>
                  </a:lnTo>
                  <a:lnTo>
                    <a:pt x="8235" y="2089"/>
                  </a:lnTo>
                  <a:lnTo>
                    <a:pt x="8278" y="2105"/>
                  </a:lnTo>
                  <a:lnTo>
                    <a:pt x="8290" y="2107"/>
                  </a:lnTo>
                  <a:lnTo>
                    <a:pt x="8320" y="2107"/>
                  </a:lnTo>
                  <a:lnTo>
                    <a:pt x="8330" y="2107"/>
                  </a:lnTo>
                  <a:lnTo>
                    <a:pt x="8334" y="2133"/>
                  </a:lnTo>
                  <a:lnTo>
                    <a:pt x="8336" y="2151"/>
                  </a:lnTo>
                  <a:lnTo>
                    <a:pt x="8346" y="2157"/>
                  </a:lnTo>
                  <a:lnTo>
                    <a:pt x="8355" y="2144"/>
                  </a:lnTo>
                  <a:lnTo>
                    <a:pt x="8364" y="2117"/>
                  </a:lnTo>
                  <a:lnTo>
                    <a:pt x="8363" y="2093"/>
                  </a:lnTo>
                  <a:lnTo>
                    <a:pt x="8376" y="2057"/>
                  </a:lnTo>
                  <a:lnTo>
                    <a:pt x="8383" y="2032"/>
                  </a:lnTo>
                  <a:lnTo>
                    <a:pt x="8402" y="1994"/>
                  </a:lnTo>
                  <a:lnTo>
                    <a:pt x="8408" y="1966"/>
                  </a:lnTo>
                  <a:lnTo>
                    <a:pt x="8414" y="1940"/>
                  </a:lnTo>
                  <a:lnTo>
                    <a:pt x="8411" y="1922"/>
                  </a:lnTo>
                  <a:lnTo>
                    <a:pt x="8396" y="1851"/>
                  </a:lnTo>
                  <a:lnTo>
                    <a:pt x="8381" y="1794"/>
                  </a:lnTo>
                  <a:lnTo>
                    <a:pt x="8367" y="1778"/>
                  </a:lnTo>
                  <a:lnTo>
                    <a:pt x="8344" y="1788"/>
                  </a:lnTo>
                  <a:lnTo>
                    <a:pt x="8336" y="1795"/>
                  </a:lnTo>
                  <a:lnTo>
                    <a:pt x="8328" y="1794"/>
                  </a:lnTo>
                  <a:lnTo>
                    <a:pt x="8323" y="1790"/>
                  </a:lnTo>
                  <a:lnTo>
                    <a:pt x="8325" y="1783"/>
                  </a:lnTo>
                  <a:lnTo>
                    <a:pt x="8345" y="1757"/>
                  </a:lnTo>
                  <a:lnTo>
                    <a:pt x="8358" y="1758"/>
                  </a:lnTo>
                  <a:lnTo>
                    <a:pt x="8390" y="1753"/>
                  </a:lnTo>
                  <a:lnTo>
                    <a:pt x="8399" y="1744"/>
                  </a:lnTo>
                  <a:lnTo>
                    <a:pt x="8428" y="1731"/>
                  </a:lnTo>
                  <a:lnTo>
                    <a:pt x="8451" y="1718"/>
                  </a:lnTo>
                  <a:lnTo>
                    <a:pt x="8466" y="1706"/>
                  </a:lnTo>
                  <a:lnTo>
                    <a:pt x="8483" y="1685"/>
                  </a:lnTo>
                  <a:lnTo>
                    <a:pt x="8554" y="1619"/>
                  </a:lnTo>
                  <a:lnTo>
                    <a:pt x="8574" y="1602"/>
                  </a:lnTo>
                  <a:lnTo>
                    <a:pt x="8588" y="1586"/>
                  </a:lnTo>
                  <a:lnTo>
                    <a:pt x="8601" y="1578"/>
                  </a:lnTo>
                  <a:lnTo>
                    <a:pt x="8609" y="1566"/>
                  </a:lnTo>
                  <a:lnTo>
                    <a:pt x="8626" y="1554"/>
                  </a:lnTo>
                  <a:lnTo>
                    <a:pt x="8634" y="1544"/>
                  </a:lnTo>
                  <a:lnTo>
                    <a:pt x="8639" y="1524"/>
                  </a:lnTo>
                  <a:lnTo>
                    <a:pt x="8640" y="1519"/>
                  </a:lnTo>
                  <a:lnTo>
                    <a:pt x="8638" y="1514"/>
                  </a:lnTo>
                  <a:lnTo>
                    <a:pt x="8622" y="1534"/>
                  </a:lnTo>
                  <a:lnTo>
                    <a:pt x="8605" y="1544"/>
                  </a:lnTo>
                  <a:lnTo>
                    <a:pt x="8585" y="1554"/>
                  </a:lnTo>
                  <a:lnTo>
                    <a:pt x="8576" y="1567"/>
                  </a:lnTo>
                  <a:lnTo>
                    <a:pt x="8571" y="1582"/>
                  </a:lnTo>
                  <a:lnTo>
                    <a:pt x="8552" y="1592"/>
                  </a:lnTo>
                  <a:lnTo>
                    <a:pt x="8548" y="1587"/>
                  </a:lnTo>
                  <a:lnTo>
                    <a:pt x="8553" y="1573"/>
                  </a:lnTo>
                  <a:lnTo>
                    <a:pt x="8564" y="1554"/>
                  </a:lnTo>
                  <a:lnTo>
                    <a:pt x="8577" y="1527"/>
                  </a:lnTo>
                  <a:lnTo>
                    <a:pt x="8571" y="1523"/>
                  </a:lnTo>
                  <a:lnTo>
                    <a:pt x="8558" y="1539"/>
                  </a:lnTo>
                  <a:lnTo>
                    <a:pt x="8552" y="1553"/>
                  </a:lnTo>
                  <a:lnTo>
                    <a:pt x="8542" y="1568"/>
                  </a:lnTo>
                  <a:lnTo>
                    <a:pt x="8501" y="1598"/>
                  </a:lnTo>
                  <a:lnTo>
                    <a:pt x="8447" y="1635"/>
                  </a:lnTo>
                  <a:lnTo>
                    <a:pt x="8405" y="1665"/>
                  </a:lnTo>
                  <a:lnTo>
                    <a:pt x="8388" y="1677"/>
                  </a:lnTo>
                  <a:lnTo>
                    <a:pt x="8373" y="1702"/>
                  </a:lnTo>
                  <a:lnTo>
                    <a:pt x="8362" y="1697"/>
                  </a:lnTo>
                  <a:lnTo>
                    <a:pt x="8356" y="1680"/>
                  </a:lnTo>
                  <a:lnTo>
                    <a:pt x="8362" y="1658"/>
                  </a:lnTo>
                  <a:lnTo>
                    <a:pt x="8375" y="1644"/>
                  </a:lnTo>
                  <a:lnTo>
                    <a:pt x="8395" y="1630"/>
                  </a:lnTo>
                  <a:lnTo>
                    <a:pt x="8444" y="1572"/>
                  </a:lnTo>
                  <a:lnTo>
                    <a:pt x="8466" y="1541"/>
                  </a:lnTo>
                  <a:lnTo>
                    <a:pt x="8473" y="1549"/>
                  </a:lnTo>
                  <a:lnTo>
                    <a:pt x="8512" y="1522"/>
                  </a:lnTo>
                  <a:lnTo>
                    <a:pt x="8540" y="1514"/>
                  </a:lnTo>
                  <a:lnTo>
                    <a:pt x="8544" y="1511"/>
                  </a:lnTo>
                  <a:lnTo>
                    <a:pt x="8543" y="1502"/>
                  </a:lnTo>
                  <a:lnTo>
                    <a:pt x="8546" y="1496"/>
                  </a:lnTo>
                  <a:lnTo>
                    <a:pt x="8561" y="1496"/>
                  </a:lnTo>
                  <a:lnTo>
                    <a:pt x="8609" y="1468"/>
                  </a:lnTo>
                  <a:lnTo>
                    <a:pt x="8627" y="1463"/>
                  </a:lnTo>
                  <a:lnTo>
                    <a:pt x="8635" y="1462"/>
                  </a:lnTo>
                  <a:lnTo>
                    <a:pt x="8663" y="1436"/>
                  </a:lnTo>
                  <a:lnTo>
                    <a:pt x="8681" y="1418"/>
                  </a:lnTo>
                  <a:lnTo>
                    <a:pt x="8678" y="1405"/>
                  </a:lnTo>
                  <a:lnTo>
                    <a:pt x="8672" y="1395"/>
                  </a:lnTo>
                  <a:lnTo>
                    <a:pt x="8668" y="1375"/>
                  </a:lnTo>
                  <a:lnTo>
                    <a:pt x="8681" y="1360"/>
                  </a:lnTo>
                  <a:lnTo>
                    <a:pt x="8688" y="1363"/>
                  </a:lnTo>
                  <a:lnTo>
                    <a:pt x="8689" y="1376"/>
                  </a:lnTo>
                  <a:lnTo>
                    <a:pt x="8694" y="1402"/>
                  </a:lnTo>
                  <a:lnTo>
                    <a:pt x="8699" y="1409"/>
                  </a:lnTo>
                  <a:lnTo>
                    <a:pt x="8709" y="1407"/>
                  </a:lnTo>
                  <a:lnTo>
                    <a:pt x="8707" y="1391"/>
                  </a:lnTo>
                  <a:lnTo>
                    <a:pt x="8715" y="1390"/>
                  </a:lnTo>
                  <a:lnTo>
                    <a:pt x="8722" y="1378"/>
                  </a:lnTo>
                  <a:lnTo>
                    <a:pt x="8739" y="1374"/>
                  </a:lnTo>
                  <a:lnTo>
                    <a:pt x="8740" y="1370"/>
                  </a:lnTo>
                  <a:lnTo>
                    <a:pt x="8744" y="1365"/>
                  </a:lnTo>
                  <a:lnTo>
                    <a:pt x="8761" y="1336"/>
                  </a:lnTo>
                  <a:lnTo>
                    <a:pt x="8773" y="1307"/>
                  </a:lnTo>
                  <a:lnTo>
                    <a:pt x="8778" y="1306"/>
                  </a:lnTo>
                  <a:lnTo>
                    <a:pt x="8786" y="1324"/>
                  </a:lnTo>
                  <a:lnTo>
                    <a:pt x="8788" y="1334"/>
                  </a:lnTo>
                  <a:lnTo>
                    <a:pt x="8793" y="1338"/>
                  </a:lnTo>
                  <a:lnTo>
                    <a:pt x="8802" y="1338"/>
                  </a:lnTo>
                  <a:lnTo>
                    <a:pt x="8827" y="1308"/>
                  </a:lnTo>
                  <a:lnTo>
                    <a:pt x="8852" y="1292"/>
                  </a:lnTo>
                  <a:lnTo>
                    <a:pt x="8869" y="1275"/>
                  </a:lnTo>
                  <a:lnTo>
                    <a:pt x="8886" y="1285"/>
                  </a:lnTo>
                  <a:lnTo>
                    <a:pt x="8885" y="1266"/>
                  </a:lnTo>
                  <a:lnTo>
                    <a:pt x="8864" y="1231"/>
                  </a:lnTo>
                  <a:lnTo>
                    <a:pt x="8832" y="1197"/>
                  </a:lnTo>
                  <a:lnTo>
                    <a:pt x="8827" y="1198"/>
                  </a:lnTo>
                  <a:lnTo>
                    <a:pt x="8810" y="1199"/>
                  </a:lnTo>
                  <a:lnTo>
                    <a:pt x="8810" y="1210"/>
                  </a:lnTo>
                  <a:lnTo>
                    <a:pt x="8831" y="1216"/>
                  </a:lnTo>
                  <a:lnTo>
                    <a:pt x="8849" y="1229"/>
                  </a:lnTo>
                  <a:lnTo>
                    <a:pt x="8856" y="1233"/>
                  </a:lnTo>
                  <a:lnTo>
                    <a:pt x="8848" y="1262"/>
                  </a:lnTo>
                  <a:lnTo>
                    <a:pt x="8827" y="1276"/>
                  </a:lnTo>
                  <a:lnTo>
                    <a:pt x="8786" y="1278"/>
                  </a:lnTo>
                  <a:lnTo>
                    <a:pt x="8767" y="1261"/>
                  </a:lnTo>
                  <a:lnTo>
                    <a:pt x="8754" y="1240"/>
                  </a:lnTo>
                  <a:lnTo>
                    <a:pt x="8715" y="1212"/>
                  </a:lnTo>
                  <a:lnTo>
                    <a:pt x="8692" y="1203"/>
                  </a:lnTo>
                  <a:lnTo>
                    <a:pt x="8668" y="1207"/>
                  </a:lnTo>
                  <a:lnTo>
                    <a:pt x="8665" y="1195"/>
                  </a:lnTo>
                  <a:lnTo>
                    <a:pt x="8668" y="1168"/>
                  </a:lnTo>
                  <a:lnTo>
                    <a:pt x="8677" y="1147"/>
                  </a:lnTo>
                  <a:lnTo>
                    <a:pt x="8686" y="1140"/>
                  </a:lnTo>
                  <a:lnTo>
                    <a:pt x="8688" y="1132"/>
                  </a:lnTo>
                  <a:lnTo>
                    <a:pt x="8681" y="1123"/>
                  </a:lnTo>
                  <a:lnTo>
                    <a:pt x="8657" y="1110"/>
                  </a:lnTo>
                  <a:lnTo>
                    <a:pt x="8645" y="1085"/>
                  </a:lnTo>
                  <a:lnTo>
                    <a:pt x="8643" y="1070"/>
                  </a:lnTo>
                  <a:lnTo>
                    <a:pt x="8643" y="1055"/>
                  </a:lnTo>
                  <a:lnTo>
                    <a:pt x="8644" y="1050"/>
                  </a:lnTo>
                  <a:lnTo>
                    <a:pt x="8648" y="1041"/>
                  </a:lnTo>
                  <a:lnTo>
                    <a:pt x="8646" y="1017"/>
                  </a:lnTo>
                  <a:lnTo>
                    <a:pt x="8646" y="989"/>
                  </a:lnTo>
                  <a:lnTo>
                    <a:pt x="8656" y="961"/>
                  </a:lnTo>
                  <a:lnTo>
                    <a:pt x="8660" y="918"/>
                  </a:lnTo>
                  <a:lnTo>
                    <a:pt x="8673" y="899"/>
                  </a:lnTo>
                  <a:lnTo>
                    <a:pt x="8674" y="891"/>
                  </a:lnTo>
                  <a:lnTo>
                    <a:pt x="8664" y="886"/>
                  </a:lnTo>
                  <a:lnTo>
                    <a:pt x="8654" y="864"/>
                  </a:lnTo>
                  <a:lnTo>
                    <a:pt x="8689" y="820"/>
                  </a:lnTo>
                  <a:lnTo>
                    <a:pt x="8697" y="823"/>
                  </a:lnTo>
                  <a:lnTo>
                    <a:pt x="8707" y="842"/>
                  </a:lnTo>
                  <a:lnTo>
                    <a:pt x="8712" y="845"/>
                  </a:lnTo>
                  <a:lnTo>
                    <a:pt x="8717" y="836"/>
                  </a:lnTo>
                  <a:lnTo>
                    <a:pt x="8715" y="819"/>
                  </a:lnTo>
                  <a:lnTo>
                    <a:pt x="8715" y="808"/>
                  </a:lnTo>
                  <a:lnTo>
                    <a:pt x="8745" y="798"/>
                  </a:lnTo>
                  <a:lnTo>
                    <a:pt x="8758" y="784"/>
                  </a:lnTo>
                  <a:lnTo>
                    <a:pt x="8755" y="769"/>
                  </a:lnTo>
                  <a:lnTo>
                    <a:pt x="8760" y="761"/>
                  </a:lnTo>
                  <a:lnTo>
                    <a:pt x="8776" y="761"/>
                  </a:lnTo>
                  <a:lnTo>
                    <a:pt x="8787" y="751"/>
                  </a:lnTo>
                  <a:lnTo>
                    <a:pt x="8792" y="742"/>
                  </a:lnTo>
                  <a:lnTo>
                    <a:pt x="8794" y="717"/>
                  </a:lnTo>
                  <a:lnTo>
                    <a:pt x="8789" y="696"/>
                  </a:lnTo>
                  <a:lnTo>
                    <a:pt x="8805" y="669"/>
                  </a:lnTo>
                  <a:lnTo>
                    <a:pt x="8803" y="656"/>
                  </a:lnTo>
                  <a:lnTo>
                    <a:pt x="8811" y="655"/>
                  </a:lnTo>
                  <a:lnTo>
                    <a:pt x="8834" y="656"/>
                  </a:lnTo>
                  <a:lnTo>
                    <a:pt x="8845" y="648"/>
                  </a:lnTo>
                  <a:lnTo>
                    <a:pt x="8850" y="635"/>
                  </a:lnTo>
                  <a:lnTo>
                    <a:pt x="8855" y="613"/>
                  </a:lnTo>
                  <a:lnTo>
                    <a:pt x="8864" y="610"/>
                  </a:lnTo>
                  <a:lnTo>
                    <a:pt x="8875" y="583"/>
                  </a:lnTo>
                  <a:lnTo>
                    <a:pt x="8899" y="583"/>
                  </a:lnTo>
                  <a:lnTo>
                    <a:pt x="8918" y="597"/>
                  </a:lnTo>
                  <a:lnTo>
                    <a:pt x="8937" y="550"/>
                  </a:lnTo>
                  <a:lnTo>
                    <a:pt x="8954" y="537"/>
                  </a:lnTo>
                  <a:lnTo>
                    <a:pt x="8984" y="502"/>
                  </a:lnTo>
                  <a:lnTo>
                    <a:pt x="8991" y="487"/>
                  </a:lnTo>
                  <a:lnTo>
                    <a:pt x="8995" y="480"/>
                  </a:lnTo>
                  <a:lnTo>
                    <a:pt x="9006" y="481"/>
                  </a:lnTo>
                  <a:lnTo>
                    <a:pt x="9019" y="469"/>
                  </a:lnTo>
                  <a:lnTo>
                    <a:pt x="9024" y="450"/>
                  </a:lnTo>
                  <a:lnTo>
                    <a:pt x="9019" y="435"/>
                  </a:lnTo>
                  <a:lnTo>
                    <a:pt x="9005" y="431"/>
                  </a:lnTo>
                  <a:lnTo>
                    <a:pt x="9003" y="433"/>
                  </a:lnTo>
                  <a:lnTo>
                    <a:pt x="8993" y="430"/>
                  </a:lnTo>
                  <a:lnTo>
                    <a:pt x="8997" y="415"/>
                  </a:lnTo>
                  <a:lnTo>
                    <a:pt x="9002" y="411"/>
                  </a:lnTo>
                  <a:lnTo>
                    <a:pt x="8998" y="400"/>
                  </a:lnTo>
                  <a:lnTo>
                    <a:pt x="8982" y="373"/>
                  </a:lnTo>
                  <a:lnTo>
                    <a:pt x="8963" y="368"/>
                  </a:lnTo>
                  <a:lnTo>
                    <a:pt x="8953" y="370"/>
                  </a:lnTo>
                  <a:lnTo>
                    <a:pt x="8950" y="378"/>
                  </a:lnTo>
                  <a:lnTo>
                    <a:pt x="8936" y="382"/>
                  </a:lnTo>
                  <a:lnTo>
                    <a:pt x="8919" y="379"/>
                  </a:lnTo>
                  <a:lnTo>
                    <a:pt x="8897" y="325"/>
                  </a:lnTo>
                  <a:lnTo>
                    <a:pt x="8902" y="318"/>
                  </a:lnTo>
                  <a:lnTo>
                    <a:pt x="8897" y="309"/>
                  </a:lnTo>
                  <a:lnTo>
                    <a:pt x="8891" y="302"/>
                  </a:lnTo>
                  <a:lnTo>
                    <a:pt x="8882" y="303"/>
                  </a:lnTo>
                  <a:lnTo>
                    <a:pt x="8876" y="310"/>
                  </a:lnTo>
                  <a:lnTo>
                    <a:pt x="8851" y="306"/>
                  </a:lnTo>
                  <a:lnTo>
                    <a:pt x="8837" y="308"/>
                  </a:lnTo>
                  <a:lnTo>
                    <a:pt x="8829" y="303"/>
                  </a:lnTo>
                  <a:lnTo>
                    <a:pt x="8815" y="271"/>
                  </a:lnTo>
                  <a:lnTo>
                    <a:pt x="8813" y="264"/>
                  </a:lnTo>
                  <a:lnTo>
                    <a:pt x="8699" y="32"/>
                  </a:lnTo>
                  <a:lnTo>
                    <a:pt x="8627" y="1"/>
                  </a:lnTo>
                  <a:lnTo>
                    <a:pt x="8609" y="0"/>
                  </a:lnTo>
                  <a:lnTo>
                    <a:pt x="8594" y="4"/>
                  </a:lnTo>
                  <a:lnTo>
                    <a:pt x="8587" y="15"/>
                  </a:lnTo>
                  <a:lnTo>
                    <a:pt x="8585" y="28"/>
                  </a:lnTo>
                  <a:lnTo>
                    <a:pt x="8576" y="29"/>
                  </a:lnTo>
                  <a:lnTo>
                    <a:pt x="8555" y="43"/>
                  </a:lnTo>
                  <a:lnTo>
                    <a:pt x="8524" y="77"/>
                  </a:lnTo>
                  <a:lnTo>
                    <a:pt x="8512" y="81"/>
                  </a:lnTo>
                  <a:lnTo>
                    <a:pt x="8497" y="66"/>
                  </a:lnTo>
                  <a:lnTo>
                    <a:pt x="8496" y="42"/>
                  </a:lnTo>
                  <a:lnTo>
                    <a:pt x="8487" y="33"/>
                  </a:lnTo>
                  <a:lnTo>
                    <a:pt x="8478" y="33"/>
                  </a:lnTo>
                  <a:lnTo>
                    <a:pt x="8454" y="47"/>
                  </a:lnTo>
                  <a:lnTo>
                    <a:pt x="8425" y="244"/>
                  </a:lnTo>
                  <a:lnTo>
                    <a:pt x="8427" y="271"/>
                  </a:lnTo>
                  <a:lnTo>
                    <a:pt x="8438" y="285"/>
                  </a:lnTo>
                  <a:lnTo>
                    <a:pt x="8442" y="306"/>
                  </a:lnTo>
                  <a:lnTo>
                    <a:pt x="8438" y="320"/>
                  </a:lnTo>
                  <a:lnTo>
                    <a:pt x="8431" y="329"/>
                  </a:lnTo>
                  <a:lnTo>
                    <a:pt x="8425" y="347"/>
                  </a:lnTo>
                  <a:lnTo>
                    <a:pt x="8456" y="420"/>
                  </a:lnTo>
                  <a:lnTo>
                    <a:pt x="8450" y="447"/>
                  </a:lnTo>
                  <a:lnTo>
                    <a:pt x="8453" y="467"/>
                  </a:lnTo>
                  <a:lnTo>
                    <a:pt x="8430" y="508"/>
                  </a:lnTo>
                  <a:lnTo>
                    <a:pt x="8429" y="522"/>
                  </a:lnTo>
                  <a:lnTo>
                    <a:pt x="8442" y="546"/>
                  </a:lnTo>
                  <a:lnTo>
                    <a:pt x="8440" y="550"/>
                  </a:lnTo>
                  <a:lnTo>
                    <a:pt x="8424" y="552"/>
                  </a:lnTo>
                  <a:lnTo>
                    <a:pt x="8429" y="573"/>
                  </a:lnTo>
                  <a:lnTo>
                    <a:pt x="8427" y="584"/>
                  </a:lnTo>
                  <a:lnTo>
                    <a:pt x="8417" y="584"/>
                  </a:lnTo>
                  <a:lnTo>
                    <a:pt x="8405" y="580"/>
                  </a:lnTo>
                  <a:lnTo>
                    <a:pt x="8390" y="595"/>
                  </a:lnTo>
                  <a:lnTo>
                    <a:pt x="8384" y="606"/>
                  </a:lnTo>
                  <a:lnTo>
                    <a:pt x="8372" y="610"/>
                  </a:lnTo>
                  <a:lnTo>
                    <a:pt x="8361" y="608"/>
                  </a:lnTo>
                  <a:lnTo>
                    <a:pt x="8358" y="621"/>
                  </a:lnTo>
                  <a:lnTo>
                    <a:pt x="8345" y="623"/>
                  </a:lnTo>
                  <a:lnTo>
                    <a:pt x="8343" y="629"/>
                  </a:lnTo>
                  <a:lnTo>
                    <a:pt x="8355" y="642"/>
                  </a:lnTo>
                  <a:lnTo>
                    <a:pt x="8353" y="684"/>
                  </a:lnTo>
                  <a:lnTo>
                    <a:pt x="8082" y="795"/>
                  </a:lnTo>
                  <a:lnTo>
                    <a:pt x="7881" y="876"/>
                  </a:lnTo>
                  <a:lnTo>
                    <a:pt x="7877" y="870"/>
                  </a:lnTo>
                  <a:lnTo>
                    <a:pt x="7869" y="875"/>
                  </a:lnTo>
                  <a:lnTo>
                    <a:pt x="7854" y="886"/>
                  </a:lnTo>
                  <a:lnTo>
                    <a:pt x="7812" y="945"/>
                  </a:lnTo>
                  <a:lnTo>
                    <a:pt x="7771" y="1021"/>
                  </a:lnTo>
                  <a:lnTo>
                    <a:pt x="7766" y="1034"/>
                  </a:lnTo>
                  <a:lnTo>
                    <a:pt x="7771" y="1045"/>
                  </a:lnTo>
                  <a:lnTo>
                    <a:pt x="7767" y="1072"/>
                  </a:lnTo>
                  <a:lnTo>
                    <a:pt x="7758" y="1085"/>
                  </a:lnTo>
                  <a:lnTo>
                    <a:pt x="7713" y="1144"/>
                  </a:lnTo>
                  <a:lnTo>
                    <a:pt x="7710" y="1155"/>
                  </a:lnTo>
                  <a:lnTo>
                    <a:pt x="7721" y="1175"/>
                  </a:lnTo>
                  <a:lnTo>
                    <a:pt x="7725" y="1178"/>
                  </a:lnTo>
                  <a:lnTo>
                    <a:pt x="7738" y="1174"/>
                  </a:lnTo>
                  <a:lnTo>
                    <a:pt x="7751" y="1179"/>
                  </a:lnTo>
                  <a:lnTo>
                    <a:pt x="7752" y="1189"/>
                  </a:lnTo>
                  <a:lnTo>
                    <a:pt x="7747" y="1201"/>
                  </a:lnTo>
                  <a:lnTo>
                    <a:pt x="7754" y="1219"/>
                  </a:lnTo>
                  <a:lnTo>
                    <a:pt x="7768" y="1239"/>
                  </a:lnTo>
                  <a:lnTo>
                    <a:pt x="7770" y="1268"/>
                  </a:lnTo>
                  <a:lnTo>
                    <a:pt x="7738" y="1286"/>
                  </a:lnTo>
                  <a:lnTo>
                    <a:pt x="7698" y="1347"/>
                  </a:lnTo>
                  <a:lnTo>
                    <a:pt x="7661" y="1364"/>
                  </a:lnTo>
                  <a:lnTo>
                    <a:pt x="7583" y="1399"/>
                  </a:lnTo>
                  <a:lnTo>
                    <a:pt x="7552" y="1392"/>
                  </a:lnTo>
                  <a:lnTo>
                    <a:pt x="7527" y="1391"/>
                  </a:lnTo>
                  <a:lnTo>
                    <a:pt x="7484" y="1401"/>
                  </a:lnTo>
                  <a:lnTo>
                    <a:pt x="7440" y="1418"/>
                  </a:lnTo>
                  <a:lnTo>
                    <a:pt x="7395" y="1444"/>
                  </a:lnTo>
                  <a:lnTo>
                    <a:pt x="7374" y="1462"/>
                  </a:lnTo>
                  <a:lnTo>
                    <a:pt x="7369" y="1490"/>
                  </a:lnTo>
                  <a:lnTo>
                    <a:pt x="7371" y="1508"/>
                  </a:lnTo>
                  <a:lnTo>
                    <a:pt x="7416" y="1544"/>
                  </a:lnTo>
                  <a:lnTo>
                    <a:pt x="7422" y="1562"/>
                  </a:lnTo>
                  <a:lnTo>
                    <a:pt x="7419" y="1577"/>
                  </a:lnTo>
                  <a:lnTo>
                    <a:pt x="7407" y="1586"/>
                  </a:lnTo>
                  <a:lnTo>
                    <a:pt x="7400" y="1621"/>
                  </a:lnTo>
                  <a:lnTo>
                    <a:pt x="7341" y="1697"/>
                  </a:lnTo>
                  <a:lnTo>
                    <a:pt x="7320" y="1721"/>
                  </a:lnTo>
                  <a:lnTo>
                    <a:pt x="7286" y="1763"/>
                  </a:lnTo>
                  <a:lnTo>
                    <a:pt x="7280" y="1766"/>
                  </a:lnTo>
                  <a:lnTo>
                    <a:pt x="7273" y="1761"/>
                  </a:lnTo>
                  <a:lnTo>
                    <a:pt x="7269" y="1762"/>
                  </a:lnTo>
                  <a:lnTo>
                    <a:pt x="7261" y="1785"/>
                  </a:lnTo>
                  <a:lnTo>
                    <a:pt x="7235" y="1817"/>
                  </a:lnTo>
                  <a:lnTo>
                    <a:pt x="7221" y="1827"/>
                  </a:lnTo>
                  <a:lnTo>
                    <a:pt x="7146" y="1879"/>
                  </a:lnTo>
                  <a:lnTo>
                    <a:pt x="7113" y="1910"/>
                  </a:lnTo>
                  <a:lnTo>
                    <a:pt x="7098" y="1923"/>
                  </a:lnTo>
                  <a:lnTo>
                    <a:pt x="7059" y="1983"/>
                  </a:lnTo>
                  <a:lnTo>
                    <a:pt x="7044" y="1993"/>
                  </a:lnTo>
                  <a:lnTo>
                    <a:pt x="7031" y="1993"/>
                  </a:lnTo>
                  <a:lnTo>
                    <a:pt x="7004" y="1996"/>
                  </a:lnTo>
                  <a:lnTo>
                    <a:pt x="6988" y="2002"/>
                  </a:lnTo>
                  <a:lnTo>
                    <a:pt x="6954" y="2042"/>
                  </a:lnTo>
                  <a:lnTo>
                    <a:pt x="6938" y="2041"/>
                  </a:lnTo>
                  <a:lnTo>
                    <a:pt x="6906" y="2035"/>
                  </a:lnTo>
                  <a:lnTo>
                    <a:pt x="6897" y="2042"/>
                  </a:lnTo>
                  <a:lnTo>
                    <a:pt x="6886" y="2041"/>
                  </a:lnTo>
                  <a:lnTo>
                    <a:pt x="6892" y="2024"/>
                  </a:lnTo>
                  <a:lnTo>
                    <a:pt x="6884" y="2023"/>
                  </a:lnTo>
                  <a:lnTo>
                    <a:pt x="6860" y="2024"/>
                  </a:lnTo>
                  <a:lnTo>
                    <a:pt x="6807" y="2015"/>
                  </a:lnTo>
                  <a:lnTo>
                    <a:pt x="6795" y="2012"/>
                  </a:lnTo>
                  <a:lnTo>
                    <a:pt x="6772" y="2021"/>
                  </a:lnTo>
                  <a:lnTo>
                    <a:pt x="6771" y="2011"/>
                  </a:lnTo>
                  <a:lnTo>
                    <a:pt x="6771" y="2001"/>
                  </a:lnTo>
                  <a:lnTo>
                    <a:pt x="6790" y="1945"/>
                  </a:lnTo>
                  <a:lnTo>
                    <a:pt x="6798" y="1930"/>
                  </a:lnTo>
                  <a:lnTo>
                    <a:pt x="6791" y="1898"/>
                  </a:lnTo>
                  <a:lnTo>
                    <a:pt x="6797" y="1866"/>
                  </a:lnTo>
                  <a:lnTo>
                    <a:pt x="6821" y="1841"/>
                  </a:lnTo>
                  <a:lnTo>
                    <a:pt x="6817" y="1811"/>
                  </a:lnTo>
                  <a:lnTo>
                    <a:pt x="6820" y="1805"/>
                  </a:lnTo>
                  <a:lnTo>
                    <a:pt x="6820" y="1789"/>
                  </a:lnTo>
                  <a:lnTo>
                    <a:pt x="6834" y="1774"/>
                  </a:lnTo>
                  <a:lnTo>
                    <a:pt x="6842" y="1788"/>
                  </a:lnTo>
                  <a:lnTo>
                    <a:pt x="6849" y="1789"/>
                  </a:lnTo>
                  <a:lnTo>
                    <a:pt x="6857" y="1783"/>
                  </a:lnTo>
                  <a:lnTo>
                    <a:pt x="6862" y="1773"/>
                  </a:lnTo>
                  <a:lnTo>
                    <a:pt x="6862" y="1757"/>
                  </a:lnTo>
                  <a:lnTo>
                    <a:pt x="6852" y="1730"/>
                  </a:lnTo>
                  <a:lnTo>
                    <a:pt x="6852" y="1690"/>
                  </a:lnTo>
                  <a:lnTo>
                    <a:pt x="6838" y="1667"/>
                  </a:lnTo>
                  <a:lnTo>
                    <a:pt x="6823" y="1613"/>
                  </a:lnTo>
                  <a:lnTo>
                    <a:pt x="6756" y="1496"/>
                  </a:lnTo>
                  <a:lnTo>
                    <a:pt x="6707" y="1488"/>
                  </a:lnTo>
                  <a:lnTo>
                    <a:pt x="6689" y="1502"/>
                  </a:lnTo>
                  <a:lnTo>
                    <a:pt x="6669" y="1528"/>
                  </a:lnTo>
                  <a:lnTo>
                    <a:pt x="6624" y="1621"/>
                  </a:lnTo>
                  <a:lnTo>
                    <a:pt x="6618" y="1622"/>
                  </a:lnTo>
                  <a:lnTo>
                    <a:pt x="6613" y="1618"/>
                  </a:lnTo>
                  <a:lnTo>
                    <a:pt x="6588" y="1613"/>
                  </a:lnTo>
                  <a:lnTo>
                    <a:pt x="6581" y="1607"/>
                  </a:lnTo>
                  <a:lnTo>
                    <a:pt x="6572" y="1589"/>
                  </a:lnTo>
                  <a:lnTo>
                    <a:pt x="6572" y="1553"/>
                  </a:lnTo>
                  <a:lnTo>
                    <a:pt x="6580" y="1536"/>
                  </a:lnTo>
                  <a:lnTo>
                    <a:pt x="6606" y="1516"/>
                  </a:lnTo>
                  <a:lnTo>
                    <a:pt x="6611" y="1500"/>
                  </a:lnTo>
                  <a:lnTo>
                    <a:pt x="6610" y="1487"/>
                  </a:lnTo>
                  <a:lnTo>
                    <a:pt x="6612" y="1471"/>
                  </a:lnTo>
                  <a:lnTo>
                    <a:pt x="6623" y="1462"/>
                  </a:lnTo>
                  <a:lnTo>
                    <a:pt x="6632" y="1433"/>
                  </a:lnTo>
                  <a:lnTo>
                    <a:pt x="6624" y="1378"/>
                  </a:lnTo>
                  <a:lnTo>
                    <a:pt x="6612" y="1350"/>
                  </a:lnTo>
                  <a:lnTo>
                    <a:pt x="6601" y="1336"/>
                  </a:lnTo>
                  <a:lnTo>
                    <a:pt x="6580" y="1317"/>
                  </a:lnTo>
                  <a:lnTo>
                    <a:pt x="6574" y="1308"/>
                  </a:lnTo>
                  <a:lnTo>
                    <a:pt x="6576" y="1294"/>
                  </a:lnTo>
                  <a:lnTo>
                    <a:pt x="6595" y="1285"/>
                  </a:lnTo>
                  <a:lnTo>
                    <a:pt x="6597" y="1278"/>
                  </a:lnTo>
                  <a:lnTo>
                    <a:pt x="6569" y="1242"/>
                  </a:lnTo>
                  <a:lnTo>
                    <a:pt x="6547" y="1235"/>
                  </a:lnTo>
                  <a:lnTo>
                    <a:pt x="6488" y="1221"/>
                  </a:lnTo>
                  <a:lnTo>
                    <a:pt x="6445" y="1219"/>
                  </a:lnTo>
                  <a:lnTo>
                    <a:pt x="6429" y="1203"/>
                  </a:lnTo>
                  <a:lnTo>
                    <a:pt x="6395" y="1201"/>
                  </a:lnTo>
                  <a:lnTo>
                    <a:pt x="6363" y="1197"/>
                  </a:lnTo>
                  <a:lnTo>
                    <a:pt x="6337" y="1184"/>
                  </a:lnTo>
                  <a:lnTo>
                    <a:pt x="6326" y="1198"/>
                  </a:lnTo>
                  <a:lnTo>
                    <a:pt x="6309" y="1207"/>
                  </a:lnTo>
                  <a:lnTo>
                    <a:pt x="6297" y="1240"/>
                  </a:lnTo>
                  <a:lnTo>
                    <a:pt x="6299" y="1265"/>
                  </a:lnTo>
                  <a:lnTo>
                    <a:pt x="6304" y="1273"/>
                  </a:lnTo>
                  <a:lnTo>
                    <a:pt x="6313" y="1275"/>
                  </a:lnTo>
                  <a:lnTo>
                    <a:pt x="6316" y="1284"/>
                  </a:lnTo>
                  <a:lnTo>
                    <a:pt x="6310" y="1288"/>
                  </a:lnTo>
                  <a:lnTo>
                    <a:pt x="6297" y="1296"/>
                  </a:lnTo>
                  <a:lnTo>
                    <a:pt x="6288" y="1303"/>
                  </a:lnTo>
                  <a:lnTo>
                    <a:pt x="6277" y="1323"/>
                  </a:lnTo>
                  <a:lnTo>
                    <a:pt x="6270" y="1346"/>
                  </a:lnTo>
                  <a:lnTo>
                    <a:pt x="6276" y="1369"/>
                  </a:lnTo>
                  <a:lnTo>
                    <a:pt x="6283" y="1392"/>
                  </a:lnTo>
                  <a:lnTo>
                    <a:pt x="6274" y="1421"/>
                  </a:lnTo>
                  <a:lnTo>
                    <a:pt x="6255" y="1432"/>
                  </a:lnTo>
                  <a:lnTo>
                    <a:pt x="6248" y="1414"/>
                  </a:lnTo>
                  <a:lnTo>
                    <a:pt x="6255" y="1391"/>
                  </a:lnTo>
                  <a:lnTo>
                    <a:pt x="6243" y="1369"/>
                  </a:lnTo>
                  <a:lnTo>
                    <a:pt x="6245" y="1357"/>
                  </a:lnTo>
                  <a:lnTo>
                    <a:pt x="6242" y="1352"/>
                  </a:lnTo>
                  <a:lnTo>
                    <a:pt x="6233" y="1358"/>
                  </a:lnTo>
                  <a:lnTo>
                    <a:pt x="6226" y="1376"/>
                  </a:lnTo>
                  <a:lnTo>
                    <a:pt x="6225" y="1399"/>
                  </a:lnTo>
                  <a:lnTo>
                    <a:pt x="6220" y="1412"/>
                  </a:lnTo>
                  <a:lnTo>
                    <a:pt x="6210" y="1412"/>
                  </a:lnTo>
                  <a:lnTo>
                    <a:pt x="6190" y="1433"/>
                  </a:lnTo>
                  <a:lnTo>
                    <a:pt x="6184" y="1450"/>
                  </a:lnTo>
                  <a:lnTo>
                    <a:pt x="6183" y="1462"/>
                  </a:lnTo>
                  <a:lnTo>
                    <a:pt x="6170" y="1486"/>
                  </a:lnTo>
                  <a:lnTo>
                    <a:pt x="6172" y="1521"/>
                  </a:lnTo>
                  <a:lnTo>
                    <a:pt x="6177" y="1561"/>
                  </a:lnTo>
                  <a:lnTo>
                    <a:pt x="6176" y="1584"/>
                  </a:lnTo>
                  <a:lnTo>
                    <a:pt x="6168" y="1614"/>
                  </a:lnTo>
                  <a:lnTo>
                    <a:pt x="6158" y="1634"/>
                  </a:lnTo>
                  <a:lnTo>
                    <a:pt x="6162" y="1652"/>
                  </a:lnTo>
                  <a:lnTo>
                    <a:pt x="6186" y="1699"/>
                  </a:lnTo>
                  <a:lnTo>
                    <a:pt x="6180" y="1730"/>
                  </a:lnTo>
                  <a:lnTo>
                    <a:pt x="6195" y="1753"/>
                  </a:lnTo>
                  <a:lnTo>
                    <a:pt x="6237" y="1814"/>
                  </a:lnTo>
                  <a:lnTo>
                    <a:pt x="6268" y="1865"/>
                  </a:lnTo>
                  <a:lnTo>
                    <a:pt x="6274" y="1909"/>
                  </a:lnTo>
                  <a:lnTo>
                    <a:pt x="6285" y="1918"/>
                  </a:lnTo>
                  <a:lnTo>
                    <a:pt x="6286" y="1925"/>
                  </a:lnTo>
                  <a:lnTo>
                    <a:pt x="6280" y="1934"/>
                  </a:lnTo>
                  <a:lnTo>
                    <a:pt x="6281" y="1980"/>
                  </a:lnTo>
                  <a:lnTo>
                    <a:pt x="6278" y="2016"/>
                  </a:lnTo>
                  <a:lnTo>
                    <a:pt x="6269" y="2050"/>
                  </a:lnTo>
                  <a:lnTo>
                    <a:pt x="6252" y="2118"/>
                  </a:lnTo>
                  <a:lnTo>
                    <a:pt x="6231" y="2141"/>
                  </a:lnTo>
                  <a:lnTo>
                    <a:pt x="6223" y="2151"/>
                  </a:lnTo>
                  <a:lnTo>
                    <a:pt x="6214" y="2162"/>
                  </a:lnTo>
                  <a:lnTo>
                    <a:pt x="6190" y="2175"/>
                  </a:lnTo>
                  <a:lnTo>
                    <a:pt x="6177" y="2185"/>
                  </a:lnTo>
                  <a:lnTo>
                    <a:pt x="6146" y="2195"/>
                  </a:lnTo>
                  <a:lnTo>
                    <a:pt x="6122" y="2180"/>
                  </a:lnTo>
                  <a:lnTo>
                    <a:pt x="6111" y="2176"/>
                  </a:lnTo>
                  <a:lnTo>
                    <a:pt x="6103" y="2164"/>
                  </a:lnTo>
                  <a:lnTo>
                    <a:pt x="6087" y="2118"/>
                  </a:lnTo>
                  <a:lnTo>
                    <a:pt x="6077" y="2105"/>
                  </a:lnTo>
                  <a:lnTo>
                    <a:pt x="6059" y="2091"/>
                  </a:lnTo>
                  <a:lnTo>
                    <a:pt x="6040" y="2062"/>
                  </a:lnTo>
                  <a:lnTo>
                    <a:pt x="6034" y="2021"/>
                  </a:lnTo>
                  <a:lnTo>
                    <a:pt x="6028" y="1999"/>
                  </a:lnTo>
                  <a:lnTo>
                    <a:pt x="6029" y="1989"/>
                  </a:lnTo>
                  <a:lnTo>
                    <a:pt x="6025" y="1978"/>
                  </a:lnTo>
                  <a:lnTo>
                    <a:pt x="6028" y="1966"/>
                  </a:lnTo>
                  <a:lnTo>
                    <a:pt x="5998" y="1917"/>
                  </a:lnTo>
                  <a:lnTo>
                    <a:pt x="5976" y="1835"/>
                  </a:lnTo>
                  <a:lnTo>
                    <a:pt x="5985" y="1779"/>
                  </a:lnTo>
                  <a:lnTo>
                    <a:pt x="5992" y="1765"/>
                  </a:lnTo>
                  <a:lnTo>
                    <a:pt x="5982" y="1712"/>
                  </a:lnTo>
                  <a:lnTo>
                    <a:pt x="5972" y="1682"/>
                  </a:lnTo>
                  <a:lnTo>
                    <a:pt x="5974" y="1668"/>
                  </a:lnTo>
                  <a:lnTo>
                    <a:pt x="5991" y="1644"/>
                  </a:lnTo>
                  <a:lnTo>
                    <a:pt x="5991" y="1616"/>
                  </a:lnTo>
                  <a:lnTo>
                    <a:pt x="5984" y="1576"/>
                  </a:lnTo>
                  <a:lnTo>
                    <a:pt x="5998" y="1527"/>
                  </a:lnTo>
                  <a:lnTo>
                    <a:pt x="5995" y="1516"/>
                  </a:lnTo>
                  <a:lnTo>
                    <a:pt x="5999" y="1496"/>
                  </a:lnTo>
                  <a:lnTo>
                    <a:pt x="6007" y="1479"/>
                  </a:lnTo>
                  <a:lnTo>
                    <a:pt x="6022" y="1420"/>
                  </a:lnTo>
                  <a:lnTo>
                    <a:pt x="6022" y="1392"/>
                  </a:lnTo>
                  <a:lnTo>
                    <a:pt x="6016" y="1385"/>
                  </a:lnTo>
                  <a:lnTo>
                    <a:pt x="6006" y="1387"/>
                  </a:lnTo>
                  <a:lnTo>
                    <a:pt x="6001" y="1394"/>
                  </a:lnTo>
                  <a:lnTo>
                    <a:pt x="5998" y="1408"/>
                  </a:lnTo>
                  <a:lnTo>
                    <a:pt x="5990" y="1416"/>
                  </a:lnTo>
                  <a:lnTo>
                    <a:pt x="5989" y="1428"/>
                  </a:lnTo>
                  <a:lnTo>
                    <a:pt x="5992" y="1443"/>
                  </a:lnTo>
                  <a:lnTo>
                    <a:pt x="5989" y="1458"/>
                  </a:lnTo>
                  <a:lnTo>
                    <a:pt x="5979" y="1471"/>
                  </a:lnTo>
                  <a:lnTo>
                    <a:pt x="5977" y="1484"/>
                  </a:lnTo>
                  <a:lnTo>
                    <a:pt x="5963" y="1492"/>
                  </a:lnTo>
                  <a:lnTo>
                    <a:pt x="5939" y="1519"/>
                  </a:lnTo>
                  <a:lnTo>
                    <a:pt x="5918" y="1571"/>
                  </a:lnTo>
                  <a:lnTo>
                    <a:pt x="5897" y="1587"/>
                  </a:lnTo>
                  <a:lnTo>
                    <a:pt x="5890" y="1582"/>
                  </a:lnTo>
                  <a:lnTo>
                    <a:pt x="5890" y="1568"/>
                  </a:lnTo>
                  <a:lnTo>
                    <a:pt x="5895" y="1539"/>
                  </a:lnTo>
                  <a:lnTo>
                    <a:pt x="5908" y="1492"/>
                  </a:lnTo>
                  <a:lnTo>
                    <a:pt x="5936" y="1455"/>
                  </a:lnTo>
                  <a:lnTo>
                    <a:pt x="5940" y="1451"/>
                  </a:lnTo>
                  <a:lnTo>
                    <a:pt x="5943" y="1442"/>
                  </a:lnTo>
                  <a:lnTo>
                    <a:pt x="5939" y="1419"/>
                  </a:lnTo>
                  <a:lnTo>
                    <a:pt x="5957" y="1381"/>
                  </a:lnTo>
                  <a:lnTo>
                    <a:pt x="5963" y="1361"/>
                  </a:lnTo>
                  <a:lnTo>
                    <a:pt x="5969" y="1327"/>
                  </a:lnTo>
                  <a:lnTo>
                    <a:pt x="5983" y="1294"/>
                  </a:lnTo>
                  <a:lnTo>
                    <a:pt x="5983" y="1261"/>
                  </a:lnTo>
                  <a:lnTo>
                    <a:pt x="5988" y="1258"/>
                  </a:lnTo>
                  <a:lnTo>
                    <a:pt x="5995" y="1280"/>
                  </a:lnTo>
                  <a:lnTo>
                    <a:pt x="6009" y="1291"/>
                  </a:lnTo>
                  <a:lnTo>
                    <a:pt x="6016" y="1278"/>
                  </a:lnTo>
                  <a:lnTo>
                    <a:pt x="6024" y="1252"/>
                  </a:lnTo>
                  <a:lnTo>
                    <a:pt x="6049" y="1247"/>
                  </a:lnTo>
                  <a:lnTo>
                    <a:pt x="6054" y="1261"/>
                  </a:lnTo>
                  <a:lnTo>
                    <a:pt x="6036" y="1291"/>
                  </a:lnTo>
                  <a:lnTo>
                    <a:pt x="6042" y="1298"/>
                  </a:lnTo>
                  <a:lnTo>
                    <a:pt x="6050" y="1300"/>
                  </a:lnTo>
                  <a:lnTo>
                    <a:pt x="6092" y="1251"/>
                  </a:lnTo>
                  <a:lnTo>
                    <a:pt x="6098" y="1239"/>
                  </a:lnTo>
                  <a:lnTo>
                    <a:pt x="6097" y="1220"/>
                  </a:lnTo>
                  <a:lnTo>
                    <a:pt x="6120" y="1211"/>
                  </a:lnTo>
                  <a:lnTo>
                    <a:pt x="6142" y="1212"/>
                  </a:lnTo>
                  <a:lnTo>
                    <a:pt x="6149" y="1209"/>
                  </a:lnTo>
                  <a:lnTo>
                    <a:pt x="6155" y="1200"/>
                  </a:lnTo>
                  <a:lnTo>
                    <a:pt x="6169" y="1190"/>
                  </a:lnTo>
                  <a:lnTo>
                    <a:pt x="6178" y="1188"/>
                  </a:lnTo>
                  <a:lnTo>
                    <a:pt x="6213" y="1154"/>
                  </a:lnTo>
                  <a:lnTo>
                    <a:pt x="6227" y="1157"/>
                  </a:lnTo>
                  <a:lnTo>
                    <a:pt x="6238" y="1153"/>
                  </a:lnTo>
                  <a:lnTo>
                    <a:pt x="6297" y="1152"/>
                  </a:lnTo>
                  <a:lnTo>
                    <a:pt x="6324" y="1169"/>
                  </a:lnTo>
                  <a:lnTo>
                    <a:pt x="6333" y="1172"/>
                  </a:lnTo>
                  <a:lnTo>
                    <a:pt x="6338" y="1163"/>
                  </a:lnTo>
                  <a:lnTo>
                    <a:pt x="6330" y="1143"/>
                  </a:lnTo>
                  <a:lnTo>
                    <a:pt x="6337" y="1135"/>
                  </a:lnTo>
                  <a:lnTo>
                    <a:pt x="6362" y="1139"/>
                  </a:lnTo>
                  <a:lnTo>
                    <a:pt x="6398" y="1125"/>
                  </a:lnTo>
                  <a:lnTo>
                    <a:pt x="6412" y="1123"/>
                  </a:lnTo>
                  <a:lnTo>
                    <a:pt x="6429" y="1128"/>
                  </a:lnTo>
                  <a:lnTo>
                    <a:pt x="6449" y="1112"/>
                  </a:lnTo>
                  <a:lnTo>
                    <a:pt x="6456" y="1111"/>
                  </a:lnTo>
                  <a:lnTo>
                    <a:pt x="6459" y="1117"/>
                  </a:lnTo>
                  <a:lnTo>
                    <a:pt x="6474" y="1119"/>
                  </a:lnTo>
                  <a:lnTo>
                    <a:pt x="6495" y="1114"/>
                  </a:lnTo>
                  <a:lnTo>
                    <a:pt x="6507" y="1098"/>
                  </a:lnTo>
                  <a:lnTo>
                    <a:pt x="6504" y="1085"/>
                  </a:lnTo>
                  <a:lnTo>
                    <a:pt x="6496" y="1079"/>
                  </a:lnTo>
                  <a:lnTo>
                    <a:pt x="6484" y="1079"/>
                  </a:lnTo>
                  <a:lnTo>
                    <a:pt x="6451" y="1094"/>
                  </a:lnTo>
                  <a:lnTo>
                    <a:pt x="6414" y="1083"/>
                  </a:lnTo>
                  <a:lnTo>
                    <a:pt x="6399" y="1072"/>
                  </a:lnTo>
                  <a:lnTo>
                    <a:pt x="6376" y="1039"/>
                  </a:lnTo>
                  <a:lnTo>
                    <a:pt x="6355" y="1029"/>
                  </a:lnTo>
                  <a:lnTo>
                    <a:pt x="6312" y="1040"/>
                  </a:lnTo>
                  <a:lnTo>
                    <a:pt x="6301" y="1047"/>
                  </a:lnTo>
                  <a:lnTo>
                    <a:pt x="6279" y="1048"/>
                  </a:lnTo>
                  <a:lnTo>
                    <a:pt x="6274" y="1055"/>
                  </a:lnTo>
                  <a:lnTo>
                    <a:pt x="6263" y="1053"/>
                  </a:lnTo>
                  <a:lnTo>
                    <a:pt x="6239" y="1022"/>
                  </a:lnTo>
                  <a:lnTo>
                    <a:pt x="6238" y="1010"/>
                  </a:lnTo>
                  <a:lnTo>
                    <a:pt x="6246" y="990"/>
                  </a:lnTo>
                  <a:lnTo>
                    <a:pt x="6238" y="983"/>
                  </a:lnTo>
                  <a:lnTo>
                    <a:pt x="6222" y="989"/>
                  </a:lnTo>
                  <a:lnTo>
                    <a:pt x="6189" y="1016"/>
                  </a:lnTo>
                  <a:lnTo>
                    <a:pt x="6056" y="1070"/>
                  </a:lnTo>
                  <a:lnTo>
                    <a:pt x="6017" y="1107"/>
                  </a:lnTo>
                  <a:lnTo>
                    <a:pt x="6012" y="1123"/>
                  </a:lnTo>
                  <a:lnTo>
                    <a:pt x="6004" y="1130"/>
                  </a:lnTo>
                  <a:lnTo>
                    <a:pt x="6001" y="1123"/>
                  </a:lnTo>
                  <a:lnTo>
                    <a:pt x="5989" y="1120"/>
                  </a:lnTo>
                  <a:lnTo>
                    <a:pt x="5983" y="1124"/>
                  </a:lnTo>
                  <a:lnTo>
                    <a:pt x="5971" y="1123"/>
                  </a:lnTo>
                  <a:lnTo>
                    <a:pt x="5956" y="1119"/>
                  </a:lnTo>
                  <a:lnTo>
                    <a:pt x="5936" y="1119"/>
                  </a:lnTo>
                  <a:lnTo>
                    <a:pt x="5899" y="1131"/>
                  </a:lnTo>
                  <a:lnTo>
                    <a:pt x="5845" y="1084"/>
                  </a:lnTo>
                  <a:lnTo>
                    <a:pt x="5780" y="1065"/>
                  </a:lnTo>
                  <a:lnTo>
                    <a:pt x="5768" y="1073"/>
                  </a:lnTo>
                  <a:lnTo>
                    <a:pt x="5748" y="1074"/>
                  </a:lnTo>
                  <a:lnTo>
                    <a:pt x="5724" y="1099"/>
                  </a:lnTo>
                  <a:lnTo>
                    <a:pt x="5720" y="1113"/>
                  </a:lnTo>
                  <a:lnTo>
                    <a:pt x="5712" y="1092"/>
                  </a:lnTo>
                  <a:lnTo>
                    <a:pt x="5714" y="1059"/>
                  </a:lnTo>
                  <a:lnTo>
                    <a:pt x="5720" y="1047"/>
                  </a:lnTo>
                  <a:lnTo>
                    <a:pt x="5734" y="1032"/>
                  </a:lnTo>
                  <a:lnTo>
                    <a:pt x="5761" y="989"/>
                  </a:lnTo>
                  <a:lnTo>
                    <a:pt x="5768" y="968"/>
                  </a:lnTo>
                  <a:lnTo>
                    <a:pt x="5774" y="966"/>
                  </a:lnTo>
                  <a:lnTo>
                    <a:pt x="5797" y="944"/>
                  </a:lnTo>
                  <a:lnTo>
                    <a:pt x="5794" y="941"/>
                  </a:lnTo>
                  <a:lnTo>
                    <a:pt x="5783" y="937"/>
                  </a:lnTo>
                  <a:lnTo>
                    <a:pt x="5737" y="953"/>
                  </a:lnTo>
                  <a:lnTo>
                    <a:pt x="5712" y="970"/>
                  </a:lnTo>
                  <a:lnTo>
                    <a:pt x="5679" y="1021"/>
                  </a:lnTo>
                  <a:lnTo>
                    <a:pt x="5663" y="1029"/>
                  </a:lnTo>
                  <a:lnTo>
                    <a:pt x="5620" y="1085"/>
                  </a:lnTo>
                  <a:lnTo>
                    <a:pt x="5583" y="1112"/>
                  </a:lnTo>
                  <a:lnTo>
                    <a:pt x="5527" y="1143"/>
                  </a:lnTo>
                  <a:lnTo>
                    <a:pt x="5514" y="1147"/>
                  </a:lnTo>
                  <a:lnTo>
                    <a:pt x="5508" y="1164"/>
                  </a:lnTo>
                  <a:lnTo>
                    <a:pt x="5479" y="1187"/>
                  </a:lnTo>
                  <a:lnTo>
                    <a:pt x="5464" y="1201"/>
                  </a:lnTo>
                  <a:lnTo>
                    <a:pt x="5435" y="1216"/>
                  </a:lnTo>
                  <a:lnTo>
                    <a:pt x="5418" y="1221"/>
                  </a:lnTo>
                  <a:lnTo>
                    <a:pt x="5397" y="1207"/>
                  </a:lnTo>
                  <a:lnTo>
                    <a:pt x="5381" y="1208"/>
                  </a:lnTo>
                  <a:lnTo>
                    <a:pt x="5354" y="1225"/>
                  </a:lnTo>
                  <a:lnTo>
                    <a:pt x="5356" y="1195"/>
                  </a:lnTo>
                  <a:lnTo>
                    <a:pt x="5358" y="1185"/>
                  </a:lnTo>
                  <a:lnTo>
                    <a:pt x="5363" y="1172"/>
                  </a:lnTo>
                  <a:lnTo>
                    <a:pt x="5360" y="1154"/>
                  </a:lnTo>
                  <a:lnTo>
                    <a:pt x="5353" y="1147"/>
                  </a:lnTo>
                  <a:lnTo>
                    <a:pt x="5340" y="1152"/>
                  </a:lnTo>
                  <a:lnTo>
                    <a:pt x="5269" y="1200"/>
                  </a:lnTo>
                  <a:lnTo>
                    <a:pt x="5230" y="1232"/>
                  </a:lnTo>
                  <a:lnTo>
                    <a:pt x="5204" y="1238"/>
                  </a:lnTo>
                  <a:lnTo>
                    <a:pt x="5183" y="1238"/>
                  </a:lnTo>
                  <a:lnTo>
                    <a:pt x="5164" y="1230"/>
                  </a:lnTo>
                  <a:lnTo>
                    <a:pt x="5256" y="1121"/>
                  </a:lnTo>
                  <a:lnTo>
                    <a:pt x="5317" y="1031"/>
                  </a:lnTo>
                  <a:lnTo>
                    <a:pt x="5334" y="1012"/>
                  </a:lnTo>
                  <a:lnTo>
                    <a:pt x="5376" y="986"/>
                  </a:lnTo>
                  <a:lnTo>
                    <a:pt x="5397" y="962"/>
                  </a:lnTo>
                  <a:lnTo>
                    <a:pt x="5415" y="950"/>
                  </a:lnTo>
                  <a:lnTo>
                    <a:pt x="5441" y="937"/>
                  </a:lnTo>
                  <a:lnTo>
                    <a:pt x="5487" y="902"/>
                  </a:lnTo>
                  <a:lnTo>
                    <a:pt x="5507" y="879"/>
                  </a:lnTo>
                  <a:lnTo>
                    <a:pt x="5469" y="885"/>
                  </a:lnTo>
                  <a:lnTo>
                    <a:pt x="5452" y="897"/>
                  </a:lnTo>
                  <a:lnTo>
                    <a:pt x="5428" y="884"/>
                  </a:lnTo>
                  <a:lnTo>
                    <a:pt x="5415" y="878"/>
                  </a:lnTo>
                  <a:lnTo>
                    <a:pt x="5402" y="878"/>
                  </a:lnTo>
                  <a:lnTo>
                    <a:pt x="5314" y="892"/>
                  </a:lnTo>
                  <a:lnTo>
                    <a:pt x="5296" y="876"/>
                  </a:lnTo>
                  <a:lnTo>
                    <a:pt x="5287" y="872"/>
                  </a:lnTo>
                  <a:lnTo>
                    <a:pt x="5236" y="918"/>
                  </a:lnTo>
                  <a:lnTo>
                    <a:pt x="5214" y="927"/>
                  </a:lnTo>
                  <a:lnTo>
                    <a:pt x="5192" y="930"/>
                  </a:lnTo>
                  <a:lnTo>
                    <a:pt x="5174" y="920"/>
                  </a:lnTo>
                  <a:lnTo>
                    <a:pt x="5162" y="908"/>
                  </a:lnTo>
                  <a:lnTo>
                    <a:pt x="5127" y="903"/>
                  </a:lnTo>
                  <a:lnTo>
                    <a:pt x="5112" y="885"/>
                  </a:lnTo>
                  <a:lnTo>
                    <a:pt x="5096" y="881"/>
                  </a:lnTo>
                  <a:lnTo>
                    <a:pt x="5087" y="889"/>
                  </a:lnTo>
                  <a:lnTo>
                    <a:pt x="5074" y="912"/>
                  </a:lnTo>
                  <a:lnTo>
                    <a:pt x="5056" y="906"/>
                  </a:lnTo>
                  <a:lnTo>
                    <a:pt x="5044" y="878"/>
                  </a:lnTo>
                  <a:lnTo>
                    <a:pt x="5035" y="872"/>
                  </a:lnTo>
                  <a:lnTo>
                    <a:pt x="5030" y="875"/>
                  </a:lnTo>
                  <a:lnTo>
                    <a:pt x="5016" y="866"/>
                  </a:lnTo>
                  <a:lnTo>
                    <a:pt x="5019" y="854"/>
                  </a:lnTo>
                  <a:lnTo>
                    <a:pt x="5010" y="855"/>
                  </a:lnTo>
                  <a:lnTo>
                    <a:pt x="4966" y="847"/>
                  </a:lnTo>
                  <a:lnTo>
                    <a:pt x="4902" y="862"/>
                  </a:lnTo>
                  <a:lnTo>
                    <a:pt x="4891" y="879"/>
                  </a:lnTo>
                  <a:lnTo>
                    <a:pt x="4847" y="887"/>
                  </a:lnTo>
                  <a:lnTo>
                    <a:pt x="4847" y="879"/>
                  </a:lnTo>
                  <a:lnTo>
                    <a:pt x="4839" y="868"/>
                  </a:lnTo>
                  <a:lnTo>
                    <a:pt x="4810" y="869"/>
                  </a:lnTo>
                  <a:lnTo>
                    <a:pt x="4786" y="875"/>
                  </a:lnTo>
                  <a:lnTo>
                    <a:pt x="4773" y="866"/>
                  </a:lnTo>
                  <a:lnTo>
                    <a:pt x="4750" y="864"/>
                  </a:lnTo>
                  <a:lnTo>
                    <a:pt x="4737" y="869"/>
                  </a:lnTo>
                  <a:lnTo>
                    <a:pt x="4703" y="850"/>
                  </a:lnTo>
                  <a:lnTo>
                    <a:pt x="4700" y="821"/>
                  </a:lnTo>
                  <a:lnTo>
                    <a:pt x="4685" y="789"/>
                  </a:lnTo>
                  <a:lnTo>
                    <a:pt x="4675" y="741"/>
                  </a:lnTo>
                  <a:lnTo>
                    <a:pt x="4644" y="733"/>
                  </a:lnTo>
                  <a:lnTo>
                    <a:pt x="4620" y="736"/>
                  </a:lnTo>
                  <a:lnTo>
                    <a:pt x="4621" y="767"/>
                  </a:lnTo>
                  <a:lnTo>
                    <a:pt x="4627" y="818"/>
                  </a:lnTo>
                  <a:lnTo>
                    <a:pt x="4327" y="861"/>
                  </a:lnTo>
                  <a:lnTo>
                    <a:pt x="3829" y="919"/>
                  </a:lnTo>
                  <a:lnTo>
                    <a:pt x="3317" y="954"/>
                  </a:lnTo>
                  <a:lnTo>
                    <a:pt x="2603" y="980"/>
                  </a:lnTo>
                  <a:lnTo>
                    <a:pt x="2142" y="970"/>
                  </a:lnTo>
                  <a:lnTo>
                    <a:pt x="1693" y="958"/>
                  </a:lnTo>
                  <a:lnTo>
                    <a:pt x="1524" y="953"/>
                  </a:lnTo>
                  <a:lnTo>
                    <a:pt x="1381" y="937"/>
                  </a:lnTo>
                  <a:lnTo>
                    <a:pt x="1379" y="937"/>
                  </a:lnTo>
                  <a:lnTo>
                    <a:pt x="1005" y="905"/>
                  </a:lnTo>
                  <a:lnTo>
                    <a:pt x="778" y="880"/>
                  </a:lnTo>
                  <a:lnTo>
                    <a:pt x="536" y="850"/>
                  </a:lnTo>
                  <a:lnTo>
                    <a:pt x="544" y="889"/>
                  </a:lnTo>
                  <a:lnTo>
                    <a:pt x="548" y="908"/>
                  </a:lnTo>
                  <a:lnTo>
                    <a:pt x="567" y="908"/>
                  </a:lnTo>
                  <a:lnTo>
                    <a:pt x="572" y="937"/>
                  </a:lnTo>
                  <a:lnTo>
                    <a:pt x="562" y="967"/>
                  </a:lnTo>
                  <a:lnTo>
                    <a:pt x="550" y="966"/>
                  </a:lnTo>
                  <a:lnTo>
                    <a:pt x="544" y="970"/>
                  </a:lnTo>
                  <a:lnTo>
                    <a:pt x="546" y="980"/>
                  </a:lnTo>
                  <a:lnTo>
                    <a:pt x="578" y="1038"/>
                  </a:lnTo>
                  <a:lnTo>
                    <a:pt x="597" y="1079"/>
                  </a:lnTo>
                  <a:lnTo>
                    <a:pt x="596" y="1089"/>
                  </a:lnTo>
                  <a:lnTo>
                    <a:pt x="572" y="1123"/>
                  </a:lnTo>
                  <a:lnTo>
                    <a:pt x="567" y="1147"/>
                  </a:lnTo>
                  <a:lnTo>
                    <a:pt x="558" y="1159"/>
                  </a:lnTo>
                  <a:lnTo>
                    <a:pt x="551" y="1210"/>
                  </a:lnTo>
                  <a:lnTo>
                    <a:pt x="534" y="1224"/>
                  </a:lnTo>
                  <a:lnTo>
                    <a:pt x="522" y="1217"/>
                  </a:lnTo>
                  <a:lnTo>
                    <a:pt x="520" y="1207"/>
                  </a:lnTo>
                  <a:lnTo>
                    <a:pt x="524" y="1199"/>
                  </a:lnTo>
                  <a:lnTo>
                    <a:pt x="524" y="1187"/>
                  </a:lnTo>
                  <a:lnTo>
                    <a:pt x="520" y="1177"/>
                  </a:lnTo>
                  <a:lnTo>
                    <a:pt x="517" y="1158"/>
                  </a:lnTo>
                  <a:lnTo>
                    <a:pt x="522" y="1134"/>
                  </a:lnTo>
                  <a:lnTo>
                    <a:pt x="537" y="1119"/>
                  </a:lnTo>
                  <a:lnTo>
                    <a:pt x="539" y="1106"/>
                  </a:lnTo>
                  <a:lnTo>
                    <a:pt x="527" y="1053"/>
                  </a:lnTo>
                  <a:lnTo>
                    <a:pt x="517" y="1042"/>
                  </a:lnTo>
                  <a:lnTo>
                    <a:pt x="507" y="1038"/>
                  </a:lnTo>
                  <a:lnTo>
                    <a:pt x="484" y="1041"/>
                  </a:lnTo>
                  <a:lnTo>
                    <a:pt x="457" y="1028"/>
                  </a:lnTo>
                  <a:lnTo>
                    <a:pt x="411" y="1021"/>
                  </a:lnTo>
                  <a:lnTo>
                    <a:pt x="350" y="998"/>
                  </a:lnTo>
                  <a:lnTo>
                    <a:pt x="229" y="936"/>
                  </a:lnTo>
                  <a:lnTo>
                    <a:pt x="228" y="969"/>
                  </a:lnTo>
                  <a:lnTo>
                    <a:pt x="225" y="992"/>
                  </a:lnTo>
                  <a:lnTo>
                    <a:pt x="228" y="1033"/>
                  </a:lnTo>
                  <a:lnTo>
                    <a:pt x="257" y="1092"/>
                  </a:lnTo>
                  <a:lnTo>
                    <a:pt x="254" y="1111"/>
                  </a:lnTo>
                  <a:lnTo>
                    <a:pt x="258" y="1158"/>
                  </a:lnTo>
                  <a:lnTo>
                    <a:pt x="261" y="1177"/>
                  </a:lnTo>
                  <a:lnTo>
                    <a:pt x="268" y="1197"/>
                  </a:lnTo>
                  <a:lnTo>
                    <a:pt x="265" y="1223"/>
                  </a:lnTo>
                  <a:lnTo>
                    <a:pt x="268" y="1239"/>
                  </a:lnTo>
                  <a:lnTo>
                    <a:pt x="271" y="1263"/>
                  </a:lnTo>
                  <a:lnTo>
                    <a:pt x="286" y="1251"/>
                  </a:lnTo>
                  <a:lnTo>
                    <a:pt x="291" y="1254"/>
                  </a:lnTo>
                  <a:lnTo>
                    <a:pt x="291" y="1258"/>
                  </a:lnTo>
                  <a:lnTo>
                    <a:pt x="309" y="1268"/>
                  </a:lnTo>
                  <a:lnTo>
                    <a:pt x="288" y="1278"/>
                  </a:lnTo>
                  <a:lnTo>
                    <a:pt x="285" y="1284"/>
                  </a:lnTo>
                  <a:lnTo>
                    <a:pt x="273" y="1283"/>
                  </a:lnTo>
                  <a:lnTo>
                    <a:pt x="268" y="1286"/>
                  </a:lnTo>
                  <a:lnTo>
                    <a:pt x="274" y="1319"/>
                  </a:lnTo>
                  <a:lnTo>
                    <a:pt x="286" y="1321"/>
                  </a:lnTo>
                  <a:lnTo>
                    <a:pt x="294" y="1332"/>
                  </a:lnTo>
                  <a:lnTo>
                    <a:pt x="288" y="1345"/>
                  </a:lnTo>
                  <a:lnTo>
                    <a:pt x="290" y="1355"/>
                  </a:lnTo>
                  <a:lnTo>
                    <a:pt x="293" y="1363"/>
                  </a:lnTo>
                  <a:lnTo>
                    <a:pt x="275" y="1384"/>
                  </a:lnTo>
                  <a:lnTo>
                    <a:pt x="272" y="1376"/>
                  </a:lnTo>
                  <a:lnTo>
                    <a:pt x="273" y="1372"/>
                  </a:lnTo>
                  <a:lnTo>
                    <a:pt x="274" y="1362"/>
                  </a:lnTo>
                  <a:lnTo>
                    <a:pt x="271" y="1347"/>
                  </a:lnTo>
                  <a:lnTo>
                    <a:pt x="266" y="1346"/>
                  </a:lnTo>
                  <a:lnTo>
                    <a:pt x="261" y="1349"/>
                  </a:lnTo>
                  <a:lnTo>
                    <a:pt x="262" y="1355"/>
                  </a:lnTo>
                  <a:lnTo>
                    <a:pt x="264" y="1366"/>
                  </a:lnTo>
                  <a:lnTo>
                    <a:pt x="261" y="1378"/>
                  </a:lnTo>
                  <a:lnTo>
                    <a:pt x="255" y="1407"/>
                  </a:lnTo>
                  <a:lnTo>
                    <a:pt x="258" y="1413"/>
                  </a:lnTo>
                  <a:lnTo>
                    <a:pt x="263" y="1417"/>
                  </a:lnTo>
                  <a:lnTo>
                    <a:pt x="273" y="1417"/>
                  </a:lnTo>
                  <a:lnTo>
                    <a:pt x="303" y="1428"/>
                  </a:lnTo>
                  <a:lnTo>
                    <a:pt x="306" y="1433"/>
                  </a:lnTo>
                  <a:lnTo>
                    <a:pt x="298" y="1436"/>
                  </a:lnTo>
                  <a:lnTo>
                    <a:pt x="277" y="1435"/>
                  </a:lnTo>
                  <a:lnTo>
                    <a:pt x="264" y="1441"/>
                  </a:lnTo>
                  <a:lnTo>
                    <a:pt x="265" y="1452"/>
                  </a:lnTo>
                  <a:lnTo>
                    <a:pt x="264" y="1481"/>
                  </a:lnTo>
                  <a:lnTo>
                    <a:pt x="255" y="1514"/>
                  </a:lnTo>
                  <a:lnTo>
                    <a:pt x="238" y="1616"/>
                  </a:lnTo>
                  <a:lnTo>
                    <a:pt x="224" y="1694"/>
                  </a:lnTo>
                  <a:lnTo>
                    <a:pt x="203" y="1751"/>
                  </a:lnTo>
                  <a:lnTo>
                    <a:pt x="180" y="1878"/>
                  </a:lnTo>
                  <a:lnTo>
                    <a:pt x="153" y="1951"/>
                  </a:lnTo>
                  <a:lnTo>
                    <a:pt x="139" y="2001"/>
                  </a:lnTo>
                  <a:lnTo>
                    <a:pt x="104" y="2056"/>
                  </a:lnTo>
                  <a:lnTo>
                    <a:pt x="98" y="2060"/>
                  </a:lnTo>
                  <a:lnTo>
                    <a:pt x="98" y="2091"/>
                  </a:lnTo>
                  <a:lnTo>
                    <a:pt x="91" y="2100"/>
                  </a:lnTo>
                  <a:lnTo>
                    <a:pt x="86" y="2123"/>
                  </a:lnTo>
                  <a:lnTo>
                    <a:pt x="80" y="2138"/>
                  </a:lnTo>
                  <a:lnTo>
                    <a:pt x="67" y="2146"/>
                  </a:lnTo>
                  <a:lnTo>
                    <a:pt x="58" y="2164"/>
                  </a:lnTo>
                  <a:lnTo>
                    <a:pt x="75" y="2232"/>
                  </a:lnTo>
                  <a:lnTo>
                    <a:pt x="66" y="2268"/>
                  </a:lnTo>
                  <a:lnTo>
                    <a:pt x="67" y="2287"/>
                  </a:lnTo>
                  <a:lnTo>
                    <a:pt x="62" y="2311"/>
                  </a:lnTo>
                  <a:lnTo>
                    <a:pt x="80" y="2355"/>
                  </a:lnTo>
                  <a:lnTo>
                    <a:pt x="91" y="2364"/>
                  </a:lnTo>
                  <a:lnTo>
                    <a:pt x="83" y="2377"/>
                  </a:lnTo>
                  <a:lnTo>
                    <a:pt x="74" y="2409"/>
                  </a:lnTo>
                  <a:lnTo>
                    <a:pt x="91" y="2434"/>
                  </a:lnTo>
                  <a:lnTo>
                    <a:pt x="94" y="2495"/>
                  </a:lnTo>
                  <a:lnTo>
                    <a:pt x="82" y="2524"/>
                  </a:lnTo>
                  <a:lnTo>
                    <a:pt x="70" y="2538"/>
                  </a:lnTo>
                  <a:lnTo>
                    <a:pt x="70" y="2566"/>
                  </a:lnTo>
                  <a:lnTo>
                    <a:pt x="71" y="2580"/>
                  </a:lnTo>
                  <a:lnTo>
                    <a:pt x="18" y="2659"/>
                  </a:lnTo>
                  <a:lnTo>
                    <a:pt x="0" y="2698"/>
                  </a:lnTo>
                  <a:lnTo>
                    <a:pt x="6" y="2720"/>
                  </a:lnTo>
                  <a:lnTo>
                    <a:pt x="3" y="2729"/>
                  </a:lnTo>
                  <a:lnTo>
                    <a:pt x="9" y="2757"/>
                  </a:lnTo>
                  <a:lnTo>
                    <a:pt x="19" y="2776"/>
                  </a:lnTo>
                  <a:lnTo>
                    <a:pt x="31" y="2785"/>
                  </a:lnTo>
                  <a:lnTo>
                    <a:pt x="39" y="2797"/>
                  </a:lnTo>
                  <a:lnTo>
                    <a:pt x="42" y="2809"/>
                  </a:lnTo>
                  <a:lnTo>
                    <a:pt x="70" y="2852"/>
                  </a:lnTo>
                  <a:lnTo>
                    <a:pt x="80" y="2898"/>
                  </a:lnTo>
                  <a:lnTo>
                    <a:pt x="78" y="2910"/>
                  </a:lnTo>
                  <a:lnTo>
                    <a:pt x="66" y="2937"/>
                  </a:lnTo>
                  <a:lnTo>
                    <a:pt x="60" y="2987"/>
                  </a:lnTo>
                  <a:lnTo>
                    <a:pt x="64" y="3004"/>
                  </a:lnTo>
                  <a:lnTo>
                    <a:pt x="73" y="3026"/>
                  </a:lnTo>
                  <a:lnTo>
                    <a:pt x="63" y="3049"/>
                  </a:lnTo>
                  <a:lnTo>
                    <a:pt x="97" y="3114"/>
                  </a:lnTo>
                  <a:lnTo>
                    <a:pt x="116" y="3141"/>
                  </a:lnTo>
                  <a:lnTo>
                    <a:pt x="155" y="3172"/>
                  </a:lnTo>
                  <a:lnTo>
                    <a:pt x="166" y="3252"/>
                  </a:lnTo>
                  <a:lnTo>
                    <a:pt x="158" y="3277"/>
                  </a:lnTo>
                  <a:lnTo>
                    <a:pt x="159" y="3278"/>
                  </a:lnTo>
                  <a:lnTo>
                    <a:pt x="185" y="3286"/>
                  </a:lnTo>
                  <a:lnTo>
                    <a:pt x="216" y="3318"/>
                  </a:lnTo>
                  <a:lnTo>
                    <a:pt x="240" y="3325"/>
                  </a:lnTo>
                  <a:lnTo>
                    <a:pt x="246" y="3311"/>
                  </a:lnTo>
                  <a:lnTo>
                    <a:pt x="246" y="3299"/>
                  </a:lnTo>
                  <a:lnTo>
                    <a:pt x="260" y="3277"/>
                  </a:lnTo>
                  <a:lnTo>
                    <a:pt x="266" y="3281"/>
                  </a:lnTo>
                  <a:lnTo>
                    <a:pt x="268" y="3310"/>
                  </a:lnTo>
                  <a:lnTo>
                    <a:pt x="274" y="3334"/>
                  </a:lnTo>
                  <a:lnTo>
                    <a:pt x="293" y="3373"/>
                  </a:lnTo>
                  <a:lnTo>
                    <a:pt x="294" y="3392"/>
                  </a:lnTo>
                  <a:lnTo>
                    <a:pt x="288" y="3400"/>
                  </a:lnTo>
                  <a:lnTo>
                    <a:pt x="261" y="3385"/>
                  </a:lnTo>
                  <a:lnTo>
                    <a:pt x="254" y="3376"/>
                  </a:lnTo>
                  <a:lnTo>
                    <a:pt x="252" y="3348"/>
                  </a:lnTo>
                  <a:lnTo>
                    <a:pt x="243" y="3338"/>
                  </a:lnTo>
                  <a:lnTo>
                    <a:pt x="236" y="3341"/>
                  </a:lnTo>
                  <a:lnTo>
                    <a:pt x="237" y="3377"/>
                  </a:lnTo>
                  <a:lnTo>
                    <a:pt x="227" y="3383"/>
                  </a:lnTo>
                  <a:lnTo>
                    <a:pt x="233" y="3399"/>
                  </a:lnTo>
                  <a:lnTo>
                    <a:pt x="229" y="3411"/>
                  </a:lnTo>
                  <a:lnTo>
                    <a:pt x="240" y="3485"/>
                  </a:lnTo>
                  <a:lnTo>
                    <a:pt x="253" y="3510"/>
                  </a:lnTo>
                  <a:lnTo>
                    <a:pt x="285" y="3530"/>
                  </a:lnTo>
                  <a:lnTo>
                    <a:pt x="314" y="3539"/>
                  </a:lnTo>
                  <a:lnTo>
                    <a:pt x="327" y="3551"/>
                  </a:lnTo>
                  <a:lnTo>
                    <a:pt x="330" y="3588"/>
                  </a:lnTo>
                  <a:lnTo>
                    <a:pt x="314" y="3611"/>
                  </a:lnTo>
                  <a:lnTo>
                    <a:pt x="303" y="3615"/>
                  </a:lnTo>
                  <a:lnTo>
                    <a:pt x="296" y="3629"/>
                  </a:lnTo>
                  <a:lnTo>
                    <a:pt x="301" y="3684"/>
                  </a:lnTo>
                  <a:lnTo>
                    <a:pt x="346" y="3734"/>
                  </a:lnTo>
                  <a:lnTo>
                    <a:pt x="352" y="3753"/>
                  </a:lnTo>
                  <a:lnTo>
                    <a:pt x="365" y="3774"/>
                  </a:lnTo>
                  <a:lnTo>
                    <a:pt x="372" y="3799"/>
                  </a:lnTo>
                  <a:lnTo>
                    <a:pt x="438" y="3886"/>
                  </a:lnTo>
                  <a:lnTo>
                    <a:pt x="462" y="3901"/>
                  </a:lnTo>
                  <a:lnTo>
                    <a:pt x="463" y="3922"/>
                  </a:lnTo>
                  <a:lnTo>
                    <a:pt x="458" y="3925"/>
                  </a:lnTo>
                  <a:lnTo>
                    <a:pt x="455" y="3932"/>
                  </a:lnTo>
                  <a:lnTo>
                    <a:pt x="460" y="3955"/>
                  </a:lnTo>
                  <a:lnTo>
                    <a:pt x="482" y="3962"/>
                  </a:lnTo>
                  <a:lnTo>
                    <a:pt x="494" y="3989"/>
                  </a:lnTo>
                  <a:lnTo>
                    <a:pt x="489" y="4000"/>
                  </a:lnTo>
                  <a:lnTo>
                    <a:pt x="486" y="4025"/>
                  </a:lnTo>
                  <a:lnTo>
                    <a:pt x="486" y="4065"/>
                  </a:lnTo>
                  <a:lnTo>
                    <a:pt x="476" y="4082"/>
                  </a:lnTo>
                  <a:lnTo>
                    <a:pt x="479" y="4099"/>
                  </a:lnTo>
                  <a:lnTo>
                    <a:pt x="502" y="4115"/>
                  </a:lnTo>
                  <a:lnTo>
                    <a:pt x="537" y="4132"/>
                  </a:lnTo>
                  <a:lnTo>
                    <a:pt x="563" y="4129"/>
                  </a:lnTo>
                  <a:lnTo>
                    <a:pt x="648" y="4153"/>
                  </a:lnTo>
                  <a:lnTo>
                    <a:pt x="678" y="4158"/>
                  </a:lnTo>
                  <a:lnTo>
                    <a:pt x="709" y="4175"/>
                  </a:lnTo>
                  <a:lnTo>
                    <a:pt x="734" y="4219"/>
                  </a:lnTo>
                  <a:lnTo>
                    <a:pt x="769" y="4241"/>
                  </a:lnTo>
                  <a:lnTo>
                    <a:pt x="795" y="4249"/>
                  </a:lnTo>
                  <a:lnTo>
                    <a:pt x="840" y="4248"/>
                  </a:lnTo>
                  <a:lnTo>
                    <a:pt x="858" y="4262"/>
                  </a:lnTo>
                  <a:lnTo>
                    <a:pt x="858" y="4275"/>
                  </a:lnTo>
                  <a:lnTo>
                    <a:pt x="868" y="4288"/>
                  </a:lnTo>
                  <a:lnTo>
                    <a:pt x="860" y="4310"/>
                  </a:lnTo>
                  <a:lnTo>
                    <a:pt x="878" y="4325"/>
                  </a:lnTo>
                  <a:lnTo>
                    <a:pt x="904" y="4319"/>
                  </a:lnTo>
                  <a:lnTo>
                    <a:pt x="953" y="4351"/>
                  </a:lnTo>
                  <a:lnTo>
                    <a:pt x="975" y="4380"/>
                  </a:lnTo>
                  <a:lnTo>
                    <a:pt x="1000" y="4397"/>
                  </a:lnTo>
                  <a:lnTo>
                    <a:pt x="1046" y="4471"/>
                  </a:lnTo>
                  <a:lnTo>
                    <a:pt x="1059" y="4541"/>
                  </a:lnTo>
                  <a:lnTo>
                    <a:pt x="1058" y="4549"/>
                  </a:lnTo>
                  <a:lnTo>
                    <a:pt x="1066" y="4566"/>
                  </a:lnTo>
                  <a:lnTo>
                    <a:pt x="1071" y="4567"/>
                  </a:lnTo>
                  <a:lnTo>
                    <a:pt x="1077" y="4572"/>
                  </a:lnTo>
                  <a:lnTo>
                    <a:pt x="1074" y="4576"/>
                  </a:lnTo>
                  <a:lnTo>
                    <a:pt x="1071" y="4586"/>
                  </a:lnTo>
                  <a:lnTo>
                    <a:pt x="1079" y="4607"/>
                  </a:lnTo>
                  <a:lnTo>
                    <a:pt x="1082" y="4614"/>
                  </a:lnTo>
                  <a:lnTo>
                    <a:pt x="1517" y="4595"/>
                  </a:lnTo>
                  <a:lnTo>
                    <a:pt x="1510" y="4649"/>
                  </a:lnTo>
                  <a:lnTo>
                    <a:pt x="2205" y="4928"/>
                  </a:lnTo>
                  <a:lnTo>
                    <a:pt x="2590" y="4935"/>
                  </a:lnTo>
                  <a:lnTo>
                    <a:pt x="2753" y="4930"/>
                  </a:lnTo>
                  <a:lnTo>
                    <a:pt x="2752" y="4832"/>
                  </a:lnTo>
                  <a:lnTo>
                    <a:pt x="3062" y="4826"/>
                  </a:lnTo>
                  <a:lnTo>
                    <a:pt x="3099" y="4844"/>
                  </a:lnTo>
                  <a:lnTo>
                    <a:pt x="3111" y="4866"/>
                  </a:lnTo>
                  <a:lnTo>
                    <a:pt x="3129" y="4894"/>
                  </a:lnTo>
                  <a:lnTo>
                    <a:pt x="3167" y="4911"/>
                  </a:lnTo>
                  <a:lnTo>
                    <a:pt x="3287" y="5019"/>
                  </a:lnTo>
                  <a:lnTo>
                    <a:pt x="3383" y="5076"/>
                  </a:lnTo>
                  <a:lnTo>
                    <a:pt x="3392" y="5088"/>
                  </a:lnTo>
                  <a:lnTo>
                    <a:pt x="3398" y="5103"/>
                  </a:lnTo>
                  <a:lnTo>
                    <a:pt x="3400" y="5122"/>
                  </a:lnTo>
                  <a:lnTo>
                    <a:pt x="3408" y="5132"/>
                  </a:lnTo>
                  <a:lnTo>
                    <a:pt x="3432" y="5160"/>
                  </a:lnTo>
                  <a:lnTo>
                    <a:pt x="3440" y="5229"/>
                  </a:lnTo>
                  <a:lnTo>
                    <a:pt x="3450" y="5251"/>
                  </a:lnTo>
                  <a:lnTo>
                    <a:pt x="3487" y="5297"/>
                  </a:lnTo>
                  <a:lnTo>
                    <a:pt x="3629" y="5373"/>
                  </a:lnTo>
                  <a:lnTo>
                    <a:pt x="3726" y="5415"/>
                  </a:lnTo>
                  <a:lnTo>
                    <a:pt x="3752" y="5416"/>
                  </a:lnTo>
                  <a:lnTo>
                    <a:pt x="3766" y="5404"/>
                  </a:lnTo>
                  <a:lnTo>
                    <a:pt x="3783" y="5376"/>
                  </a:lnTo>
                  <a:lnTo>
                    <a:pt x="3796" y="5363"/>
                  </a:lnTo>
                  <a:lnTo>
                    <a:pt x="3823" y="5271"/>
                  </a:lnTo>
                  <a:lnTo>
                    <a:pt x="3835" y="5242"/>
                  </a:lnTo>
                  <a:lnTo>
                    <a:pt x="3848" y="5232"/>
                  </a:lnTo>
                  <a:lnTo>
                    <a:pt x="3880" y="5237"/>
                  </a:lnTo>
                  <a:lnTo>
                    <a:pt x="3887" y="5233"/>
                  </a:lnTo>
                  <a:lnTo>
                    <a:pt x="3891" y="5220"/>
                  </a:lnTo>
                  <a:lnTo>
                    <a:pt x="3897" y="5209"/>
                  </a:lnTo>
                  <a:lnTo>
                    <a:pt x="3916" y="5212"/>
                  </a:lnTo>
                  <a:lnTo>
                    <a:pt x="3931" y="5220"/>
                  </a:lnTo>
                  <a:lnTo>
                    <a:pt x="3983" y="5220"/>
                  </a:lnTo>
                  <a:lnTo>
                    <a:pt x="3997" y="5225"/>
                  </a:lnTo>
                  <a:lnTo>
                    <a:pt x="4033" y="5230"/>
                  </a:lnTo>
                  <a:lnTo>
                    <a:pt x="4048" y="5220"/>
                  </a:lnTo>
                  <a:lnTo>
                    <a:pt x="4090" y="5239"/>
                  </a:lnTo>
                  <a:lnTo>
                    <a:pt x="4102" y="5258"/>
                  </a:lnTo>
                  <a:lnTo>
                    <a:pt x="4111" y="5260"/>
                  </a:lnTo>
                  <a:lnTo>
                    <a:pt x="4115" y="5270"/>
                  </a:lnTo>
                  <a:lnTo>
                    <a:pt x="4122" y="5271"/>
                  </a:lnTo>
                  <a:lnTo>
                    <a:pt x="4141" y="5277"/>
                  </a:lnTo>
                  <a:lnTo>
                    <a:pt x="4168" y="5306"/>
                  </a:lnTo>
                  <a:lnTo>
                    <a:pt x="4209" y="5332"/>
                  </a:lnTo>
                  <a:lnTo>
                    <a:pt x="4234" y="5360"/>
                  </a:lnTo>
                  <a:lnTo>
                    <a:pt x="4237" y="5373"/>
                  </a:lnTo>
                  <a:lnTo>
                    <a:pt x="4313" y="5503"/>
                  </a:lnTo>
                  <a:lnTo>
                    <a:pt x="4326" y="5527"/>
                  </a:lnTo>
                  <a:lnTo>
                    <a:pt x="4399" y="5591"/>
                  </a:lnTo>
                  <a:lnTo>
                    <a:pt x="4406" y="5606"/>
                  </a:lnTo>
                  <a:lnTo>
                    <a:pt x="4456" y="5647"/>
                  </a:lnTo>
                  <a:lnTo>
                    <a:pt x="4469" y="5652"/>
                  </a:lnTo>
                  <a:lnTo>
                    <a:pt x="4489" y="5670"/>
                  </a:lnTo>
                  <a:lnTo>
                    <a:pt x="4497" y="5682"/>
                  </a:lnTo>
                  <a:lnTo>
                    <a:pt x="4499" y="5729"/>
                  </a:lnTo>
                  <a:lnTo>
                    <a:pt x="4515" y="5745"/>
                  </a:lnTo>
                  <a:lnTo>
                    <a:pt x="4528" y="5796"/>
                  </a:lnTo>
                  <a:lnTo>
                    <a:pt x="4544" y="5809"/>
                  </a:lnTo>
                  <a:lnTo>
                    <a:pt x="4600" y="5890"/>
                  </a:lnTo>
                  <a:lnTo>
                    <a:pt x="4609" y="5915"/>
                  </a:lnTo>
                  <a:lnTo>
                    <a:pt x="4640" y="5913"/>
                  </a:lnTo>
                  <a:lnTo>
                    <a:pt x="4677" y="5929"/>
                  </a:lnTo>
                  <a:lnTo>
                    <a:pt x="4722" y="5938"/>
                  </a:lnTo>
                  <a:lnTo>
                    <a:pt x="4788" y="5968"/>
                  </a:lnTo>
                  <a:lnTo>
                    <a:pt x="4874" y="5962"/>
                  </a:lnTo>
                  <a:lnTo>
                    <a:pt x="4890" y="5963"/>
                  </a:lnTo>
                  <a:lnTo>
                    <a:pt x="4941" y="5987"/>
                  </a:lnTo>
                  <a:lnTo>
                    <a:pt x="4965" y="5994"/>
                  </a:lnTo>
                  <a:lnTo>
                    <a:pt x="4982" y="5965"/>
                  </a:lnTo>
                  <a:lnTo>
                    <a:pt x="5001" y="5967"/>
                  </a:lnTo>
                  <a:lnTo>
                    <a:pt x="5006" y="5960"/>
                  </a:lnTo>
                  <a:lnTo>
                    <a:pt x="5005" y="5948"/>
                  </a:lnTo>
                  <a:lnTo>
                    <a:pt x="4986" y="5943"/>
                  </a:lnTo>
                  <a:lnTo>
                    <a:pt x="4987" y="5937"/>
                  </a:lnTo>
                  <a:lnTo>
                    <a:pt x="4964" y="5916"/>
                  </a:lnTo>
                  <a:lnTo>
                    <a:pt x="4922" y="5816"/>
                  </a:lnTo>
                  <a:lnTo>
                    <a:pt x="4902" y="5776"/>
                  </a:lnTo>
                  <a:lnTo>
                    <a:pt x="4916" y="5712"/>
                  </a:lnTo>
                  <a:lnTo>
                    <a:pt x="4910" y="5693"/>
                  </a:lnTo>
                  <a:lnTo>
                    <a:pt x="4902" y="5690"/>
                  </a:lnTo>
                  <a:lnTo>
                    <a:pt x="4897" y="5690"/>
                  </a:lnTo>
                  <a:lnTo>
                    <a:pt x="4894" y="5685"/>
                  </a:lnTo>
                  <a:lnTo>
                    <a:pt x="4892" y="5681"/>
                  </a:lnTo>
                  <a:lnTo>
                    <a:pt x="4897" y="5676"/>
                  </a:lnTo>
                  <a:lnTo>
                    <a:pt x="4921" y="5654"/>
                  </a:lnTo>
                  <a:lnTo>
                    <a:pt x="4930" y="5594"/>
                  </a:lnTo>
                  <a:lnTo>
                    <a:pt x="4916" y="5592"/>
                  </a:lnTo>
                  <a:lnTo>
                    <a:pt x="4906" y="5564"/>
                  </a:lnTo>
                  <a:lnTo>
                    <a:pt x="4918" y="5546"/>
                  </a:lnTo>
                  <a:lnTo>
                    <a:pt x="4940" y="5558"/>
                  </a:lnTo>
                  <a:lnTo>
                    <a:pt x="4968" y="5530"/>
                  </a:lnTo>
                  <a:lnTo>
                    <a:pt x="4972" y="5498"/>
                  </a:lnTo>
                  <a:lnTo>
                    <a:pt x="4953" y="5491"/>
                  </a:lnTo>
                  <a:lnTo>
                    <a:pt x="4960" y="5475"/>
                  </a:lnTo>
                  <a:lnTo>
                    <a:pt x="4967" y="5476"/>
                  </a:lnTo>
                  <a:lnTo>
                    <a:pt x="4976" y="5477"/>
                  </a:lnTo>
                  <a:lnTo>
                    <a:pt x="4982" y="5468"/>
                  </a:lnTo>
                  <a:lnTo>
                    <a:pt x="4991" y="5473"/>
                  </a:lnTo>
                  <a:lnTo>
                    <a:pt x="5004" y="5471"/>
                  </a:lnTo>
                  <a:lnTo>
                    <a:pt x="5010" y="5465"/>
                  </a:lnTo>
                  <a:lnTo>
                    <a:pt x="5011" y="5459"/>
                  </a:lnTo>
                  <a:lnTo>
                    <a:pt x="5008" y="5434"/>
                  </a:lnTo>
                  <a:lnTo>
                    <a:pt x="5011" y="5426"/>
                  </a:lnTo>
                  <a:lnTo>
                    <a:pt x="5019" y="5424"/>
                  </a:lnTo>
                  <a:lnTo>
                    <a:pt x="5023" y="5427"/>
                  </a:lnTo>
                  <a:lnTo>
                    <a:pt x="5032" y="5427"/>
                  </a:lnTo>
                  <a:lnTo>
                    <a:pt x="5076" y="5409"/>
                  </a:lnTo>
                  <a:lnTo>
                    <a:pt x="5082" y="5405"/>
                  </a:lnTo>
                  <a:lnTo>
                    <a:pt x="5082" y="5397"/>
                  </a:lnTo>
                  <a:lnTo>
                    <a:pt x="5077" y="5394"/>
                  </a:lnTo>
                  <a:lnTo>
                    <a:pt x="5052" y="5382"/>
                  </a:lnTo>
                  <a:lnTo>
                    <a:pt x="5050" y="5372"/>
                  </a:lnTo>
                  <a:lnTo>
                    <a:pt x="5091" y="5354"/>
                  </a:lnTo>
                  <a:lnTo>
                    <a:pt x="5098" y="5344"/>
                  </a:lnTo>
                  <a:lnTo>
                    <a:pt x="5110" y="5338"/>
                  </a:lnTo>
                  <a:lnTo>
                    <a:pt x="5113" y="5342"/>
                  </a:lnTo>
                  <a:lnTo>
                    <a:pt x="5109" y="5348"/>
                  </a:lnTo>
                  <a:lnTo>
                    <a:pt x="5116" y="5359"/>
                  </a:lnTo>
                  <a:lnTo>
                    <a:pt x="5123" y="5358"/>
                  </a:lnTo>
                  <a:lnTo>
                    <a:pt x="5131" y="5350"/>
                  </a:lnTo>
                  <a:lnTo>
                    <a:pt x="5195" y="5319"/>
                  </a:lnTo>
                  <a:lnTo>
                    <a:pt x="5297" y="5230"/>
                  </a:lnTo>
                  <a:lnTo>
                    <a:pt x="5299" y="5203"/>
                  </a:lnTo>
                  <a:lnTo>
                    <a:pt x="5344" y="5150"/>
                  </a:lnTo>
                  <a:lnTo>
                    <a:pt x="5345" y="5143"/>
                  </a:lnTo>
                  <a:lnTo>
                    <a:pt x="5319" y="5114"/>
                  </a:lnTo>
                  <a:lnTo>
                    <a:pt x="5320" y="5090"/>
                  </a:lnTo>
                  <a:lnTo>
                    <a:pt x="5353" y="5070"/>
                  </a:lnTo>
                  <a:lnTo>
                    <a:pt x="5360" y="5070"/>
                  </a:lnTo>
                  <a:lnTo>
                    <a:pt x="5359" y="5097"/>
                  </a:lnTo>
                  <a:lnTo>
                    <a:pt x="5363" y="5107"/>
                  </a:lnTo>
                  <a:lnTo>
                    <a:pt x="5403" y="5096"/>
                  </a:lnTo>
                  <a:lnTo>
                    <a:pt x="5410" y="5104"/>
                  </a:lnTo>
                  <a:lnTo>
                    <a:pt x="5486" y="5058"/>
                  </a:lnTo>
                  <a:lnTo>
                    <a:pt x="5531" y="5048"/>
                  </a:lnTo>
                  <a:lnTo>
                    <a:pt x="5534" y="5046"/>
                  </a:lnTo>
                  <a:lnTo>
                    <a:pt x="5530" y="5041"/>
                  </a:lnTo>
                  <a:lnTo>
                    <a:pt x="5658" y="5003"/>
                  </a:lnTo>
                  <a:lnTo>
                    <a:pt x="5717" y="5017"/>
                  </a:lnTo>
                  <a:lnTo>
                    <a:pt x="5819" y="5021"/>
                  </a:lnTo>
                  <a:lnTo>
                    <a:pt x="5877" y="5009"/>
                  </a:lnTo>
                  <a:lnTo>
                    <a:pt x="5882" y="5004"/>
                  </a:lnTo>
                  <a:lnTo>
                    <a:pt x="5861" y="4987"/>
                  </a:lnTo>
                  <a:lnTo>
                    <a:pt x="5892" y="4949"/>
                  </a:lnTo>
                  <a:lnTo>
                    <a:pt x="5905" y="4947"/>
                  </a:lnTo>
                  <a:lnTo>
                    <a:pt x="5912" y="4960"/>
                  </a:lnTo>
                  <a:lnTo>
                    <a:pt x="5916" y="4963"/>
                  </a:lnTo>
                  <a:lnTo>
                    <a:pt x="5937" y="4963"/>
                  </a:lnTo>
                  <a:lnTo>
                    <a:pt x="5945" y="4959"/>
                  </a:lnTo>
                  <a:lnTo>
                    <a:pt x="5957" y="4960"/>
                  </a:lnTo>
                  <a:lnTo>
                    <a:pt x="5956" y="4971"/>
                  </a:lnTo>
                  <a:lnTo>
                    <a:pt x="5958" y="4974"/>
                  </a:lnTo>
                  <a:lnTo>
                    <a:pt x="5962" y="4976"/>
                  </a:lnTo>
                  <a:lnTo>
                    <a:pt x="5969" y="4977"/>
                  </a:lnTo>
                  <a:lnTo>
                    <a:pt x="5981" y="4992"/>
                  </a:lnTo>
                  <a:lnTo>
                    <a:pt x="6009" y="5000"/>
                  </a:lnTo>
                  <a:lnTo>
                    <a:pt x="6036" y="5002"/>
                  </a:lnTo>
                  <a:lnTo>
                    <a:pt x="6089" y="5052"/>
                  </a:lnTo>
                  <a:lnTo>
                    <a:pt x="6122" y="5054"/>
                  </a:lnTo>
                  <a:lnTo>
                    <a:pt x="6134" y="5061"/>
                  </a:lnTo>
                  <a:lnTo>
                    <a:pt x="6162" y="5054"/>
                  </a:lnTo>
                  <a:lnTo>
                    <a:pt x="6186" y="5024"/>
                  </a:lnTo>
                  <a:lnTo>
                    <a:pt x="6192" y="5020"/>
                  </a:lnTo>
                  <a:lnTo>
                    <a:pt x="6203" y="5029"/>
                  </a:lnTo>
                  <a:lnTo>
                    <a:pt x="6221" y="5018"/>
                  </a:lnTo>
                  <a:lnTo>
                    <a:pt x="6231" y="5018"/>
                  </a:lnTo>
                  <a:lnTo>
                    <a:pt x="6249" y="5040"/>
                  </a:lnTo>
                  <a:lnTo>
                    <a:pt x="6263" y="5040"/>
                  </a:lnTo>
                  <a:lnTo>
                    <a:pt x="6287" y="5016"/>
                  </a:lnTo>
                  <a:lnTo>
                    <a:pt x="6286" y="5007"/>
                  </a:lnTo>
                  <a:lnTo>
                    <a:pt x="6279" y="5003"/>
                  </a:lnTo>
                  <a:lnTo>
                    <a:pt x="6281" y="4962"/>
                  </a:lnTo>
                  <a:lnTo>
                    <a:pt x="6296" y="4952"/>
                  </a:lnTo>
                  <a:lnTo>
                    <a:pt x="6308" y="4958"/>
                  </a:lnTo>
                  <a:lnTo>
                    <a:pt x="6318" y="4974"/>
                  </a:lnTo>
                  <a:lnTo>
                    <a:pt x="6377" y="4990"/>
                  </a:lnTo>
                  <a:lnTo>
                    <a:pt x="6408" y="4997"/>
                  </a:lnTo>
                  <a:lnTo>
                    <a:pt x="6420" y="5039"/>
                  </a:lnTo>
                  <a:lnTo>
                    <a:pt x="6468" y="5008"/>
                  </a:lnTo>
                  <a:lnTo>
                    <a:pt x="6479" y="5005"/>
                  </a:lnTo>
                  <a:lnTo>
                    <a:pt x="6484" y="4988"/>
                  </a:lnTo>
                  <a:lnTo>
                    <a:pt x="6474" y="4979"/>
                  </a:lnTo>
                  <a:lnTo>
                    <a:pt x="6405" y="4960"/>
                  </a:lnTo>
                  <a:lnTo>
                    <a:pt x="6363" y="4943"/>
                  </a:lnTo>
                  <a:lnTo>
                    <a:pt x="6352" y="4928"/>
                  </a:lnTo>
                  <a:lnTo>
                    <a:pt x="6351" y="4908"/>
                  </a:lnTo>
                  <a:lnTo>
                    <a:pt x="6376" y="4884"/>
                  </a:lnTo>
                  <a:lnTo>
                    <a:pt x="6399" y="4842"/>
                  </a:lnTo>
                  <a:lnTo>
                    <a:pt x="6415" y="4829"/>
                  </a:lnTo>
                  <a:lnTo>
                    <a:pt x="6414" y="4816"/>
                  </a:lnTo>
                  <a:lnTo>
                    <a:pt x="6408" y="4808"/>
                  </a:lnTo>
                  <a:lnTo>
                    <a:pt x="6412" y="4792"/>
                  </a:lnTo>
                  <a:lnTo>
                    <a:pt x="6402" y="4781"/>
                  </a:lnTo>
                  <a:lnTo>
                    <a:pt x="6391" y="4783"/>
                  </a:lnTo>
                  <a:lnTo>
                    <a:pt x="6378" y="4793"/>
                  </a:lnTo>
                  <a:lnTo>
                    <a:pt x="6344" y="4813"/>
                  </a:lnTo>
                  <a:lnTo>
                    <a:pt x="6333" y="4842"/>
                  </a:lnTo>
                  <a:lnTo>
                    <a:pt x="6325" y="4851"/>
                  </a:lnTo>
                  <a:lnTo>
                    <a:pt x="6313" y="4850"/>
                  </a:lnTo>
                  <a:lnTo>
                    <a:pt x="6298" y="4843"/>
                  </a:lnTo>
                  <a:lnTo>
                    <a:pt x="6292" y="4831"/>
                  </a:lnTo>
                  <a:lnTo>
                    <a:pt x="6305" y="4817"/>
                  </a:lnTo>
                  <a:lnTo>
                    <a:pt x="6309" y="4806"/>
                  </a:lnTo>
                  <a:lnTo>
                    <a:pt x="6307" y="4799"/>
                  </a:lnTo>
                  <a:lnTo>
                    <a:pt x="6296" y="4804"/>
                  </a:lnTo>
                  <a:lnTo>
                    <a:pt x="6272" y="4806"/>
                  </a:lnTo>
                  <a:lnTo>
                    <a:pt x="6260" y="4816"/>
                  </a:lnTo>
                  <a:lnTo>
                    <a:pt x="6243" y="4832"/>
                  </a:lnTo>
                  <a:lnTo>
                    <a:pt x="6205" y="4840"/>
                  </a:lnTo>
                  <a:lnTo>
                    <a:pt x="6187" y="4837"/>
                  </a:lnTo>
                  <a:lnTo>
                    <a:pt x="6170" y="4824"/>
                  </a:lnTo>
                  <a:lnTo>
                    <a:pt x="6170" y="4808"/>
                  </a:lnTo>
                  <a:lnTo>
                    <a:pt x="6198" y="4772"/>
                  </a:lnTo>
                  <a:lnTo>
                    <a:pt x="6211" y="4763"/>
                  </a:lnTo>
                  <a:lnTo>
                    <a:pt x="6223" y="4764"/>
                  </a:lnTo>
                  <a:lnTo>
                    <a:pt x="6269" y="4780"/>
                  </a:lnTo>
                  <a:lnTo>
                    <a:pt x="6321" y="4783"/>
                  </a:lnTo>
                  <a:lnTo>
                    <a:pt x="6346" y="4778"/>
                  </a:lnTo>
                  <a:lnTo>
                    <a:pt x="6378" y="4743"/>
                  </a:lnTo>
                  <a:lnTo>
                    <a:pt x="6459" y="4706"/>
                  </a:lnTo>
                  <a:lnTo>
                    <a:pt x="6480" y="4709"/>
                  </a:lnTo>
                  <a:lnTo>
                    <a:pt x="6509" y="4696"/>
                  </a:lnTo>
                  <a:lnTo>
                    <a:pt x="6515" y="4702"/>
                  </a:lnTo>
                  <a:lnTo>
                    <a:pt x="6534" y="4706"/>
                  </a:lnTo>
                  <a:lnTo>
                    <a:pt x="6541" y="4702"/>
                  </a:lnTo>
                  <a:lnTo>
                    <a:pt x="6548" y="4693"/>
                  </a:lnTo>
                  <a:lnTo>
                    <a:pt x="6558" y="4685"/>
                  </a:lnTo>
                  <a:lnTo>
                    <a:pt x="6589" y="4689"/>
                  </a:lnTo>
                  <a:lnTo>
                    <a:pt x="6595" y="4676"/>
                  </a:lnTo>
                  <a:lnTo>
                    <a:pt x="6592" y="4628"/>
                  </a:lnTo>
                  <a:lnTo>
                    <a:pt x="6600" y="4594"/>
                  </a:lnTo>
                  <a:lnTo>
                    <a:pt x="6622" y="4624"/>
                  </a:lnTo>
                  <a:lnTo>
                    <a:pt x="6623" y="4636"/>
                  </a:lnTo>
                  <a:lnTo>
                    <a:pt x="6635" y="4661"/>
                  </a:lnTo>
                  <a:lnTo>
                    <a:pt x="6661" y="4687"/>
                  </a:lnTo>
                  <a:lnTo>
                    <a:pt x="6679" y="4686"/>
                  </a:lnTo>
                  <a:lnTo>
                    <a:pt x="6696" y="4683"/>
                  </a:lnTo>
                  <a:lnTo>
                    <a:pt x="6714" y="4655"/>
                  </a:lnTo>
                  <a:lnTo>
                    <a:pt x="6718" y="4654"/>
                  </a:lnTo>
                  <a:lnTo>
                    <a:pt x="6722" y="4666"/>
                  </a:lnTo>
                  <a:lnTo>
                    <a:pt x="6727" y="4669"/>
                  </a:lnTo>
                  <a:lnTo>
                    <a:pt x="6753" y="4657"/>
                  </a:lnTo>
                  <a:lnTo>
                    <a:pt x="6762" y="4649"/>
                  </a:lnTo>
                  <a:lnTo>
                    <a:pt x="6767" y="4620"/>
                  </a:lnTo>
                  <a:lnTo>
                    <a:pt x="6772" y="4611"/>
                  </a:lnTo>
                  <a:lnTo>
                    <a:pt x="6783" y="4614"/>
                  </a:lnTo>
                  <a:lnTo>
                    <a:pt x="6793" y="4613"/>
                  </a:lnTo>
                  <a:lnTo>
                    <a:pt x="6797" y="4608"/>
                  </a:lnTo>
                  <a:lnTo>
                    <a:pt x="6807" y="4608"/>
                  </a:lnTo>
                  <a:lnTo>
                    <a:pt x="6806" y="4616"/>
                  </a:lnTo>
                  <a:lnTo>
                    <a:pt x="6790" y="4636"/>
                  </a:lnTo>
                  <a:lnTo>
                    <a:pt x="6793" y="4637"/>
                  </a:lnTo>
                  <a:lnTo>
                    <a:pt x="6807" y="4628"/>
                  </a:lnTo>
                  <a:lnTo>
                    <a:pt x="6831" y="4622"/>
                  </a:lnTo>
                  <a:lnTo>
                    <a:pt x="6912" y="4582"/>
                  </a:lnTo>
                  <a:lnTo>
                    <a:pt x="6927" y="4580"/>
                  </a:lnTo>
                  <a:lnTo>
                    <a:pt x="6927" y="4585"/>
                  </a:lnTo>
                  <a:lnTo>
                    <a:pt x="6914" y="4602"/>
                  </a:lnTo>
                  <a:lnTo>
                    <a:pt x="6921" y="4605"/>
                  </a:lnTo>
                  <a:lnTo>
                    <a:pt x="6960" y="4603"/>
                  </a:lnTo>
                  <a:lnTo>
                    <a:pt x="6998" y="4611"/>
                  </a:lnTo>
                  <a:lnTo>
                    <a:pt x="7040" y="4625"/>
                  </a:lnTo>
                  <a:lnTo>
                    <a:pt x="7051" y="4628"/>
                  </a:lnTo>
                  <a:lnTo>
                    <a:pt x="7048" y="4614"/>
                  </a:lnTo>
                  <a:lnTo>
                    <a:pt x="7055" y="4607"/>
                  </a:lnTo>
                  <a:lnTo>
                    <a:pt x="7064" y="4616"/>
                  </a:lnTo>
                  <a:lnTo>
                    <a:pt x="7087" y="4620"/>
                  </a:lnTo>
                  <a:lnTo>
                    <a:pt x="7095" y="4621"/>
                  </a:lnTo>
                  <a:lnTo>
                    <a:pt x="7096" y="4626"/>
                  </a:lnTo>
                  <a:lnTo>
                    <a:pt x="7089" y="4630"/>
                  </a:lnTo>
                  <a:lnTo>
                    <a:pt x="7094" y="4638"/>
                  </a:lnTo>
                  <a:lnTo>
                    <a:pt x="7148" y="4669"/>
                  </a:lnTo>
                  <a:lnTo>
                    <a:pt x="7152" y="4682"/>
                  </a:lnTo>
                  <a:lnTo>
                    <a:pt x="7153" y="4693"/>
                  </a:lnTo>
                  <a:lnTo>
                    <a:pt x="7149" y="4702"/>
                  </a:lnTo>
                  <a:lnTo>
                    <a:pt x="7142" y="4697"/>
                  </a:lnTo>
                  <a:lnTo>
                    <a:pt x="7137" y="4687"/>
                  </a:lnTo>
                  <a:lnTo>
                    <a:pt x="7135" y="4698"/>
                  </a:lnTo>
                  <a:lnTo>
                    <a:pt x="7139" y="4707"/>
                  </a:lnTo>
                  <a:lnTo>
                    <a:pt x="7149" y="4710"/>
                  </a:lnTo>
                  <a:lnTo>
                    <a:pt x="7215" y="4682"/>
                  </a:lnTo>
                  <a:lnTo>
                    <a:pt x="7218" y="4672"/>
                  </a:lnTo>
                  <a:lnTo>
                    <a:pt x="7240" y="4665"/>
                  </a:lnTo>
                  <a:lnTo>
                    <a:pt x="7288" y="4614"/>
                  </a:lnTo>
                  <a:lnTo>
                    <a:pt x="7326" y="4609"/>
                  </a:lnTo>
                  <a:lnTo>
                    <a:pt x="7325" y="4600"/>
                  </a:lnTo>
                  <a:lnTo>
                    <a:pt x="7317" y="4592"/>
                  </a:lnTo>
                  <a:lnTo>
                    <a:pt x="7325" y="4567"/>
                  </a:lnTo>
                  <a:lnTo>
                    <a:pt x="7383" y="4551"/>
                  </a:lnTo>
                  <a:lnTo>
                    <a:pt x="7476" y="4583"/>
                  </a:lnTo>
                  <a:lnTo>
                    <a:pt x="7480" y="4595"/>
                  </a:lnTo>
                  <a:lnTo>
                    <a:pt x="7506" y="4609"/>
                  </a:lnTo>
                  <a:lnTo>
                    <a:pt x="7528" y="4636"/>
                  </a:lnTo>
                  <a:lnTo>
                    <a:pt x="7589" y="4666"/>
                  </a:lnTo>
                  <a:lnTo>
                    <a:pt x="7599" y="4683"/>
                  </a:lnTo>
                  <a:lnTo>
                    <a:pt x="7616" y="4695"/>
                  </a:lnTo>
                  <a:lnTo>
                    <a:pt x="7658" y="4687"/>
                  </a:lnTo>
                  <a:lnTo>
                    <a:pt x="7696" y="4730"/>
                  </a:lnTo>
                  <a:lnTo>
                    <a:pt x="7707" y="4737"/>
                  </a:lnTo>
                  <a:lnTo>
                    <a:pt x="7706" y="4751"/>
                  </a:lnTo>
                  <a:lnTo>
                    <a:pt x="7727" y="4797"/>
                  </a:lnTo>
                  <a:lnTo>
                    <a:pt x="7728" y="4851"/>
                  </a:lnTo>
                  <a:lnTo>
                    <a:pt x="7724" y="4911"/>
                  </a:lnTo>
                  <a:lnTo>
                    <a:pt x="7732" y="4958"/>
                  </a:lnTo>
                  <a:lnTo>
                    <a:pt x="7742" y="4973"/>
                  </a:lnTo>
                  <a:lnTo>
                    <a:pt x="7778" y="4990"/>
                  </a:lnTo>
                  <a:lnTo>
                    <a:pt x="7784" y="4970"/>
                  </a:lnTo>
                  <a:lnTo>
                    <a:pt x="7773" y="4963"/>
                  </a:lnTo>
                  <a:lnTo>
                    <a:pt x="7759" y="4935"/>
                  </a:lnTo>
                  <a:lnTo>
                    <a:pt x="7761" y="4927"/>
                  </a:lnTo>
                  <a:lnTo>
                    <a:pt x="7779" y="4921"/>
                  </a:lnTo>
                  <a:lnTo>
                    <a:pt x="7798" y="4948"/>
                  </a:lnTo>
                  <a:lnTo>
                    <a:pt x="7805" y="4947"/>
                  </a:lnTo>
                  <a:lnTo>
                    <a:pt x="7806" y="4930"/>
                  </a:lnTo>
                  <a:lnTo>
                    <a:pt x="7812" y="4928"/>
                  </a:lnTo>
                  <a:lnTo>
                    <a:pt x="7822" y="4933"/>
                  </a:lnTo>
                  <a:lnTo>
                    <a:pt x="7822" y="4947"/>
                  </a:lnTo>
                  <a:lnTo>
                    <a:pt x="7816" y="4963"/>
                  </a:lnTo>
                  <a:lnTo>
                    <a:pt x="7809" y="4979"/>
                  </a:lnTo>
                  <a:lnTo>
                    <a:pt x="7802" y="5016"/>
                  </a:lnTo>
                  <a:lnTo>
                    <a:pt x="7792" y="5022"/>
                  </a:lnTo>
                  <a:lnTo>
                    <a:pt x="7795" y="5042"/>
                  </a:lnTo>
                  <a:lnTo>
                    <a:pt x="7809" y="5053"/>
                  </a:lnTo>
                  <a:lnTo>
                    <a:pt x="7831" y="5068"/>
                  </a:lnTo>
                  <a:lnTo>
                    <a:pt x="7869" y="5129"/>
                  </a:lnTo>
                  <a:lnTo>
                    <a:pt x="7920" y="5152"/>
                  </a:lnTo>
                  <a:lnTo>
                    <a:pt x="7924" y="5150"/>
                  </a:lnTo>
                  <a:lnTo>
                    <a:pt x="7925" y="5133"/>
                  </a:lnTo>
                  <a:lnTo>
                    <a:pt x="7939" y="5131"/>
                  </a:lnTo>
                  <a:lnTo>
                    <a:pt x="7953" y="5158"/>
                  </a:lnTo>
                  <a:lnTo>
                    <a:pt x="7956" y="5173"/>
                  </a:lnTo>
                  <a:lnTo>
                    <a:pt x="7977" y="5206"/>
                  </a:lnTo>
                  <a:lnTo>
                    <a:pt x="7998" y="5215"/>
                  </a:lnTo>
                  <a:lnTo>
                    <a:pt x="8019" y="5218"/>
                  </a:lnTo>
                  <a:lnTo>
                    <a:pt x="8067" y="5307"/>
                  </a:lnTo>
                  <a:lnTo>
                    <a:pt x="8077" y="5312"/>
                  </a:lnTo>
                  <a:lnTo>
                    <a:pt x="8124" y="5314"/>
                  </a:lnTo>
                  <a:lnTo>
                    <a:pt x="8145" y="5321"/>
                  </a:lnTo>
                  <a:lnTo>
                    <a:pt x="8207" y="5380"/>
                  </a:lnTo>
                  <a:lnTo>
                    <a:pt x="8231" y="5392"/>
                  </a:lnTo>
                  <a:lnTo>
                    <a:pt x="8241" y="5392"/>
                  </a:lnTo>
                  <a:lnTo>
                    <a:pt x="8254" y="5397"/>
                  </a:lnTo>
                  <a:lnTo>
                    <a:pt x="8261" y="5409"/>
                  </a:lnTo>
                  <a:lnTo>
                    <a:pt x="8251" y="5414"/>
                  </a:lnTo>
                  <a:lnTo>
                    <a:pt x="8242" y="5410"/>
                  </a:lnTo>
                  <a:lnTo>
                    <a:pt x="8235" y="5412"/>
                  </a:lnTo>
                  <a:lnTo>
                    <a:pt x="8229" y="5417"/>
                  </a:lnTo>
                  <a:lnTo>
                    <a:pt x="8229" y="5425"/>
                  </a:lnTo>
                  <a:lnTo>
                    <a:pt x="8237" y="5432"/>
                  </a:lnTo>
                  <a:lnTo>
                    <a:pt x="8265" y="5434"/>
                  </a:lnTo>
                  <a:lnTo>
                    <a:pt x="8276" y="5425"/>
                  </a:lnTo>
                  <a:lnTo>
                    <a:pt x="8298" y="5419"/>
                  </a:lnTo>
                  <a:lnTo>
                    <a:pt x="8369" y="5379"/>
                  </a:lnTo>
                  <a:lnTo>
                    <a:pt x="8383" y="5347"/>
                  </a:lnTo>
                  <a:lnTo>
                    <a:pt x="8384" y="5338"/>
                  </a:lnTo>
                  <a:lnTo>
                    <a:pt x="8367" y="5298"/>
                  </a:lnTo>
                  <a:lnTo>
                    <a:pt x="8364" y="5277"/>
                  </a:lnTo>
                  <a:lnTo>
                    <a:pt x="8375" y="5238"/>
                  </a:lnTo>
                  <a:lnTo>
                    <a:pt x="8391" y="5239"/>
                  </a:lnTo>
                  <a:lnTo>
                    <a:pt x="8362" y="5168"/>
                  </a:lnTo>
                  <a:lnTo>
                    <a:pt x="8363" y="5128"/>
                  </a:lnTo>
                  <a:lnTo>
                    <a:pt x="8347" y="5057"/>
                  </a:lnTo>
                  <a:lnTo>
                    <a:pt x="8325" y="5002"/>
                  </a:lnTo>
                  <a:lnTo>
                    <a:pt x="8310" y="4984"/>
                  </a:lnTo>
                  <a:lnTo>
                    <a:pt x="8248" y="4921"/>
                  </a:lnTo>
                  <a:lnTo>
                    <a:pt x="8203" y="4848"/>
                  </a:lnTo>
                  <a:lnTo>
                    <a:pt x="8155" y="4798"/>
                  </a:lnTo>
                  <a:lnTo>
                    <a:pt x="8154" y="4791"/>
                  </a:lnTo>
                  <a:lnTo>
                    <a:pt x="8149" y="4778"/>
                  </a:lnTo>
                  <a:lnTo>
                    <a:pt x="8132" y="4751"/>
                  </a:lnTo>
                  <a:lnTo>
                    <a:pt x="8127" y="4738"/>
                  </a:lnTo>
                  <a:lnTo>
                    <a:pt x="8138" y="4716"/>
                  </a:lnTo>
                  <a:lnTo>
                    <a:pt x="8138" y="4708"/>
                  </a:lnTo>
                  <a:lnTo>
                    <a:pt x="8075" y="4642"/>
                  </a:lnTo>
                  <a:lnTo>
                    <a:pt x="8039" y="4616"/>
                  </a:lnTo>
                  <a:lnTo>
                    <a:pt x="8016" y="4606"/>
                  </a:lnTo>
                  <a:lnTo>
                    <a:pt x="8011" y="4597"/>
                  </a:lnTo>
                  <a:lnTo>
                    <a:pt x="7970" y="4555"/>
                  </a:lnTo>
                  <a:lnTo>
                    <a:pt x="7911" y="4481"/>
                  </a:lnTo>
                  <a:lnTo>
                    <a:pt x="7891" y="4432"/>
                  </a:lnTo>
                  <a:lnTo>
                    <a:pt x="7853" y="4369"/>
                  </a:lnTo>
                  <a:lnTo>
                    <a:pt x="7851" y="4359"/>
                  </a:lnTo>
                  <a:lnTo>
                    <a:pt x="7837" y="4349"/>
                  </a:lnTo>
                  <a:lnTo>
                    <a:pt x="7831" y="4347"/>
                  </a:lnTo>
                  <a:lnTo>
                    <a:pt x="7817" y="4297"/>
                  </a:lnTo>
                  <a:lnTo>
                    <a:pt x="7807" y="4281"/>
                  </a:lnTo>
                  <a:lnTo>
                    <a:pt x="7798" y="4245"/>
                  </a:lnTo>
                  <a:lnTo>
                    <a:pt x="7790" y="4227"/>
                  </a:lnTo>
                  <a:lnTo>
                    <a:pt x="7785" y="4202"/>
                  </a:lnTo>
                  <a:lnTo>
                    <a:pt x="7785" y="4184"/>
                  </a:lnTo>
                  <a:lnTo>
                    <a:pt x="7802" y="4104"/>
                  </a:lnTo>
                  <a:lnTo>
                    <a:pt x="7802" y="4071"/>
                  </a:lnTo>
                  <a:lnTo>
                    <a:pt x="7810" y="4037"/>
                  </a:lnTo>
                  <a:lnTo>
                    <a:pt x="7820" y="4004"/>
                  </a:lnTo>
                  <a:lnTo>
                    <a:pt x="7834" y="3986"/>
                  </a:lnTo>
                  <a:lnTo>
                    <a:pt x="7840" y="3981"/>
                  </a:lnTo>
                  <a:lnTo>
                    <a:pt x="7842" y="3971"/>
                  </a:lnTo>
                  <a:lnTo>
                    <a:pt x="7829" y="3969"/>
                  </a:lnTo>
                  <a:lnTo>
                    <a:pt x="7828" y="3964"/>
                  </a:lnTo>
                  <a:lnTo>
                    <a:pt x="7827" y="3961"/>
                  </a:lnTo>
                  <a:lnTo>
                    <a:pt x="7832" y="3948"/>
                  </a:lnTo>
                  <a:lnTo>
                    <a:pt x="7846" y="3929"/>
                  </a:lnTo>
                  <a:lnTo>
                    <a:pt x="7853" y="3922"/>
                  </a:lnTo>
                  <a:lnTo>
                    <a:pt x="7854" y="3914"/>
                  </a:lnTo>
                  <a:lnTo>
                    <a:pt x="7849" y="3912"/>
                  </a:lnTo>
                  <a:lnTo>
                    <a:pt x="7843" y="3909"/>
                  </a:lnTo>
                  <a:lnTo>
                    <a:pt x="7838" y="3906"/>
                  </a:lnTo>
                  <a:lnTo>
                    <a:pt x="7839" y="3903"/>
                  </a:lnTo>
                  <a:lnTo>
                    <a:pt x="7843" y="3899"/>
                  </a:lnTo>
                  <a:lnTo>
                    <a:pt x="7856" y="3895"/>
                  </a:lnTo>
                  <a:lnTo>
                    <a:pt x="7868" y="3880"/>
                  </a:lnTo>
                  <a:lnTo>
                    <a:pt x="7873" y="3862"/>
                  </a:lnTo>
                  <a:lnTo>
                    <a:pt x="7877" y="3858"/>
                  </a:lnTo>
                  <a:lnTo>
                    <a:pt x="7873" y="3852"/>
                  </a:lnTo>
                  <a:lnTo>
                    <a:pt x="7878" y="3843"/>
                  </a:lnTo>
                  <a:lnTo>
                    <a:pt x="7889" y="3839"/>
                  </a:lnTo>
                  <a:lnTo>
                    <a:pt x="7904" y="3828"/>
                  </a:lnTo>
                  <a:lnTo>
                    <a:pt x="7914" y="3816"/>
                  </a:lnTo>
                  <a:lnTo>
                    <a:pt x="7925" y="3801"/>
                  </a:lnTo>
                  <a:lnTo>
                    <a:pt x="7944" y="3783"/>
                  </a:lnTo>
                  <a:lnTo>
                    <a:pt x="7958" y="3767"/>
                  </a:lnTo>
                  <a:lnTo>
                    <a:pt x="7971" y="3739"/>
                  </a:lnTo>
                  <a:lnTo>
                    <a:pt x="7998" y="3715"/>
                  </a:lnTo>
                  <a:lnTo>
                    <a:pt x="8003" y="3696"/>
                  </a:lnTo>
                  <a:lnTo>
                    <a:pt x="8014" y="3675"/>
                  </a:lnTo>
                  <a:lnTo>
                    <a:pt x="8023" y="3661"/>
                  </a:lnTo>
                  <a:lnTo>
                    <a:pt x="8032" y="3649"/>
                  </a:lnTo>
                  <a:lnTo>
                    <a:pt x="8045" y="3645"/>
                  </a:lnTo>
                  <a:lnTo>
                    <a:pt x="8049" y="3633"/>
                  </a:lnTo>
                  <a:lnTo>
                    <a:pt x="8055" y="3626"/>
                  </a:lnTo>
                  <a:lnTo>
                    <a:pt x="8053" y="3605"/>
                  </a:lnTo>
                  <a:lnTo>
                    <a:pt x="8047" y="3583"/>
                  </a:lnTo>
                  <a:lnTo>
                    <a:pt x="8054" y="3556"/>
                  </a:lnTo>
                  <a:lnTo>
                    <a:pt x="8059" y="3538"/>
                  </a:lnTo>
                  <a:lnTo>
                    <a:pt x="8082" y="3487"/>
                  </a:lnTo>
                  <a:lnTo>
                    <a:pt x="8094" y="3464"/>
                  </a:lnTo>
                  <a:lnTo>
                    <a:pt x="8113" y="3450"/>
                  </a:lnTo>
                  <a:lnTo>
                    <a:pt x="8120" y="3441"/>
                  </a:lnTo>
                  <a:lnTo>
                    <a:pt x="8126" y="3433"/>
                  </a:lnTo>
                  <a:lnTo>
                    <a:pt x="8197" y="3411"/>
                  </a:lnTo>
                  <a:lnTo>
                    <a:pt x="8214" y="3399"/>
                  </a:lnTo>
                  <a:lnTo>
                    <a:pt x="8221" y="3386"/>
                  </a:lnTo>
                  <a:lnTo>
                    <a:pt x="8223" y="3332"/>
                  </a:lnTo>
                  <a:lnTo>
                    <a:pt x="8237" y="3286"/>
                  </a:lnTo>
                  <a:lnTo>
                    <a:pt x="8253" y="3259"/>
                  </a:lnTo>
                  <a:lnTo>
                    <a:pt x="8284" y="3232"/>
                  </a:lnTo>
                  <a:lnTo>
                    <a:pt x="8281" y="3230"/>
                  </a:lnTo>
                  <a:lnTo>
                    <a:pt x="8281" y="3225"/>
                  </a:lnTo>
                  <a:lnTo>
                    <a:pt x="8293" y="3220"/>
                  </a:lnTo>
                  <a:lnTo>
                    <a:pt x="8317" y="3165"/>
                  </a:lnTo>
                  <a:lnTo>
                    <a:pt x="8352" y="3155"/>
                  </a:lnTo>
                  <a:lnTo>
                    <a:pt x="8364" y="3148"/>
                  </a:lnTo>
                  <a:lnTo>
                    <a:pt x="8392" y="3138"/>
                  </a:lnTo>
                  <a:lnTo>
                    <a:pt x="8416" y="3104"/>
                  </a:lnTo>
                  <a:lnTo>
                    <a:pt x="8423" y="3075"/>
                  </a:lnTo>
                  <a:lnTo>
                    <a:pt x="8409" y="3066"/>
                  </a:lnTo>
                  <a:lnTo>
                    <a:pt x="8401" y="3064"/>
                  </a:lnTo>
                  <a:lnTo>
                    <a:pt x="8398" y="3076"/>
                  </a:lnTo>
                  <a:lnTo>
                    <a:pt x="8368" y="3097"/>
                  </a:lnTo>
                  <a:lnTo>
                    <a:pt x="8346" y="3107"/>
                  </a:lnTo>
                  <a:lnTo>
                    <a:pt x="8311" y="3114"/>
                  </a:lnTo>
                  <a:lnTo>
                    <a:pt x="8298" y="3105"/>
                  </a:lnTo>
                  <a:lnTo>
                    <a:pt x="8299" y="3101"/>
                  </a:lnTo>
                  <a:lnTo>
                    <a:pt x="8313" y="3099"/>
                  </a:lnTo>
                  <a:lnTo>
                    <a:pt x="8332" y="3101"/>
                  </a:lnTo>
                  <a:lnTo>
                    <a:pt x="8341" y="3098"/>
                  </a:lnTo>
                  <a:lnTo>
                    <a:pt x="8369" y="3051"/>
                  </a:lnTo>
                  <a:lnTo>
                    <a:pt x="8362" y="3044"/>
                  </a:lnTo>
                  <a:lnTo>
                    <a:pt x="8368" y="3028"/>
                  </a:lnTo>
                  <a:lnTo>
                    <a:pt x="8355" y="3016"/>
                  </a:lnTo>
                  <a:lnTo>
                    <a:pt x="8343" y="3017"/>
                  </a:lnTo>
                  <a:lnTo>
                    <a:pt x="8332" y="3005"/>
                  </a:lnTo>
                  <a:lnTo>
                    <a:pt x="8336" y="3007"/>
                  </a:lnTo>
                  <a:lnTo>
                    <a:pt x="8340" y="2999"/>
                  </a:lnTo>
                  <a:lnTo>
                    <a:pt x="8331" y="2973"/>
                  </a:lnTo>
                  <a:lnTo>
                    <a:pt x="8335" y="2967"/>
                  </a:lnTo>
                  <a:lnTo>
                    <a:pt x="8343" y="2968"/>
                  </a:lnTo>
                  <a:lnTo>
                    <a:pt x="8348" y="2973"/>
                  </a:lnTo>
                  <a:lnTo>
                    <a:pt x="8350" y="2979"/>
                  </a:lnTo>
                  <a:lnTo>
                    <a:pt x="8357" y="2993"/>
                  </a:lnTo>
                  <a:lnTo>
                    <a:pt x="8361" y="2993"/>
                  </a:lnTo>
                  <a:lnTo>
                    <a:pt x="8363" y="2987"/>
                  </a:lnTo>
                  <a:lnTo>
                    <a:pt x="8373" y="2989"/>
                  </a:lnTo>
                  <a:lnTo>
                    <a:pt x="8403" y="2988"/>
                  </a:lnTo>
                  <a:lnTo>
                    <a:pt x="8417" y="2977"/>
                  </a:lnTo>
                  <a:lnTo>
                    <a:pt x="8428" y="2971"/>
                  </a:lnTo>
                  <a:lnTo>
                    <a:pt x="8443" y="2954"/>
                  </a:lnTo>
                  <a:lnTo>
                    <a:pt x="8443" y="2945"/>
                  </a:lnTo>
                  <a:lnTo>
                    <a:pt x="8449" y="2929"/>
                  </a:lnTo>
                  <a:lnTo>
                    <a:pt x="8468" y="2909"/>
                  </a:lnTo>
                  <a:lnTo>
                    <a:pt x="8468" y="2904"/>
                  </a:lnTo>
                  <a:lnTo>
                    <a:pt x="8463" y="2893"/>
                  </a:lnTo>
                  <a:lnTo>
                    <a:pt x="8454" y="2859"/>
                  </a:lnTo>
                  <a:lnTo>
                    <a:pt x="8442" y="2839"/>
                  </a:lnTo>
                  <a:lnTo>
                    <a:pt x="8429" y="2841"/>
                  </a:lnTo>
                  <a:lnTo>
                    <a:pt x="8416" y="2863"/>
                  </a:lnTo>
                  <a:lnTo>
                    <a:pt x="8413" y="2872"/>
                  </a:lnTo>
                  <a:lnTo>
                    <a:pt x="8405" y="2876"/>
                  </a:lnTo>
                  <a:lnTo>
                    <a:pt x="8396" y="2872"/>
                  </a:lnTo>
                  <a:lnTo>
                    <a:pt x="8391" y="2866"/>
                  </a:lnTo>
                  <a:lnTo>
                    <a:pt x="8392" y="2850"/>
                  </a:lnTo>
                  <a:lnTo>
                    <a:pt x="8388" y="2845"/>
                  </a:lnTo>
                  <a:lnTo>
                    <a:pt x="8363" y="2849"/>
                  </a:lnTo>
                  <a:lnTo>
                    <a:pt x="8348" y="2862"/>
                  </a:lnTo>
                  <a:lnTo>
                    <a:pt x="8321" y="2872"/>
                  </a:lnTo>
                  <a:lnTo>
                    <a:pt x="8297" y="2890"/>
                  </a:lnTo>
                  <a:lnTo>
                    <a:pt x="8288" y="2894"/>
                  </a:lnTo>
                  <a:lnTo>
                    <a:pt x="8281" y="2893"/>
                  </a:lnTo>
                  <a:lnTo>
                    <a:pt x="8280" y="2887"/>
                  </a:lnTo>
                  <a:lnTo>
                    <a:pt x="8285" y="2870"/>
                  </a:lnTo>
                  <a:lnTo>
                    <a:pt x="8310" y="2862"/>
                  </a:lnTo>
                  <a:lnTo>
                    <a:pt x="8323" y="2844"/>
                  </a:lnTo>
                  <a:lnTo>
                    <a:pt x="8331" y="2833"/>
                  </a:lnTo>
                  <a:lnTo>
                    <a:pt x="8370" y="2809"/>
                  </a:lnTo>
                  <a:lnTo>
                    <a:pt x="8372" y="2804"/>
                  </a:lnTo>
                  <a:lnTo>
                    <a:pt x="8364" y="2796"/>
                  </a:lnTo>
                  <a:lnTo>
                    <a:pt x="8369" y="2793"/>
                  </a:lnTo>
                  <a:lnTo>
                    <a:pt x="8379" y="2796"/>
                  </a:lnTo>
                  <a:lnTo>
                    <a:pt x="8389" y="2795"/>
                  </a:lnTo>
                  <a:lnTo>
                    <a:pt x="8401" y="2789"/>
                  </a:lnTo>
                  <a:lnTo>
                    <a:pt x="8405" y="2795"/>
                  </a:lnTo>
                  <a:lnTo>
                    <a:pt x="8412" y="2794"/>
                  </a:lnTo>
                  <a:lnTo>
                    <a:pt x="8409" y="2792"/>
                  </a:lnTo>
                  <a:lnTo>
                    <a:pt x="8412" y="2785"/>
                  </a:lnTo>
                  <a:lnTo>
                    <a:pt x="8400" y="2764"/>
                  </a:lnTo>
                  <a:lnTo>
                    <a:pt x="8392" y="2760"/>
                  </a:lnTo>
                  <a:lnTo>
                    <a:pt x="8384" y="2751"/>
                  </a:lnTo>
                  <a:lnTo>
                    <a:pt x="8375" y="2749"/>
                  </a:lnTo>
                  <a:lnTo>
                    <a:pt x="8362" y="2743"/>
                  </a:lnTo>
                  <a:lnTo>
                    <a:pt x="8357" y="2735"/>
                  </a:lnTo>
                  <a:lnTo>
                    <a:pt x="8348" y="2729"/>
                  </a:lnTo>
                  <a:lnTo>
                    <a:pt x="8346" y="2720"/>
                  </a:lnTo>
                  <a:lnTo>
                    <a:pt x="8352" y="2721"/>
                  </a:lnTo>
                  <a:lnTo>
                    <a:pt x="8364" y="2705"/>
                  </a:lnTo>
                  <a:lnTo>
                    <a:pt x="8334" y="2646"/>
                  </a:lnTo>
                  <a:lnTo>
                    <a:pt x="8330" y="2642"/>
                  </a:lnTo>
                  <a:lnTo>
                    <a:pt x="8306" y="2648"/>
                  </a:lnTo>
                  <a:lnTo>
                    <a:pt x="8287" y="2649"/>
                  </a:lnTo>
                  <a:lnTo>
                    <a:pt x="8269" y="2667"/>
                  </a:lnTo>
                  <a:lnTo>
                    <a:pt x="8253" y="2676"/>
                  </a:lnTo>
                  <a:lnTo>
                    <a:pt x="8233" y="2665"/>
                  </a:lnTo>
                  <a:lnTo>
                    <a:pt x="8215" y="2659"/>
                  </a:lnTo>
                  <a:lnTo>
                    <a:pt x="8214" y="2648"/>
                  </a:lnTo>
                  <a:lnTo>
                    <a:pt x="8241" y="2653"/>
                  </a:lnTo>
                  <a:lnTo>
                    <a:pt x="8251" y="2652"/>
                  </a:lnTo>
                  <a:lnTo>
                    <a:pt x="8270" y="2627"/>
                  </a:lnTo>
                  <a:lnTo>
                    <a:pt x="8263" y="2619"/>
                  </a:lnTo>
                  <a:lnTo>
                    <a:pt x="8242" y="2615"/>
                  </a:lnTo>
                  <a:lnTo>
                    <a:pt x="8221" y="2615"/>
                  </a:lnTo>
                  <a:lnTo>
                    <a:pt x="8211" y="2609"/>
                  </a:lnTo>
                  <a:lnTo>
                    <a:pt x="8213" y="2604"/>
                  </a:lnTo>
                  <a:lnTo>
                    <a:pt x="8219" y="2604"/>
                  </a:lnTo>
                  <a:lnTo>
                    <a:pt x="8232" y="2597"/>
                  </a:lnTo>
                  <a:lnTo>
                    <a:pt x="8232" y="2587"/>
                  </a:lnTo>
                  <a:lnTo>
                    <a:pt x="8226" y="2589"/>
                  </a:lnTo>
                  <a:lnTo>
                    <a:pt x="8217" y="2580"/>
                  </a:lnTo>
                  <a:lnTo>
                    <a:pt x="8218" y="2570"/>
                  </a:lnTo>
                  <a:lnTo>
                    <a:pt x="8244" y="2572"/>
                  </a:lnTo>
                  <a:lnTo>
                    <a:pt x="8247" y="2563"/>
                  </a:lnTo>
                  <a:lnTo>
                    <a:pt x="8247" y="2554"/>
                  </a:lnTo>
                  <a:lnTo>
                    <a:pt x="8234" y="2534"/>
                  </a:lnTo>
                  <a:lnTo>
                    <a:pt x="8201" y="2524"/>
                  </a:lnTo>
                  <a:lnTo>
                    <a:pt x="8201" y="2521"/>
                  </a:lnTo>
                  <a:lnTo>
                    <a:pt x="8209" y="2516"/>
                  </a:lnTo>
                  <a:lnTo>
                    <a:pt x="8212" y="2509"/>
                  </a:lnTo>
                  <a:lnTo>
                    <a:pt x="8204" y="2482"/>
                  </a:lnTo>
                  <a:lnTo>
                    <a:pt x="8213" y="2472"/>
                  </a:lnTo>
                  <a:lnTo>
                    <a:pt x="8214" y="2464"/>
                  </a:lnTo>
                  <a:lnTo>
                    <a:pt x="8196" y="2448"/>
                  </a:lnTo>
                  <a:lnTo>
                    <a:pt x="8167" y="2444"/>
                  </a:lnTo>
                  <a:lnTo>
                    <a:pt x="8124" y="2428"/>
                  </a:lnTo>
                  <a:lnTo>
                    <a:pt x="8118" y="2427"/>
                  </a:lnTo>
                  <a:lnTo>
                    <a:pt x="8107" y="2434"/>
                  </a:lnTo>
                  <a:lnTo>
                    <a:pt x="8099" y="2433"/>
                  </a:lnTo>
                  <a:lnTo>
                    <a:pt x="8083" y="2426"/>
                  </a:lnTo>
                  <a:lnTo>
                    <a:pt x="8075" y="2422"/>
                  </a:lnTo>
                  <a:lnTo>
                    <a:pt x="8074" y="2417"/>
                  </a:lnTo>
                  <a:lnTo>
                    <a:pt x="8096" y="2410"/>
                  </a:lnTo>
                  <a:lnTo>
                    <a:pt x="8123" y="2408"/>
                  </a:lnTo>
                  <a:lnTo>
                    <a:pt x="8160" y="2412"/>
                  </a:lnTo>
                  <a:lnTo>
                    <a:pt x="8177" y="2420"/>
                  </a:lnTo>
                  <a:lnTo>
                    <a:pt x="8185" y="2417"/>
                  </a:lnTo>
                  <a:lnTo>
                    <a:pt x="8184" y="2409"/>
                  </a:lnTo>
                  <a:lnTo>
                    <a:pt x="8175" y="2402"/>
                  </a:lnTo>
                  <a:lnTo>
                    <a:pt x="8156" y="2379"/>
                  </a:lnTo>
                  <a:lnTo>
                    <a:pt x="8140" y="2378"/>
                  </a:lnTo>
                  <a:lnTo>
                    <a:pt x="8137" y="2374"/>
                  </a:lnTo>
                  <a:lnTo>
                    <a:pt x="8140" y="2367"/>
                  </a:lnTo>
                  <a:lnTo>
                    <a:pt x="8145" y="2366"/>
                  </a:lnTo>
                  <a:lnTo>
                    <a:pt x="8149" y="2357"/>
                  </a:lnTo>
                  <a:lnTo>
                    <a:pt x="8130" y="2352"/>
                  </a:lnTo>
                  <a:lnTo>
                    <a:pt x="8113" y="2332"/>
                  </a:lnTo>
                  <a:lnTo>
                    <a:pt x="8094" y="2295"/>
                  </a:lnTo>
                  <a:lnTo>
                    <a:pt x="8089" y="2280"/>
                  </a:lnTo>
                  <a:lnTo>
                    <a:pt x="8083" y="2260"/>
                  </a:lnTo>
                  <a:lnTo>
                    <a:pt x="8085" y="2219"/>
                  </a:lnTo>
                  <a:lnTo>
                    <a:pt x="8081" y="2209"/>
                  </a:lnTo>
                  <a:lnTo>
                    <a:pt x="8074" y="2202"/>
                  </a:lnTo>
                  <a:lnTo>
                    <a:pt x="8070" y="2191"/>
                  </a:lnTo>
                  <a:lnTo>
                    <a:pt x="8071" y="2183"/>
                  </a:lnTo>
                  <a:lnTo>
                    <a:pt x="8076" y="2174"/>
                  </a:lnTo>
                  <a:lnTo>
                    <a:pt x="8078" y="2160"/>
                  </a:lnTo>
                  <a:lnTo>
                    <a:pt x="8105" y="2133"/>
                  </a:lnTo>
                  <a:lnTo>
                    <a:pt x="8111" y="2124"/>
                  </a:lnTo>
                  <a:lnTo>
                    <a:pt x="8114" y="2094"/>
                  </a:lnTo>
                  <a:lnTo>
                    <a:pt x="8132" y="2093"/>
                  </a:lnTo>
                  <a:lnTo>
                    <a:pt x="8142" y="2102"/>
                  </a:lnTo>
                  <a:lnTo>
                    <a:pt x="8131" y="2129"/>
                  </a:lnTo>
                  <a:lnTo>
                    <a:pt x="8123" y="2146"/>
                  </a:lnTo>
                  <a:lnTo>
                    <a:pt x="8113" y="2162"/>
                  </a:lnTo>
                  <a:lnTo>
                    <a:pt x="8108" y="2184"/>
                  </a:lnTo>
                  <a:lnTo>
                    <a:pt x="8121" y="2201"/>
                  </a:lnTo>
                  <a:lnTo>
                    <a:pt x="8135" y="2204"/>
                  </a:lnTo>
                  <a:lnTo>
                    <a:pt x="8151" y="2243"/>
                  </a:lnTo>
                  <a:lnTo>
                    <a:pt x="8149" y="2251"/>
                  </a:lnTo>
                  <a:lnTo>
                    <a:pt x="8129" y="2268"/>
                  </a:lnTo>
                  <a:lnTo>
                    <a:pt x="8134" y="2277"/>
                  </a:lnTo>
                  <a:lnTo>
                    <a:pt x="8154" y="2282"/>
                  </a:lnTo>
                  <a:lnTo>
                    <a:pt x="8159" y="2290"/>
                  </a:lnTo>
                  <a:lnTo>
                    <a:pt x="8157" y="2308"/>
                  </a:lnTo>
                  <a:lnTo>
                    <a:pt x="8163" y="2318"/>
                  </a:lnTo>
                  <a:lnTo>
                    <a:pt x="8164" y="2329"/>
                  </a:lnTo>
                  <a:lnTo>
                    <a:pt x="8176" y="2353"/>
                  </a:lnTo>
                  <a:lnTo>
                    <a:pt x="8203" y="2367"/>
                  </a:lnTo>
                  <a:lnTo>
                    <a:pt x="8217" y="2365"/>
                  </a:lnTo>
                  <a:lnTo>
                    <a:pt x="8223" y="2354"/>
                  </a:lnTo>
                  <a:lnTo>
                    <a:pt x="8239" y="2354"/>
                  </a:lnTo>
                  <a:lnTo>
                    <a:pt x="8245" y="2357"/>
                  </a:lnTo>
                  <a:lnTo>
                    <a:pt x="8243" y="2369"/>
                  </a:lnTo>
                  <a:lnTo>
                    <a:pt x="8261" y="2391"/>
                  </a:lnTo>
                  <a:lnTo>
                    <a:pt x="8262" y="2401"/>
                  </a:lnTo>
                  <a:lnTo>
                    <a:pt x="8273" y="2413"/>
                  </a:lnTo>
                  <a:lnTo>
                    <a:pt x="8292" y="2410"/>
                  </a:lnTo>
                  <a:lnTo>
                    <a:pt x="8296" y="2411"/>
                  </a:lnTo>
                  <a:lnTo>
                    <a:pt x="8307" y="2393"/>
                  </a:lnTo>
                  <a:lnTo>
                    <a:pt x="8359" y="2367"/>
                  </a:lnTo>
                  <a:lnTo>
                    <a:pt x="8359" y="2357"/>
                  </a:lnTo>
                  <a:lnTo>
                    <a:pt x="8364" y="2343"/>
                  </a:lnTo>
                  <a:lnTo>
                    <a:pt x="8367" y="2267"/>
                  </a:lnTo>
                  <a:lnTo>
                    <a:pt x="8364" y="2261"/>
                  </a:lnTo>
                  <a:close/>
                </a:path>
              </a:pathLst>
            </a:custGeom>
            <a:solidFill>
              <a:srgbClr val="35BC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Freeform 202"/>
            <p:cNvSpPr>
              <a:spLocks/>
            </p:cNvSpPr>
            <p:nvPr/>
          </p:nvSpPr>
          <p:spPr bwMode="auto">
            <a:xfrm>
              <a:off x="1308" y="2107"/>
              <a:ext cx="238" cy="228"/>
            </a:xfrm>
            <a:custGeom>
              <a:avLst/>
              <a:gdLst/>
              <a:ahLst/>
              <a:cxnLst>
                <a:cxn ang="0">
                  <a:pos x="1028" y="605"/>
                </a:cxn>
                <a:cxn ang="0">
                  <a:pos x="1659" y="610"/>
                </a:cxn>
                <a:cxn ang="0">
                  <a:pos x="1154" y="1001"/>
                </a:cxn>
                <a:cxn ang="0">
                  <a:pos x="1342" y="1586"/>
                </a:cxn>
                <a:cxn ang="0">
                  <a:pos x="829" y="1205"/>
                </a:cxn>
                <a:cxn ang="0">
                  <a:pos x="302" y="1575"/>
                </a:cxn>
                <a:cxn ang="0">
                  <a:pos x="500" y="975"/>
                </a:cxn>
                <a:cxn ang="0">
                  <a:pos x="0" y="605"/>
                </a:cxn>
                <a:cxn ang="0">
                  <a:pos x="620" y="605"/>
                </a:cxn>
                <a:cxn ang="0">
                  <a:pos x="829" y="0"/>
                </a:cxn>
                <a:cxn ang="0">
                  <a:pos x="1028" y="605"/>
                </a:cxn>
              </a:cxnLst>
              <a:rect l="0" t="0" r="r" b="b"/>
              <a:pathLst>
                <a:path w="1659" h="1586">
                  <a:moveTo>
                    <a:pt x="1028" y="605"/>
                  </a:moveTo>
                  <a:lnTo>
                    <a:pt x="1659" y="610"/>
                  </a:lnTo>
                  <a:lnTo>
                    <a:pt x="1154" y="1001"/>
                  </a:lnTo>
                  <a:lnTo>
                    <a:pt x="1342" y="1586"/>
                  </a:lnTo>
                  <a:lnTo>
                    <a:pt x="829" y="1205"/>
                  </a:lnTo>
                  <a:lnTo>
                    <a:pt x="302" y="1575"/>
                  </a:lnTo>
                  <a:lnTo>
                    <a:pt x="500" y="975"/>
                  </a:lnTo>
                  <a:lnTo>
                    <a:pt x="0" y="605"/>
                  </a:lnTo>
                  <a:lnTo>
                    <a:pt x="620" y="605"/>
                  </a:lnTo>
                  <a:lnTo>
                    <a:pt x="829" y="0"/>
                  </a:lnTo>
                  <a:lnTo>
                    <a:pt x="1028" y="605"/>
                  </a:lnTo>
                  <a:close/>
                </a:path>
              </a:pathLst>
            </a:custGeom>
            <a:solidFill>
              <a:srgbClr val="FFD1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0" name="Freeform 203"/>
            <p:cNvSpPr>
              <a:spLocks/>
            </p:cNvSpPr>
            <p:nvPr/>
          </p:nvSpPr>
          <p:spPr bwMode="auto">
            <a:xfrm>
              <a:off x="1363" y="2231"/>
              <a:ext cx="62" cy="82"/>
            </a:xfrm>
            <a:custGeom>
              <a:avLst/>
              <a:gdLst/>
              <a:ahLst/>
              <a:cxnLst>
                <a:cxn ang="0">
                  <a:pos x="0" y="589"/>
                </a:cxn>
                <a:cxn ang="0">
                  <a:pos x="443" y="0"/>
                </a:cxn>
                <a:cxn ang="0">
                  <a:pos x="172" y="84"/>
                </a:cxn>
                <a:cxn ang="0">
                  <a:pos x="0" y="589"/>
                </a:cxn>
              </a:cxnLst>
              <a:rect l="0" t="0" r="r" b="b"/>
              <a:pathLst>
                <a:path w="443" h="589">
                  <a:moveTo>
                    <a:pt x="0" y="589"/>
                  </a:moveTo>
                  <a:lnTo>
                    <a:pt x="443" y="0"/>
                  </a:lnTo>
                  <a:lnTo>
                    <a:pt x="172" y="84"/>
                  </a:lnTo>
                  <a:lnTo>
                    <a:pt x="0" y="589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Freeform 204"/>
            <p:cNvSpPr>
              <a:spLocks/>
            </p:cNvSpPr>
            <p:nvPr/>
          </p:nvSpPr>
          <p:spPr bwMode="auto">
            <a:xfrm>
              <a:off x="1425" y="2231"/>
              <a:ext cx="63" cy="86"/>
            </a:xfrm>
            <a:custGeom>
              <a:avLst/>
              <a:gdLst/>
              <a:ahLst/>
              <a:cxnLst>
                <a:cxn ang="0">
                  <a:pos x="439" y="605"/>
                </a:cxn>
                <a:cxn ang="0">
                  <a:pos x="0" y="0"/>
                </a:cxn>
                <a:cxn ang="0">
                  <a:pos x="0" y="266"/>
                </a:cxn>
                <a:cxn ang="0">
                  <a:pos x="439" y="605"/>
                </a:cxn>
              </a:cxnLst>
              <a:rect l="0" t="0" r="r" b="b"/>
              <a:pathLst>
                <a:path w="439" h="605">
                  <a:moveTo>
                    <a:pt x="439" y="605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439" y="605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" name="Freeform 205"/>
            <p:cNvSpPr>
              <a:spLocks/>
            </p:cNvSpPr>
            <p:nvPr/>
          </p:nvSpPr>
          <p:spPr bwMode="auto">
            <a:xfrm>
              <a:off x="1425" y="2201"/>
              <a:ext cx="100" cy="43"/>
            </a:xfrm>
            <a:custGeom>
              <a:avLst/>
              <a:gdLst/>
              <a:ahLst/>
              <a:cxnLst>
                <a:cxn ang="0">
                  <a:pos x="711" y="0"/>
                </a:cxn>
                <a:cxn ang="0">
                  <a:pos x="0" y="224"/>
                </a:cxn>
                <a:cxn ang="0">
                  <a:pos x="262" y="328"/>
                </a:cxn>
                <a:cxn ang="0">
                  <a:pos x="711" y="0"/>
                </a:cxn>
              </a:cxnLst>
              <a:rect l="0" t="0" r="r" b="b"/>
              <a:pathLst>
                <a:path w="711" h="328">
                  <a:moveTo>
                    <a:pt x="711" y="0"/>
                  </a:moveTo>
                  <a:lnTo>
                    <a:pt x="0" y="224"/>
                  </a:lnTo>
                  <a:lnTo>
                    <a:pt x="262" y="328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3" name="Freeform 206"/>
            <p:cNvSpPr>
              <a:spLocks/>
            </p:cNvSpPr>
            <p:nvPr/>
          </p:nvSpPr>
          <p:spPr bwMode="auto">
            <a:xfrm>
              <a:off x="1425" y="2124"/>
              <a:ext cx="25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51"/>
                </a:cxn>
                <a:cxn ang="0">
                  <a:pos x="163" y="537"/>
                </a:cxn>
                <a:cxn ang="0">
                  <a:pos x="0" y="0"/>
                </a:cxn>
              </a:cxnLst>
              <a:rect l="0" t="0" r="r" b="b"/>
              <a:pathLst>
                <a:path w="163" h="751">
                  <a:moveTo>
                    <a:pt x="0" y="0"/>
                  </a:moveTo>
                  <a:lnTo>
                    <a:pt x="0" y="751"/>
                  </a:lnTo>
                  <a:lnTo>
                    <a:pt x="163" y="5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Freeform 207"/>
            <p:cNvSpPr>
              <a:spLocks/>
            </p:cNvSpPr>
            <p:nvPr/>
          </p:nvSpPr>
          <p:spPr bwMode="auto">
            <a:xfrm>
              <a:off x="1325" y="2201"/>
              <a:ext cx="100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5" y="219"/>
                </a:cxn>
                <a:cxn ang="0">
                  <a:pos x="528" y="0"/>
                </a:cxn>
                <a:cxn ang="0">
                  <a:pos x="0" y="0"/>
                </a:cxn>
              </a:cxnLst>
              <a:rect l="0" t="0" r="r" b="b"/>
              <a:pathLst>
                <a:path w="695" h="219">
                  <a:moveTo>
                    <a:pt x="0" y="0"/>
                  </a:moveTo>
                  <a:lnTo>
                    <a:pt x="695" y="219"/>
                  </a:lnTo>
                  <a:lnTo>
                    <a:pt x="5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5" name="Freeform 208"/>
            <p:cNvSpPr>
              <a:spLocks/>
            </p:cNvSpPr>
            <p:nvPr/>
          </p:nvSpPr>
          <p:spPr bwMode="auto">
            <a:xfrm>
              <a:off x="1308" y="1741"/>
              <a:ext cx="238" cy="224"/>
            </a:xfrm>
            <a:custGeom>
              <a:avLst/>
              <a:gdLst/>
              <a:ahLst/>
              <a:cxnLst>
                <a:cxn ang="0">
                  <a:pos x="1028" y="604"/>
                </a:cxn>
                <a:cxn ang="0">
                  <a:pos x="1659" y="604"/>
                </a:cxn>
                <a:cxn ang="0">
                  <a:pos x="1154" y="995"/>
                </a:cxn>
                <a:cxn ang="0">
                  <a:pos x="1342" y="1580"/>
                </a:cxn>
                <a:cxn ang="0">
                  <a:pos x="829" y="1199"/>
                </a:cxn>
                <a:cxn ang="0">
                  <a:pos x="302" y="1570"/>
                </a:cxn>
                <a:cxn ang="0">
                  <a:pos x="500" y="970"/>
                </a:cxn>
                <a:cxn ang="0">
                  <a:pos x="0" y="598"/>
                </a:cxn>
                <a:cxn ang="0">
                  <a:pos x="620" y="598"/>
                </a:cxn>
                <a:cxn ang="0">
                  <a:pos x="829" y="0"/>
                </a:cxn>
                <a:cxn ang="0">
                  <a:pos x="1028" y="604"/>
                </a:cxn>
              </a:cxnLst>
              <a:rect l="0" t="0" r="r" b="b"/>
              <a:pathLst>
                <a:path w="1659" h="1580">
                  <a:moveTo>
                    <a:pt x="1028" y="604"/>
                  </a:moveTo>
                  <a:lnTo>
                    <a:pt x="1659" y="604"/>
                  </a:lnTo>
                  <a:lnTo>
                    <a:pt x="1154" y="995"/>
                  </a:lnTo>
                  <a:lnTo>
                    <a:pt x="1342" y="1580"/>
                  </a:lnTo>
                  <a:lnTo>
                    <a:pt x="829" y="1199"/>
                  </a:lnTo>
                  <a:lnTo>
                    <a:pt x="302" y="1570"/>
                  </a:lnTo>
                  <a:lnTo>
                    <a:pt x="500" y="970"/>
                  </a:lnTo>
                  <a:lnTo>
                    <a:pt x="0" y="598"/>
                  </a:lnTo>
                  <a:lnTo>
                    <a:pt x="620" y="598"/>
                  </a:lnTo>
                  <a:lnTo>
                    <a:pt x="829" y="0"/>
                  </a:lnTo>
                  <a:lnTo>
                    <a:pt x="1028" y="604"/>
                  </a:lnTo>
                  <a:close/>
                </a:path>
              </a:pathLst>
            </a:custGeom>
            <a:solidFill>
              <a:srgbClr val="FFD1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6" name="Freeform 209"/>
            <p:cNvSpPr>
              <a:spLocks/>
            </p:cNvSpPr>
            <p:nvPr/>
          </p:nvSpPr>
          <p:spPr bwMode="auto">
            <a:xfrm>
              <a:off x="1363" y="1862"/>
              <a:ext cx="62" cy="86"/>
            </a:xfrm>
            <a:custGeom>
              <a:avLst/>
              <a:gdLst/>
              <a:ahLst/>
              <a:cxnLst>
                <a:cxn ang="0">
                  <a:pos x="0" y="595"/>
                </a:cxn>
                <a:cxn ang="0">
                  <a:pos x="443" y="0"/>
                </a:cxn>
                <a:cxn ang="0">
                  <a:pos x="172" y="88"/>
                </a:cxn>
                <a:cxn ang="0">
                  <a:pos x="0" y="595"/>
                </a:cxn>
              </a:cxnLst>
              <a:rect l="0" t="0" r="r" b="b"/>
              <a:pathLst>
                <a:path w="443" h="595">
                  <a:moveTo>
                    <a:pt x="0" y="595"/>
                  </a:moveTo>
                  <a:lnTo>
                    <a:pt x="443" y="0"/>
                  </a:lnTo>
                  <a:lnTo>
                    <a:pt x="172" y="88"/>
                  </a:lnTo>
                  <a:lnTo>
                    <a:pt x="0" y="595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Freeform 210"/>
            <p:cNvSpPr>
              <a:spLocks/>
            </p:cNvSpPr>
            <p:nvPr/>
          </p:nvSpPr>
          <p:spPr bwMode="auto">
            <a:xfrm>
              <a:off x="1425" y="1862"/>
              <a:ext cx="63" cy="90"/>
            </a:xfrm>
            <a:custGeom>
              <a:avLst/>
              <a:gdLst/>
              <a:ahLst/>
              <a:cxnLst>
                <a:cxn ang="0">
                  <a:pos x="439" y="604"/>
                </a:cxn>
                <a:cxn ang="0">
                  <a:pos x="0" y="0"/>
                </a:cxn>
                <a:cxn ang="0">
                  <a:pos x="0" y="270"/>
                </a:cxn>
                <a:cxn ang="0">
                  <a:pos x="439" y="604"/>
                </a:cxn>
              </a:cxnLst>
              <a:rect l="0" t="0" r="r" b="b"/>
              <a:pathLst>
                <a:path w="439" h="604">
                  <a:moveTo>
                    <a:pt x="439" y="604"/>
                  </a:moveTo>
                  <a:lnTo>
                    <a:pt x="0" y="0"/>
                  </a:lnTo>
                  <a:lnTo>
                    <a:pt x="0" y="270"/>
                  </a:lnTo>
                  <a:lnTo>
                    <a:pt x="439" y="604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8" name="Freeform 211"/>
            <p:cNvSpPr>
              <a:spLocks/>
            </p:cNvSpPr>
            <p:nvPr/>
          </p:nvSpPr>
          <p:spPr bwMode="auto">
            <a:xfrm>
              <a:off x="1425" y="1831"/>
              <a:ext cx="100" cy="47"/>
            </a:xfrm>
            <a:custGeom>
              <a:avLst/>
              <a:gdLst/>
              <a:ahLst/>
              <a:cxnLst>
                <a:cxn ang="0">
                  <a:pos x="711" y="0"/>
                </a:cxn>
                <a:cxn ang="0">
                  <a:pos x="0" y="226"/>
                </a:cxn>
                <a:cxn ang="0">
                  <a:pos x="262" y="330"/>
                </a:cxn>
                <a:cxn ang="0">
                  <a:pos x="711" y="0"/>
                </a:cxn>
              </a:cxnLst>
              <a:rect l="0" t="0" r="r" b="b"/>
              <a:pathLst>
                <a:path w="711" h="330">
                  <a:moveTo>
                    <a:pt x="711" y="0"/>
                  </a:moveTo>
                  <a:lnTo>
                    <a:pt x="0" y="226"/>
                  </a:lnTo>
                  <a:lnTo>
                    <a:pt x="262" y="33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9" name="Freeform 212"/>
            <p:cNvSpPr>
              <a:spLocks/>
            </p:cNvSpPr>
            <p:nvPr/>
          </p:nvSpPr>
          <p:spPr bwMode="auto">
            <a:xfrm>
              <a:off x="1425" y="1754"/>
              <a:ext cx="25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6"/>
                </a:cxn>
                <a:cxn ang="0">
                  <a:pos x="163" y="532"/>
                </a:cxn>
                <a:cxn ang="0">
                  <a:pos x="0" y="0"/>
                </a:cxn>
              </a:cxnLst>
              <a:rect l="0" t="0" r="r" b="b"/>
              <a:pathLst>
                <a:path w="163" h="746">
                  <a:moveTo>
                    <a:pt x="0" y="0"/>
                  </a:moveTo>
                  <a:lnTo>
                    <a:pt x="0" y="746"/>
                  </a:lnTo>
                  <a:lnTo>
                    <a:pt x="163" y="5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Freeform 213"/>
            <p:cNvSpPr>
              <a:spLocks/>
            </p:cNvSpPr>
            <p:nvPr/>
          </p:nvSpPr>
          <p:spPr bwMode="auto">
            <a:xfrm>
              <a:off x="1325" y="1831"/>
              <a:ext cx="100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5" y="220"/>
                </a:cxn>
                <a:cxn ang="0">
                  <a:pos x="528" y="0"/>
                </a:cxn>
                <a:cxn ang="0">
                  <a:pos x="0" y="0"/>
                </a:cxn>
              </a:cxnLst>
              <a:rect l="0" t="0" r="r" b="b"/>
              <a:pathLst>
                <a:path w="695" h="220">
                  <a:moveTo>
                    <a:pt x="0" y="0"/>
                  </a:moveTo>
                  <a:lnTo>
                    <a:pt x="695" y="220"/>
                  </a:lnTo>
                  <a:lnTo>
                    <a:pt x="5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Freeform 214"/>
            <p:cNvSpPr>
              <a:spLocks/>
            </p:cNvSpPr>
            <p:nvPr/>
          </p:nvSpPr>
          <p:spPr bwMode="auto">
            <a:xfrm>
              <a:off x="1558" y="1917"/>
              <a:ext cx="238" cy="224"/>
            </a:xfrm>
            <a:custGeom>
              <a:avLst/>
              <a:gdLst/>
              <a:ahLst/>
              <a:cxnLst>
                <a:cxn ang="0">
                  <a:pos x="1030" y="605"/>
                </a:cxn>
                <a:cxn ang="0">
                  <a:pos x="1661" y="605"/>
                </a:cxn>
                <a:cxn ang="0">
                  <a:pos x="1155" y="997"/>
                </a:cxn>
                <a:cxn ang="0">
                  <a:pos x="1343" y="1581"/>
                </a:cxn>
                <a:cxn ang="0">
                  <a:pos x="831" y="1200"/>
                </a:cxn>
                <a:cxn ang="0">
                  <a:pos x="304" y="1570"/>
                </a:cxn>
                <a:cxn ang="0">
                  <a:pos x="507" y="976"/>
                </a:cxn>
                <a:cxn ang="0">
                  <a:pos x="0" y="600"/>
                </a:cxn>
                <a:cxn ang="0">
                  <a:pos x="622" y="605"/>
                </a:cxn>
                <a:cxn ang="0">
                  <a:pos x="831" y="0"/>
                </a:cxn>
                <a:cxn ang="0">
                  <a:pos x="1030" y="605"/>
                </a:cxn>
              </a:cxnLst>
              <a:rect l="0" t="0" r="r" b="b"/>
              <a:pathLst>
                <a:path w="1661" h="1581">
                  <a:moveTo>
                    <a:pt x="1030" y="605"/>
                  </a:moveTo>
                  <a:lnTo>
                    <a:pt x="1661" y="605"/>
                  </a:lnTo>
                  <a:lnTo>
                    <a:pt x="1155" y="997"/>
                  </a:lnTo>
                  <a:lnTo>
                    <a:pt x="1343" y="1581"/>
                  </a:lnTo>
                  <a:lnTo>
                    <a:pt x="831" y="1200"/>
                  </a:lnTo>
                  <a:lnTo>
                    <a:pt x="304" y="1570"/>
                  </a:lnTo>
                  <a:lnTo>
                    <a:pt x="507" y="976"/>
                  </a:lnTo>
                  <a:lnTo>
                    <a:pt x="0" y="600"/>
                  </a:lnTo>
                  <a:lnTo>
                    <a:pt x="622" y="605"/>
                  </a:lnTo>
                  <a:lnTo>
                    <a:pt x="831" y="0"/>
                  </a:lnTo>
                  <a:lnTo>
                    <a:pt x="1030" y="605"/>
                  </a:lnTo>
                  <a:close/>
                </a:path>
              </a:pathLst>
            </a:custGeom>
            <a:solidFill>
              <a:srgbClr val="FFD1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2" name="Freeform 215"/>
            <p:cNvSpPr>
              <a:spLocks/>
            </p:cNvSpPr>
            <p:nvPr/>
          </p:nvSpPr>
          <p:spPr bwMode="auto">
            <a:xfrm>
              <a:off x="1613" y="2042"/>
              <a:ext cx="62" cy="86"/>
            </a:xfrm>
            <a:custGeom>
              <a:avLst/>
              <a:gdLst/>
              <a:ahLst/>
              <a:cxnLst>
                <a:cxn ang="0">
                  <a:pos x="0" y="590"/>
                </a:cxn>
                <a:cxn ang="0">
                  <a:pos x="444" y="0"/>
                </a:cxn>
                <a:cxn ang="0">
                  <a:pos x="172" y="83"/>
                </a:cxn>
                <a:cxn ang="0">
                  <a:pos x="0" y="590"/>
                </a:cxn>
              </a:cxnLst>
              <a:rect l="0" t="0" r="r" b="b"/>
              <a:pathLst>
                <a:path w="444" h="590">
                  <a:moveTo>
                    <a:pt x="0" y="590"/>
                  </a:moveTo>
                  <a:lnTo>
                    <a:pt x="444" y="0"/>
                  </a:lnTo>
                  <a:lnTo>
                    <a:pt x="172" y="83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Freeform 216"/>
            <p:cNvSpPr>
              <a:spLocks/>
            </p:cNvSpPr>
            <p:nvPr/>
          </p:nvSpPr>
          <p:spPr bwMode="auto">
            <a:xfrm>
              <a:off x="1675" y="2042"/>
              <a:ext cx="63" cy="86"/>
            </a:xfrm>
            <a:custGeom>
              <a:avLst/>
              <a:gdLst/>
              <a:ahLst/>
              <a:cxnLst>
                <a:cxn ang="0">
                  <a:pos x="438" y="605"/>
                </a:cxn>
                <a:cxn ang="0">
                  <a:pos x="0" y="0"/>
                </a:cxn>
                <a:cxn ang="0">
                  <a:pos x="0" y="271"/>
                </a:cxn>
                <a:cxn ang="0">
                  <a:pos x="438" y="605"/>
                </a:cxn>
              </a:cxnLst>
              <a:rect l="0" t="0" r="r" b="b"/>
              <a:pathLst>
                <a:path w="438" h="605">
                  <a:moveTo>
                    <a:pt x="438" y="605"/>
                  </a:moveTo>
                  <a:lnTo>
                    <a:pt x="0" y="0"/>
                  </a:lnTo>
                  <a:lnTo>
                    <a:pt x="0" y="271"/>
                  </a:lnTo>
                  <a:lnTo>
                    <a:pt x="438" y="605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Freeform 217"/>
            <p:cNvSpPr>
              <a:spLocks/>
            </p:cNvSpPr>
            <p:nvPr/>
          </p:nvSpPr>
          <p:spPr bwMode="auto">
            <a:xfrm>
              <a:off x="1675" y="2012"/>
              <a:ext cx="100" cy="43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0" y="224"/>
                </a:cxn>
                <a:cxn ang="0">
                  <a:pos x="261" y="334"/>
                </a:cxn>
                <a:cxn ang="0">
                  <a:pos x="710" y="0"/>
                </a:cxn>
              </a:cxnLst>
              <a:rect l="0" t="0" r="r" b="b"/>
              <a:pathLst>
                <a:path w="710" h="334">
                  <a:moveTo>
                    <a:pt x="710" y="0"/>
                  </a:moveTo>
                  <a:lnTo>
                    <a:pt x="0" y="224"/>
                  </a:lnTo>
                  <a:lnTo>
                    <a:pt x="261" y="334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Freeform 218"/>
            <p:cNvSpPr>
              <a:spLocks/>
            </p:cNvSpPr>
            <p:nvPr/>
          </p:nvSpPr>
          <p:spPr bwMode="auto">
            <a:xfrm>
              <a:off x="1675" y="1935"/>
              <a:ext cx="25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51"/>
                </a:cxn>
                <a:cxn ang="0">
                  <a:pos x="162" y="532"/>
                </a:cxn>
                <a:cxn ang="0">
                  <a:pos x="0" y="0"/>
                </a:cxn>
              </a:cxnLst>
              <a:rect l="0" t="0" r="r" b="b"/>
              <a:pathLst>
                <a:path w="162" h="751">
                  <a:moveTo>
                    <a:pt x="0" y="0"/>
                  </a:moveTo>
                  <a:lnTo>
                    <a:pt x="0" y="751"/>
                  </a:lnTo>
                  <a:lnTo>
                    <a:pt x="162" y="5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Freeform 219"/>
            <p:cNvSpPr>
              <a:spLocks/>
            </p:cNvSpPr>
            <p:nvPr/>
          </p:nvSpPr>
          <p:spPr bwMode="auto">
            <a:xfrm>
              <a:off x="1575" y="2012"/>
              <a:ext cx="100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5" y="224"/>
                </a:cxn>
                <a:cxn ang="0">
                  <a:pos x="528" y="0"/>
                </a:cxn>
                <a:cxn ang="0">
                  <a:pos x="0" y="0"/>
                </a:cxn>
              </a:cxnLst>
              <a:rect l="0" t="0" r="r" b="b"/>
              <a:pathLst>
                <a:path w="695" h="224">
                  <a:moveTo>
                    <a:pt x="0" y="0"/>
                  </a:moveTo>
                  <a:lnTo>
                    <a:pt x="695" y="224"/>
                  </a:lnTo>
                  <a:lnTo>
                    <a:pt x="5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8" name="Freeform 220"/>
            <p:cNvSpPr>
              <a:spLocks/>
            </p:cNvSpPr>
            <p:nvPr/>
          </p:nvSpPr>
          <p:spPr bwMode="auto">
            <a:xfrm>
              <a:off x="1054" y="1917"/>
              <a:ext cx="237" cy="224"/>
            </a:xfrm>
            <a:custGeom>
              <a:avLst/>
              <a:gdLst/>
              <a:ahLst/>
              <a:cxnLst>
                <a:cxn ang="0">
                  <a:pos x="1028" y="605"/>
                </a:cxn>
                <a:cxn ang="0">
                  <a:pos x="1661" y="605"/>
                </a:cxn>
                <a:cxn ang="0">
                  <a:pos x="1148" y="997"/>
                </a:cxn>
                <a:cxn ang="0">
                  <a:pos x="1342" y="1581"/>
                </a:cxn>
                <a:cxn ang="0">
                  <a:pos x="830" y="1200"/>
                </a:cxn>
                <a:cxn ang="0">
                  <a:pos x="303" y="1570"/>
                </a:cxn>
                <a:cxn ang="0">
                  <a:pos x="506" y="976"/>
                </a:cxn>
                <a:cxn ang="0">
                  <a:pos x="0" y="600"/>
                </a:cxn>
                <a:cxn ang="0">
                  <a:pos x="622" y="605"/>
                </a:cxn>
                <a:cxn ang="0">
                  <a:pos x="830" y="0"/>
                </a:cxn>
                <a:cxn ang="0">
                  <a:pos x="1028" y="605"/>
                </a:cxn>
              </a:cxnLst>
              <a:rect l="0" t="0" r="r" b="b"/>
              <a:pathLst>
                <a:path w="1661" h="1581">
                  <a:moveTo>
                    <a:pt x="1028" y="605"/>
                  </a:moveTo>
                  <a:lnTo>
                    <a:pt x="1661" y="605"/>
                  </a:lnTo>
                  <a:lnTo>
                    <a:pt x="1148" y="997"/>
                  </a:lnTo>
                  <a:lnTo>
                    <a:pt x="1342" y="1581"/>
                  </a:lnTo>
                  <a:lnTo>
                    <a:pt x="830" y="1200"/>
                  </a:lnTo>
                  <a:lnTo>
                    <a:pt x="303" y="1570"/>
                  </a:lnTo>
                  <a:lnTo>
                    <a:pt x="506" y="976"/>
                  </a:lnTo>
                  <a:lnTo>
                    <a:pt x="0" y="600"/>
                  </a:lnTo>
                  <a:lnTo>
                    <a:pt x="622" y="605"/>
                  </a:lnTo>
                  <a:lnTo>
                    <a:pt x="830" y="0"/>
                  </a:lnTo>
                  <a:lnTo>
                    <a:pt x="1028" y="605"/>
                  </a:lnTo>
                  <a:close/>
                </a:path>
              </a:pathLst>
            </a:custGeom>
            <a:solidFill>
              <a:srgbClr val="FFD1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Freeform 221"/>
            <p:cNvSpPr>
              <a:spLocks/>
            </p:cNvSpPr>
            <p:nvPr/>
          </p:nvSpPr>
          <p:spPr bwMode="auto">
            <a:xfrm>
              <a:off x="1108" y="2042"/>
              <a:ext cx="67" cy="86"/>
            </a:xfrm>
            <a:custGeom>
              <a:avLst/>
              <a:gdLst/>
              <a:ahLst/>
              <a:cxnLst>
                <a:cxn ang="0">
                  <a:pos x="0" y="590"/>
                </a:cxn>
                <a:cxn ang="0">
                  <a:pos x="444" y="0"/>
                </a:cxn>
                <a:cxn ang="0">
                  <a:pos x="178" y="83"/>
                </a:cxn>
                <a:cxn ang="0">
                  <a:pos x="0" y="590"/>
                </a:cxn>
              </a:cxnLst>
              <a:rect l="0" t="0" r="r" b="b"/>
              <a:pathLst>
                <a:path w="444" h="590">
                  <a:moveTo>
                    <a:pt x="0" y="590"/>
                  </a:moveTo>
                  <a:lnTo>
                    <a:pt x="444" y="0"/>
                  </a:lnTo>
                  <a:lnTo>
                    <a:pt x="178" y="83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0" name="Freeform 222"/>
            <p:cNvSpPr>
              <a:spLocks/>
            </p:cNvSpPr>
            <p:nvPr/>
          </p:nvSpPr>
          <p:spPr bwMode="auto">
            <a:xfrm>
              <a:off x="1175" y="2042"/>
              <a:ext cx="63" cy="86"/>
            </a:xfrm>
            <a:custGeom>
              <a:avLst/>
              <a:gdLst/>
              <a:ahLst/>
              <a:cxnLst>
                <a:cxn ang="0">
                  <a:pos x="438" y="605"/>
                </a:cxn>
                <a:cxn ang="0">
                  <a:pos x="0" y="0"/>
                </a:cxn>
                <a:cxn ang="0">
                  <a:pos x="0" y="271"/>
                </a:cxn>
                <a:cxn ang="0">
                  <a:pos x="438" y="605"/>
                </a:cxn>
              </a:cxnLst>
              <a:rect l="0" t="0" r="r" b="b"/>
              <a:pathLst>
                <a:path w="438" h="605">
                  <a:moveTo>
                    <a:pt x="438" y="605"/>
                  </a:moveTo>
                  <a:lnTo>
                    <a:pt x="0" y="0"/>
                  </a:lnTo>
                  <a:lnTo>
                    <a:pt x="0" y="271"/>
                  </a:lnTo>
                  <a:lnTo>
                    <a:pt x="438" y="605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1" name="Freeform 223"/>
            <p:cNvSpPr>
              <a:spLocks/>
            </p:cNvSpPr>
            <p:nvPr/>
          </p:nvSpPr>
          <p:spPr bwMode="auto">
            <a:xfrm>
              <a:off x="1175" y="2012"/>
              <a:ext cx="100" cy="43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0" y="224"/>
                </a:cxn>
                <a:cxn ang="0">
                  <a:pos x="261" y="334"/>
                </a:cxn>
                <a:cxn ang="0">
                  <a:pos x="710" y="0"/>
                </a:cxn>
              </a:cxnLst>
              <a:rect l="0" t="0" r="r" b="b"/>
              <a:pathLst>
                <a:path w="710" h="334">
                  <a:moveTo>
                    <a:pt x="710" y="0"/>
                  </a:moveTo>
                  <a:lnTo>
                    <a:pt x="0" y="224"/>
                  </a:lnTo>
                  <a:lnTo>
                    <a:pt x="261" y="334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2" name="Freeform 224"/>
            <p:cNvSpPr>
              <a:spLocks/>
            </p:cNvSpPr>
            <p:nvPr/>
          </p:nvSpPr>
          <p:spPr bwMode="auto">
            <a:xfrm>
              <a:off x="1175" y="1935"/>
              <a:ext cx="21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51"/>
                </a:cxn>
                <a:cxn ang="0">
                  <a:pos x="168" y="532"/>
                </a:cxn>
                <a:cxn ang="0">
                  <a:pos x="0" y="0"/>
                </a:cxn>
              </a:cxnLst>
              <a:rect l="0" t="0" r="r" b="b"/>
              <a:pathLst>
                <a:path w="168" h="751">
                  <a:moveTo>
                    <a:pt x="0" y="0"/>
                  </a:moveTo>
                  <a:lnTo>
                    <a:pt x="0" y="751"/>
                  </a:lnTo>
                  <a:lnTo>
                    <a:pt x="168" y="5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3" name="Freeform 225"/>
            <p:cNvSpPr>
              <a:spLocks/>
            </p:cNvSpPr>
            <p:nvPr/>
          </p:nvSpPr>
          <p:spPr bwMode="auto">
            <a:xfrm>
              <a:off x="1075" y="2012"/>
              <a:ext cx="100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5" y="224"/>
                </a:cxn>
                <a:cxn ang="0">
                  <a:pos x="528" y="0"/>
                </a:cxn>
                <a:cxn ang="0">
                  <a:pos x="0" y="0"/>
                </a:cxn>
              </a:cxnLst>
              <a:rect l="0" t="0" r="r" b="b"/>
              <a:pathLst>
                <a:path w="695" h="224">
                  <a:moveTo>
                    <a:pt x="0" y="0"/>
                  </a:moveTo>
                  <a:lnTo>
                    <a:pt x="695" y="224"/>
                  </a:lnTo>
                  <a:lnTo>
                    <a:pt x="5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392286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093"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6pPr>
      <a:lvl7pPr marL="914185"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7pPr>
      <a:lvl8pPr marL="1371278"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8pPr>
      <a:lvl9pPr marL="1828370"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SzPct val="120000"/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857250" indent="-227013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1414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13700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009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02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95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88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3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5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8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0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3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6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49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1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America's Army: The Strength of the Nation – Army Strong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6F3F63-5829-4483-BED0-EA6732857FD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140" name="AutoShape 116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FF">
                  <a:gamma/>
                  <a:shade val="26275"/>
                  <a:invGamma/>
                </a:srgbClr>
              </a:gs>
              <a:gs pos="100000">
                <a:srgbClr val="FF99FF"/>
              </a:gs>
            </a:gsLst>
            <a:lin ang="5400000" scaled="1"/>
          </a:gradFill>
          <a:ln w="57150" cmpd="thinThick" algn="ctr">
            <a:noFill/>
            <a:round/>
            <a:headEnd/>
            <a:tailEnd/>
          </a:ln>
          <a:effectLst/>
        </p:spPr>
        <p:txBody>
          <a:bodyPr wrap="none" lIns="91419" tIns="45709" rIns="91419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141" name="Rectangle 117"/>
          <p:cNvSpPr>
            <a:spLocks noChangeArrowheads="1"/>
          </p:cNvSpPr>
          <p:nvPr/>
        </p:nvSpPr>
        <p:spPr bwMode="auto">
          <a:xfrm>
            <a:off x="7239000" y="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9" tIns="45709" rIns="91419" bIns="45709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198" name="Rectangle 1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78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9" name="Rectangle 1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228600"/>
            <a:ext cx="833438" cy="64611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90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19" tIns="45709" rIns="91419" bIns="4570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0"/>
            <a:ext cx="1371600" cy="338138"/>
          </a:xfrm>
          <a:prstGeom prst="rect">
            <a:avLst/>
          </a:prstGeom>
          <a:noFill/>
        </p:spPr>
        <p:txBody>
          <a:bodyPr lIns="91419" tIns="45709" rIns="91419" bIns="4570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18110"/>
                </a:solidFill>
                <a:cs typeface="Arial" pitchFamily="34" charset="0"/>
              </a:rPr>
              <a:t>Unclassified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6200" y="6519863"/>
            <a:ext cx="1371600" cy="338137"/>
          </a:xfrm>
          <a:prstGeom prst="rect">
            <a:avLst/>
          </a:prstGeom>
          <a:noFill/>
        </p:spPr>
        <p:txBody>
          <a:bodyPr lIns="91419" tIns="45709" rIns="91419" bIns="4570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18110"/>
                </a:solidFill>
                <a:cs typeface="Arial" pitchFamily="34" charset="0"/>
              </a:rPr>
              <a:t>Unclassified</a:t>
            </a:r>
          </a:p>
        </p:txBody>
      </p:sp>
      <p:pic>
        <p:nvPicPr>
          <p:cNvPr id="8204" name="Picture 11" descr="DoD 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65088"/>
            <a:ext cx="77152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5" name="Group 120"/>
          <p:cNvGrpSpPr>
            <a:grpSpLocks/>
          </p:cNvGrpSpPr>
          <p:nvPr/>
        </p:nvGrpSpPr>
        <p:grpSpPr bwMode="auto">
          <a:xfrm>
            <a:off x="838200" y="76200"/>
            <a:ext cx="762000" cy="927100"/>
            <a:chOff x="425" y="1040"/>
            <a:chExt cx="2000" cy="2512"/>
          </a:xfrm>
        </p:grpSpPr>
        <p:sp>
          <p:nvSpPr>
            <p:cNvPr id="18" name="AutoShape 121"/>
            <p:cNvSpPr>
              <a:spLocks noChangeAspect="1" noChangeArrowheads="1" noTextEdit="1"/>
            </p:cNvSpPr>
            <p:nvPr/>
          </p:nvSpPr>
          <p:spPr bwMode="auto">
            <a:xfrm>
              <a:off x="425" y="1040"/>
              <a:ext cx="2000" cy="2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" name="Freeform 122"/>
            <p:cNvSpPr>
              <a:spLocks/>
            </p:cNvSpPr>
            <p:nvPr/>
          </p:nvSpPr>
          <p:spPr bwMode="auto">
            <a:xfrm>
              <a:off x="1408" y="2739"/>
              <a:ext cx="875" cy="800"/>
            </a:xfrm>
            <a:custGeom>
              <a:avLst/>
              <a:gdLst/>
              <a:ahLst/>
              <a:cxnLst>
                <a:cxn ang="0">
                  <a:pos x="5801" y="254"/>
                </a:cxn>
                <a:cxn ang="0">
                  <a:pos x="5775" y="571"/>
                </a:cxn>
                <a:cxn ang="0">
                  <a:pos x="5728" y="867"/>
                </a:cxn>
                <a:cxn ang="0">
                  <a:pos x="5662" y="1143"/>
                </a:cxn>
                <a:cxn ang="0">
                  <a:pos x="5578" y="1399"/>
                </a:cxn>
                <a:cxn ang="0">
                  <a:pos x="5478" y="1637"/>
                </a:cxn>
                <a:cxn ang="0">
                  <a:pos x="5362" y="1859"/>
                </a:cxn>
                <a:cxn ang="0">
                  <a:pos x="5230" y="2067"/>
                </a:cxn>
                <a:cxn ang="0">
                  <a:pos x="5084" y="2261"/>
                </a:cxn>
                <a:cxn ang="0">
                  <a:pos x="4926" y="2442"/>
                </a:cxn>
                <a:cxn ang="0">
                  <a:pos x="4755" y="2611"/>
                </a:cxn>
                <a:cxn ang="0">
                  <a:pos x="4572" y="2770"/>
                </a:cxn>
                <a:cxn ang="0">
                  <a:pos x="4379" y="2921"/>
                </a:cxn>
                <a:cxn ang="0">
                  <a:pos x="4175" y="3062"/>
                </a:cxn>
                <a:cxn ang="0">
                  <a:pos x="3964" y="3197"/>
                </a:cxn>
                <a:cxn ang="0">
                  <a:pos x="3575" y="3417"/>
                </a:cxn>
                <a:cxn ang="0">
                  <a:pos x="3108" y="3651"/>
                </a:cxn>
                <a:cxn ang="0">
                  <a:pos x="2506" y="3929"/>
                </a:cxn>
                <a:cxn ang="0">
                  <a:pos x="1896" y="4208"/>
                </a:cxn>
                <a:cxn ang="0">
                  <a:pos x="1414" y="4442"/>
                </a:cxn>
                <a:cxn ang="0">
                  <a:pos x="1005" y="4663"/>
                </a:cxn>
                <a:cxn ang="0">
                  <a:pos x="778" y="4798"/>
                </a:cxn>
                <a:cxn ang="0">
                  <a:pos x="560" y="4942"/>
                </a:cxn>
                <a:cxn ang="0">
                  <a:pos x="347" y="5095"/>
                </a:cxn>
                <a:cxn ang="0">
                  <a:pos x="145" y="5259"/>
                </a:cxn>
                <a:cxn ang="0">
                  <a:pos x="200" y="5601"/>
                </a:cxn>
                <a:cxn ang="0">
                  <a:pos x="381" y="5442"/>
                </a:cxn>
                <a:cxn ang="0">
                  <a:pos x="574" y="5290"/>
                </a:cxn>
                <a:cxn ang="0">
                  <a:pos x="776" y="5149"/>
                </a:cxn>
                <a:cxn ang="0">
                  <a:pos x="987" y="5014"/>
                </a:cxn>
                <a:cxn ang="0">
                  <a:pos x="1206" y="4886"/>
                </a:cxn>
                <a:cxn ang="0">
                  <a:pos x="1664" y="4644"/>
                </a:cxn>
                <a:cxn ang="0">
                  <a:pos x="2140" y="4418"/>
                </a:cxn>
                <a:cxn ang="0">
                  <a:pos x="2870" y="4085"/>
                </a:cxn>
                <a:cxn ang="0">
                  <a:pos x="3355" y="3856"/>
                </a:cxn>
                <a:cxn ang="0">
                  <a:pos x="3829" y="3612"/>
                </a:cxn>
                <a:cxn ang="0">
                  <a:pos x="4171" y="3412"/>
                </a:cxn>
                <a:cxn ang="0">
                  <a:pos x="4392" y="3269"/>
                </a:cxn>
                <a:cxn ang="0">
                  <a:pos x="4604" y="3118"/>
                </a:cxn>
                <a:cxn ang="0">
                  <a:pos x="4808" y="2955"/>
                </a:cxn>
                <a:cxn ang="0">
                  <a:pos x="5002" y="2780"/>
                </a:cxn>
                <a:cxn ang="0">
                  <a:pos x="5183" y="2595"/>
                </a:cxn>
                <a:cxn ang="0">
                  <a:pos x="5353" y="2394"/>
                </a:cxn>
                <a:cxn ang="0">
                  <a:pos x="5509" y="2178"/>
                </a:cxn>
                <a:cxn ang="0">
                  <a:pos x="5649" y="1946"/>
                </a:cxn>
                <a:cxn ang="0">
                  <a:pos x="5772" y="1698"/>
                </a:cxn>
                <a:cxn ang="0">
                  <a:pos x="5877" y="1433"/>
                </a:cxn>
                <a:cxn ang="0">
                  <a:pos x="5963" y="1148"/>
                </a:cxn>
                <a:cxn ang="0">
                  <a:pos x="6030" y="846"/>
                </a:cxn>
                <a:cxn ang="0">
                  <a:pos x="6075" y="523"/>
                </a:cxn>
                <a:cxn ang="0">
                  <a:pos x="6098" y="179"/>
                </a:cxn>
              </a:cxnLst>
              <a:rect l="0" t="0" r="r" b="b"/>
              <a:pathLst>
                <a:path w="6102" h="5601">
                  <a:moveTo>
                    <a:pt x="5808" y="0"/>
                  </a:moveTo>
                  <a:lnTo>
                    <a:pt x="5808" y="86"/>
                  </a:lnTo>
                  <a:lnTo>
                    <a:pt x="5806" y="170"/>
                  </a:lnTo>
                  <a:lnTo>
                    <a:pt x="5801" y="254"/>
                  </a:lnTo>
                  <a:lnTo>
                    <a:pt x="5797" y="335"/>
                  </a:lnTo>
                  <a:lnTo>
                    <a:pt x="5790" y="415"/>
                  </a:lnTo>
                  <a:lnTo>
                    <a:pt x="5784" y="493"/>
                  </a:lnTo>
                  <a:lnTo>
                    <a:pt x="5775" y="571"/>
                  </a:lnTo>
                  <a:lnTo>
                    <a:pt x="5765" y="647"/>
                  </a:lnTo>
                  <a:lnTo>
                    <a:pt x="5754" y="721"/>
                  </a:lnTo>
                  <a:lnTo>
                    <a:pt x="5741" y="794"/>
                  </a:lnTo>
                  <a:lnTo>
                    <a:pt x="5728" y="867"/>
                  </a:lnTo>
                  <a:lnTo>
                    <a:pt x="5713" y="937"/>
                  </a:lnTo>
                  <a:lnTo>
                    <a:pt x="5697" y="1008"/>
                  </a:lnTo>
                  <a:lnTo>
                    <a:pt x="5680" y="1076"/>
                  </a:lnTo>
                  <a:lnTo>
                    <a:pt x="5662" y="1143"/>
                  </a:lnTo>
                  <a:lnTo>
                    <a:pt x="5643" y="1208"/>
                  </a:lnTo>
                  <a:lnTo>
                    <a:pt x="5622" y="1273"/>
                  </a:lnTo>
                  <a:lnTo>
                    <a:pt x="5601" y="1336"/>
                  </a:lnTo>
                  <a:lnTo>
                    <a:pt x="5578" y="1399"/>
                  </a:lnTo>
                  <a:lnTo>
                    <a:pt x="5555" y="1459"/>
                  </a:lnTo>
                  <a:lnTo>
                    <a:pt x="5530" y="1520"/>
                  </a:lnTo>
                  <a:lnTo>
                    <a:pt x="5504" y="1579"/>
                  </a:lnTo>
                  <a:lnTo>
                    <a:pt x="5478" y="1637"/>
                  </a:lnTo>
                  <a:lnTo>
                    <a:pt x="5450" y="1695"/>
                  </a:lnTo>
                  <a:lnTo>
                    <a:pt x="5422" y="1751"/>
                  </a:lnTo>
                  <a:lnTo>
                    <a:pt x="5391" y="1806"/>
                  </a:lnTo>
                  <a:lnTo>
                    <a:pt x="5362" y="1859"/>
                  </a:lnTo>
                  <a:lnTo>
                    <a:pt x="5330" y="1913"/>
                  </a:lnTo>
                  <a:lnTo>
                    <a:pt x="5298" y="1965"/>
                  </a:lnTo>
                  <a:lnTo>
                    <a:pt x="5264" y="2017"/>
                  </a:lnTo>
                  <a:lnTo>
                    <a:pt x="5230" y="2067"/>
                  </a:lnTo>
                  <a:lnTo>
                    <a:pt x="5196" y="2117"/>
                  </a:lnTo>
                  <a:lnTo>
                    <a:pt x="5159" y="2165"/>
                  </a:lnTo>
                  <a:lnTo>
                    <a:pt x="5122" y="2213"/>
                  </a:lnTo>
                  <a:lnTo>
                    <a:pt x="5084" y="2261"/>
                  </a:lnTo>
                  <a:lnTo>
                    <a:pt x="5046" y="2307"/>
                  </a:lnTo>
                  <a:lnTo>
                    <a:pt x="5007" y="2353"/>
                  </a:lnTo>
                  <a:lnTo>
                    <a:pt x="4967" y="2397"/>
                  </a:lnTo>
                  <a:lnTo>
                    <a:pt x="4926" y="2442"/>
                  </a:lnTo>
                  <a:lnTo>
                    <a:pt x="4884" y="2485"/>
                  </a:lnTo>
                  <a:lnTo>
                    <a:pt x="4841" y="2528"/>
                  </a:lnTo>
                  <a:lnTo>
                    <a:pt x="4799" y="2570"/>
                  </a:lnTo>
                  <a:lnTo>
                    <a:pt x="4755" y="2611"/>
                  </a:lnTo>
                  <a:lnTo>
                    <a:pt x="4711" y="2652"/>
                  </a:lnTo>
                  <a:lnTo>
                    <a:pt x="4664" y="2692"/>
                  </a:lnTo>
                  <a:lnTo>
                    <a:pt x="4618" y="2732"/>
                  </a:lnTo>
                  <a:lnTo>
                    <a:pt x="4572" y="2770"/>
                  </a:lnTo>
                  <a:lnTo>
                    <a:pt x="4525" y="2809"/>
                  </a:lnTo>
                  <a:lnTo>
                    <a:pt x="4477" y="2846"/>
                  </a:lnTo>
                  <a:lnTo>
                    <a:pt x="4428" y="2884"/>
                  </a:lnTo>
                  <a:lnTo>
                    <a:pt x="4379" y="2921"/>
                  </a:lnTo>
                  <a:lnTo>
                    <a:pt x="4329" y="2956"/>
                  </a:lnTo>
                  <a:lnTo>
                    <a:pt x="4278" y="2992"/>
                  </a:lnTo>
                  <a:lnTo>
                    <a:pt x="4228" y="3028"/>
                  </a:lnTo>
                  <a:lnTo>
                    <a:pt x="4175" y="3062"/>
                  </a:lnTo>
                  <a:lnTo>
                    <a:pt x="4123" y="3097"/>
                  </a:lnTo>
                  <a:lnTo>
                    <a:pt x="4071" y="3130"/>
                  </a:lnTo>
                  <a:lnTo>
                    <a:pt x="4018" y="3164"/>
                  </a:lnTo>
                  <a:lnTo>
                    <a:pt x="3964" y="3197"/>
                  </a:lnTo>
                  <a:lnTo>
                    <a:pt x="3910" y="3229"/>
                  </a:lnTo>
                  <a:lnTo>
                    <a:pt x="3800" y="3292"/>
                  </a:lnTo>
                  <a:lnTo>
                    <a:pt x="3688" y="3355"/>
                  </a:lnTo>
                  <a:lnTo>
                    <a:pt x="3575" y="3417"/>
                  </a:lnTo>
                  <a:lnTo>
                    <a:pt x="3459" y="3476"/>
                  </a:lnTo>
                  <a:lnTo>
                    <a:pt x="3344" y="3535"/>
                  </a:lnTo>
                  <a:lnTo>
                    <a:pt x="3226" y="3594"/>
                  </a:lnTo>
                  <a:lnTo>
                    <a:pt x="3108" y="3651"/>
                  </a:lnTo>
                  <a:lnTo>
                    <a:pt x="2989" y="3708"/>
                  </a:lnTo>
                  <a:lnTo>
                    <a:pt x="2869" y="3763"/>
                  </a:lnTo>
                  <a:lnTo>
                    <a:pt x="2748" y="3819"/>
                  </a:lnTo>
                  <a:lnTo>
                    <a:pt x="2506" y="3929"/>
                  </a:lnTo>
                  <a:lnTo>
                    <a:pt x="2262" y="4040"/>
                  </a:lnTo>
                  <a:lnTo>
                    <a:pt x="2139" y="4096"/>
                  </a:lnTo>
                  <a:lnTo>
                    <a:pt x="2018" y="4152"/>
                  </a:lnTo>
                  <a:lnTo>
                    <a:pt x="1896" y="4208"/>
                  </a:lnTo>
                  <a:lnTo>
                    <a:pt x="1774" y="4265"/>
                  </a:lnTo>
                  <a:lnTo>
                    <a:pt x="1654" y="4323"/>
                  </a:lnTo>
                  <a:lnTo>
                    <a:pt x="1533" y="4382"/>
                  </a:lnTo>
                  <a:lnTo>
                    <a:pt x="1414" y="4442"/>
                  </a:lnTo>
                  <a:lnTo>
                    <a:pt x="1296" y="4504"/>
                  </a:lnTo>
                  <a:lnTo>
                    <a:pt x="1179" y="4566"/>
                  </a:lnTo>
                  <a:lnTo>
                    <a:pt x="1063" y="4630"/>
                  </a:lnTo>
                  <a:lnTo>
                    <a:pt x="1005" y="4663"/>
                  </a:lnTo>
                  <a:lnTo>
                    <a:pt x="948" y="4697"/>
                  </a:lnTo>
                  <a:lnTo>
                    <a:pt x="892" y="4730"/>
                  </a:lnTo>
                  <a:lnTo>
                    <a:pt x="835" y="4764"/>
                  </a:lnTo>
                  <a:lnTo>
                    <a:pt x="778" y="4798"/>
                  </a:lnTo>
                  <a:lnTo>
                    <a:pt x="723" y="4833"/>
                  </a:lnTo>
                  <a:lnTo>
                    <a:pt x="667" y="4870"/>
                  </a:lnTo>
                  <a:lnTo>
                    <a:pt x="614" y="4906"/>
                  </a:lnTo>
                  <a:lnTo>
                    <a:pt x="560" y="4942"/>
                  </a:lnTo>
                  <a:lnTo>
                    <a:pt x="506" y="4979"/>
                  </a:lnTo>
                  <a:lnTo>
                    <a:pt x="453" y="5018"/>
                  </a:lnTo>
                  <a:lnTo>
                    <a:pt x="400" y="5056"/>
                  </a:lnTo>
                  <a:lnTo>
                    <a:pt x="347" y="5095"/>
                  </a:lnTo>
                  <a:lnTo>
                    <a:pt x="296" y="5134"/>
                  </a:lnTo>
                  <a:lnTo>
                    <a:pt x="245" y="5175"/>
                  </a:lnTo>
                  <a:lnTo>
                    <a:pt x="195" y="5217"/>
                  </a:lnTo>
                  <a:lnTo>
                    <a:pt x="145" y="5259"/>
                  </a:lnTo>
                  <a:lnTo>
                    <a:pt x="96" y="5301"/>
                  </a:lnTo>
                  <a:lnTo>
                    <a:pt x="47" y="5344"/>
                  </a:lnTo>
                  <a:lnTo>
                    <a:pt x="0" y="5388"/>
                  </a:lnTo>
                  <a:lnTo>
                    <a:pt x="200" y="5601"/>
                  </a:lnTo>
                  <a:lnTo>
                    <a:pt x="244" y="5561"/>
                  </a:lnTo>
                  <a:lnTo>
                    <a:pt x="289" y="5520"/>
                  </a:lnTo>
                  <a:lnTo>
                    <a:pt x="335" y="5481"/>
                  </a:lnTo>
                  <a:lnTo>
                    <a:pt x="381" y="5442"/>
                  </a:lnTo>
                  <a:lnTo>
                    <a:pt x="429" y="5404"/>
                  </a:lnTo>
                  <a:lnTo>
                    <a:pt x="477" y="5365"/>
                  </a:lnTo>
                  <a:lnTo>
                    <a:pt x="526" y="5328"/>
                  </a:lnTo>
                  <a:lnTo>
                    <a:pt x="574" y="5290"/>
                  </a:lnTo>
                  <a:lnTo>
                    <a:pt x="623" y="5254"/>
                  </a:lnTo>
                  <a:lnTo>
                    <a:pt x="674" y="5219"/>
                  </a:lnTo>
                  <a:lnTo>
                    <a:pt x="725" y="5184"/>
                  </a:lnTo>
                  <a:lnTo>
                    <a:pt x="776" y="5149"/>
                  </a:lnTo>
                  <a:lnTo>
                    <a:pt x="829" y="5115"/>
                  </a:lnTo>
                  <a:lnTo>
                    <a:pt x="881" y="5081"/>
                  </a:lnTo>
                  <a:lnTo>
                    <a:pt x="933" y="5048"/>
                  </a:lnTo>
                  <a:lnTo>
                    <a:pt x="987" y="5014"/>
                  </a:lnTo>
                  <a:lnTo>
                    <a:pt x="1041" y="4981"/>
                  </a:lnTo>
                  <a:lnTo>
                    <a:pt x="1096" y="4949"/>
                  </a:lnTo>
                  <a:lnTo>
                    <a:pt x="1151" y="4917"/>
                  </a:lnTo>
                  <a:lnTo>
                    <a:pt x="1206" y="4886"/>
                  </a:lnTo>
                  <a:lnTo>
                    <a:pt x="1318" y="4823"/>
                  </a:lnTo>
                  <a:lnTo>
                    <a:pt x="1433" y="4763"/>
                  </a:lnTo>
                  <a:lnTo>
                    <a:pt x="1547" y="4703"/>
                  </a:lnTo>
                  <a:lnTo>
                    <a:pt x="1664" y="4644"/>
                  </a:lnTo>
                  <a:lnTo>
                    <a:pt x="1781" y="4587"/>
                  </a:lnTo>
                  <a:lnTo>
                    <a:pt x="1900" y="4530"/>
                  </a:lnTo>
                  <a:lnTo>
                    <a:pt x="2020" y="4473"/>
                  </a:lnTo>
                  <a:lnTo>
                    <a:pt x="2140" y="4418"/>
                  </a:lnTo>
                  <a:lnTo>
                    <a:pt x="2261" y="4362"/>
                  </a:lnTo>
                  <a:lnTo>
                    <a:pt x="2382" y="4307"/>
                  </a:lnTo>
                  <a:lnTo>
                    <a:pt x="2626" y="4196"/>
                  </a:lnTo>
                  <a:lnTo>
                    <a:pt x="2870" y="4085"/>
                  </a:lnTo>
                  <a:lnTo>
                    <a:pt x="2992" y="4029"/>
                  </a:lnTo>
                  <a:lnTo>
                    <a:pt x="3114" y="3972"/>
                  </a:lnTo>
                  <a:lnTo>
                    <a:pt x="3235" y="3915"/>
                  </a:lnTo>
                  <a:lnTo>
                    <a:pt x="3355" y="3856"/>
                  </a:lnTo>
                  <a:lnTo>
                    <a:pt x="3475" y="3797"/>
                  </a:lnTo>
                  <a:lnTo>
                    <a:pt x="3593" y="3736"/>
                  </a:lnTo>
                  <a:lnTo>
                    <a:pt x="3712" y="3675"/>
                  </a:lnTo>
                  <a:lnTo>
                    <a:pt x="3829" y="3612"/>
                  </a:lnTo>
                  <a:lnTo>
                    <a:pt x="3944" y="3547"/>
                  </a:lnTo>
                  <a:lnTo>
                    <a:pt x="4057" y="3480"/>
                  </a:lnTo>
                  <a:lnTo>
                    <a:pt x="4115" y="3446"/>
                  </a:lnTo>
                  <a:lnTo>
                    <a:pt x="4171" y="3412"/>
                  </a:lnTo>
                  <a:lnTo>
                    <a:pt x="4227" y="3378"/>
                  </a:lnTo>
                  <a:lnTo>
                    <a:pt x="4283" y="3342"/>
                  </a:lnTo>
                  <a:lnTo>
                    <a:pt x="4337" y="3307"/>
                  </a:lnTo>
                  <a:lnTo>
                    <a:pt x="4392" y="3269"/>
                  </a:lnTo>
                  <a:lnTo>
                    <a:pt x="4446" y="3232"/>
                  </a:lnTo>
                  <a:lnTo>
                    <a:pt x="4498" y="3195"/>
                  </a:lnTo>
                  <a:lnTo>
                    <a:pt x="4552" y="3156"/>
                  </a:lnTo>
                  <a:lnTo>
                    <a:pt x="4604" y="3118"/>
                  </a:lnTo>
                  <a:lnTo>
                    <a:pt x="4656" y="3078"/>
                  </a:lnTo>
                  <a:lnTo>
                    <a:pt x="4707" y="3038"/>
                  </a:lnTo>
                  <a:lnTo>
                    <a:pt x="4758" y="2997"/>
                  </a:lnTo>
                  <a:lnTo>
                    <a:pt x="4808" y="2955"/>
                  </a:lnTo>
                  <a:lnTo>
                    <a:pt x="4858" y="2912"/>
                  </a:lnTo>
                  <a:lnTo>
                    <a:pt x="4906" y="2869"/>
                  </a:lnTo>
                  <a:lnTo>
                    <a:pt x="4955" y="2825"/>
                  </a:lnTo>
                  <a:lnTo>
                    <a:pt x="5002" y="2780"/>
                  </a:lnTo>
                  <a:lnTo>
                    <a:pt x="5048" y="2735"/>
                  </a:lnTo>
                  <a:lnTo>
                    <a:pt x="5094" y="2689"/>
                  </a:lnTo>
                  <a:lnTo>
                    <a:pt x="5139" y="2642"/>
                  </a:lnTo>
                  <a:lnTo>
                    <a:pt x="5183" y="2595"/>
                  </a:lnTo>
                  <a:lnTo>
                    <a:pt x="5227" y="2545"/>
                  </a:lnTo>
                  <a:lnTo>
                    <a:pt x="5270" y="2496"/>
                  </a:lnTo>
                  <a:lnTo>
                    <a:pt x="5312" y="2445"/>
                  </a:lnTo>
                  <a:lnTo>
                    <a:pt x="5353" y="2394"/>
                  </a:lnTo>
                  <a:lnTo>
                    <a:pt x="5393" y="2341"/>
                  </a:lnTo>
                  <a:lnTo>
                    <a:pt x="5433" y="2287"/>
                  </a:lnTo>
                  <a:lnTo>
                    <a:pt x="5470" y="2233"/>
                  </a:lnTo>
                  <a:lnTo>
                    <a:pt x="5509" y="2178"/>
                  </a:lnTo>
                  <a:lnTo>
                    <a:pt x="5545" y="2121"/>
                  </a:lnTo>
                  <a:lnTo>
                    <a:pt x="5580" y="2064"/>
                  </a:lnTo>
                  <a:lnTo>
                    <a:pt x="5614" y="2006"/>
                  </a:lnTo>
                  <a:lnTo>
                    <a:pt x="5649" y="1946"/>
                  </a:lnTo>
                  <a:lnTo>
                    <a:pt x="5680" y="1886"/>
                  </a:lnTo>
                  <a:lnTo>
                    <a:pt x="5712" y="1824"/>
                  </a:lnTo>
                  <a:lnTo>
                    <a:pt x="5742" y="1762"/>
                  </a:lnTo>
                  <a:lnTo>
                    <a:pt x="5772" y="1698"/>
                  </a:lnTo>
                  <a:lnTo>
                    <a:pt x="5799" y="1634"/>
                  </a:lnTo>
                  <a:lnTo>
                    <a:pt x="5827" y="1567"/>
                  </a:lnTo>
                  <a:lnTo>
                    <a:pt x="5852" y="1501"/>
                  </a:lnTo>
                  <a:lnTo>
                    <a:pt x="5877" y="1433"/>
                  </a:lnTo>
                  <a:lnTo>
                    <a:pt x="5900" y="1364"/>
                  </a:lnTo>
                  <a:lnTo>
                    <a:pt x="5922" y="1293"/>
                  </a:lnTo>
                  <a:lnTo>
                    <a:pt x="5944" y="1222"/>
                  </a:lnTo>
                  <a:lnTo>
                    <a:pt x="5963" y="1148"/>
                  </a:lnTo>
                  <a:lnTo>
                    <a:pt x="5982" y="1075"/>
                  </a:lnTo>
                  <a:lnTo>
                    <a:pt x="5999" y="1000"/>
                  </a:lnTo>
                  <a:lnTo>
                    <a:pt x="6016" y="923"/>
                  </a:lnTo>
                  <a:lnTo>
                    <a:pt x="6030" y="846"/>
                  </a:lnTo>
                  <a:lnTo>
                    <a:pt x="6043" y="767"/>
                  </a:lnTo>
                  <a:lnTo>
                    <a:pt x="6055" y="687"/>
                  </a:lnTo>
                  <a:lnTo>
                    <a:pt x="6066" y="605"/>
                  </a:lnTo>
                  <a:lnTo>
                    <a:pt x="6075" y="523"/>
                  </a:lnTo>
                  <a:lnTo>
                    <a:pt x="6083" y="439"/>
                  </a:lnTo>
                  <a:lnTo>
                    <a:pt x="6089" y="354"/>
                  </a:lnTo>
                  <a:lnTo>
                    <a:pt x="6094" y="267"/>
                  </a:lnTo>
                  <a:lnTo>
                    <a:pt x="6098" y="179"/>
                  </a:lnTo>
                  <a:lnTo>
                    <a:pt x="6100" y="90"/>
                  </a:lnTo>
                  <a:lnTo>
                    <a:pt x="6102" y="0"/>
                  </a:lnTo>
                  <a:lnTo>
                    <a:pt x="5808" y="0"/>
                  </a:lnTo>
                  <a:close/>
                </a:path>
              </a:pathLst>
            </a:custGeom>
            <a:solidFill>
              <a:srgbClr val="A85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" name="Freeform 123"/>
            <p:cNvSpPr>
              <a:spLocks/>
            </p:cNvSpPr>
            <p:nvPr/>
          </p:nvSpPr>
          <p:spPr bwMode="auto">
            <a:xfrm>
              <a:off x="2242" y="1857"/>
              <a:ext cx="42" cy="882"/>
            </a:xfrm>
            <a:custGeom>
              <a:avLst/>
              <a:gdLst/>
              <a:ahLst/>
              <a:cxnLst>
                <a:cxn ang="0">
                  <a:pos x="294" y="0"/>
                </a:cxn>
                <a:cxn ang="0">
                  <a:pos x="0" y="0"/>
                </a:cxn>
                <a:cxn ang="0">
                  <a:pos x="0" y="6163"/>
                </a:cxn>
                <a:cxn ang="0">
                  <a:pos x="294" y="6163"/>
                </a:cxn>
                <a:cxn ang="0">
                  <a:pos x="294" y="0"/>
                </a:cxn>
                <a:cxn ang="0">
                  <a:pos x="0" y="0"/>
                </a:cxn>
                <a:cxn ang="0">
                  <a:pos x="294" y="0"/>
                </a:cxn>
              </a:cxnLst>
              <a:rect l="0" t="0" r="r" b="b"/>
              <a:pathLst>
                <a:path w="294" h="6163">
                  <a:moveTo>
                    <a:pt x="294" y="0"/>
                  </a:moveTo>
                  <a:lnTo>
                    <a:pt x="0" y="0"/>
                  </a:lnTo>
                  <a:lnTo>
                    <a:pt x="0" y="6163"/>
                  </a:lnTo>
                  <a:lnTo>
                    <a:pt x="294" y="6163"/>
                  </a:lnTo>
                  <a:lnTo>
                    <a:pt x="294" y="0"/>
                  </a:lnTo>
                  <a:lnTo>
                    <a:pt x="0" y="0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A85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" name="Freeform 124"/>
            <p:cNvSpPr>
              <a:spLocks/>
            </p:cNvSpPr>
            <p:nvPr/>
          </p:nvSpPr>
          <p:spPr bwMode="auto">
            <a:xfrm>
              <a:off x="2242" y="1431"/>
              <a:ext cx="183" cy="426"/>
            </a:xfrm>
            <a:custGeom>
              <a:avLst/>
              <a:gdLst/>
              <a:ahLst/>
              <a:cxnLst>
                <a:cxn ang="0">
                  <a:pos x="984" y="1"/>
                </a:cxn>
                <a:cxn ang="0">
                  <a:pos x="920" y="74"/>
                </a:cxn>
                <a:cxn ang="0">
                  <a:pos x="858" y="147"/>
                </a:cxn>
                <a:cxn ang="0">
                  <a:pos x="798" y="223"/>
                </a:cxn>
                <a:cxn ang="0">
                  <a:pos x="740" y="299"/>
                </a:cxn>
                <a:cxn ang="0">
                  <a:pos x="685" y="378"/>
                </a:cxn>
                <a:cxn ang="0">
                  <a:pos x="632" y="457"/>
                </a:cxn>
                <a:cxn ang="0">
                  <a:pos x="582" y="539"/>
                </a:cxn>
                <a:cxn ang="0">
                  <a:pos x="533" y="622"/>
                </a:cxn>
                <a:cxn ang="0">
                  <a:pos x="487" y="706"/>
                </a:cxn>
                <a:cxn ang="0">
                  <a:pos x="443" y="791"/>
                </a:cxn>
                <a:cxn ang="0">
                  <a:pos x="402" y="877"/>
                </a:cxn>
                <a:cxn ang="0">
                  <a:pos x="363" y="966"/>
                </a:cxn>
                <a:cxn ang="0">
                  <a:pos x="325" y="1055"/>
                </a:cxn>
                <a:cxn ang="0">
                  <a:pos x="290" y="1145"/>
                </a:cxn>
                <a:cxn ang="0">
                  <a:pos x="257" y="1238"/>
                </a:cxn>
                <a:cxn ang="0">
                  <a:pos x="228" y="1331"/>
                </a:cxn>
                <a:cxn ang="0">
                  <a:pos x="199" y="1426"/>
                </a:cxn>
                <a:cxn ang="0">
                  <a:pos x="173" y="1521"/>
                </a:cxn>
                <a:cxn ang="0">
                  <a:pos x="147" y="1618"/>
                </a:cxn>
                <a:cxn ang="0">
                  <a:pos x="125" y="1717"/>
                </a:cxn>
                <a:cxn ang="0">
                  <a:pos x="86" y="1916"/>
                </a:cxn>
                <a:cxn ang="0">
                  <a:pos x="55" y="2120"/>
                </a:cxn>
                <a:cxn ang="0">
                  <a:pos x="31" y="2329"/>
                </a:cxn>
                <a:cxn ang="0">
                  <a:pos x="13" y="2542"/>
                </a:cxn>
                <a:cxn ang="0">
                  <a:pos x="3" y="2760"/>
                </a:cxn>
                <a:cxn ang="0">
                  <a:pos x="0" y="2982"/>
                </a:cxn>
                <a:cxn ang="0">
                  <a:pos x="294" y="2874"/>
                </a:cxn>
                <a:cxn ang="0">
                  <a:pos x="300" y="2663"/>
                </a:cxn>
                <a:cxn ang="0">
                  <a:pos x="313" y="2457"/>
                </a:cxn>
                <a:cxn ang="0">
                  <a:pos x="332" y="2257"/>
                </a:cxn>
                <a:cxn ang="0">
                  <a:pos x="360" y="2061"/>
                </a:cxn>
                <a:cxn ang="0">
                  <a:pos x="393" y="1872"/>
                </a:cxn>
                <a:cxn ang="0">
                  <a:pos x="422" y="1732"/>
                </a:cxn>
                <a:cxn ang="0">
                  <a:pos x="444" y="1641"/>
                </a:cxn>
                <a:cxn ang="0">
                  <a:pos x="467" y="1551"/>
                </a:cxn>
                <a:cxn ang="0">
                  <a:pos x="493" y="1463"/>
                </a:cxn>
                <a:cxn ang="0">
                  <a:pos x="521" y="1375"/>
                </a:cxn>
                <a:cxn ang="0">
                  <a:pos x="550" y="1289"/>
                </a:cxn>
                <a:cxn ang="0">
                  <a:pos x="582" y="1205"/>
                </a:cxn>
                <a:cxn ang="0">
                  <a:pos x="615" y="1122"/>
                </a:cxn>
                <a:cxn ang="0">
                  <a:pos x="650" y="1041"/>
                </a:cxn>
                <a:cxn ang="0">
                  <a:pos x="686" y="961"/>
                </a:cxn>
                <a:cxn ang="0">
                  <a:pos x="726" y="882"/>
                </a:cxn>
                <a:cxn ang="0">
                  <a:pos x="766" y="803"/>
                </a:cxn>
                <a:cxn ang="0">
                  <a:pos x="810" y="728"/>
                </a:cxn>
                <a:cxn ang="0">
                  <a:pos x="855" y="653"/>
                </a:cxn>
                <a:cxn ang="0">
                  <a:pos x="903" y="579"/>
                </a:cxn>
                <a:cxn ang="0">
                  <a:pos x="952" y="507"/>
                </a:cxn>
                <a:cxn ang="0">
                  <a:pos x="1003" y="436"/>
                </a:cxn>
                <a:cxn ang="0">
                  <a:pos x="1057" y="367"/>
                </a:cxn>
                <a:cxn ang="0">
                  <a:pos x="1112" y="299"/>
                </a:cxn>
                <a:cxn ang="0">
                  <a:pos x="1170" y="232"/>
                </a:cxn>
                <a:cxn ang="0">
                  <a:pos x="1200" y="0"/>
                </a:cxn>
                <a:cxn ang="0">
                  <a:pos x="1292" y="100"/>
                </a:cxn>
                <a:cxn ang="0">
                  <a:pos x="985" y="200"/>
                </a:cxn>
              </a:cxnLst>
              <a:rect l="0" t="0" r="r" b="b"/>
              <a:pathLst>
                <a:path w="1292" h="2982">
                  <a:moveTo>
                    <a:pt x="985" y="200"/>
                  </a:moveTo>
                  <a:lnTo>
                    <a:pt x="984" y="1"/>
                  </a:lnTo>
                  <a:lnTo>
                    <a:pt x="952" y="37"/>
                  </a:lnTo>
                  <a:lnTo>
                    <a:pt x="920" y="74"/>
                  </a:lnTo>
                  <a:lnTo>
                    <a:pt x="888" y="110"/>
                  </a:lnTo>
                  <a:lnTo>
                    <a:pt x="858" y="147"/>
                  </a:lnTo>
                  <a:lnTo>
                    <a:pt x="827" y="185"/>
                  </a:lnTo>
                  <a:lnTo>
                    <a:pt x="798" y="223"/>
                  </a:lnTo>
                  <a:lnTo>
                    <a:pt x="769" y="261"/>
                  </a:lnTo>
                  <a:lnTo>
                    <a:pt x="740" y="299"/>
                  </a:lnTo>
                  <a:lnTo>
                    <a:pt x="713" y="339"/>
                  </a:lnTo>
                  <a:lnTo>
                    <a:pt x="685" y="378"/>
                  </a:lnTo>
                  <a:lnTo>
                    <a:pt x="658" y="418"/>
                  </a:lnTo>
                  <a:lnTo>
                    <a:pt x="632" y="457"/>
                  </a:lnTo>
                  <a:lnTo>
                    <a:pt x="606" y="498"/>
                  </a:lnTo>
                  <a:lnTo>
                    <a:pt x="582" y="539"/>
                  </a:lnTo>
                  <a:lnTo>
                    <a:pt x="556" y="580"/>
                  </a:lnTo>
                  <a:lnTo>
                    <a:pt x="533" y="622"/>
                  </a:lnTo>
                  <a:lnTo>
                    <a:pt x="510" y="664"/>
                  </a:lnTo>
                  <a:lnTo>
                    <a:pt x="487" y="706"/>
                  </a:lnTo>
                  <a:lnTo>
                    <a:pt x="465" y="749"/>
                  </a:lnTo>
                  <a:lnTo>
                    <a:pt x="443" y="791"/>
                  </a:lnTo>
                  <a:lnTo>
                    <a:pt x="422" y="834"/>
                  </a:lnTo>
                  <a:lnTo>
                    <a:pt x="402" y="877"/>
                  </a:lnTo>
                  <a:lnTo>
                    <a:pt x="383" y="921"/>
                  </a:lnTo>
                  <a:lnTo>
                    <a:pt x="363" y="966"/>
                  </a:lnTo>
                  <a:lnTo>
                    <a:pt x="344" y="1010"/>
                  </a:lnTo>
                  <a:lnTo>
                    <a:pt x="325" y="1055"/>
                  </a:lnTo>
                  <a:lnTo>
                    <a:pt x="308" y="1100"/>
                  </a:lnTo>
                  <a:lnTo>
                    <a:pt x="290" y="1145"/>
                  </a:lnTo>
                  <a:lnTo>
                    <a:pt x="274" y="1191"/>
                  </a:lnTo>
                  <a:lnTo>
                    <a:pt x="257" y="1238"/>
                  </a:lnTo>
                  <a:lnTo>
                    <a:pt x="242" y="1285"/>
                  </a:lnTo>
                  <a:lnTo>
                    <a:pt x="228" y="1331"/>
                  </a:lnTo>
                  <a:lnTo>
                    <a:pt x="213" y="1378"/>
                  </a:lnTo>
                  <a:lnTo>
                    <a:pt x="199" y="1426"/>
                  </a:lnTo>
                  <a:lnTo>
                    <a:pt x="186" y="1473"/>
                  </a:lnTo>
                  <a:lnTo>
                    <a:pt x="173" y="1521"/>
                  </a:lnTo>
                  <a:lnTo>
                    <a:pt x="159" y="1569"/>
                  </a:lnTo>
                  <a:lnTo>
                    <a:pt x="147" y="1618"/>
                  </a:lnTo>
                  <a:lnTo>
                    <a:pt x="136" y="1666"/>
                  </a:lnTo>
                  <a:lnTo>
                    <a:pt x="125" y="1717"/>
                  </a:lnTo>
                  <a:lnTo>
                    <a:pt x="104" y="1815"/>
                  </a:lnTo>
                  <a:lnTo>
                    <a:pt x="86" y="1916"/>
                  </a:lnTo>
                  <a:lnTo>
                    <a:pt x="69" y="2018"/>
                  </a:lnTo>
                  <a:lnTo>
                    <a:pt x="55" y="2120"/>
                  </a:lnTo>
                  <a:lnTo>
                    <a:pt x="42" y="2223"/>
                  </a:lnTo>
                  <a:lnTo>
                    <a:pt x="31" y="2329"/>
                  </a:lnTo>
                  <a:lnTo>
                    <a:pt x="21" y="2434"/>
                  </a:lnTo>
                  <a:lnTo>
                    <a:pt x="13" y="2542"/>
                  </a:lnTo>
                  <a:lnTo>
                    <a:pt x="8" y="2651"/>
                  </a:lnTo>
                  <a:lnTo>
                    <a:pt x="3" y="2760"/>
                  </a:lnTo>
                  <a:lnTo>
                    <a:pt x="1" y="2871"/>
                  </a:lnTo>
                  <a:lnTo>
                    <a:pt x="0" y="2982"/>
                  </a:lnTo>
                  <a:lnTo>
                    <a:pt x="294" y="2982"/>
                  </a:lnTo>
                  <a:lnTo>
                    <a:pt x="294" y="2874"/>
                  </a:lnTo>
                  <a:lnTo>
                    <a:pt x="296" y="2768"/>
                  </a:lnTo>
                  <a:lnTo>
                    <a:pt x="300" y="2663"/>
                  </a:lnTo>
                  <a:lnTo>
                    <a:pt x="306" y="2560"/>
                  </a:lnTo>
                  <a:lnTo>
                    <a:pt x="313" y="2457"/>
                  </a:lnTo>
                  <a:lnTo>
                    <a:pt x="322" y="2356"/>
                  </a:lnTo>
                  <a:lnTo>
                    <a:pt x="332" y="2257"/>
                  </a:lnTo>
                  <a:lnTo>
                    <a:pt x="345" y="2159"/>
                  </a:lnTo>
                  <a:lnTo>
                    <a:pt x="360" y="2061"/>
                  </a:lnTo>
                  <a:lnTo>
                    <a:pt x="375" y="1966"/>
                  </a:lnTo>
                  <a:lnTo>
                    <a:pt x="393" y="1872"/>
                  </a:lnTo>
                  <a:lnTo>
                    <a:pt x="411" y="1777"/>
                  </a:lnTo>
                  <a:lnTo>
                    <a:pt x="422" y="1732"/>
                  </a:lnTo>
                  <a:lnTo>
                    <a:pt x="432" y="1686"/>
                  </a:lnTo>
                  <a:lnTo>
                    <a:pt x="444" y="1641"/>
                  </a:lnTo>
                  <a:lnTo>
                    <a:pt x="455" y="1596"/>
                  </a:lnTo>
                  <a:lnTo>
                    <a:pt x="467" y="1551"/>
                  </a:lnTo>
                  <a:lnTo>
                    <a:pt x="479" y="1507"/>
                  </a:lnTo>
                  <a:lnTo>
                    <a:pt x="493" y="1463"/>
                  </a:lnTo>
                  <a:lnTo>
                    <a:pt x="507" y="1419"/>
                  </a:lnTo>
                  <a:lnTo>
                    <a:pt x="521" y="1375"/>
                  </a:lnTo>
                  <a:lnTo>
                    <a:pt x="535" y="1332"/>
                  </a:lnTo>
                  <a:lnTo>
                    <a:pt x="550" y="1289"/>
                  </a:lnTo>
                  <a:lnTo>
                    <a:pt x="566" y="1247"/>
                  </a:lnTo>
                  <a:lnTo>
                    <a:pt x="582" y="1205"/>
                  </a:lnTo>
                  <a:lnTo>
                    <a:pt x="598" y="1163"/>
                  </a:lnTo>
                  <a:lnTo>
                    <a:pt x="615" y="1122"/>
                  </a:lnTo>
                  <a:lnTo>
                    <a:pt x="632" y="1080"/>
                  </a:lnTo>
                  <a:lnTo>
                    <a:pt x="650" y="1041"/>
                  </a:lnTo>
                  <a:lnTo>
                    <a:pt x="669" y="1000"/>
                  </a:lnTo>
                  <a:lnTo>
                    <a:pt x="686" y="961"/>
                  </a:lnTo>
                  <a:lnTo>
                    <a:pt x="706" y="920"/>
                  </a:lnTo>
                  <a:lnTo>
                    <a:pt x="726" y="882"/>
                  </a:lnTo>
                  <a:lnTo>
                    <a:pt x="747" y="842"/>
                  </a:lnTo>
                  <a:lnTo>
                    <a:pt x="766" y="803"/>
                  </a:lnTo>
                  <a:lnTo>
                    <a:pt x="788" y="765"/>
                  </a:lnTo>
                  <a:lnTo>
                    <a:pt x="810" y="728"/>
                  </a:lnTo>
                  <a:lnTo>
                    <a:pt x="832" y="690"/>
                  </a:lnTo>
                  <a:lnTo>
                    <a:pt x="855" y="653"/>
                  </a:lnTo>
                  <a:lnTo>
                    <a:pt x="879" y="616"/>
                  </a:lnTo>
                  <a:lnTo>
                    <a:pt x="903" y="579"/>
                  </a:lnTo>
                  <a:lnTo>
                    <a:pt x="927" y="543"/>
                  </a:lnTo>
                  <a:lnTo>
                    <a:pt x="952" y="507"/>
                  </a:lnTo>
                  <a:lnTo>
                    <a:pt x="978" y="472"/>
                  </a:lnTo>
                  <a:lnTo>
                    <a:pt x="1003" y="436"/>
                  </a:lnTo>
                  <a:lnTo>
                    <a:pt x="1029" y="401"/>
                  </a:lnTo>
                  <a:lnTo>
                    <a:pt x="1057" y="367"/>
                  </a:lnTo>
                  <a:lnTo>
                    <a:pt x="1084" y="333"/>
                  </a:lnTo>
                  <a:lnTo>
                    <a:pt x="1112" y="299"/>
                  </a:lnTo>
                  <a:lnTo>
                    <a:pt x="1141" y="265"/>
                  </a:lnTo>
                  <a:lnTo>
                    <a:pt x="1170" y="232"/>
                  </a:lnTo>
                  <a:lnTo>
                    <a:pt x="1201" y="199"/>
                  </a:lnTo>
                  <a:lnTo>
                    <a:pt x="1200" y="0"/>
                  </a:lnTo>
                  <a:lnTo>
                    <a:pt x="1201" y="199"/>
                  </a:lnTo>
                  <a:lnTo>
                    <a:pt x="1292" y="100"/>
                  </a:lnTo>
                  <a:lnTo>
                    <a:pt x="1200" y="0"/>
                  </a:lnTo>
                  <a:lnTo>
                    <a:pt x="985" y="200"/>
                  </a:lnTo>
                  <a:close/>
                </a:path>
              </a:pathLst>
            </a:custGeom>
            <a:solidFill>
              <a:srgbClr val="A85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" name="Freeform 125"/>
            <p:cNvSpPr>
              <a:spLocks/>
            </p:cNvSpPr>
            <p:nvPr/>
          </p:nvSpPr>
          <p:spPr bwMode="auto">
            <a:xfrm>
              <a:off x="2242" y="1040"/>
              <a:ext cx="171" cy="422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3" y="366"/>
                </a:cxn>
                <a:cxn ang="0">
                  <a:pos x="13" y="578"/>
                </a:cxn>
                <a:cxn ang="0">
                  <a:pos x="31" y="782"/>
                </a:cxn>
                <a:cxn ang="0">
                  <a:pos x="55" y="979"/>
                </a:cxn>
                <a:cxn ang="0">
                  <a:pos x="87" y="1170"/>
                </a:cxn>
                <a:cxn ang="0">
                  <a:pos x="104" y="1264"/>
                </a:cxn>
                <a:cxn ang="0">
                  <a:pos x="125" y="1356"/>
                </a:cxn>
                <a:cxn ang="0">
                  <a:pos x="148" y="1446"/>
                </a:cxn>
                <a:cxn ang="0">
                  <a:pos x="174" y="1535"/>
                </a:cxn>
                <a:cxn ang="0">
                  <a:pos x="200" y="1623"/>
                </a:cxn>
                <a:cxn ang="0">
                  <a:pos x="229" y="1709"/>
                </a:cxn>
                <a:cxn ang="0">
                  <a:pos x="259" y="1795"/>
                </a:cxn>
                <a:cxn ang="0">
                  <a:pos x="292" y="1878"/>
                </a:cxn>
                <a:cxn ang="0">
                  <a:pos x="328" y="1961"/>
                </a:cxn>
                <a:cxn ang="0">
                  <a:pos x="365" y="2042"/>
                </a:cxn>
                <a:cxn ang="0">
                  <a:pos x="405" y="2123"/>
                </a:cxn>
                <a:cxn ang="0">
                  <a:pos x="445" y="2202"/>
                </a:cxn>
                <a:cxn ang="0">
                  <a:pos x="490" y="2280"/>
                </a:cxn>
                <a:cxn ang="0">
                  <a:pos x="535" y="2357"/>
                </a:cxn>
                <a:cxn ang="0">
                  <a:pos x="584" y="2433"/>
                </a:cxn>
                <a:cxn ang="0">
                  <a:pos x="634" y="2509"/>
                </a:cxn>
                <a:cxn ang="0">
                  <a:pos x="687" y="2583"/>
                </a:cxn>
                <a:cxn ang="0">
                  <a:pos x="742" y="2656"/>
                </a:cxn>
                <a:cxn ang="0">
                  <a:pos x="799" y="2729"/>
                </a:cxn>
                <a:cxn ang="0">
                  <a:pos x="860" y="2801"/>
                </a:cxn>
                <a:cxn ang="0">
                  <a:pos x="985" y="2943"/>
                </a:cxn>
                <a:cxn ang="0">
                  <a:pos x="1140" y="2677"/>
                </a:cxn>
                <a:cxn ang="0">
                  <a:pos x="1054" y="2578"/>
                </a:cxn>
                <a:cxn ang="0">
                  <a:pos x="1001" y="2511"/>
                </a:cxn>
                <a:cxn ang="0">
                  <a:pos x="949" y="2444"/>
                </a:cxn>
                <a:cxn ang="0">
                  <a:pos x="899" y="2376"/>
                </a:cxn>
                <a:cxn ang="0">
                  <a:pos x="852" y="2308"/>
                </a:cxn>
                <a:cxn ang="0">
                  <a:pos x="807" y="2239"/>
                </a:cxn>
                <a:cxn ang="0">
                  <a:pos x="764" y="2168"/>
                </a:cxn>
                <a:cxn ang="0">
                  <a:pos x="724" y="2098"/>
                </a:cxn>
                <a:cxn ang="0">
                  <a:pos x="684" y="2027"/>
                </a:cxn>
                <a:cxn ang="0">
                  <a:pos x="648" y="1954"/>
                </a:cxn>
                <a:cxn ang="0">
                  <a:pos x="612" y="1880"/>
                </a:cxn>
                <a:cxn ang="0">
                  <a:pos x="579" y="1806"/>
                </a:cxn>
                <a:cxn ang="0">
                  <a:pos x="549" y="1730"/>
                </a:cxn>
                <a:cxn ang="0">
                  <a:pos x="519" y="1653"/>
                </a:cxn>
                <a:cxn ang="0">
                  <a:pos x="491" y="1574"/>
                </a:cxn>
                <a:cxn ang="0">
                  <a:pos x="466" y="1495"/>
                </a:cxn>
                <a:cxn ang="0">
                  <a:pos x="443" y="1413"/>
                </a:cxn>
                <a:cxn ang="0">
                  <a:pos x="421" y="1331"/>
                </a:cxn>
                <a:cxn ang="0">
                  <a:pos x="401" y="1246"/>
                </a:cxn>
                <a:cxn ang="0">
                  <a:pos x="383" y="1161"/>
                </a:cxn>
                <a:cxn ang="0">
                  <a:pos x="358" y="1029"/>
                </a:cxn>
                <a:cxn ang="0">
                  <a:pos x="332" y="846"/>
                </a:cxn>
                <a:cxn ang="0">
                  <a:pos x="313" y="657"/>
                </a:cxn>
                <a:cxn ang="0">
                  <a:pos x="300" y="459"/>
                </a:cxn>
                <a:cxn ang="0">
                  <a:pos x="294" y="254"/>
                </a:cxn>
                <a:cxn ang="0">
                  <a:pos x="146" y="0"/>
                </a:cxn>
                <a:cxn ang="0">
                  <a:pos x="294" y="0"/>
                </a:cxn>
                <a:cxn ang="0">
                  <a:pos x="146" y="293"/>
                </a:cxn>
              </a:cxnLst>
              <a:rect l="0" t="0" r="r" b="b"/>
              <a:pathLst>
                <a:path w="1200" h="2943">
                  <a:moveTo>
                    <a:pt x="146" y="293"/>
                  </a:moveTo>
                  <a:lnTo>
                    <a:pt x="0" y="146"/>
                  </a:lnTo>
                  <a:lnTo>
                    <a:pt x="1" y="257"/>
                  </a:lnTo>
                  <a:lnTo>
                    <a:pt x="3" y="366"/>
                  </a:lnTo>
                  <a:lnTo>
                    <a:pt x="8" y="473"/>
                  </a:lnTo>
                  <a:lnTo>
                    <a:pt x="13" y="578"/>
                  </a:lnTo>
                  <a:lnTo>
                    <a:pt x="21" y="681"/>
                  </a:lnTo>
                  <a:lnTo>
                    <a:pt x="31" y="782"/>
                  </a:lnTo>
                  <a:lnTo>
                    <a:pt x="42" y="882"/>
                  </a:lnTo>
                  <a:lnTo>
                    <a:pt x="55" y="979"/>
                  </a:lnTo>
                  <a:lnTo>
                    <a:pt x="69" y="1076"/>
                  </a:lnTo>
                  <a:lnTo>
                    <a:pt x="87" y="1170"/>
                  </a:lnTo>
                  <a:lnTo>
                    <a:pt x="95" y="1218"/>
                  </a:lnTo>
                  <a:lnTo>
                    <a:pt x="104" y="1264"/>
                  </a:lnTo>
                  <a:lnTo>
                    <a:pt x="115" y="1310"/>
                  </a:lnTo>
                  <a:lnTo>
                    <a:pt x="125" y="1356"/>
                  </a:lnTo>
                  <a:lnTo>
                    <a:pt x="136" y="1401"/>
                  </a:lnTo>
                  <a:lnTo>
                    <a:pt x="148" y="1446"/>
                  </a:lnTo>
                  <a:lnTo>
                    <a:pt x="161" y="1491"/>
                  </a:lnTo>
                  <a:lnTo>
                    <a:pt x="174" y="1535"/>
                  </a:lnTo>
                  <a:lnTo>
                    <a:pt x="187" y="1579"/>
                  </a:lnTo>
                  <a:lnTo>
                    <a:pt x="200" y="1623"/>
                  </a:lnTo>
                  <a:lnTo>
                    <a:pt x="214" y="1667"/>
                  </a:lnTo>
                  <a:lnTo>
                    <a:pt x="229" y="1709"/>
                  </a:lnTo>
                  <a:lnTo>
                    <a:pt x="244" y="1752"/>
                  </a:lnTo>
                  <a:lnTo>
                    <a:pt x="259" y="1795"/>
                  </a:lnTo>
                  <a:lnTo>
                    <a:pt x="276" y="1836"/>
                  </a:lnTo>
                  <a:lnTo>
                    <a:pt x="292" y="1878"/>
                  </a:lnTo>
                  <a:lnTo>
                    <a:pt x="310" y="1920"/>
                  </a:lnTo>
                  <a:lnTo>
                    <a:pt x="328" y="1961"/>
                  </a:lnTo>
                  <a:lnTo>
                    <a:pt x="346" y="2001"/>
                  </a:lnTo>
                  <a:lnTo>
                    <a:pt x="365" y="2042"/>
                  </a:lnTo>
                  <a:lnTo>
                    <a:pt x="385" y="2083"/>
                  </a:lnTo>
                  <a:lnTo>
                    <a:pt x="405" y="2123"/>
                  </a:lnTo>
                  <a:lnTo>
                    <a:pt x="426" y="2163"/>
                  </a:lnTo>
                  <a:lnTo>
                    <a:pt x="445" y="2202"/>
                  </a:lnTo>
                  <a:lnTo>
                    <a:pt x="467" y="2241"/>
                  </a:lnTo>
                  <a:lnTo>
                    <a:pt x="490" y="2280"/>
                  </a:lnTo>
                  <a:lnTo>
                    <a:pt x="512" y="2319"/>
                  </a:lnTo>
                  <a:lnTo>
                    <a:pt x="535" y="2357"/>
                  </a:lnTo>
                  <a:lnTo>
                    <a:pt x="560" y="2395"/>
                  </a:lnTo>
                  <a:lnTo>
                    <a:pt x="584" y="2433"/>
                  </a:lnTo>
                  <a:lnTo>
                    <a:pt x="609" y="2471"/>
                  </a:lnTo>
                  <a:lnTo>
                    <a:pt x="634" y="2509"/>
                  </a:lnTo>
                  <a:lnTo>
                    <a:pt x="661" y="2546"/>
                  </a:lnTo>
                  <a:lnTo>
                    <a:pt x="687" y="2583"/>
                  </a:lnTo>
                  <a:lnTo>
                    <a:pt x="715" y="2620"/>
                  </a:lnTo>
                  <a:lnTo>
                    <a:pt x="742" y="2656"/>
                  </a:lnTo>
                  <a:lnTo>
                    <a:pt x="771" y="2693"/>
                  </a:lnTo>
                  <a:lnTo>
                    <a:pt x="799" y="2729"/>
                  </a:lnTo>
                  <a:lnTo>
                    <a:pt x="829" y="2765"/>
                  </a:lnTo>
                  <a:lnTo>
                    <a:pt x="860" y="2801"/>
                  </a:lnTo>
                  <a:lnTo>
                    <a:pt x="921" y="2873"/>
                  </a:lnTo>
                  <a:lnTo>
                    <a:pt x="985" y="2943"/>
                  </a:lnTo>
                  <a:lnTo>
                    <a:pt x="1200" y="2743"/>
                  </a:lnTo>
                  <a:lnTo>
                    <a:pt x="1140" y="2677"/>
                  </a:lnTo>
                  <a:lnTo>
                    <a:pt x="1082" y="2611"/>
                  </a:lnTo>
                  <a:lnTo>
                    <a:pt x="1054" y="2578"/>
                  </a:lnTo>
                  <a:lnTo>
                    <a:pt x="1028" y="2545"/>
                  </a:lnTo>
                  <a:lnTo>
                    <a:pt x="1001" y="2511"/>
                  </a:lnTo>
                  <a:lnTo>
                    <a:pt x="975" y="2478"/>
                  </a:lnTo>
                  <a:lnTo>
                    <a:pt x="949" y="2444"/>
                  </a:lnTo>
                  <a:lnTo>
                    <a:pt x="924" y="2411"/>
                  </a:lnTo>
                  <a:lnTo>
                    <a:pt x="899" y="2376"/>
                  </a:lnTo>
                  <a:lnTo>
                    <a:pt x="875" y="2342"/>
                  </a:lnTo>
                  <a:lnTo>
                    <a:pt x="852" y="2308"/>
                  </a:lnTo>
                  <a:lnTo>
                    <a:pt x="829" y="2274"/>
                  </a:lnTo>
                  <a:lnTo>
                    <a:pt x="807" y="2239"/>
                  </a:lnTo>
                  <a:lnTo>
                    <a:pt x="786" y="2203"/>
                  </a:lnTo>
                  <a:lnTo>
                    <a:pt x="764" y="2168"/>
                  </a:lnTo>
                  <a:lnTo>
                    <a:pt x="743" y="2133"/>
                  </a:lnTo>
                  <a:lnTo>
                    <a:pt x="724" y="2098"/>
                  </a:lnTo>
                  <a:lnTo>
                    <a:pt x="704" y="2062"/>
                  </a:lnTo>
                  <a:lnTo>
                    <a:pt x="684" y="2027"/>
                  </a:lnTo>
                  <a:lnTo>
                    <a:pt x="665" y="1990"/>
                  </a:lnTo>
                  <a:lnTo>
                    <a:pt x="648" y="1954"/>
                  </a:lnTo>
                  <a:lnTo>
                    <a:pt x="630" y="1917"/>
                  </a:lnTo>
                  <a:lnTo>
                    <a:pt x="612" y="1880"/>
                  </a:lnTo>
                  <a:lnTo>
                    <a:pt x="596" y="1843"/>
                  </a:lnTo>
                  <a:lnTo>
                    <a:pt x="579" y="1806"/>
                  </a:lnTo>
                  <a:lnTo>
                    <a:pt x="563" y="1767"/>
                  </a:lnTo>
                  <a:lnTo>
                    <a:pt x="549" y="1730"/>
                  </a:lnTo>
                  <a:lnTo>
                    <a:pt x="533" y="1691"/>
                  </a:lnTo>
                  <a:lnTo>
                    <a:pt x="519" y="1653"/>
                  </a:lnTo>
                  <a:lnTo>
                    <a:pt x="506" y="1613"/>
                  </a:lnTo>
                  <a:lnTo>
                    <a:pt x="491" y="1574"/>
                  </a:lnTo>
                  <a:lnTo>
                    <a:pt x="478" y="1534"/>
                  </a:lnTo>
                  <a:lnTo>
                    <a:pt x="466" y="1495"/>
                  </a:lnTo>
                  <a:lnTo>
                    <a:pt x="454" y="1454"/>
                  </a:lnTo>
                  <a:lnTo>
                    <a:pt x="443" y="1413"/>
                  </a:lnTo>
                  <a:lnTo>
                    <a:pt x="432" y="1372"/>
                  </a:lnTo>
                  <a:lnTo>
                    <a:pt x="421" y="1331"/>
                  </a:lnTo>
                  <a:lnTo>
                    <a:pt x="411" y="1288"/>
                  </a:lnTo>
                  <a:lnTo>
                    <a:pt x="401" y="1246"/>
                  </a:lnTo>
                  <a:lnTo>
                    <a:pt x="391" y="1203"/>
                  </a:lnTo>
                  <a:lnTo>
                    <a:pt x="383" y="1161"/>
                  </a:lnTo>
                  <a:lnTo>
                    <a:pt x="374" y="1118"/>
                  </a:lnTo>
                  <a:lnTo>
                    <a:pt x="358" y="1029"/>
                  </a:lnTo>
                  <a:lnTo>
                    <a:pt x="345" y="939"/>
                  </a:lnTo>
                  <a:lnTo>
                    <a:pt x="332" y="846"/>
                  </a:lnTo>
                  <a:lnTo>
                    <a:pt x="322" y="753"/>
                  </a:lnTo>
                  <a:lnTo>
                    <a:pt x="313" y="657"/>
                  </a:lnTo>
                  <a:lnTo>
                    <a:pt x="306" y="559"/>
                  </a:lnTo>
                  <a:lnTo>
                    <a:pt x="300" y="459"/>
                  </a:lnTo>
                  <a:lnTo>
                    <a:pt x="296" y="357"/>
                  </a:lnTo>
                  <a:lnTo>
                    <a:pt x="294" y="254"/>
                  </a:lnTo>
                  <a:lnTo>
                    <a:pt x="294" y="146"/>
                  </a:lnTo>
                  <a:lnTo>
                    <a:pt x="146" y="0"/>
                  </a:lnTo>
                  <a:lnTo>
                    <a:pt x="294" y="146"/>
                  </a:lnTo>
                  <a:lnTo>
                    <a:pt x="294" y="0"/>
                  </a:lnTo>
                  <a:lnTo>
                    <a:pt x="146" y="0"/>
                  </a:lnTo>
                  <a:lnTo>
                    <a:pt x="146" y="293"/>
                  </a:lnTo>
                  <a:close/>
                </a:path>
              </a:pathLst>
            </a:custGeom>
            <a:solidFill>
              <a:srgbClr val="A85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" name="Freeform 126"/>
            <p:cNvSpPr>
              <a:spLocks/>
            </p:cNvSpPr>
            <p:nvPr/>
          </p:nvSpPr>
          <p:spPr bwMode="auto">
            <a:xfrm>
              <a:off x="567" y="1040"/>
              <a:ext cx="1692" cy="43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148" y="293"/>
                </a:cxn>
                <a:cxn ang="0">
                  <a:pos x="11856" y="293"/>
                </a:cxn>
                <a:cxn ang="0">
                  <a:pos x="11856" y="0"/>
                </a:cxn>
                <a:cxn ang="0">
                  <a:pos x="148" y="0"/>
                </a:cxn>
                <a:cxn ang="0">
                  <a:pos x="0" y="146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46"/>
                </a:cxn>
              </a:cxnLst>
              <a:rect l="0" t="0" r="r" b="b"/>
              <a:pathLst>
                <a:path w="11856" h="293">
                  <a:moveTo>
                    <a:pt x="0" y="146"/>
                  </a:moveTo>
                  <a:lnTo>
                    <a:pt x="148" y="293"/>
                  </a:lnTo>
                  <a:lnTo>
                    <a:pt x="11856" y="293"/>
                  </a:lnTo>
                  <a:lnTo>
                    <a:pt x="11856" y="0"/>
                  </a:lnTo>
                  <a:lnTo>
                    <a:pt x="148" y="0"/>
                  </a:lnTo>
                  <a:lnTo>
                    <a:pt x="0" y="146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A85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" name="Freeform 127"/>
            <p:cNvSpPr>
              <a:spLocks/>
            </p:cNvSpPr>
            <p:nvPr/>
          </p:nvSpPr>
          <p:spPr bwMode="auto">
            <a:xfrm>
              <a:off x="425" y="1062"/>
              <a:ext cx="183" cy="400"/>
            </a:xfrm>
            <a:custGeom>
              <a:avLst/>
              <a:gdLst/>
              <a:ahLst/>
              <a:cxnLst>
                <a:cxn ang="0">
                  <a:pos x="307" y="2797"/>
                </a:cxn>
                <a:cxn ang="0">
                  <a:pos x="433" y="2655"/>
                </a:cxn>
                <a:cxn ang="0">
                  <a:pos x="549" y="2511"/>
                </a:cxn>
                <a:cxn ang="0">
                  <a:pos x="604" y="2437"/>
                </a:cxn>
                <a:cxn ang="0">
                  <a:pos x="656" y="2363"/>
                </a:cxn>
                <a:cxn ang="0">
                  <a:pos x="708" y="2287"/>
                </a:cxn>
                <a:cxn ang="0">
                  <a:pos x="757" y="2211"/>
                </a:cxn>
                <a:cxn ang="0">
                  <a:pos x="802" y="2134"/>
                </a:cxn>
                <a:cxn ang="0">
                  <a:pos x="846" y="2056"/>
                </a:cxn>
                <a:cxn ang="0">
                  <a:pos x="887" y="1977"/>
                </a:cxn>
                <a:cxn ang="0">
                  <a:pos x="927" y="1896"/>
                </a:cxn>
                <a:cxn ang="0">
                  <a:pos x="964" y="1815"/>
                </a:cxn>
                <a:cxn ang="0">
                  <a:pos x="998" y="1732"/>
                </a:cxn>
                <a:cxn ang="0">
                  <a:pos x="1033" y="1649"/>
                </a:cxn>
                <a:cxn ang="0">
                  <a:pos x="1063" y="1562"/>
                </a:cxn>
                <a:cxn ang="0">
                  <a:pos x="1118" y="1389"/>
                </a:cxn>
                <a:cxn ang="0">
                  <a:pos x="1167" y="1210"/>
                </a:cxn>
                <a:cxn ang="0">
                  <a:pos x="1205" y="1024"/>
                </a:cxn>
                <a:cxn ang="0">
                  <a:pos x="1237" y="833"/>
                </a:cxn>
                <a:cxn ang="0">
                  <a:pos x="1261" y="636"/>
                </a:cxn>
                <a:cxn ang="0">
                  <a:pos x="1279" y="432"/>
                </a:cxn>
                <a:cxn ang="0">
                  <a:pos x="1289" y="220"/>
                </a:cxn>
                <a:cxn ang="0">
                  <a:pos x="1292" y="0"/>
                </a:cxn>
                <a:cxn ang="0">
                  <a:pos x="998" y="108"/>
                </a:cxn>
                <a:cxn ang="0">
                  <a:pos x="992" y="313"/>
                </a:cxn>
                <a:cxn ang="0">
                  <a:pos x="979" y="511"/>
                </a:cxn>
                <a:cxn ang="0">
                  <a:pos x="959" y="700"/>
                </a:cxn>
                <a:cxn ang="0">
                  <a:pos x="934" y="883"/>
                </a:cxn>
                <a:cxn ang="0">
                  <a:pos x="901" y="1057"/>
                </a:cxn>
                <a:cxn ang="0">
                  <a:pos x="860" y="1226"/>
                </a:cxn>
                <a:cxn ang="0">
                  <a:pos x="813" y="1388"/>
                </a:cxn>
                <a:cxn ang="0">
                  <a:pos x="773" y="1507"/>
                </a:cxn>
                <a:cxn ang="0">
                  <a:pos x="743" y="1584"/>
                </a:cxn>
                <a:cxn ang="0">
                  <a:pos x="713" y="1660"/>
                </a:cxn>
                <a:cxn ang="0">
                  <a:pos x="680" y="1734"/>
                </a:cxn>
                <a:cxn ang="0">
                  <a:pos x="644" y="1808"/>
                </a:cxn>
                <a:cxn ang="0">
                  <a:pos x="607" y="1881"/>
                </a:cxn>
                <a:cxn ang="0">
                  <a:pos x="568" y="1952"/>
                </a:cxn>
                <a:cxn ang="0">
                  <a:pos x="528" y="2022"/>
                </a:cxn>
                <a:cxn ang="0">
                  <a:pos x="485" y="2093"/>
                </a:cxn>
                <a:cxn ang="0">
                  <a:pos x="440" y="2162"/>
                </a:cxn>
                <a:cxn ang="0">
                  <a:pos x="393" y="2230"/>
                </a:cxn>
                <a:cxn ang="0">
                  <a:pos x="343" y="2298"/>
                </a:cxn>
                <a:cxn ang="0">
                  <a:pos x="264" y="2399"/>
                </a:cxn>
                <a:cxn ang="0">
                  <a:pos x="152" y="2532"/>
                </a:cxn>
                <a:cxn ang="0">
                  <a:pos x="91" y="2796"/>
                </a:cxn>
                <a:cxn ang="0">
                  <a:pos x="0" y="2697"/>
                </a:cxn>
                <a:cxn ang="0">
                  <a:pos x="308" y="2598"/>
                </a:cxn>
              </a:cxnLst>
              <a:rect l="0" t="0" r="r" b="b"/>
              <a:pathLst>
                <a:path w="1292" h="2797">
                  <a:moveTo>
                    <a:pt x="308" y="2598"/>
                  </a:moveTo>
                  <a:lnTo>
                    <a:pt x="307" y="2797"/>
                  </a:lnTo>
                  <a:lnTo>
                    <a:pt x="371" y="2726"/>
                  </a:lnTo>
                  <a:lnTo>
                    <a:pt x="433" y="2655"/>
                  </a:lnTo>
                  <a:lnTo>
                    <a:pt x="493" y="2583"/>
                  </a:lnTo>
                  <a:lnTo>
                    <a:pt x="549" y="2511"/>
                  </a:lnTo>
                  <a:lnTo>
                    <a:pt x="577" y="2474"/>
                  </a:lnTo>
                  <a:lnTo>
                    <a:pt x="604" y="2437"/>
                  </a:lnTo>
                  <a:lnTo>
                    <a:pt x="631" y="2400"/>
                  </a:lnTo>
                  <a:lnTo>
                    <a:pt x="656" y="2363"/>
                  </a:lnTo>
                  <a:lnTo>
                    <a:pt x="683" y="2325"/>
                  </a:lnTo>
                  <a:lnTo>
                    <a:pt x="708" y="2287"/>
                  </a:lnTo>
                  <a:lnTo>
                    <a:pt x="732" y="2249"/>
                  </a:lnTo>
                  <a:lnTo>
                    <a:pt x="757" y="2211"/>
                  </a:lnTo>
                  <a:lnTo>
                    <a:pt x="779" y="2173"/>
                  </a:lnTo>
                  <a:lnTo>
                    <a:pt x="802" y="2134"/>
                  </a:lnTo>
                  <a:lnTo>
                    <a:pt x="824" y="2095"/>
                  </a:lnTo>
                  <a:lnTo>
                    <a:pt x="846" y="2056"/>
                  </a:lnTo>
                  <a:lnTo>
                    <a:pt x="866" y="2017"/>
                  </a:lnTo>
                  <a:lnTo>
                    <a:pt x="887" y="1977"/>
                  </a:lnTo>
                  <a:lnTo>
                    <a:pt x="907" y="1937"/>
                  </a:lnTo>
                  <a:lnTo>
                    <a:pt x="927" y="1896"/>
                  </a:lnTo>
                  <a:lnTo>
                    <a:pt x="946" y="1855"/>
                  </a:lnTo>
                  <a:lnTo>
                    <a:pt x="964" y="1815"/>
                  </a:lnTo>
                  <a:lnTo>
                    <a:pt x="982" y="1774"/>
                  </a:lnTo>
                  <a:lnTo>
                    <a:pt x="998" y="1732"/>
                  </a:lnTo>
                  <a:lnTo>
                    <a:pt x="1016" y="1690"/>
                  </a:lnTo>
                  <a:lnTo>
                    <a:pt x="1033" y="1649"/>
                  </a:lnTo>
                  <a:lnTo>
                    <a:pt x="1048" y="1606"/>
                  </a:lnTo>
                  <a:lnTo>
                    <a:pt x="1063" y="1562"/>
                  </a:lnTo>
                  <a:lnTo>
                    <a:pt x="1092" y="1477"/>
                  </a:lnTo>
                  <a:lnTo>
                    <a:pt x="1118" y="1389"/>
                  </a:lnTo>
                  <a:lnTo>
                    <a:pt x="1144" y="1300"/>
                  </a:lnTo>
                  <a:lnTo>
                    <a:pt x="1167" y="1210"/>
                  </a:lnTo>
                  <a:lnTo>
                    <a:pt x="1186" y="1118"/>
                  </a:lnTo>
                  <a:lnTo>
                    <a:pt x="1205" y="1024"/>
                  </a:lnTo>
                  <a:lnTo>
                    <a:pt x="1223" y="930"/>
                  </a:lnTo>
                  <a:lnTo>
                    <a:pt x="1237" y="833"/>
                  </a:lnTo>
                  <a:lnTo>
                    <a:pt x="1250" y="736"/>
                  </a:lnTo>
                  <a:lnTo>
                    <a:pt x="1261" y="636"/>
                  </a:lnTo>
                  <a:lnTo>
                    <a:pt x="1271" y="535"/>
                  </a:lnTo>
                  <a:lnTo>
                    <a:pt x="1279" y="432"/>
                  </a:lnTo>
                  <a:lnTo>
                    <a:pt x="1284" y="327"/>
                  </a:lnTo>
                  <a:lnTo>
                    <a:pt x="1289" y="220"/>
                  </a:lnTo>
                  <a:lnTo>
                    <a:pt x="1291" y="111"/>
                  </a:lnTo>
                  <a:lnTo>
                    <a:pt x="1292" y="0"/>
                  </a:lnTo>
                  <a:lnTo>
                    <a:pt x="998" y="0"/>
                  </a:lnTo>
                  <a:lnTo>
                    <a:pt x="998" y="108"/>
                  </a:lnTo>
                  <a:lnTo>
                    <a:pt x="996" y="211"/>
                  </a:lnTo>
                  <a:lnTo>
                    <a:pt x="992" y="313"/>
                  </a:lnTo>
                  <a:lnTo>
                    <a:pt x="986" y="413"/>
                  </a:lnTo>
                  <a:lnTo>
                    <a:pt x="979" y="511"/>
                  </a:lnTo>
                  <a:lnTo>
                    <a:pt x="970" y="607"/>
                  </a:lnTo>
                  <a:lnTo>
                    <a:pt x="959" y="700"/>
                  </a:lnTo>
                  <a:lnTo>
                    <a:pt x="947" y="793"/>
                  </a:lnTo>
                  <a:lnTo>
                    <a:pt x="934" y="883"/>
                  </a:lnTo>
                  <a:lnTo>
                    <a:pt x="917" y="971"/>
                  </a:lnTo>
                  <a:lnTo>
                    <a:pt x="901" y="1057"/>
                  </a:lnTo>
                  <a:lnTo>
                    <a:pt x="881" y="1142"/>
                  </a:lnTo>
                  <a:lnTo>
                    <a:pt x="860" y="1226"/>
                  </a:lnTo>
                  <a:lnTo>
                    <a:pt x="838" y="1308"/>
                  </a:lnTo>
                  <a:lnTo>
                    <a:pt x="813" y="1388"/>
                  </a:lnTo>
                  <a:lnTo>
                    <a:pt x="786" y="1468"/>
                  </a:lnTo>
                  <a:lnTo>
                    <a:pt x="773" y="1507"/>
                  </a:lnTo>
                  <a:lnTo>
                    <a:pt x="758" y="1545"/>
                  </a:lnTo>
                  <a:lnTo>
                    <a:pt x="743" y="1584"/>
                  </a:lnTo>
                  <a:lnTo>
                    <a:pt x="728" y="1622"/>
                  </a:lnTo>
                  <a:lnTo>
                    <a:pt x="713" y="1660"/>
                  </a:lnTo>
                  <a:lnTo>
                    <a:pt x="696" y="1697"/>
                  </a:lnTo>
                  <a:lnTo>
                    <a:pt x="680" y="1734"/>
                  </a:lnTo>
                  <a:lnTo>
                    <a:pt x="662" y="1771"/>
                  </a:lnTo>
                  <a:lnTo>
                    <a:pt x="644" y="1808"/>
                  </a:lnTo>
                  <a:lnTo>
                    <a:pt x="626" y="1844"/>
                  </a:lnTo>
                  <a:lnTo>
                    <a:pt x="607" y="1881"/>
                  </a:lnTo>
                  <a:lnTo>
                    <a:pt x="588" y="1916"/>
                  </a:lnTo>
                  <a:lnTo>
                    <a:pt x="568" y="1952"/>
                  </a:lnTo>
                  <a:lnTo>
                    <a:pt x="549" y="1987"/>
                  </a:lnTo>
                  <a:lnTo>
                    <a:pt x="528" y="2022"/>
                  </a:lnTo>
                  <a:lnTo>
                    <a:pt x="506" y="2057"/>
                  </a:lnTo>
                  <a:lnTo>
                    <a:pt x="485" y="2093"/>
                  </a:lnTo>
                  <a:lnTo>
                    <a:pt x="462" y="2128"/>
                  </a:lnTo>
                  <a:lnTo>
                    <a:pt x="440" y="2162"/>
                  </a:lnTo>
                  <a:lnTo>
                    <a:pt x="416" y="2196"/>
                  </a:lnTo>
                  <a:lnTo>
                    <a:pt x="393" y="2230"/>
                  </a:lnTo>
                  <a:lnTo>
                    <a:pt x="368" y="2265"/>
                  </a:lnTo>
                  <a:lnTo>
                    <a:pt x="343" y="2298"/>
                  </a:lnTo>
                  <a:lnTo>
                    <a:pt x="318" y="2331"/>
                  </a:lnTo>
                  <a:lnTo>
                    <a:pt x="264" y="2399"/>
                  </a:lnTo>
                  <a:lnTo>
                    <a:pt x="209" y="2465"/>
                  </a:lnTo>
                  <a:lnTo>
                    <a:pt x="152" y="2532"/>
                  </a:lnTo>
                  <a:lnTo>
                    <a:pt x="92" y="2597"/>
                  </a:lnTo>
                  <a:lnTo>
                    <a:pt x="91" y="2796"/>
                  </a:lnTo>
                  <a:lnTo>
                    <a:pt x="92" y="2597"/>
                  </a:lnTo>
                  <a:lnTo>
                    <a:pt x="0" y="2697"/>
                  </a:lnTo>
                  <a:lnTo>
                    <a:pt x="91" y="2796"/>
                  </a:lnTo>
                  <a:lnTo>
                    <a:pt x="308" y="2598"/>
                  </a:lnTo>
                  <a:close/>
                </a:path>
              </a:pathLst>
            </a:custGeom>
            <a:solidFill>
              <a:srgbClr val="A85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" name="Freeform 128"/>
            <p:cNvSpPr>
              <a:spLocks/>
            </p:cNvSpPr>
            <p:nvPr/>
          </p:nvSpPr>
          <p:spPr bwMode="auto">
            <a:xfrm>
              <a:off x="438" y="1431"/>
              <a:ext cx="171" cy="426"/>
            </a:xfrm>
            <a:custGeom>
              <a:avLst/>
              <a:gdLst/>
              <a:ahLst/>
              <a:cxnLst>
                <a:cxn ang="0">
                  <a:pos x="1200" y="2870"/>
                </a:cxn>
                <a:cxn ang="0">
                  <a:pos x="1193" y="2650"/>
                </a:cxn>
                <a:cxn ang="0">
                  <a:pos x="1180" y="2433"/>
                </a:cxn>
                <a:cxn ang="0">
                  <a:pos x="1159" y="2222"/>
                </a:cxn>
                <a:cxn ang="0">
                  <a:pos x="1132" y="2016"/>
                </a:cxn>
                <a:cxn ang="0">
                  <a:pos x="1097" y="1814"/>
                </a:cxn>
                <a:cxn ang="0">
                  <a:pos x="1053" y="1617"/>
                </a:cxn>
                <a:cxn ang="0">
                  <a:pos x="1002" y="1425"/>
                </a:cxn>
                <a:cxn ang="0">
                  <a:pos x="943" y="1237"/>
                </a:cxn>
                <a:cxn ang="0">
                  <a:pos x="892" y="1099"/>
                </a:cxn>
                <a:cxn ang="0">
                  <a:pos x="857" y="1010"/>
                </a:cxn>
                <a:cxn ang="0">
                  <a:pos x="818" y="920"/>
                </a:cxn>
                <a:cxn ang="0">
                  <a:pos x="779" y="833"/>
                </a:cxn>
                <a:cxn ang="0">
                  <a:pos x="736" y="748"/>
                </a:cxn>
                <a:cxn ang="0">
                  <a:pos x="691" y="663"/>
                </a:cxn>
                <a:cxn ang="0">
                  <a:pos x="644" y="579"/>
                </a:cxn>
                <a:cxn ang="0">
                  <a:pos x="594" y="497"/>
                </a:cxn>
                <a:cxn ang="0">
                  <a:pos x="542" y="417"/>
                </a:cxn>
                <a:cxn ang="0">
                  <a:pos x="488" y="338"/>
                </a:cxn>
                <a:cxn ang="0">
                  <a:pos x="432" y="260"/>
                </a:cxn>
                <a:cxn ang="0">
                  <a:pos x="373" y="184"/>
                </a:cxn>
                <a:cxn ang="0">
                  <a:pos x="313" y="109"/>
                </a:cxn>
                <a:cxn ang="0">
                  <a:pos x="249" y="36"/>
                </a:cxn>
                <a:cxn ang="0">
                  <a:pos x="0" y="198"/>
                </a:cxn>
                <a:cxn ang="0">
                  <a:pos x="60" y="264"/>
                </a:cxn>
                <a:cxn ang="0">
                  <a:pos x="117" y="331"/>
                </a:cxn>
                <a:cxn ang="0">
                  <a:pos x="172" y="400"/>
                </a:cxn>
                <a:cxn ang="0">
                  <a:pos x="223" y="471"/>
                </a:cxn>
                <a:cxn ang="0">
                  <a:pos x="274" y="542"/>
                </a:cxn>
                <a:cxn ang="0">
                  <a:pos x="322" y="615"/>
                </a:cxn>
                <a:cxn ang="0">
                  <a:pos x="369" y="689"/>
                </a:cxn>
                <a:cxn ang="0">
                  <a:pos x="413" y="764"/>
                </a:cxn>
                <a:cxn ang="0">
                  <a:pos x="454" y="841"/>
                </a:cxn>
                <a:cxn ang="0">
                  <a:pos x="495" y="919"/>
                </a:cxn>
                <a:cxn ang="0">
                  <a:pos x="532" y="999"/>
                </a:cxn>
                <a:cxn ang="0">
                  <a:pos x="569" y="1081"/>
                </a:cxn>
                <a:cxn ang="0">
                  <a:pos x="603" y="1162"/>
                </a:cxn>
                <a:cxn ang="0">
                  <a:pos x="635" y="1245"/>
                </a:cxn>
                <a:cxn ang="0">
                  <a:pos x="694" y="1418"/>
                </a:cxn>
                <a:cxn ang="0">
                  <a:pos x="746" y="1595"/>
                </a:cxn>
                <a:cxn ang="0">
                  <a:pos x="789" y="1777"/>
                </a:cxn>
                <a:cxn ang="0">
                  <a:pos x="826" y="1965"/>
                </a:cxn>
                <a:cxn ang="0">
                  <a:pos x="856" y="2158"/>
                </a:cxn>
                <a:cxn ang="0">
                  <a:pos x="879" y="2355"/>
                </a:cxn>
                <a:cxn ang="0">
                  <a:pos x="895" y="2559"/>
                </a:cxn>
                <a:cxn ang="0">
                  <a:pos x="905" y="2767"/>
                </a:cxn>
                <a:cxn ang="0">
                  <a:pos x="907" y="2981"/>
                </a:cxn>
              </a:cxnLst>
              <a:rect l="0" t="0" r="r" b="b"/>
              <a:pathLst>
                <a:path w="1201" h="2981">
                  <a:moveTo>
                    <a:pt x="1201" y="2981"/>
                  </a:moveTo>
                  <a:lnTo>
                    <a:pt x="1200" y="2870"/>
                  </a:lnTo>
                  <a:lnTo>
                    <a:pt x="1198" y="2759"/>
                  </a:lnTo>
                  <a:lnTo>
                    <a:pt x="1193" y="2650"/>
                  </a:lnTo>
                  <a:lnTo>
                    <a:pt x="1188" y="2541"/>
                  </a:lnTo>
                  <a:lnTo>
                    <a:pt x="1180" y="2433"/>
                  </a:lnTo>
                  <a:lnTo>
                    <a:pt x="1170" y="2328"/>
                  </a:lnTo>
                  <a:lnTo>
                    <a:pt x="1159" y="2222"/>
                  </a:lnTo>
                  <a:lnTo>
                    <a:pt x="1146" y="2119"/>
                  </a:lnTo>
                  <a:lnTo>
                    <a:pt x="1132" y="2016"/>
                  </a:lnTo>
                  <a:lnTo>
                    <a:pt x="1115" y="1915"/>
                  </a:lnTo>
                  <a:lnTo>
                    <a:pt x="1097" y="1814"/>
                  </a:lnTo>
                  <a:lnTo>
                    <a:pt x="1076" y="1715"/>
                  </a:lnTo>
                  <a:lnTo>
                    <a:pt x="1053" y="1617"/>
                  </a:lnTo>
                  <a:lnTo>
                    <a:pt x="1028" y="1520"/>
                  </a:lnTo>
                  <a:lnTo>
                    <a:pt x="1002" y="1425"/>
                  </a:lnTo>
                  <a:lnTo>
                    <a:pt x="973" y="1330"/>
                  </a:lnTo>
                  <a:lnTo>
                    <a:pt x="943" y="1237"/>
                  </a:lnTo>
                  <a:lnTo>
                    <a:pt x="911" y="1145"/>
                  </a:lnTo>
                  <a:lnTo>
                    <a:pt x="892" y="1099"/>
                  </a:lnTo>
                  <a:lnTo>
                    <a:pt x="874" y="1054"/>
                  </a:lnTo>
                  <a:lnTo>
                    <a:pt x="857" y="1010"/>
                  </a:lnTo>
                  <a:lnTo>
                    <a:pt x="838" y="964"/>
                  </a:lnTo>
                  <a:lnTo>
                    <a:pt x="818" y="920"/>
                  </a:lnTo>
                  <a:lnTo>
                    <a:pt x="799" y="876"/>
                  </a:lnTo>
                  <a:lnTo>
                    <a:pt x="779" y="833"/>
                  </a:lnTo>
                  <a:lnTo>
                    <a:pt x="757" y="790"/>
                  </a:lnTo>
                  <a:lnTo>
                    <a:pt x="736" y="748"/>
                  </a:lnTo>
                  <a:lnTo>
                    <a:pt x="714" y="705"/>
                  </a:lnTo>
                  <a:lnTo>
                    <a:pt x="691" y="663"/>
                  </a:lnTo>
                  <a:lnTo>
                    <a:pt x="668" y="621"/>
                  </a:lnTo>
                  <a:lnTo>
                    <a:pt x="644" y="579"/>
                  </a:lnTo>
                  <a:lnTo>
                    <a:pt x="619" y="538"/>
                  </a:lnTo>
                  <a:lnTo>
                    <a:pt x="594" y="497"/>
                  </a:lnTo>
                  <a:lnTo>
                    <a:pt x="569" y="456"/>
                  </a:lnTo>
                  <a:lnTo>
                    <a:pt x="542" y="417"/>
                  </a:lnTo>
                  <a:lnTo>
                    <a:pt x="516" y="377"/>
                  </a:lnTo>
                  <a:lnTo>
                    <a:pt x="488" y="338"/>
                  </a:lnTo>
                  <a:lnTo>
                    <a:pt x="461" y="298"/>
                  </a:lnTo>
                  <a:lnTo>
                    <a:pt x="432" y="260"/>
                  </a:lnTo>
                  <a:lnTo>
                    <a:pt x="403" y="222"/>
                  </a:lnTo>
                  <a:lnTo>
                    <a:pt x="373" y="184"/>
                  </a:lnTo>
                  <a:lnTo>
                    <a:pt x="343" y="146"/>
                  </a:lnTo>
                  <a:lnTo>
                    <a:pt x="313" y="109"/>
                  </a:lnTo>
                  <a:lnTo>
                    <a:pt x="281" y="73"/>
                  </a:lnTo>
                  <a:lnTo>
                    <a:pt x="249" y="36"/>
                  </a:lnTo>
                  <a:lnTo>
                    <a:pt x="217" y="0"/>
                  </a:lnTo>
                  <a:lnTo>
                    <a:pt x="0" y="198"/>
                  </a:lnTo>
                  <a:lnTo>
                    <a:pt x="31" y="231"/>
                  </a:lnTo>
                  <a:lnTo>
                    <a:pt x="60" y="264"/>
                  </a:lnTo>
                  <a:lnTo>
                    <a:pt x="88" y="298"/>
                  </a:lnTo>
                  <a:lnTo>
                    <a:pt x="117" y="331"/>
                  </a:lnTo>
                  <a:lnTo>
                    <a:pt x="144" y="366"/>
                  </a:lnTo>
                  <a:lnTo>
                    <a:pt x="172" y="400"/>
                  </a:lnTo>
                  <a:lnTo>
                    <a:pt x="198" y="435"/>
                  </a:lnTo>
                  <a:lnTo>
                    <a:pt x="223" y="471"/>
                  </a:lnTo>
                  <a:lnTo>
                    <a:pt x="249" y="506"/>
                  </a:lnTo>
                  <a:lnTo>
                    <a:pt x="274" y="542"/>
                  </a:lnTo>
                  <a:lnTo>
                    <a:pt x="298" y="578"/>
                  </a:lnTo>
                  <a:lnTo>
                    <a:pt x="322" y="615"/>
                  </a:lnTo>
                  <a:lnTo>
                    <a:pt x="346" y="652"/>
                  </a:lnTo>
                  <a:lnTo>
                    <a:pt x="369" y="689"/>
                  </a:lnTo>
                  <a:lnTo>
                    <a:pt x="391" y="727"/>
                  </a:lnTo>
                  <a:lnTo>
                    <a:pt x="413" y="764"/>
                  </a:lnTo>
                  <a:lnTo>
                    <a:pt x="434" y="802"/>
                  </a:lnTo>
                  <a:lnTo>
                    <a:pt x="454" y="841"/>
                  </a:lnTo>
                  <a:lnTo>
                    <a:pt x="475" y="881"/>
                  </a:lnTo>
                  <a:lnTo>
                    <a:pt x="495" y="919"/>
                  </a:lnTo>
                  <a:lnTo>
                    <a:pt x="514" y="960"/>
                  </a:lnTo>
                  <a:lnTo>
                    <a:pt x="532" y="999"/>
                  </a:lnTo>
                  <a:lnTo>
                    <a:pt x="551" y="1040"/>
                  </a:lnTo>
                  <a:lnTo>
                    <a:pt x="569" y="1081"/>
                  </a:lnTo>
                  <a:lnTo>
                    <a:pt x="586" y="1121"/>
                  </a:lnTo>
                  <a:lnTo>
                    <a:pt x="603" y="1162"/>
                  </a:lnTo>
                  <a:lnTo>
                    <a:pt x="619" y="1204"/>
                  </a:lnTo>
                  <a:lnTo>
                    <a:pt x="635" y="1245"/>
                  </a:lnTo>
                  <a:lnTo>
                    <a:pt x="666" y="1331"/>
                  </a:lnTo>
                  <a:lnTo>
                    <a:pt x="694" y="1418"/>
                  </a:lnTo>
                  <a:lnTo>
                    <a:pt x="720" y="1506"/>
                  </a:lnTo>
                  <a:lnTo>
                    <a:pt x="746" y="1595"/>
                  </a:lnTo>
                  <a:lnTo>
                    <a:pt x="769" y="1685"/>
                  </a:lnTo>
                  <a:lnTo>
                    <a:pt x="789" y="1777"/>
                  </a:lnTo>
                  <a:lnTo>
                    <a:pt x="808" y="1871"/>
                  </a:lnTo>
                  <a:lnTo>
                    <a:pt x="826" y="1965"/>
                  </a:lnTo>
                  <a:lnTo>
                    <a:pt x="841" y="2061"/>
                  </a:lnTo>
                  <a:lnTo>
                    <a:pt x="856" y="2158"/>
                  </a:lnTo>
                  <a:lnTo>
                    <a:pt x="868" y="2256"/>
                  </a:lnTo>
                  <a:lnTo>
                    <a:pt x="879" y="2355"/>
                  </a:lnTo>
                  <a:lnTo>
                    <a:pt x="888" y="2456"/>
                  </a:lnTo>
                  <a:lnTo>
                    <a:pt x="895" y="2559"/>
                  </a:lnTo>
                  <a:lnTo>
                    <a:pt x="901" y="2662"/>
                  </a:lnTo>
                  <a:lnTo>
                    <a:pt x="905" y="2767"/>
                  </a:lnTo>
                  <a:lnTo>
                    <a:pt x="907" y="2873"/>
                  </a:lnTo>
                  <a:lnTo>
                    <a:pt x="907" y="2981"/>
                  </a:lnTo>
                  <a:lnTo>
                    <a:pt x="1201" y="2981"/>
                  </a:lnTo>
                  <a:close/>
                </a:path>
              </a:pathLst>
            </a:custGeom>
            <a:solidFill>
              <a:srgbClr val="A85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" name="Rectangle 129"/>
            <p:cNvSpPr>
              <a:spLocks noChangeArrowheads="1"/>
            </p:cNvSpPr>
            <p:nvPr/>
          </p:nvSpPr>
          <p:spPr bwMode="auto">
            <a:xfrm>
              <a:off x="567" y="1857"/>
              <a:ext cx="42" cy="882"/>
            </a:xfrm>
            <a:prstGeom prst="rect">
              <a:avLst/>
            </a:prstGeom>
            <a:solidFill>
              <a:srgbClr val="A858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7" name="Freeform 130"/>
            <p:cNvSpPr>
              <a:spLocks/>
            </p:cNvSpPr>
            <p:nvPr/>
          </p:nvSpPr>
          <p:spPr bwMode="auto">
            <a:xfrm>
              <a:off x="567" y="2739"/>
              <a:ext cx="875" cy="813"/>
            </a:xfrm>
            <a:custGeom>
              <a:avLst/>
              <a:gdLst/>
              <a:ahLst/>
              <a:cxnLst>
                <a:cxn ang="0">
                  <a:pos x="6006" y="5301"/>
                </a:cxn>
                <a:cxn ang="0">
                  <a:pos x="5806" y="5134"/>
                </a:cxn>
                <a:cxn ang="0">
                  <a:pos x="5596" y="4979"/>
                </a:cxn>
                <a:cxn ang="0">
                  <a:pos x="5379" y="4833"/>
                </a:cxn>
                <a:cxn ang="0">
                  <a:pos x="5039" y="4631"/>
                </a:cxn>
                <a:cxn ang="0">
                  <a:pos x="4568" y="4382"/>
                </a:cxn>
                <a:cxn ang="0">
                  <a:pos x="4084" y="4152"/>
                </a:cxn>
                <a:cxn ang="0">
                  <a:pos x="3353" y="3819"/>
                </a:cxn>
                <a:cxn ang="0">
                  <a:pos x="2875" y="3594"/>
                </a:cxn>
                <a:cxn ang="0">
                  <a:pos x="2414" y="3355"/>
                </a:cxn>
                <a:cxn ang="0">
                  <a:pos x="2192" y="3229"/>
                </a:cxn>
                <a:cxn ang="0">
                  <a:pos x="1979" y="3097"/>
                </a:cxn>
                <a:cxn ang="0">
                  <a:pos x="1773" y="2956"/>
                </a:cxn>
                <a:cxn ang="0">
                  <a:pos x="1577" y="2809"/>
                </a:cxn>
                <a:cxn ang="0">
                  <a:pos x="1391" y="2652"/>
                </a:cxn>
                <a:cxn ang="0">
                  <a:pos x="1218" y="2485"/>
                </a:cxn>
                <a:cxn ang="0">
                  <a:pos x="1055" y="2307"/>
                </a:cxn>
                <a:cxn ang="0">
                  <a:pos x="906" y="2117"/>
                </a:cxn>
                <a:cxn ang="0">
                  <a:pos x="772" y="1913"/>
                </a:cxn>
                <a:cxn ang="0">
                  <a:pos x="651" y="1693"/>
                </a:cxn>
                <a:cxn ang="0">
                  <a:pos x="547" y="1459"/>
                </a:cxn>
                <a:cxn ang="0">
                  <a:pos x="459" y="1208"/>
                </a:cxn>
                <a:cxn ang="0">
                  <a:pos x="389" y="937"/>
                </a:cxn>
                <a:cxn ang="0">
                  <a:pos x="337" y="647"/>
                </a:cxn>
                <a:cxn ang="0">
                  <a:pos x="305" y="335"/>
                </a:cxn>
                <a:cxn ang="0">
                  <a:pos x="294" y="0"/>
                </a:cxn>
                <a:cxn ang="0">
                  <a:pos x="8" y="267"/>
                </a:cxn>
                <a:cxn ang="0">
                  <a:pos x="36" y="605"/>
                </a:cxn>
                <a:cxn ang="0">
                  <a:pos x="86" y="923"/>
                </a:cxn>
                <a:cxn ang="0">
                  <a:pos x="158" y="1222"/>
                </a:cxn>
                <a:cxn ang="0">
                  <a:pos x="249" y="1501"/>
                </a:cxn>
                <a:cxn ang="0">
                  <a:pos x="359" y="1762"/>
                </a:cxn>
                <a:cxn ang="0">
                  <a:pos x="486" y="2006"/>
                </a:cxn>
                <a:cxn ang="0">
                  <a:pos x="630" y="2233"/>
                </a:cxn>
                <a:cxn ang="0">
                  <a:pos x="790" y="2445"/>
                </a:cxn>
                <a:cxn ang="0">
                  <a:pos x="963" y="2642"/>
                </a:cxn>
                <a:cxn ang="0">
                  <a:pos x="1147" y="2825"/>
                </a:cxn>
                <a:cxn ang="0">
                  <a:pos x="1344" y="2997"/>
                </a:cxn>
                <a:cxn ang="0">
                  <a:pos x="1550" y="3156"/>
                </a:cxn>
                <a:cxn ang="0">
                  <a:pos x="1764" y="3307"/>
                </a:cxn>
                <a:cxn ang="0">
                  <a:pos x="1986" y="3446"/>
                </a:cxn>
                <a:cxn ang="0">
                  <a:pos x="2215" y="3579"/>
                </a:cxn>
                <a:cxn ang="0">
                  <a:pos x="2627" y="3797"/>
                </a:cxn>
                <a:cxn ang="0">
                  <a:pos x="3110" y="4029"/>
                </a:cxn>
                <a:cxn ang="0">
                  <a:pos x="3841" y="4362"/>
                </a:cxn>
                <a:cxn ang="0">
                  <a:pos x="4321" y="4587"/>
                </a:cxn>
                <a:cxn ang="0">
                  <a:pos x="4783" y="4823"/>
                </a:cxn>
                <a:cxn ang="0">
                  <a:pos x="5167" y="5046"/>
                </a:cxn>
                <a:cxn ang="0">
                  <a:pos x="5377" y="5184"/>
                </a:cxn>
                <a:cxn ang="0">
                  <a:pos x="5576" y="5328"/>
                </a:cxn>
                <a:cxn ang="0">
                  <a:pos x="5767" y="5481"/>
                </a:cxn>
                <a:cxn ang="0">
                  <a:pos x="6102" y="5601"/>
                </a:cxn>
                <a:cxn ang="0">
                  <a:pos x="5902" y="5388"/>
                </a:cxn>
              </a:cxnLst>
              <a:rect l="0" t="0" r="r" b="b"/>
              <a:pathLst>
                <a:path w="6102" h="5696">
                  <a:moveTo>
                    <a:pt x="5902" y="5388"/>
                  </a:moveTo>
                  <a:lnTo>
                    <a:pt x="6102" y="5388"/>
                  </a:lnTo>
                  <a:lnTo>
                    <a:pt x="6055" y="5344"/>
                  </a:lnTo>
                  <a:lnTo>
                    <a:pt x="6006" y="5301"/>
                  </a:lnTo>
                  <a:lnTo>
                    <a:pt x="5957" y="5259"/>
                  </a:lnTo>
                  <a:lnTo>
                    <a:pt x="5907" y="5217"/>
                  </a:lnTo>
                  <a:lnTo>
                    <a:pt x="5857" y="5175"/>
                  </a:lnTo>
                  <a:lnTo>
                    <a:pt x="5806" y="5134"/>
                  </a:lnTo>
                  <a:lnTo>
                    <a:pt x="5755" y="5095"/>
                  </a:lnTo>
                  <a:lnTo>
                    <a:pt x="5702" y="5056"/>
                  </a:lnTo>
                  <a:lnTo>
                    <a:pt x="5649" y="5018"/>
                  </a:lnTo>
                  <a:lnTo>
                    <a:pt x="5596" y="4979"/>
                  </a:lnTo>
                  <a:lnTo>
                    <a:pt x="5542" y="4942"/>
                  </a:lnTo>
                  <a:lnTo>
                    <a:pt x="5488" y="4906"/>
                  </a:lnTo>
                  <a:lnTo>
                    <a:pt x="5434" y="4870"/>
                  </a:lnTo>
                  <a:lnTo>
                    <a:pt x="5379" y="4833"/>
                  </a:lnTo>
                  <a:lnTo>
                    <a:pt x="5322" y="4799"/>
                  </a:lnTo>
                  <a:lnTo>
                    <a:pt x="5266" y="4763"/>
                  </a:lnTo>
                  <a:lnTo>
                    <a:pt x="5153" y="4697"/>
                  </a:lnTo>
                  <a:lnTo>
                    <a:pt x="5039" y="4631"/>
                  </a:lnTo>
                  <a:lnTo>
                    <a:pt x="4923" y="4566"/>
                  </a:lnTo>
                  <a:lnTo>
                    <a:pt x="4806" y="4504"/>
                  </a:lnTo>
                  <a:lnTo>
                    <a:pt x="4687" y="4442"/>
                  </a:lnTo>
                  <a:lnTo>
                    <a:pt x="4568" y="4382"/>
                  </a:lnTo>
                  <a:lnTo>
                    <a:pt x="4448" y="4323"/>
                  </a:lnTo>
                  <a:lnTo>
                    <a:pt x="4327" y="4265"/>
                  </a:lnTo>
                  <a:lnTo>
                    <a:pt x="4206" y="4208"/>
                  </a:lnTo>
                  <a:lnTo>
                    <a:pt x="4084" y="4152"/>
                  </a:lnTo>
                  <a:lnTo>
                    <a:pt x="3962" y="4096"/>
                  </a:lnTo>
                  <a:lnTo>
                    <a:pt x="3840" y="4040"/>
                  </a:lnTo>
                  <a:lnTo>
                    <a:pt x="3596" y="3929"/>
                  </a:lnTo>
                  <a:lnTo>
                    <a:pt x="3353" y="3819"/>
                  </a:lnTo>
                  <a:lnTo>
                    <a:pt x="3233" y="3763"/>
                  </a:lnTo>
                  <a:lnTo>
                    <a:pt x="3113" y="3708"/>
                  </a:lnTo>
                  <a:lnTo>
                    <a:pt x="2994" y="3651"/>
                  </a:lnTo>
                  <a:lnTo>
                    <a:pt x="2875" y="3594"/>
                  </a:lnTo>
                  <a:lnTo>
                    <a:pt x="2758" y="3535"/>
                  </a:lnTo>
                  <a:lnTo>
                    <a:pt x="2642" y="3476"/>
                  </a:lnTo>
                  <a:lnTo>
                    <a:pt x="2527" y="3417"/>
                  </a:lnTo>
                  <a:lnTo>
                    <a:pt x="2414" y="3355"/>
                  </a:lnTo>
                  <a:lnTo>
                    <a:pt x="2358" y="3324"/>
                  </a:lnTo>
                  <a:lnTo>
                    <a:pt x="2302" y="3292"/>
                  </a:lnTo>
                  <a:lnTo>
                    <a:pt x="2247" y="3261"/>
                  </a:lnTo>
                  <a:lnTo>
                    <a:pt x="2192" y="3229"/>
                  </a:lnTo>
                  <a:lnTo>
                    <a:pt x="2138" y="3197"/>
                  </a:lnTo>
                  <a:lnTo>
                    <a:pt x="2084" y="3164"/>
                  </a:lnTo>
                  <a:lnTo>
                    <a:pt x="2031" y="3130"/>
                  </a:lnTo>
                  <a:lnTo>
                    <a:pt x="1979" y="3097"/>
                  </a:lnTo>
                  <a:lnTo>
                    <a:pt x="1926" y="3062"/>
                  </a:lnTo>
                  <a:lnTo>
                    <a:pt x="1874" y="3028"/>
                  </a:lnTo>
                  <a:lnTo>
                    <a:pt x="1824" y="2992"/>
                  </a:lnTo>
                  <a:lnTo>
                    <a:pt x="1773" y="2956"/>
                  </a:lnTo>
                  <a:lnTo>
                    <a:pt x="1722" y="2921"/>
                  </a:lnTo>
                  <a:lnTo>
                    <a:pt x="1674" y="2884"/>
                  </a:lnTo>
                  <a:lnTo>
                    <a:pt x="1626" y="2846"/>
                  </a:lnTo>
                  <a:lnTo>
                    <a:pt x="1577" y="2809"/>
                  </a:lnTo>
                  <a:lnTo>
                    <a:pt x="1530" y="2770"/>
                  </a:lnTo>
                  <a:lnTo>
                    <a:pt x="1483" y="2732"/>
                  </a:lnTo>
                  <a:lnTo>
                    <a:pt x="1436" y="2692"/>
                  </a:lnTo>
                  <a:lnTo>
                    <a:pt x="1391" y="2652"/>
                  </a:lnTo>
                  <a:lnTo>
                    <a:pt x="1347" y="2611"/>
                  </a:lnTo>
                  <a:lnTo>
                    <a:pt x="1303" y="2570"/>
                  </a:lnTo>
                  <a:lnTo>
                    <a:pt x="1259" y="2528"/>
                  </a:lnTo>
                  <a:lnTo>
                    <a:pt x="1218" y="2485"/>
                  </a:lnTo>
                  <a:lnTo>
                    <a:pt x="1176" y="2442"/>
                  </a:lnTo>
                  <a:lnTo>
                    <a:pt x="1135" y="2397"/>
                  </a:lnTo>
                  <a:lnTo>
                    <a:pt x="1095" y="2353"/>
                  </a:lnTo>
                  <a:lnTo>
                    <a:pt x="1055" y="2307"/>
                  </a:lnTo>
                  <a:lnTo>
                    <a:pt x="1016" y="2261"/>
                  </a:lnTo>
                  <a:lnTo>
                    <a:pt x="979" y="2213"/>
                  </a:lnTo>
                  <a:lnTo>
                    <a:pt x="943" y="2165"/>
                  </a:lnTo>
                  <a:lnTo>
                    <a:pt x="906" y="2117"/>
                  </a:lnTo>
                  <a:lnTo>
                    <a:pt x="871" y="2067"/>
                  </a:lnTo>
                  <a:lnTo>
                    <a:pt x="837" y="2017"/>
                  </a:lnTo>
                  <a:lnTo>
                    <a:pt x="804" y="1965"/>
                  </a:lnTo>
                  <a:lnTo>
                    <a:pt x="772" y="1913"/>
                  </a:lnTo>
                  <a:lnTo>
                    <a:pt x="740" y="1859"/>
                  </a:lnTo>
                  <a:lnTo>
                    <a:pt x="710" y="1806"/>
                  </a:lnTo>
                  <a:lnTo>
                    <a:pt x="680" y="1751"/>
                  </a:lnTo>
                  <a:lnTo>
                    <a:pt x="651" y="1693"/>
                  </a:lnTo>
                  <a:lnTo>
                    <a:pt x="624" y="1637"/>
                  </a:lnTo>
                  <a:lnTo>
                    <a:pt x="598" y="1579"/>
                  </a:lnTo>
                  <a:lnTo>
                    <a:pt x="571" y="1520"/>
                  </a:lnTo>
                  <a:lnTo>
                    <a:pt x="547" y="1459"/>
                  </a:lnTo>
                  <a:lnTo>
                    <a:pt x="524" y="1399"/>
                  </a:lnTo>
                  <a:lnTo>
                    <a:pt x="501" y="1336"/>
                  </a:lnTo>
                  <a:lnTo>
                    <a:pt x="480" y="1273"/>
                  </a:lnTo>
                  <a:lnTo>
                    <a:pt x="459" y="1208"/>
                  </a:lnTo>
                  <a:lnTo>
                    <a:pt x="440" y="1143"/>
                  </a:lnTo>
                  <a:lnTo>
                    <a:pt x="422" y="1076"/>
                  </a:lnTo>
                  <a:lnTo>
                    <a:pt x="404" y="1008"/>
                  </a:lnTo>
                  <a:lnTo>
                    <a:pt x="389" y="937"/>
                  </a:lnTo>
                  <a:lnTo>
                    <a:pt x="374" y="867"/>
                  </a:lnTo>
                  <a:lnTo>
                    <a:pt x="361" y="796"/>
                  </a:lnTo>
                  <a:lnTo>
                    <a:pt x="348" y="721"/>
                  </a:lnTo>
                  <a:lnTo>
                    <a:pt x="337" y="647"/>
                  </a:lnTo>
                  <a:lnTo>
                    <a:pt x="327" y="571"/>
                  </a:lnTo>
                  <a:lnTo>
                    <a:pt x="318" y="493"/>
                  </a:lnTo>
                  <a:lnTo>
                    <a:pt x="312" y="415"/>
                  </a:lnTo>
                  <a:lnTo>
                    <a:pt x="305" y="335"/>
                  </a:lnTo>
                  <a:lnTo>
                    <a:pt x="300" y="254"/>
                  </a:lnTo>
                  <a:lnTo>
                    <a:pt x="296" y="170"/>
                  </a:lnTo>
                  <a:lnTo>
                    <a:pt x="294" y="86"/>
                  </a:lnTo>
                  <a:lnTo>
                    <a:pt x="294" y="0"/>
                  </a:lnTo>
                  <a:lnTo>
                    <a:pt x="0" y="0"/>
                  </a:lnTo>
                  <a:lnTo>
                    <a:pt x="2" y="90"/>
                  </a:lnTo>
                  <a:lnTo>
                    <a:pt x="4" y="179"/>
                  </a:lnTo>
                  <a:lnTo>
                    <a:pt x="8" y="267"/>
                  </a:lnTo>
                  <a:lnTo>
                    <a:pt x="13" y="354"/>
                  </a:lnTo>
                  <a:lnTo>
                    <a:pt x="19" y="439"/>
                  </a:lnTo>
                  <a:lnTo>
                    <a:pt x="27" y="523"/>
                  </a:lnTo>
                  <a:lnTo>
                    <a:pt x="36" y="605"/>
                  </a:lnTo>
                  <a:lnTo>
                    <a:pt x="47" y="687"/>
                  </a:lnTo>
                  <a:lnTo>
                    <a:pt x="59" y="767"/>
                  </a:lnTo>
                  <a:lnTo>
                    <a:pt x="72" y="845"/>
                  </a:lnTo>
                  <a:lnTo>
                    <a:pt x="86" y="923"/>
                  </a:lnTo>
                  <a:lnTo>
                    <a:pt x="103" y="1000"/>
                  </a:lnTo>
                  <a:lnTo>
                    <a:pt x="120" y="1075"/>
                  </a:lnTo>
                  <a:lnTo>
                    <a:pt x="138" y="1148"/>
                  </a:lnTo>
                  <a:lnTo>
                    <a:pt x="158" y="1222"/>
                  </a:lnTo>
                  <a:lnTo>
                    <a:pt x="180" y="1293"/>
                  </a:lnTo>
                  <a:lnTo>
                    <a:pt x="201" y="1364"/>
                  </a:lnTo>
                  <a:lnTo>
                    <a:pt x="225" y="1433"/>
                  </a:lnTo>
                  <a:lnTo>
                    <a:pt x="249" y="1501"/>
                  </a:lnTo>
                  <a:lnTo>
                    <a:pt x="275" y="1567"/>
                  </a:lnTo>
                  <a:lnTo>
                    <a:pt x="302" y="1634"/>
                  </a:lnTo>
                  <a:lnTo>
                    <a:pt x="330" y="1698"/>
                  </a:lnTo>
                  <a:lnTo>
                    <a:pt x="359" y="1762"/>
                  </a:lnTo>
                  <a:lnTo>
                    <a:pt x="390" y="1824"/>
                  </a:lnTo>
                  <a:lnTo>
                    <a:pt x="420" y="1886"/>
                  </a:lnTo>
                  <a:lnTo>
                    <a:pt x="453" y="1946"/>
                  </a:lnTo>
                  <a:lnTo>
                    <a:pt x="486" y="2006"/>
                  </a:lnTo>
                  <a:lnTo>
                    <a:pt x="521" y="2064"/>
                  </a:lnTo>
                  <a:lnTo>
                    <a:pt x="557" y="2121"/>
                  </a:lnTo>
                  <a:lnTo>
                    <a:pt x="593" y="2178"/>
                  </a:lnTo>
                  <a:lnTo>
                    <a:pt x="630" y="2233"/>
                  </a:lnTo>
                  <a:lnTo>
                    <a:pt x="669" y="2287"/>
                  </a:lnTo>
                  <a:lnTo>
                    <a:pt x="709" y="2341"/>
                  </a:lnTo>
                  <a:lnTo>
                    <a:pt x="749" y="2394"/>
                  </a:lnTo>
                  <a:lnTo>
                    <a:pt x="790" y="2445"/>
                  </a:lnTo>
                  <a:lnTo>
                    <a:pt x="832" y="2496"/>
                  </a:lnTo>
                  <a:lnTo>
                    <a:pt x="875" y="2545"/>
                  </a:lnTo>
                  <a:lnTo>
                    <a:pt x="919" y="2595"/>
                  </a:lnTo>
                  <a:lnTo>
                    <a:pt x="963" y="2642"/>
                  </a:lnTo>
                  <a:lnTo>
                    <a:pt x="1008" y="2689"/>
                  </a:lnTo>
                  <a:lnTo>
                    <a:pt x="1054" y="2735"/>
                  </a:lnTo>
                  <a:lnTo>
                    <a:pt x="1100" y="2780"/>
                  </a:lnTo>
                  <a:lnTo>
                    <a:pt x="1147" y="2825"/>
                  </a:lnTo>
                  <a:lnTo>
                    <a:pt x="1196" y="2869"/>
                  </a:lnTo>
                  <a:lnTo>
                    <a:pt x="1244" y="2912"/>
                  </a:lnTo>
                  <a:lnTo>
                    <a:pt x="1294" y="2955"/>
                  </a:lnTo>
                  <a:lnTo>
                    <a:pt x="1344" y="2997"/>
                  </a:lnTo>
                  <a:lnTo>
                    <a:pt x="1395" y="3038"/>
                  </a:lnTo>
                  <a:lnTo>
                    <a:pt x="1445" y="3078"/>
                  </a:lnTo>
                  <a:lnTo>
                    <a:pt x="1497" y="3118"/>
                  </a:lnTo>
                  <a:lnTo>
                    <a:pt x="1550" y="3156"/>
                  </a:lnTo>
                  <a:lnTo>
                    <a:pt x="1603" y="3195"/>
                  </a:lnTo>
                  <a:lnTo>
                    <a:pt x="1656" y="3232"/>
                  </a:lnTo>
                  <a:lnTo>
                    <a:pt x="1710" y="3269"/>
                  </a:lnTo>
                  <a:lnTo>
                    <a:pt x="1764" y="3307"/>
                  </a:lnTo>
                  <a:lnTo>
                    <a:pt x="1819" y="3342"/>
                  </a:lnTo>
                  <a:lnTo>
                    <a:pt x="1874" y="3378"/>
                  </a:lnTo>
                  <a:lnTo>
                    <a:pt x="1930" y="3412"/>
                  </a:lnTo>
                  <a:lnTo>
                    <a:pt x="1986" y="3446"/>
                  </a:lnTo>
                  <a:lnTo>
                    <a:pt x="2043" y="3480"/>
                  </a:lnTo>
                  <a:lnTo>
                    <a:pt x="2101" y="3514"/>
                  </a:lnTo>
                  <a:lnTo>
                    <a:pt x="2158" y="3547"/>
                  </a:lnTo>
                  <a:lnTo>
                    <a:pt x="2215" y="3579"/>
                  </a:lnTo>
                  <a:lnTo>
                    <a:pt x="2273" y="3612"/>
                  </a:lnTo>
                  <a:lnTo>
                    <a:pt x="2390" y="3675"/>
                  </a:lnTo>
                  <a:lnTo>
                    <a:pt x="2507" y="3736"/>
                  </a:lnTo>
                  <a:lnTo>
                    <a:pt x="2627" y="3797"/>
                  </a:lnTo>
                  <a:lnTo>
                    <a:pt x="2747" y="3856"/>
                  </a:lnTo>
                  <a:lnTo>
                    <a:pt x="2867" y="3915"/>
                  </a:lnTo>
                  <a:lnTo>
                    <a:pt x="2988" y="3972"/>
                  </a:lnTo>
                  <a:lnTo>
                    <a:pt x="3110" y="4029"/>
                  </a:lnTo>
                  <a:lnTo>
                    <a:pt x="3232" y="4085"/>
                  </a:lnTo>
                  <a:lnTo>
                    <a:pt x="3476" y="4196"/>
                  </a:lnTo>
                  <a:lnTo>
                    <a:pt x="3720" y="4307"/>
                  </a:lnTo>
                  <a:lnTo>
                    <a:pt x="3841" y="4362"/>
                  </a:lnTo>
                  <a:lnTo>
                    <a:pt x="3962" y="4418"/>
                  </a:lnTo>
                  <a:lnTo>
                    <a:pt x="4082" y="4473"/>
                  </a:lnTo>
                  <a:lnTo>
                    <a:pt x="4202" y="4530"/>
                  </a:lnTo>
                  <a:lnTo>
                    <a:pt x="4321" y="4587"/>
                  </a:lnTo>
                  <a:lnTo>
                    <a:pt x="4437" y="4644"/>
                  </a:lnTo>
                  <a:lnTo>
                    <a:pt x="4554" y="4703"/>
                  </a:lnTo>
                  <a:lnTo>
                    <a:pt x="4669" y="4763"/>
                  </a:lnTo>
                  <a:lnTo>
                    <a:pt x="4783" y="4823"/>
                  </a:lnTo>
                  <a:lnTo>
                    <a:pt x="4896" y="4885"/>
                  </a:lnTo>
                  <a:lnTo>
                    <a:pt x="5006" y="4949"/>
                  </a:lnTo>
                  <a:lnTo>
                    <a:pt x="5115" y="5015"/>
                  </a:lnTo>
                  <a:lnTo>
                    <a:pt x="5167" y="5046"/>
                  </a:lnTo>
                  <a:lnTo>
                    <a:pt x="5221" y="5081"/>
                  </a:lnTo>
                  <a:lnTo>
                    <a:pt x="5273" y="5115"/>
                  </a:lnTo>
                  <a:lnTo>
                    <a:pt x="5326" y="5149"/>
                  </a:lnTo>
                  <a:lnTo>
                    <a:pt x="5377" y="5184"/>
                  </a:lnTo>
                  <a:lnTo>
                    <a:pt x="5428" y="5219"/>
                  </a:lnTo>
                  <a:lnTo>
                    <a:pt x="5479" y="5254"/>
                  </a:lnTo>
                  <a:lnTo>
                    <a:pt x="5528" y="5290"/>
                  </a:lnTo>
                  <a:lnTo>
                    <a:pt x="5576" y="5328"/>
                  </a:lnTo>
                  <a:lnTo>
                    <a:pt x="5625" y="5365"/>
                  </a:lnTo>
                  <a:lnTo>
                    <a:pt x="5673" y="5404"/>
                  </a:lnTo>
                  <a:lnTo>
                    <a:pt x="5721" y="5442"/>
                  </a:lnTo>
                  <a:lnTo>
                    <a:pt x="5767" y="5481"/>
                  </a:lnTo>
                  <a:lnTo>
                    <a:pt x="5812" y="5521"/>
                  </a:lnTo>
                  <a:lnTo>
                    <a:pt x="5857" y="5561"/>
                  </a:lnTo>
                  <a:lnTo>
                    <a:pt x="5902" y="5601"/>
                  </a:lnTo>
                  <a:lnTo>
                    <a:pt x="6102" y="5601"/>
                  </a:lnTo>
                  <a:lnTo>
                    <a:pt x="5902" y="5601"/>
                  </a:lnTo>
                  <a:lnTo>
                    <a:pt x="6002" y="5696"/>
                  </a:lnTo>
                  <a:lnTo>
                    <a:pt x="6102" y="5601"/>
                  </a:lnTo>
                  <a:lnTo>
                    <a:pt x="5902" y="5388"/>
                  </a:lnTo>
                  <a:close/>
                </a:path>
              </a:pathLst>
            </a:custGeom>
            <a:solidFill>
              <a:srgbClr val="A85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8" name="Freeform 131"/>
            <p:cNvSpPr>
              <a:spLocks/>
            </p:cNvSpPr>
            <p:nvPr/>
          </p:nvSpPr>
          <p:spPr bwMode="auto">
            <a:xfrm>
              <a:off x="729" y="2713"/>
              <a:ext cx="1262" cy="5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835" y="1770"/>
                </a:cxn>
                <a:cxn ang="0">
                  <a:pos x="4894" y="4137"/>
                </a:cxn>
                <a:cxn ang="0">
                  <a:pos x="4819" y="4137"/>
                </a:cxn>
                <a:cxn ang="0">
                  <a:pos x="261" y="1373"/>
                </a:cxn>
                <a:cxn ang="0">
                  <a:pos x="0" y="0"/>
                </a:cxn>
              </a:cxnLst>
              <a:rect l="0" t="0" r="r" b="b"/>
              <a:pathLst>
                <a:path w="8835" h="4137">
                  <a:moveTo>
                    <a:pt x="0" y="0"/>
                  </a:moveTo>
                  <a:lnTo>
                    <a:pt x="8835" y="1770"/>
                  </a:lnTo>
                  <a:lnTo>
                    <a:pt x="4894" y="4137"/>
                  </a:lnTo>
                  <a:lnTo>
                    <a:pt x="4819" y="4137"/>
                  </a:lnTo>
                  <a:lnTo>
                    <a:pt x="261" y="1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C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Freeform 132"/>
            <p:cNvSpPr>
              <a:spLocks/>
            </p:cNvSpPr>
            <p:nvPr/>
          </p:nvSpPr>
          <p:spPr bwMode="auto">
            <a:xfrm>
              <a:off x="738" y="2670"/>
              <a:ext cx="1387" cy="353"/>
            </a:xfrm>
            <a:custGeom>
              <a:avLst/>
              <a:gdLst/>
              <a:ahLst/>
              <a:cxnLst>
                <a:cxn ang="0">
                  <a:pos x="9523" y="181"/>
                </a:cxn>
                <a:cxn ang="0">
                  <a:pos x="9071" y="391"/>
                </a:cxn>
                <a:cxn ang="0">
                  <a:pos x="8557" y="579"/>
                </a:cxn>
                <a:cxn ang="0">
                  <a:pos x="7991" y="743"/>
                </a:cxn>
                <a:cxn ang="0">
                  <a:pos x="7381" y="882"/>
                </a:cxn>
                <a:cxn ang="0">
                  <a:pos x="6734" y="993"/>
                </a:cxn>
                <a:cxn ang="0">
                  <a:pos x="6061" y="1075"/>
                </a:cxn>
                <a:cxn ang="0">
                  <a:pos x="5370" y="1125"/>
                </a:cxn>
                <a:cxn ang="0">
                  <a:pos x="4669" y="1142"/>
                </a:cxn>
                <a:cxn ang="0">
                  <a:pos x="3968" y="1123"/>
                </a:cxn>
                <a:cxn ang="0">
                  <a:pos x="3275" y="1067"/>
                </a:cxn>
                <a:cxn ang="0">
                  <a:pos x="2599" y="971"/>
                </a:cxn>
                <a:cxn ang="0">
                  <a:pos x="1948" y="834"/>
                </a:cxn>
                <a:cxn ang="0">
                  <a:pos x="1332" y="654"/>
                </a:cxn>
                <a:cxn ang="0">
                  <a:pos x="759" y="427"/>
                </a:cxn>
                <a:cxn ang="0">
                  <a:pos x="238" y="155"/>
                </a:cxn>
                <a:cxn ang="0">
                  <a:pos x="14" y="381"/>
                </a:cxn>
                <a:cxn ang="0">
                  <a:pos x="385" y="810"/>
                </a:cxn>
                <a:cxn ang="0">
                  <a:pos x="829" y="1187"/>
                </a:cxn>
                <a:cxn ang="0">
                  <a:pos x="1335" y="1513"/>
                </a:cxn>
                <a:cxn ang="0">
                  <a:pos x="1894" y="1790"/>
                </a:cxn>
                <a:cxn ang="0">
                  <a:pos x="2496" y="2018"/>
                </a:cxn>
                <a:cxn ang="0">
                  <a:pos x="3132" y="2197"/>
                </a:cxn>
                <a:cxn ang="0">
                  <a:pos x="3794" y="2330"/>
                </a:cxn>
                <a:cxn ang="0">
                  <a:pos x="4471" y="2416"/>
                </a:cxn>
                <a:cxn ang="0">
                  <a:pos x="5155" y="2457"/>
                </a:cxn>
                <a:cxn ang="0">
                  <a:pos x="5836" y="2454"/>
                </a:cxn>
                <a:cxn ang="0">
                  <a:pos x="6506" y="2407"/>
                </a:cxn>
                <a:cxn ang="0">
                  <a:pos x="7153" y="2318"/>
                </a:cxn>
                <a:cxn ang="0">
                  <a:pos x="7770" y="2187"/>
                </a:cxn>
                <a:cxn ang="0">
                  <a:pos x="8348" y="2017"/>
                </a:cxn>
                <a:cxn ang="0">
                  <a:pos x="8876" y="1806"/>
                </a:cxn>
                <a:cxn ang="0">
                  <a:pos x="9347" y="1555"/>
                </a:cxn>
              </a:cxnLst>
              <a:rect l="0" t="0" r="r" b="b"/>
              <a:pathLst>
                <a:path w="9722" h="2461">
                  <a:moveTo>
                    <a:pt x="9722" y="69"/>
                  </a:moveTo>
                  <a:lnTo>
                    <a:pt x="9523" y="181"/>
                  </a:lnTo>
                  <a:lnTo>
                    <a:pt x="9305" y="289"/>
                  </a:lnTo>
                  <a:lnTo>
                    <a:pt x="9071" y="391"/>
                  </a:lnTo>
                  <a:lnTo>
                    <a:pt x="8821" y="488"/>
                  </a:lnTo>
                  <a:lnTo>
                    <a:pt x="8557" y="579"/>
                  </a:lnTo>
                  <a:lnTo>
                    <a:pt x="8280" y="664"/>
                  </a:lnTo>
                  <a:lnTo>
                    <a:pt x="7991" y="743"/>
                  </a:lnTo>
                  <a:lnTo>
                    <a:pt x="7691" y="815"/>
                  </a:lnTo>
                  <a:lnTo>
                    <a:pt x="7381" y="882"/>
                  </a:lnTo>
                  <a:lnTo>
                    <a:pt x="7061" y="941"/>
                  </a:lnTo>
                  <a:lnTo>
                    <a:pt x="6734" y="993"/>
                  </a:lnTo>
                  <a:lnTo>
                    <a:pt x="6400" y="1037"/>
                  </a:lnTo>
                  <a:lnTo>
                    <a:pt x="6061" y="1075"/>
                  </a:lnTo>
                  <a:lnTo>
                    <a:pt x="5717" y="1104"/>
                  </a:lnTo>
                  <a:lnTo>
                    <a:pt x="5370" y="1125"/>
                  </a:lnTo>
                  <a:lnTo>
                    <a:pt x="5020" y="1137"/>
                  </a:lnTo>
                  <a:lnTo>
                    <a:pt x="4669" y="1142"/>
                  </a:lnTo>
                  <a:lnTo>
                    <a:pt x="4318" y="1136"/>
                  </a:lnTo>
                  <a:lnTo>
                    <a:pt x="3968" y="1123"/>
                  </a:lnTo>
                  <a:lnTo>
                    <a:pt x="3620" y="1100"/>
                  </a:lnTo>
                  <a:lnTo>
                    <a:pt x="3275" y="1067"/>
                  </a:lnTo>
                  <a:lnTo>
                    <a:pt x="2934" y="1024"/>
                  </a:lnTo>
                  <a:lnTo>
                    <a:pt x="2599" y="971"/>
                  </a:lnTo>
                  <a:lnTo>
                    <a:pt x="2270" y="908"/>
                  </a:lnTo>
                  <a:lnTo>
                    <a:pt x="1948" y="834"/>
                  </a:lnTo>
                  <a:lnTo>
                    <a:pt x="1635" y="749"/>
                  </a:lnTo>
                  <a:lnTo>
                    <a:pt x="1332" y="654"/>
                  </a:lnTo>
                  <a:lnTo>
                    <a:pt x="1040" y="546"/>
                  </a:lnTo>
                  <a:lnTo>
                    <a:pt x="759" y="427"/>
                  </a:lnTo>
                  <a:lnTo>
                    <a:pt x="492" y="298"/>
                  </a:lnTo>
                  <a:lnTo>
                    <a:pt x="238" y="155"/>
                  </a:lnTo>
                  <a:lnTo>
                    <a:pt x="0" y="0"/>
                  </a:lnTo>
                  <a:lnTo>
                    <a:pt x="14" y="381"/>
                  </a:lnTo>
                  <a:lnTo>
                    <a:pt x="190" y="602"/>
                  </a:lnTo>
                  <a:lnTo>
                    <a:pt x="385" y="810"/>
                  </a:lnTo>
                  <a:lnTo>
                    <a:pt x="600" y="1006"/>
                  </a:lnTo>
                  <a:lnTo>
                    <a:pt x="829" y="1187"/>
                  </a:lnTo>
                  <a:lnTo>
                    <a:pt x="1075" y="1356"/>
                  </a:lnTo>
                  <a:lnTo>
                    <a:pt x="1335" y="1513"/>
                  </a:lnTo>
                  <a:lnTo>
                    <a:pt x="1608" y="1658"/>
                  </a:lnTo>
                  <a:lnTo>
                    <a:pt x="1894" y="1790"/>
                  </a:lnTo>
                  <a:lnTo>
                    <a:pt x="2190" y="1910"/>
                  </a:lnTo>
                  <a:lnTo>
                    <a:pt x="2496" y="2018"/>
                  </a:lnTo>
                  <a:lnTo>
                    <a:pt x="2811" y="2113"/>
                  </a:lnTo>
                  <a:lnTo>
                    <a:pt x="3132" y="2197"/>
                  </a:lnTo>
                  <a:lnTo>
                    <a:pt x="3461" y="2269"/>
                  </a:lnTo>
                  <a:lnTo>
                    <a:pt x="3794" y="2330"/>
                  </a:lnTo>
                  <a:lnTo>
                    <a:pt x="4132" y="2378"/>
                  </a:lnTo>
                  <a:lnTo>
                    <a:pt x="4471" y="2416"/>
                  </a:lnTo>
                  <a:lnTo>
                    <a:pt x="4813" y="2442"/>
                  </a:lnTo>
                  <a:lnTo>
                    <a:pt x="5155" y="2457"/>
                  </a:lnTo>
                  <a:lnTo>
                    <a:pt x="5496" y="2461"/>
                  </a:lnTo>
                  <a:lnTo>
                    <a:pt x="5836" y="2454"/>
                  </a:lnTo>
                  <a:lnTo>
                    <a:pt x="6172" y="2435"/>
                  </a:lnTo>
                  <a:lnTo>
                    <a:pt x="6506" y="2407"/>
                  </a:lnTo>
                  <a:lnTo>
                    <a:pt x="6832" y="2367"/>
                  </a:lnTo>
                  <a:lnTo>
                    <a:pt x="7153" y="2318"/>
                  </a:lnTo>
                  <a:lnTo>
                    <a:pt x="7467" y="2257"/>
                  </a:lnTo>
                  <a:lnTo>
                    <a:pt x="7770" y="2187"/>
                  </a:lnTo>
                  <a:lnTo>
                    <a:pt x="8065" y="2107"/>
                  </a:lnTo>
                  <a:lnTo>
                    <a:pt x="8348" y="2017"/>
                  </a:lnTo>
                  <a:lnTo>
                    <a:pt x="8619" y="1915"/>
                  </a:lnTo>
                  <a:lnTo>
                    <a:pt x="8876" y="1806"/>
                  </a:lnTo>
                  <a:lnTo>
                    <a:pt x="9119" y="1685"/>
                  </a:lnTo>
                  <a:lnTo>
                    <a:pt x="9347" y="1555"/>
                  </a:lnTo>
                  <a:lnTo>
                    <a:pt x="9722" y="69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Freeform 133"/>
            <p:cNvSpPr>
              <a:spLocks/>
            </p:cNvSpPr>
            <p:nvPr/>
          </p:nvSpPr>
          <p:spPr bwMode="auto">
            <a:xfrm>
              <a:off x="725" y="2683"/>
              <a:ext cx="25" cy="65"/>
            </a:xfrm>
            <a:custGeom>
              <a:avLst/>
              <a:gdLst/>
              <a:ahLst/>
              <a:cxnLst>
                <a:cxn ang="0">
                  <a:pos x="29" y="429"/>
                </a:cxn>
                <a:cxn ang="0">
                  <a:pos x="169" y="381"/>
                </a:cxn>
                <a:cxn ang="0">
                  <a:pos x="155" y="0"/>
                </a:cxn>
                <a:cxn ang="0">
                  <a:pos x="0" y="4"/>
                </a:cxn>
                <a:cxn ang="0">
                  <a:pos x="15" y="385"/>
                </a:cxn>
                <a:cxn ang="0">
                  <a:pos x="29" y="429"/>
                </a:cxn>
                <a:cxn ang="0">
                  <a:pos x="15" y="385"/>
                </a:cxn>
                <a:cxn ang="0">
                  <a:pos x="15" y="395"/>
                </a:cxn>
                <a:cxn ang="0">
                  <a:pos x="17" y="404"/>
                </a:cxn>
                <a:cxn ang="0">
                  <a:pos x="19" y="412"/>
                </a:cxn>
                <a:cxn ang="0">
                  <a:pos x="22" y="420"/>
                </a:cxn>
                <a:cxn ang="0">
                  <a:pos x="26" y="426"/>
                </a:cxn>
                <a:cxn ang="0">
                  <a:pos x="30" y="433"/>
                </a:cxn>
                <a:cxn ang="0">
                  <a:pos x="34" y="438"/>
                </a:cxn>
                <a:cxn ang="0">
                  <a:pos x="40" y="443"/>
                </a:cxn>
                <a:cxn ang="0">
                  <a:pos x="45" y="447"/>
                </a:cxn>
                <a:cxn ang="0">
                  <a:pos x="52" y="450"/>
                </a:cxn>
                <a:cxn ang="0">
                  <a:pos x="59" y="454"/>
                </a:cxn>
                <a:cxn ang="0">
                  <a:pos x="65" y="457"/>
                </a:cxn>
                <a:cxn ang="0">
                  <a:pos x="72" y="458"/>
                </a:cxn>
                <a:cxn ang="0">
                  <a:pos x="79" y="459"/>
                </a:cxn>
                <a:cxn ang="0">
                  <a:pos x="86" y="460"/>
                </a:cxn>
                <a:cxn ang="0">
                  <a:pos x="94" y="460"/>
                </a:cxn>
                <a:cxn ang="0">
                  <a:pos x="100" y="460"/>
                </a:cxn>
                <a:cxn ang="0">
                  <a:pos x="108" y="459"/>
                </a:cxn>
                <a:cxn ang="0">
                  <a:pos x="115" y="457"/>
                </a:cxn>
                <a:cxn ang="0">
                  <a:pos x="121" y="455"/>
                </a:cxn>
                <a:cxn ang="0">
                  <a:pos x="128" y="451"/>
                </a:cxn>
                <a:cxn ang="0">
                  <a:pos x="134" y="448"/>
                </a:cxn>
                <a:cxn ang="0">
                  <a:pos x="140" y="444"/>
                </a:cxn>
                <a:cxn ang="0">
                  <a:pos x="147" y="439"/>
                </a:cxn>
                <a:cxn ang="0">
                  <a:pos x="151" y="434"/>
                </a:cxn>
                <a:cxn ang="0">
                  <a:pos x="155" y="428"/>
                </a:cxn>
                <a:cxn ang="0">
                  <a:pos x="160" y="422"/>
                </a:cxn>
                <a:cxn ang="0">
                  <a:pos x="163" y="415"/>
                </a:cxn>
                <a:cxn ang="0">
                  <a:pos x="165" y="407"/>
                </a:cxn>
                <a:cxn ang="0">
                  <a:pos x="167" y="399"/>
                </a:cxn>
                <a:cxn ang="0">
                  <a:pos x="169" y="390"/>
                </a:cxn>
                <a:cxn ang="0">
                  <a:pos x="169" y="381"/>
                </a:cxn>
                <a:cxn ang="0">
                  <a:pos x="29" y="429"/>
                </a:cxn>
              </a:cxnLst>
              <a:rect l="0" t="0" r="r" b="b"/>
              <a:pathLst>
                <a:path w="169" h="460">
                  <a:moveTo>
                    <a:pt x="29" y="429"/>
                  </a:moveTo>
                  <a:lnTo>
                    <a:pt x="169" y="381"/>
                  </a:lnTo>
                  <a:lnTo>
                    <a:pt x="155" y="0"/>
                  </a:lnTo>
                  <a:lnTo>
                    <a:pt x="0" y="4"/>
                  </a:lnTo>
                  <a:lnTo>
                    <a:pt x="15" y="385"/>
                  </a:lnTo>
                  <a:lnTo>
                    <a:pt x="29" y="429"/>
                  </a:lnTo>
                  <a:lnTo>
                    <a:pt x="15" y="385"/>
                  </a:lnTo>
                  <a:lnTo>
                    <a:pt x="15" y="395"/>
                  </a:lnTo>
                  <a:lnTo>
                    <a:pt x="17" y="404"/>
                  </a:lnTo>
                  <a:lnTo>
                    <a:pt x="19" y="412"/>
                  </a:lnTo>
                  <a:lnTo>
                    <a:pt x="22" y="420"/>
                  </a:lnTo>
                  <a:lnTo>
                    <a:pt x="26" y="426"/>
                  </a:lnTo>
                  <a:lnTo>
                    <a:pt x="30" y="433"/>
                  </a:lnTo>
                  <a:lnTo>
                    <a:pt x="34" y="438"/>
                  </a:lnTo>
                  <a:lnTo>
                    <a:pt x="40" y="443"/>
                  </a:lnTo>
                  <a:lnTo>
                    <a:pt x="45" y="447"/>
                  </a:lnTo>
                  <a:lnTo>
                    <a:pt x="52" y="450"/>
                  </a:lnTo>
                  <a:lnTo>
                    <a:pt x="59" y="454"/>
                  </a:lnTo>
                  <a:lnTo>
                    <a:pt x="65" y="457"/>
                  </a:lnTo>
                  <a:lnTo>
                    <a:pt x="72" y="458"/>
                  </a:lnTo>
                  <a:lnTo>
                    <a:pt x="79" y="459"/>
                  </a:lnTo>
                  <a:lnTo>
                    <a:pt x="86" y="460"/>
                  </a:lnTo>
                  <a:lnTo>
                    <a:pt x="94" y="460"/>
                  </a:lnTo>
                  <a:lnTo>
                    <a:pt x="100" y="460"/>
                  </a:lnTo>
                  <a:lnTo>
                    <a:pt x="108" y="459"/>
                  </a:lnTo>
                  <a:lnTo>
                    <a:pt x="115" y="457"/>
                  </a:lnTo>
                  <a:lnTo>
                    <a:pt x="121" y="455"/>
                  </a:lnTo>
                  <a:lnTo>
                    <a:pt x="128" y="451"/>
                  </a:lnTo>
                  <a:lnTo>
                    <a:pt x="134" y="448"/>
                  </a:lnTo>
                  <a:lnTo>
                    <a:pt x="140" y="444"/>
                  </a:lnTo>
                  <a:lnTo>
                    <a:pt x="147" y="439"/>
                  </a:lnTo>
                  <a:lnTo>
                    <a:pt x="151" y="434"/>
                  </a:lnTo>
                  <a:lnTo>
                    <a:pt x="155" y="428"/>
                  </a:lnTo>
                  <a:lnTo>
                    <a:pt x="160" y="422"/>
                  </a:lnTo>
                  <a:lnTo>
                    <a:pt x="163" y="415"/>
                  </a:lnTo>
                  <a:lnTo>
                    <a:pt x="165" y="407"/>
                  </a:lnTo>
                  <a:lnTo>
                    <a:pt x="167" y="399"/>
                  </a:lnTo>
                  <a:lnTo>
                    <a:pt x="169" y="390"/>
                  </a:lnTo>
                  <a:lnTo>
                    <a:pt x="169" y="381"/>
                  </a:lnTo>
                  <a:lnTo>
                    <a:pt x="29" y="429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1" name="Freeform 134"/>
            <p:cNvSpPr>
              <a:spLocks/>
            </p:cNvSpPr>
            <p:nvPr/>
          </p:nvSpPr>
          <p:spPr bwMode="auto">
            <a:xfrm>
              <a:off x="2063" y="2683"/>
              <a:ext cx="75" cy="224"/>
            </a:xfrm>
            <a:custGeom>
              <a:avLst/>
              <a:gdLst/>
              <a:ahLst/>
              <a:cxnLst>
                <a:cxn ang="0">
                  <a:pos x="410" y="11"/>
                </a:cxn>
                <a:cxn ang="0">
                  <a:pos x="375" y="58"/>
                </a:cxn>
                <a:cxn ang="0">
                  <a:pos x="0" y="1544"/>
                </a:cxn>
                <a:cxn ang="0">
                  <a:pos x="150" y="1582"/>
                </a:cxn>
                <a:cxn ang="0">
                  <a:pos x="525" y="96"/>
                </a:cxn>
                <a:cxn ang="0">
                  <a:pos x="410" y="11"/>
                </a:cxn>
                <a:cxn ang="0">
                  <a:pos x="525" y="96"/>
                </a:cxn>
                <a:cxn ang="0">
                  <a:pos x="527" y="86"/>
                </a:cxn>
                <a:cxn ang="0">
                  <a:pos x="528" y="77"/>
                </a:cxn>
                <a:cxn ang="0">
                  <a:pos x="528" y="69"/>
                </a:cxn>
                <a:cxn ang="0">
                  <a:pos x="527" y="62"/>
                </a:cxn>
                <a:cxn ang="0">
                  <a:pos x="525" y="54"/>
                </a:cxn>
                <a:cxn ang="0">
                  <a:pos x="522" y="46"/>
                </a:cxn>
                <a:cxn ang="0">
                  <a:pos x="519" y="40"/>
                </a:cxn>
                <a:cxn ang="0">
                  <a:pos x="516" y="33"/>
                </a:cxn>
                <a:cxn ang="0">
                  <a:pos x="511" y="28"/>
                </a:cxn>
                <a:cxn ang="0">
                  <a:pos x="506" y="22"/>
                </a:cxn>
                <a:cxn ang="0">
                  <a:pos x="500" y="18"/>
                </a:cxn>
                <a:cxn ang="0">
                  <a:pos x="495" y="13"/>
                </a:cxn>
                <a:cxn ang="0">
                  <a:pos x="488" y="10"/>
                </a:cxn>
                <a:cxn ang="0">
                  <a:pos x="483" y="7"/>
                </a:cxn>
                <a:cxn ang="0">
                  <a:pos x="475" y="5"/>
                </a:cxn>
                <a:cxn ang="0">
                  <a:pos x="469" y="2"/>
                </a:cxn>
                <a:cxn ang="0">
                  <a:pos x="462" y="1"/>
                </a:cxn>
                <a:cxn ang="0">
                  <a:pos x="454" y="0"/>
                </a:cxn>
                <a:cxn ang="0">
                  <a:pos x="448" y="0"/>
                </a:cxn>
                <a:cxn ang="0">
                  <a:pos x="440" y="0"/>
                </a:cxn>
                <a:cxn ang="0">
                  <a:pos x="433" y="1"/>
                </a:cxn>
                <a:cxn ang="0">
                  <a:pos x="426" y="2"/>
                </a:cxn>
                <a:cxn ang="0">
                  <a:pos x="419" y="6"/>
                </a:cxn>
                <a:cxn ang="0">
                  <a:pos x="412" y="8"/>
                </a:cxn>
                <a:cxn ang="0">
                  <a:pos x="406" y="12"/>
                </a:cxn>
                <a:cxn ang="0">
                  <a:pos x="400" y="17"/>
                </a:cxn>
                <a:cxn ang="0">
                  <a:pos x="395" y="21"/>
                </a:cxn>
                <a:cxn ang="0">
                  <a:pos x="391" y="28"/>
                </a:cxn>
                <a:cxn ang="0">
                  <a:pos x="385" y="34"/>
                </a:cxn>
                <a:cxn ang="0">
                  <a:pos x="382" y="41"/>
                </a:cxn>
                <a:cxn ang="0">
                  <a:pos x="378" y="50"/>
                </a:cxn>
                <a:cxn ang="0">
                  <a:pos x="375" y="58"/>
                </a:cxn>
                <a:cxn ang="0">
                  <a:pos x="410" y="11"/>
                </a:cxn>
              </a:cxnLst>
              <a:rect l="0" t="0" r="r" b="b"/>
              <a:pathLst>
                <a:path w="528" h="1582">
                  <a:moveTo>
                    <a:pt x="410" y="11"/>
                  </a:moveTo>
                  <a:lnTo>
                    <a:pt x="375" y="58"/>
                  </a:lnTo>
                  <a:lnTo>
                    <a:pt x="0" y="1544"/>
                  </a:lnTo>
                  <a:lnTo>
                    <a:pt x="150" y="1582"/>
                  </a:lnTo>
                  <a:lnTo>
                    <a:pt x="525" y="96"/>
                  </a:lnTo>
                  <a:lnTo>
                    <a:pt x="410" y="11"/>
                  </a:lnTo>
                  <a:lnTo>
                    <a:pt x="525" y="96"/>
                  </a:lnTo>
                  <a:lnTo>
                    <a:pt x="527" y="86"/>
                  </a:lnTo>
                  <a:lnTo>
                    <a:pt x="528" y="77"/>
                  </a:lnTo>
                  <a:lnTo>
                    <a:pt x="528" y="69"/>
                  </a:lnTo>
                  <a:lnTo>
                    <a:pt x="527" y="62"/>
                  </a:lnTo>
                  <a:lnTo>
                    <a:pt x="525" y="54"/>
                  </a:lnTo>
                  <a:lnTo>
                    <a:pt x="522" y="46"/>
                  </a:lnTo>
                  <a:lnTo>
                    <a:pt x="519" y="40"/>
                  </a:lnTo>
                  <a:lnTo>
                    <a:pt x="516" y="33"/>
                  </a:lnTo>
                  <a:lnTo>
                    <a:pt x="511" y="28"/>
                  </a:lnTo>
                  <a:lnTo>
                    <a:pt x="506" y="22"/>
                  </a:lnTo>
                  <a:lnTo>
                    <a:pt x="500" y="18"/>
                  </a:lnTo>
                  <a:lnTo>
                    <a:pt x="495" y="13"/>
                  </a:lnTo>
                  <a:lnTo>
                    <a:pt x="488" y="10"/>
                  </a:lnTo>
                  <a:lnTo>
                    <a:pt x="483" y="7"/>
                  </a:lnTo>
                  <a:lnTo>
                    <a:pt x="475" y="5"/>
                  </a:lnTo>
                  <a:lnTo>
                    <a:pt x="469" y="2"/>
                  </a:lnTo>
                  <a:lnTo>
                    <a:pt x="462" y="1"/>
                  </a:lnTo>
                  <a:lnTo>
                    <a:pt x="454" y="0"/>
                  </a:lnTo>
                  <a:lnTo>
                    <a:pt x="448" y="0"/>
                  </a:lnTo>
                  <a:lnTo>
                    <a:pt x="440" y="0"/>
                  </a:lnTo>
                  <a:lnTo>
                    <a:pt x="433" y="1"/>
                  </a:lnTo>
                  <a:lnTo>
                    <a:pt x="426" y="2"/>
                  </a:lnTo>
                  <a:lnTo>
                    <a:pt x="419" y="6"/>
                  </a:lnTo>
                  <a:lnTo>
                    <a:pt x="412" y="8"/>
                  </a:lnTo>
                  <a:lnTo>
                    <a:pt x="406" y="12"/>
                  </a:lnTo>
                  <a:lnTo>
                    <a:pt x="400" y="17"/>
                  </a:lnTo>
                  <a:lnTo>
                    <a:pt x="395" y="21"/>
                  </a:lnTo>
                  <a:lnTo>
                    <a:pt x="391" y="28"/>
                  </a:lnTo>
                  <a:lnTo>
                    <a:pt x="385" y="34"/>
                  </a:lnTo>
                  <a:lnTo>
                    <a:pt x="382" y="41"/>
                  </a:lnTo>
                  <a:lnTo>
                    <a:pt x="378" y="50"/>
                  </a:lnTo>
                  <a:lnTo>
                    <a:pt x="375" y="58"/>
                  </a:lnTo>
                  <a:lnTo>
                    <a:pt x="410" y="11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2" name="Freeform 135"/>
            <p:cNvSpPr>
              <a:spLocks/>
            </p:cNvSpPr>
            <p:nvPr/>
          </p:nvSpPr>
          <p:spPr bwMode="auto">
            <a:xfrm>
              <a:off x="729" y="2468"/>
              <a:ext cx="1400" cy="413"/>
            </a:xfrm>
            <a:custGeom>
              <a:avLst/>
              <a:gdLst/>
              <a:ahLst/>
              <a:cxnLst>
                <a:cxn ang="0">
                  <a:pos x="9622" y="125"/>
                </a:cxn>
                <a:cxn ang="0">
                  <a:pos x="9243" y="377"/>
                </a:cxn>
                <a:cxn ang="0">
                  <a:pos x="8826" y="625"/>
                </a:cxn>
                <a:cxn ang="0">
                  <a:pos x="8373" y="866"/>
                </a:cxn>
                <a:cxn ang="0">
                  <a:pos x="7885" y="1092"/>
                </a:cxn>
                <a:cxn ang="0">
                  <a:pos x="7363" y="1300"/>
                </a:cxn>
                <a:cxn ang="0">
                  <a:pos x="6806" y="1484"/>
                </a:cxn>
                <a:cxn ang="0">
                  <a:pos x="6218" y="1640"/>
                </a:cxn>
                <a:cxn ang="0">
                  <a:pos x="5597" y="1762"/>
                </a:cxn>
                <a:cxn ang="0">
                  <a:pos x="4945" y="1846"/>
                </a:cxn>
                <a:cxn ang="0">
                  <a:pos x="4262" y="1885"/>
                </a:cxn>
                <a:cxn ang="0">
                  <a:pos x="3549" y="1877"/>
                </a:cxn>
                <a:cxn ang="0">
                  <a:pos x="2808" y="1813"/>
                </a:cxn>
                <a:cxn ang="0">
                  <a:pos x="2039" y="1691"/>
                </a:cxn>
                <a:cxn ang="0">
                  <a:pos x="1242" y="1505"/>
                </a:cxn>
                <a:cxn ang="0">
                  <a:pos x="421" y="1250"/>
                </a:cxn>
                <a:cxn ang="0">
                  <a:pos x="14" y="1495"/>
                </a:cxn>
                <a:cxn ang="0">
                  <a:pos x="514" y="1843"/>
                </a:cxn>
                <a:cxn ang="0">
                  <a:pos x="1064" y="2136"/>
                </a:cxn>
                <a:cxn ang="0">
                  <a:pos x="1655" y="2380"/>
                </a:cxn>
                <a:cxn ang="0">
                  <a:pos x="2278" y="2575"/>
                </a:cxn>
                <a:cxn ang="0">
                  <a:pos x="2928" y="2721"/>
                </a:cxn>
                <a:cxn ang="0">
                  <a:pos x="3598" y="2820"/>
                </a:cxn>
                <a:cxn ang="0">
                  <a:pos x="4278" y="2875"/>
                </a:cxn>
                <a:cxn ang="0">
                  <a:pos x="4963" y="2886"/>
                </a:cxn>
                <a:cxn ang="0">
                  <a:pos x="5645" y="2855"/>
                </a:cxn>
                <a:cxn ang="0">
                  <a:pos x="6317" y="2783"/>
                </a:cxn>
                <a:cxn ang="0">
                  <a:pos x="6971" y="2672"/>
                </a:cxn>
                <a:cxn ang="0">
                  <a:pos x="7600" y="2524"/>
                </a:cxn>
                <a:cxn ang="0">
                  <a:pos x="8197" y="2339"/>
                </a:cxn>
                <a:cxn ang="0">
                  <a:pos x="8755" y="2120"/>
                </a:cxn>
                <a:cxn ang="0">
                  <a:pos x="9266" y="1867"/>
                </a:cxn>
                <a:cxn ang="0">
                  <a:pos x="9722" y="1582"/>
                </a:cxn>
              </a:cxnLst>
              <a:rect l="0" t="0" r="r" b="b"/>
              <a:pathLst>
                <a:path w="9798" h="2886">
                  <a:moveTo>
                    <a:pt x="9798" y="0"/>
                  </a:moveTo>
                  <a:lnTo>
                    <a:pt x="9622" y="125"/>
                  </a:lnTo>
                  <a:lnTo>
                    <a:pt x="9436" y="251"/>
                  </a:lnTo>
                  <a:lnTo>
                    <a:pt x="9243" y="377"/>
                  </a:lnTo>
                  <a:lnTo>
                    <a:pt x="9038" y="502"/>
                  </a:lnTo>
                  <a:lnTo>
                    <a:pt x="8826" y="625"/>
                  </a:lnTo>
                  <a:lnTo>
                    <a:pt x="8604" y="747"/>
                  </a:lnTo>
                  <a:lnTo>
                    <a:pt x="8373" y="866"/>
                  </a:lnTo>
                  <a:lnTo>
                    <a:pt x="8133" y="980"/>
                  </a:lnTo>
                  <a:lnTo>
                    <a:pt x="7885" y="1092"/>
                  </a:lnTo>
                  <a:lnTo>
                    <a:pt x="7629" y="1199"/>
                  </a:lnTo>
                  <a:lnTo>
                    <a:pt x="7363" y="1300"/>
                  </a:lnTo>
                  <a:lnTo>
                    <a:pt x="7089" y="1395"/>
                  </a:lnTo>
                  <a:lnTo>
                    <a:pt x="6806" y="1484"/>
                  </a:lnTo>
                  <a:lnTo>
                    <a:pt x="6516" y="1566"/>
                  </a:lnTo>
                  <a:lnTo>
                    <a:pt x="6218" y="1640"/>
                  </a:lnTo>
                  <a:lnTo>
                    <a:pt x="5911" y="1705"/>
                  </a:lnTo>
                  <a:lnTo>
                    <a:pt x="5597" y="1762"/>
                  </a:lnTo>
                  <a:lnTo>
                    <a:pt x="5274" y="1810"/>
                  </a:lnTo>
                  <a:lnTo>
                    <a:pt x="4945" y="1846"/>
                  </a:lnTo>
                  <a:lnTo>
                    <a:pt x="4607" y="1871"/>
                  </a:lnTo>
                  <a:lnTo>
                    <a:pt x="4262" y="1885"/>
                  </a:lnTo>
                  <a:lnTo>
                    <a:pt x="3909" y="1888"/>
                  </a:lnTo>
                  <a:lnTo>
                    <a:pt x="3549" y="1877"/>
                  </a:lnTo>
                  <a:lnTo>
                    <a:pt x="3182" y="1851"/>
                  </a:lnTo>
                  <a:lnTo>
                    <a:pt x="2808" y="1813"/>
                  </a:lnTo>
                  <a:lnTo>
                    <a:pt x="2427" y="1760"/>
                  </a:lnTo>
                  <a:lnTo>
                    <a:pt x="2039" y="1691"/>
                  </a:lnTo>
                  <a:lnTo>
                    <a:pt x="1645" y="1606"/>
                  </a:lnTo>
                  <a:lnTo>
                    <a:pt x="1242" y="1505"/>
                  </a:lnTo>
                  <a:lnTo>
                    <a:pt x="834" y="1386"/>
                  </a:lnTo>
                  <a:lnTo>
                    <a:pt x="421" y="1250"/>
                  </a:lnTo>
                  <a:lnTo>
                    <a:pt x="0" y="1095"/>
                  </a:lnTo>
                  <a:lnTo>
                    <a:pt x="14" y="1495"/>
                  </a:lnTo>
                  <a:lnTo>
                    <a:pt x="258" y="1676"/>
                  </a:lnTo>
                  <a:lnTo>
                    <a:pt x="514" y="1843"/>
                  </a:lnTo>
                  <a:lnTo>
                    <a:pt x="784" y="1995"/>
                  </a:lnTo>
                  <a:lnTo>
                    <a:pt x="1064" y="2136"/>
                  </a:lnTo>
                  <a:lnTo>
                    <a:pt x="1354" y="2265"/>
                  </a:lnTo>
                  <a:lnTo>
                    <a:pt x="1655" y="2380"/>
                  </a:lnTo>
                  <a:lnTo>
                    <a:pt x="1962" y="2483"/>
                  </a:lnTo>
                  <a:lnTo>
                    <a:pt x="2278" y="2575"/>
                  </a:lnTo>
                  <a:lnTo>
                    <a:pt x="2600" y="2653"/>
                  </a:lnTo>
                  <a:lnTo>
                    <a:pt x="2928" y="2721"/>
                  </a:lnTo>
                  <a:lnTo>
                    <a:pt x="3261" y="2776"/>
                  </a:lnTo>
                  <a:lnTo>
                    <a:pt x="3598" y="2820"/>
                  </a:lnTo>
                  <a:lnTo>
                    <a:pt x="3936" y="2853"/>
                  </a:lnTo>
                  <a:lnTo>
                    <a:pt x="4278" y="2875"/>
                  </a:lnTo>
                  <a:lnTo>
                    <a:pt x="4620" y="2886"/>
                  </a:lnTo>
                  <a:lnTo>
                    <a:pt x="4963" y="2886"/>
                  </a:lnTo>
                  <a:lnTo>
                    <a:pt x="5304" y="2876"/>
                  </a:lnTo>
                  <a:lnTo>
                    <a:pt x="5645" y="2855"/>
                  </a:lnTo>
                  <a:lnTo>
                    <a:pt x="5983" y="2824"/>
                  </a:lnTo>
                  <a:lnTo>
                    <a:pt x="6317" y="2783"/>
                  </a:lnTo>
                  <a:lnTo>
                    <a:pt x="6646" y="2733"/>
                  </a:lnTo>
                  <a:lnTo>
                    <a:pt x="6971" y="2672"/>
                  </a:lnTo>
                  <a:lnTo>
                    <a:pt x="7289" y="2603"/>
                  </a:lnTo>
                  <a:lnTo>
                    <a:pt x="7600" y="2524"/>
                  </a:lnTo>
                  <a:lnTo>
                    <a:pt x="7902" y="2436"/>
                  </a:lnTo>
                  <a:lnTo>
                    <a:pt x="8197" y="2339"/>
                  </a:lnTo>
                  <a:lnTo>
                    <a:pt x="8481" y="2234"/>
                  </a:lnTo>
                  <a:lnTo>
                    <a:pt x="8755" y="2120"/>
                  </a:lnTo>
                  <a:lnTo>
                    <a:pt x="9016" y="1998"/>
                  </a:lnTo>
                  <a:lnTo>
                    <a:pt x="9266" y="1867"/>
                  </a:lnTo>
                  <a:lnTo>
                    <a:pt x="9501" y="1728"/>
                  </a:lnTo>
                  <a:lnTo>
                    <a:pt x="9722" y="1582"/>
                  </a:lnTo>
                  <a:lnTo>
                    <a:pt x="9798" y="0"/>
                  </a:lnTo>
                  <a:close/>
                </a:path>
              </a:pathLst>
            </a:custGeom>
            <a:solidFill>
              <a:srgbClr val="D9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" name="Freeform 136"/>
            <p:cNvSpPr>
              <a:spLocks/>
            </p:cNvSpPr>
            <p:nvPr/>
          </p:nvSpPr>
          <p:spPr bwMode="auto">
            <a:xfrm>
              <a:off x="721" y="2636"/>
              <a:ext cx="21" cy="69"/>
            </a:xfrm>
            <a:custGeom>
              <a:avLst/>
              <a:gdLst/>
              <a:ahLst/>
              <a:cxnLst>
                <a:cxn ang="0">
                  <a:pos x="43" y="464"/>
                </a:cxn>
                <a:cxn ang="0">
                  <a:pos x="168" y="401"/>
                </a:cxn>
                <a:cxn ang="0">
                  <a:pos x="154" y="0"/>
                </a:cxn>
                <a:cxn ang="0">
                  <a:pos x="0" y="5"/>
                </a:cxn>
                <a:cxn ang="0">
                  <a:pos x="14" y="405"/>
                </a:cxn>
                <a:cxn ang="0">
                  <a:pos x="43" y="464"/>
                </a:cxn>
                <a:cxn ang="0">
                  <a:pos x="14" y="405"/>
                </a:cxn>
                <a:cxn ang="0">
                  <a:pos x="14" y="415"/>
                </a:cxn>
                <a:cxn ang="0">
                  <a:pos x="16" y="424"/>
                </a:cxn>
                <a:cxn ang="0">
                  <a:pos x="18" y="432"/>
                </a:cxn>
                <a:cxn ang="0">
                  <a:pos x="21" y="440"/>
                </a:cxn>
                <a:cxn ang="0">
                  <a:pos x="25" y="446"/>
                </a:cxn>
                <a:cxn ang="0">
                  <a:pos x="29" y="453"/>
                </a:cxn>
                <a:cxn ang="0">
                  <a:pos x="34" y="458"/>
                </a:cxn>
                <a:cxn ang="0">
                  <a:pos x="39" y="463"/>
                </a:cxn>
                <a:cxn ang="0">
                  <a:pos x="45" y="467"/>
                </a:cxn>
                <a:cxn ang="0">
                  <a:pos x="51" y="471"/>
                </a:cxn>
                <a:cxn ang="0">
                  <a:pos x="58" y="475"/>
                </a:cxn>
                <a:cxn ang="0">
                  <a:pos x="65" y="477"/>
                </a:cxn>
                <a:cxn ang="0">
                  <a:pos x="71" y="479"/>
                </a:cxn>
                <a:cxn ang="0">
                  <a:pos x="79" y="480"/>
                </a:cxn>
                <a:cxn ang="0">
                  <a:pos x="86" y="480"/>
                </a:cxn>
                <a:cxn ang="0">
                  <a:pos x="93" y="480"/>
                </a:cxn>
                <a:cxn ang="0">
                  <a:pos x="100" y="480"/>
                </a:cxn>
                <a:cxn ang="0">
                  <a:pos x="107" y="479"/>
                </a:cxn>
                <a:cxn ang="0">
                  <a:pos x="114" y="477"/>
                </a:cxn>
                <a:cxn ang="0">
                  <a:pos x="121" y="475"/>
                </a:cxn>
                <a:cxn ang="0">
                  <a:pos x="127" y="473"/>
                </a:cxn>
                <a:cxn ang="0">
                  <a:pos x="134" y="468"/>
                </a:cxn>
                <a:cxn ang="0">
                  <a:pos x="139" y="465"/>
                </a:cxn>
                <a:cxn ang="0">
                  <a:pos x="145" y="459"/>
                </a:cxn>
                <a:cxn ang="0">
                  <a:pos x="150" y="455"/>
                </a:cxn>
                <a:cxn ang="0">
                  <a:pos x="155" y="448"/>
                </a:cxn>
                <a:cxn ang="0">
                  <a:pos x="159" y="442"/>
                </a:cxn>
                <a:cxn ang="0">
                  <a:pos x="162" y="435"/>
                </a:cxn>
                <a:cxn ang="0">
                  <a:pos x="165" y="427"/>
                </a:cxn>
                <a:cxn ang="0">
                  <a:pos x="167" y="420"/>
                </a:cxn>
                <a:cxn ang="0">
                  <a:pos x="167" y="411"/>
                </a:cxn>
                <a:cxn ang="0">
                  <a:pos x="168" y="401"/>
                </a:cxn>
                <a:cxn ang="0">
                  <a:pos x="43" y="464"/>
                </a:cxn>
              </a:cxnLst>
              <a:rect l="0" t="0" r="r" b="b"/>
              <a:pathLst>
                <a:path w="168" h="480">
                  <a:moveTo>
                    <a:pt x="43" y="464"/>
                  </a:moveTo>
                  <a:lnTo>
                    <a:pt x="168" y="401"/>
                  </a:lnTo>
                  <a:lnTo>
                    <a:pt x="154" y="0"/>
                  </a:lnTo>
                  <a:lnTo>
                    <a:pt x="0" y="5"/>
                  </a:lnTo>
                  <a:lnTo>
                    <a:pt x="14" y="405"/>
                  </a:lnTo>
                  <a:lnTo>
                    <a:pt x="43" y="464"/>
                  </a:lnTo>
                  <a:lnTo>
                    <a:pt x="14" y="405"/>
                  </a:lnTo>
                  <a:lnTo>
                    <a:pt x="14" y="415"/>
                  </a:lnTo>
                  <a:lnTo>
                    <a:pt x="16" y="424"/>
                  </a:lnTo>
                  <a:lnTo>
                    <a:pt x="18" y="432"/>
                  </a:lnTo>
                  <a:lnTo>
                    <a:pt x="21" y="440"/>
                  </a:lnTo>
                  <a:lnTo>
                    <a:pt x="25" y="446"/>
                  </a:lnTo>
                  <a:lnTo>
                    <a:pt x="29" y="453"/>
                  </a:lnTo>
                  <a:lnTo>
                    <a:pt x="34" y="458"/>
                  </a:lnTo>
                  <a:lnTo>
                    <a:pt x="39" y="463"/>
                  </a:lnTo>
                  <a:lnTo>
                    <a:pt x="45" y="467"/>
                  </a:lnTo>
                  <a:lnTo>
                    <a:pt x="51" y="471"/>
                  </a:lnTo>
                  <a:lnTo>
                    <a:pt x="58" y="475"/>
                  </a:lnTo>
                  <a:lnTo>
                    <a:pt x="65" y="477"/>
                  </a:lnTo>
                  <a:lnTo>
                    <a:pt x="71" y="479"/>
                  </a:lnTo>
                  <a:lnTo>
                    <a:pt x="79" y="480"/>
                  </a:lnTo>
                  <a:lnTo>
                    <a:pt x="86" y="480"/>
                  </a:lnTo>
                  <a:lnTo>
                    <a:pt x="93" y="480"/>
                  </a:lnTo>
                  <a:lnTo>
                    <a:pt x="100" y="480"/>
                  </a:lnTo>
                  <a:lnTo>
                    <a:pt x="107" y="479"/>
                  </a:lnTo>
                  <a:lnTo>
                    <a:pt x="114" y="477"/>
                  </a:lnTo>
                  <a:lnTo>
                    <a:pt x="121" y="475"/>
                  </a:lnTo>
                  <a:lnTo>
                    <a:pt x="127" y="473"/>
                  </a:lnTo>
                  <a:lnTo>
                    <a:pt x="134" y="468"/>
                  </a:lnTo>
                  <a:lnTo>
                    <a:pt x="139" y="465"/>
                  </a:lnTo>
                  <a:lnTo>
                    <a:pt x="145" y="459"/>
                  </a:lnTo>
                  <a:lnTo>
                    <a:pt x="150" y="455"/>
                  </a:lnTo>
                  <a:lnTo>
                    <a:pt x="155" y="448"/>
                  </a:lnTo>
                  <a:lnTo>
                    <a:pt x="159" y="442"/>
                  </a:lnTo>
                  <a:lnTo>
                    <a:pt x="162" y="435"/>
                  </a:lnTo>
                  <a:lnTo>
                    <a:pt x="165" y="427"/>
                  </a:lnTo>
                  <a:lnTo>
                    <a:pt x="167" y="420"/>
                  </a:lnTo>
                  <a:lnTo>
                    <a:pt x="167" y="411"/>
                  </a:lnTo>
                  <a:lnTo>
                    <a:pt x="168" y="401"/>
                  </a:lnTo>
                  <a:lnTo>
                    <a:pt x="43" y="464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4" name="Freeform 137"/>
            <p:cNvSpPr>
              <a:spLocks/>
            </p:cNvSpPr>
            <p:nvPr/>
          </p:nvSpPr>
          <p:spPr bwMode="auto">
            <a:xfrm>
              <a:off x="2108" y="2468"/>
              <a:ext cx="29" cy="232"/>
            </a:xfrm>
            <a:custGeom>
              <a:avLst/>
              <a:gdLst/>
              <a:ahLst/>
              <a:cxnLst>
                <a:cxn ang="0">
                  <a:pos x="107" y="14"/>
                </a:cxn>
                <a:cxn ang="0">
                  <a:pos x="76" y="72"/>
                </a:cxn>
                <a:cxn ang="0">
                  <a:pos x="0" y="1656"/>
                </a:cxn>
                <a:cxn ang="0">
                  <a:pos x="154" y="1663"/>
                </a:cxn>
                <a:cxn ang="0">
                  <a:pos x="230" y="80"/>
                </a:cxn>
                <a:cxn ang="0">
                  <a:pos x="107" y="14"/>
                </a:cxn>
                <a:cxn ang="0">
                  <a:pos x="230" y="80"/>
                </a:cxn>
                <a:cxn ang="0">
                  <a:pos x="230" y="70"/>
                </a:cxn>
                <a:cxn ang="0">
                  <a:pos x="229" y="61"/>
                </a:cxn>
                <a:cxn ang="0">
                  <a:pos x="227" y="53"/>
                </a:cxn>
                <a:cxn ang="0">
                  <a:pos x="225" y="46"/>
                </a:cxn>
                <a:cxn ang="0">
                  <a:pos x="221" y="39"/>
                </a:cxn>
                <a:cxn ang="0">
                  <a:pos x="218" y="33"/>
                </a:cxn>
                <a:cxn ang="0">
                  <a:pos x="214" y="26"/>
                </a:cxn>
                <a:cxn ang="0">
                  <a:pos x="208" y="20"/>
                </a:cxn>
                <a:cxn ang="0">
                  <a:pos x="203" y="16"/>
                </a:cxn>
                <a:cxn ang="0">
                  <a:pos x="197" y="12"/>
                </a:cxn>
                <a:cxn ang="0">
                  <a:pos x="191" y="8"/>
                </a:cxn>
                <a:cxn ang="0">
                  <a:pos x="184" y="5"/>
                </a:cxn>
                <a:cxn ang="0">
                  <a:pos x="177" y="3"/>
                </a:cxn>
                <a:cxn ang="0">
                  <a:pos x="171" y="1"/>
                </a:cxn>
                <a:cxn ang="0">
                  <a:pos x="163" y="0"/>
                </a:cxn>
                <a:cxn ang="0">
                  <a:pos x="156" y="0"/>
                </a:cxn>
                <a:cxn ang="0">
                  <a:pos x="149" y="0"/>
                </a:cxn>
                <a:cxn ang="0">
                  <a:pos x="142" y="0"/>
                </a:cxn>
                <a:cxn ang="0">
                  <a:pos x="134" y="1"/>
                </a:cxn>
                <a:cxn ang="0">
                  <a:pos x="128" y="3"/>
                </a:cxn>
                <a:cxn ang="0">
                  <a:pos x="121" y="5"/>
                </a:cxn>
                <a:cxn ang="0">
                  <a:pos x="115" y="8"/>
                </a:cxn>
                <a:cxn ang="0">
                  <a:pos x="108" y="12"/>
                </a:cxn>
                <a:cxn ang="0">
                  <a:pos x="103" y="16"/>
                </a:cxn>
                <a:cxn ang="0">
                  <a:pos x="97" y="20"/>
                </a:cxn>
                <a:cxn ang="0">
                  <a:pos x="93" y="26"/>
                </a:cxn>
                <a:cxn ang="0">
                  <a:pos x="88" y="33"/>
                </a:cxn>
                <a:cxn ang="0">
                  <a:pos x="84" y="39"/>
                </a:cxn>
                <a:cxn ang="0">
                  <a:pos x="81" y="47"/>
                </a:cxn>
                <a:cxn ang="0">
                  <a:pos x="78" y="55"/>
                </a:cxn>
                <a:cxn ang="0">
                  <a:pos x="76" y="63"/>
                </a:cxn>
                <a:cxn ang="0">
                  <a:pos x="76" y="72"/>
                </a:cxn>
                <a:cxn ang="0">
                  <a:pos x="107" y="14"/>
                </a:cxn>
              </a:cxnLst>
              <a:rect l="0" t="0" r="r" b="b"/>
              <a:pathLst>
                <a:path w="230" h="1663">
                  <a:moveTo>
                    <a:pt x="107" y="14"/>
                  </a:moveTo>
                  <a:lnTo>
                    <a:pt x="76" y="72"/>
                  </a:lnTo>
                  <a:lnTo>
                    <a:pt x="0" y="1656"/>
                  </a:lnTo>
                  <a:lnTo>
                    <a:pt x="154" y="1663"/>
                  </a:lnTo>
                  <a:lnTo>
                    <a:pt x="230" y="80"/>
                  </a:lnTo>
                  <a:lnTo>
                    <a:pt x="107" y="14"/>
                  </a:lnTo>
                  <a:lnTo>
                    <a:pt x="230" y="80"/>
                  </a:lnTo>
                  <a:lnTo>
                    <a:pt x="230" y="70"/>
                  </a:lnTo>
                  <a:lnTo>
                    <a:pt x="229" y="61"/>
                  </a:lnTo>
                  <a:lnTo>
                    <a:pt x="227" y="53"/>
                  </a:lnTo>
                  <a:lnTo>
                    <a:pt x="225" y="46"/>
                  </a:lnTo>
                  <a:lnTo>
                    <a:pt x="221" y="39"/>
                  </a:lnTo>
                  <a:lnTo>
                    <a:pt x="218" y="33"/>
                  </a:lnTo>
                  <a:lnTo>
                    <a:pt x="214" y="26"/>
                  </a:lnTo>
                  <a:lnTo>
                    <a:pt x="208" y="20"/>
                  </a:lnTo>
                  <a:lnTo>
                    <a:pt x="203" y="16"/>
                  </a:lnTo>
                  <a:lnTo>
                    <a:pt x="197" y="12"/>
                  </a:lnTo>
                  <a:lnTo>
                    <a:pt x="191" y="8"/>
                  </a:lnTo>
                  <a:lnTo>
                    <a:pt x="184" y="5"/>
                  </a:lnTo>
                  <a:lnTo>
                    <a:pt x="177" y="3"/>
                  </a:lnTo>
                  <a:lnTo>
                    <a:pt x="171" y="1"/>
                  </a:lnTo>
                  <a:lnTo>
                    <a:pt x="163" y="0"/>
                  </a:lnTo>
                  <a:lnTo>
                    <a:pt x="156" y="0"/>
                  </a:lnTo>
                  <a:lnTo>
                    <a:pt x="149" y="0"/>
                  </a:lnTo>
                  <a:lnTo>
                    <a:pt x="142" y="0"/>
                  </a:lnTo>
                  <a:lnTo>
                    <a:pt x="134" y="1"/>
                  </a:lnTo>
                  <a:lnTo>
                    <a:pt x="128" y="3"/>
                  </a:lnTo>
                  <a:lnTo>
                    <a:pt x="121" y="5"/>
                  </a:lnTo>
                  <a:lnTo>
                    <a:pt x="115" y="8"/>
                  </a:lnTo>
                  <a:lnTo>
                    <a:pt x="108" y="12"/>
                  </a:lnTo>
                  <a:lnTo>
                    <a:pt x="103" y="16"/>
                  </a:lnTo>
                  <a:lnTo>
                    <a:pt x="97" y="20"/>
                  </a:lnTo>
                  <a:lnTo>
                    <a:pt x="93" y="26"/>
                  </a:lnTo>
                  <a:lnTo>
                    <a:pt x="88" y="33"/>
                  </a:lnTo>
                  <a:lnTo>
                    <a:pt x="84" y="39"/>
                  </a:lnTo>
                  <a:lnTo>
                    <a:pt x="81" y="47"/>
                  </a:lnTo>
                  <a:lnTo>
                    <a:pt x="78" y="55"/>
                  </a:lnTo>
                  <a:lnTo>
                    <a:pt x="76" y="63"/>
                  </a:lnTo>
                  <a:lnTo>
                    <a:pt x="76" y="72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5" name="Freeform 138"/>
            <p:cNvSpPr>
              <a:spLocks/>
            </p:cNvSpPr>
            <p:nvPr/>
          </p:nvSpPr>
          <p:spPr bwMode="auto">
            <a:xfrm>
              <a:off x="725" y="2219"/>
              <a:ext cx="1404" cy="516"/>
            </a:xfrm>
            <a:custGeom>
              <a:avLst/>
              <a:gdLst/>
              <a:ahLst/>
              <a:cxnLst>
                <a:cxn ang="0">
                  <a:pos x="9662" y="166"/>
                </a:cxn>
                <a:cxn ang="0">
                  <a:pos x="9369" y="500"/>
                </a:cxn>
                <a:cxn ang="0">
                  <a:pos x="9022" y="835"/>
                </a:cxn>
                <a:cxn ang="0">
                  <a:pos x="8621" y="1165"/>
                </a:cxn>
                <a:cxn ang="0">
                  <a:pos x="8169" y="1484"/>
                </a:cxn>
                <a:cxn ang="0">
                  <a:pos x="7668" y="1784"/>
                </a:cxn>
                <a:cxn ang="0">
                  <a:pos x="7120" y="2061"/>
                </a:cxn>
                <a:cxn ang="0">
                  <a:pos x="6528" y="2307"/>
                </a:cxn>
                <a:cxn ang="0">
                  <a:pos x="5894" y="2517"/>
                </a:cxn>
                <a:cxn ang="0">
                  <a:pos x="5218" y="2685"/>
                </a:cxn>
                <a:cxn ang="0">
                  <a:pos x="4505" y="2805"/>
                </a:cxn>
                <a:cxn ang="0">
                  <a:pos x="3756" y="2870"/>
                </a:cxn>
                <a:cxn ang="0">
                  <a:pos x="2973" y="2873"/>
                </a:cxn>
                <a:cxn ang="0">
                  <a:pos x="2159" y="2810"/>
                </a:cxn>
                <a:cxn ang="0">
                  <a:pos x="1315" y="2675"/>
                </a:cxn>
                <a:cxn ang="0">
                  <a:pos x="444" y="2460"/>
                </a:cxn>
                <a:cxn ang="0">
                  <a:pos x="0" y="2702"/>
                </a:cxn>
                <a:cxn ang="0">
                  <a:pos x="536" y="2994"/>
                </a:cxn>
                <a:cxn ang="0">
                  <a:pos x="1118" y="3229"/>
                </a:cxn>
                <a:cxn ang="0">
                  <a:pos x="1738" y="3409"/>
                </a:cxn>
                <a:cxn ang="0">
                  <a:pos x="2388" y="3537"/>
                </a:cxn>
                <a:cxn ang="0">
                  <a:pos x="3060" y="3614"/>
                </a:cxn>
                <a:cxn ang="0">
                  <a:pos x="3747" y="3643"/>
                </a:cxn>
                <a:cxn ang="0">
                  <a:pos x="4443" y="3625"/>
                </a:cxn>
                <a:cxn ang="0">
                  <a:pos x="5139" y="3563"/>
                </a:cxn>
                <a:cxn ang="0">
                  <a:pos x="5828" y="3459"/>
                </a:cxn>
                <a:cxn ang="0">
                  <a:pos x="6502" y="3314"/>
                </a:cxn>
                <a:cxn ang="0">
                  <a:pos x="7154" y="3130"/>
                </a:cxn>
                <a:cxn ang="0">
                  <a:pos x="7777" y="2911"/>
                </a:cxn>
                <a:cxn ang="0">
                  <a:pos x="8363" y="2658"/>
                </a:cxn>
                <a:cxn ang="0">
                  <a:pos x="8904" y="2372"/>
                </a:cxn>
                <a:cxn ang="0">
                  <a:pos x="9395" y="2056"/>
                </a:cxn>
                <a:cxn ang="0">
                  <a:pos x="9826" y="1712"/>
                </a:cxn>
              </a:cxnLst>
              <a:rect l="0" t="0" r="r" b="b"/>
              <a:pathLst>
                <a:path w="9826" h="3643">
                  <a:moveTo>
                    <a:pt x="9786" y="0"/>
                  </a:moveTo>
                  <a:lnTo>
                    <a:pt x="9662" y="166"/>
                  </a:lnTo>
                  <a:lnTo>
                    <a:pt x="9523" y="333"/>
                  </a:lnTo>
                  <a:lnTo>
                    <a:pt x="9369" y="500"/>
                  </a:lnTo>
                  <a:lnTo>
                    <a:pt x="9202" y="668"/>
                  </a:lnTo>
                  <a:lnTo>
                    <a:pt x="9022" y="835"/>
                  </a:lnTo>
                  <a:lnTo>
                    <a:pt x="8828" y="1001"/>
                  </a:lnTo>
                  <a:lnTo>
                    <a:pt x="8621" y="1165"/>
                  </a:lnTo>
                  <a:lnTo>
                    <a:pt x="8402" y="1327"/>
                  </a:lnTo>
                  <a:lnTo>
                    <a:pt x="8169" y="1484"/>
                  </a:lnTo>
                  <a:lnTo>
                    <a:pt x="7925" y="1637"/>
                  </a:lnTo>
                  <a:lnTo>
                    <a:pt x="7668" y="1784"/>
                  </a:lnTo>
                  <a:lnTo>
                    <a:pt x="7400" y="1926"/>
                  </a:lnTo>
                  <a:lnTo>
                    <a:pt x="7120" y="2061"/>
                  </a:lnTo>
                  <a:lnTo>
                    <a:pt x="6829" y="2187"/>
                  </a:lnTo>
                  <a:lnTo>
                    <a:pt x="6528" y="2307"/>
                  </a:lnTo>
                  <a:lnTo>
                    <a:pt x="6216" y="2417"/>
                  </a:lnTo>
                  <a:lnTo>
                    <a:pt x="5894" y="2517"/>
                  </a:lnTo>
                  <a:lnTo>
                    <a:pt x="5560" y="2607"/>
                  </a:lnTo>
                  <a:lnTo>
                    <a:pt x="5218" y="2685"/>
                  </a:lnTo>
                  <a:lnTo>
                    <a:pt x="4867" y="2751"/>
                  </a:lnTo>
                  <a:lnTo>
                    <a:pt x="4505" y="2805"/>
                  </a:lnTo>
                  <a:lnTo>
                    <a:pt x="4135" y="2844"/>
                  </a:lnTo>
                  <a:lnTo>
                    <a:pt x="3756" y="2870"/>
                  </a:lnTo>
                  <a:lnTo>
                    <a:pt x="3369" y="2880"/>
                  </a:lnTo>
                  <a:lnTo>
                    <a:pt x="2973" y="2873"/>
                  </a:lnTo>
                  <a:lnTo>
                    <a:pt x="2571" y="2851"/>
                  </a:lnTo>
                  <a:lnTo>
                    <a:pt x="2159" y="2810"/>
                  </a:lnTo>
                  <a:lnTo>
                    <a:pt x="1740" y="2752"/>
                  </a:lnTo>
                  <a:lnTo>
                    <a:pt x="1315" y="2675"/>
                  </a:lnTo>
                  <a:lnTo>
                    <a:pt x="883" y="2577"/>
                  </a:lnTo>
                  <a:lnTo>
                    <a:pt x="444" y="2460"/>
                  </a:lnTo>
                  <a:lnTo>
                    <a:pt x="0" y="2321"/>
                  </a:lnTo>
                  <a:lnTo>
                    <a:pt x="0" y="2702"/>
                  </a:lnTo>
                  <a:lnTo>
                    <a:pt x="262" y="2854"/>
                  </a:lnTo>
                  <a:lnTo>
                    <a:pt x="536" y="2994"/>
                  </a:lnTo>
                  <a:lnTo>
                    <a:pt x="822" y="3118"/>
                  </a:lnTo>
                  <a:lnTo>
                    <a:pt x="1118" y="3229"/>
                  </a:lnTo>
                  <a:lnTo>
                    <a:pt x="1424" y="3326"/>
                  </a:lnTo>
                  <a:lnTo>
                    <a:pt x="1738" y="3409"/>
                  </a:lnTo>
                  <a:lnTo>
                    <a:pt x="2059" y="3480"/>
                  </a:lnTo>
                  <a:lnTo>
                    <a:pt x="2388" y="3537"/>
                  </a:lnTo>
                  <a:lnTo>
                    <a:pt x="2721" y="3582"/>
                  </a:lnTo>
                  <a:lnTo>
                    <a:pt x="3060" y="3614"/>
                  </a:lnTo>
                  <a:lnTo>
                    <a:pt x="3402" y="3635"/>
                  </a:lnTo>
                  <a:lnTo>
                    <a:pt x="3747" y="3643"/>
                  </a:lnTo>
                  <a:lnTo>
                    <a:pt x="4095" y="3640"/>
                  </a:lnTo>
                  <a:lnTo>
                    <a:pt x="4443" y="3625"/>
                  </a:lnTo>
                  <a:lnTo>
                    <a:pt x="4792" y="3599"/>
                  </a:lnTo>
                  <a:lnTo>
                    <a:pt x="5139" y="3563"/>
                  </a:lnTo>
                  <a:lnTo>
                    <a:pt x="5485" y="3516"/>
                  </a:lnTo>
                  <a:lnTo>
                    <a:pt x="5828" y="3459"/>
                  </a:lnTo>
                  <a:lnTo>
                    <a:pt x="6167" y="3391"/>
                  </a:lnTo>
                  <a:lnTo>
                    <a:pt x="6502" y="3314"/>
                  </a:lnTo>
                  <a:lnTo>
                    <a:pt x="6832" y="3227"/>
                  </a:lnTo>
                  <a:lnTo>
                    <a:pt x="7154" y="3130"/>
                  </a:lnTo>
                  <a:lnTo>
                    <a:pt x="7469" y="3025"/>
                  </a:lnTo>
                  <a:lnTo>
                    <a:pt x="7777" y="2911"/>
                  </a:lnTo>
                  <a:lnTo>
                    <a:pt x="8075" y="2788"/>
                  </a:lnTo>
                  <a:lnTo>
                    <a:pt x="8363" y="2658"/>
                  </a:lnTo>
                  <a:lnTo>
                    <a:pt x="8639" y="2518"/>
                  </a:lnTo>
                  <a:lnTo>
                    <a:pt x="8904" y="2372"/>
                  </a:lnTo>
                  <a:lnTo>
                    <a:pt x="9156" y="2218"/>
                  </a:lnTo>
                  <a:lnTo>
                    <a:pt x="9395" y="2056"/>
                  </a:lnTo>
                  <a:lnTo>
                    <a:pt x="9618" y="1887"/>
                  </a:lnTo>
                  <a:lnTo>
                    <a:pt x="9826" y="1712"/>
                  </a:lnTo>
                  <a:lnTo>
                    <a:pt x="9786" y="0"/>
                  </a:lnTo>
                  <a:close/>
                </a:path>
              </a:pathLst>
            </a:custGeom>
            <a:solidFill>
              <a:srgbClr val="00B2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6" name="Freeform 139"/>
            <p:cNvSpPr>
              <a:spLocks/>
            </p:cNvSpPr>
            <p:nvPr/>
          </p:nvSpPr>
          <p:spPr bwMode="auto">
            <a:xfrm>
              <a:off x="717" y="2580"/>
              <a:ext cx="25" cy="65"/>
            </a:xfrm>
            <a:custGeom>
              <a:avLst/>
              <a:gdLst/>
              <a:ahLst/>
              <a:cxnLst>
                <a:cxn ang="0">
                  <a:pos x="36" y="445"/>
                </a:cxn>
                <a:cxn ang="0">
                  <a:pos x="154" y="381"/>
                </a:cxn>
                <a:cxn ang="0">
                  <a:pos x="154" y="0"/>
                </a:cxn>
                <a:cxn ang="0">
                  <a:pos x="0" y="0"/>
                </a:cxn>
                <a:cxn ang="0">
                  <a:pos x="0" y="381"/>
                </a:cxn>
                <a:cxn ang="0">
                  <a:pos x="36" y="445"/>
                </a:cxn>
                <a:cxn ang="0">
                  <a:pos x="0" y="381"/>
                </a:cxn>
                <a:cxn ang="0">
                  <a:pos x="0" y="390"/>
                </a:cxn>
                <a:cxn ang="0">
                  <a:pos x="1" y="399"/>
                </a:cxn>
                <a:cxn ang="0">
                  <a:pos x="3" y="407"/>
                </a:cxn>
                <a:cxn ang="0">
                  <a:pos x="6" y="415"/>
                </a:cxn>
                <a:cxn ang="0">
                  <a:pos x="10" y="421"/>
                </a:cxn>
                <a:cxn ang="0">
                  <a:pos x="14" y="428"/>
                </a:cxn>
                <a:cxn ang="0">
                  <a:pos x="19" y="433"/>
                </a:cxn>
                <a:cxn ang="0">
                  <a:pos x="24" y="439"/>
                </a:cxn>
                <a:cxn ang="0">
                  <a:pos x="30" y="443"/>
                </a:cxn>
                <a:cxn ang="0">
                  <a:pos x="35" y="446"/>
                </a:cxn>
                <a:cxn ang="0">
                  <a:pos x="42" y="450"/>
                </a:cxn>
                <a:cxn ang="0">
                  <a:pos x="48" y="453"/>
                </a:cxn>
                <a:cxn ang="0">
                  <a:pos x="55" y="455"/>
                </a:cxn>
                <a:cxn ang="0">
                  <a:pos x="63" y="456"/>
                </a:cxn>
                <a:cxn ang="0">
                  <a:pos x="69" y="457"/>
                </a:cxn>
                <a:cxn ang="0">
                  <a:pos x="77" y="457"/>
                </a:cxn>
                <a:cxn ang="0">
                  <a:pos x="83" y="457"/>
                </a:cxn>
                <a:cxn ang="0">
                  <a:pos x="91" y="456"/>
                </a:cxn>
                <a:cxn ang="0">
                  <a:pos x="98" y="455"/>
                </a:cxn>
                <a:cxn ang="0">
                  <a:pos x="105" y="453"/>
                </a:cxn>
                <a:cxn ang="0">
                  <a:pos x="112" y="450"/>
                </a:cxn>
                <a:cxn ang="0">
                  <a:pos x="117" y="446"/>
                </a:cxn>
                <a:cxn ang="0">
                  <a:pos x="124" y="443"/>
                </a:cxn>
                <a:cxn ang="0">
                  <a:pos x="130" y="439"/>
                </a:cxn>
                <a:cxn ang="0">
                  <a:pos x="135" y="433"/>
                </a:cxn>
                <a:cxn ang="0">
                  <a:pos x="139" y="428"/>
                </a:cxn>
                <a:cxn ang="0">
                  <a:pos x="144" y="421"/>
                </a:cxn>
                <a:cxn ang="0">
                  <a:pos x="147" y="415"/>
                </a:cxn>
                <a:cxn ang="0">
                  <a:pos x="150" y="407"/>
                </a:cxn>
                <a:cxn ang="0">
                  <a:pos x="152" y="399"/>
                </a:cxn>
                <a:cxn ang="0">
                  <a:pos x="154" y="390"/>
                </a:cxn>
                <a:cxn ang="0">
                  <a:pos x="154" y="381"/>
                </a:cxn>
                <a:cxn ang="0">
                  <a:pos x="36" y="445"/>
                </a:cxn>
              </a:cxnLst>
              <a:rect l="0" t="0" r="r" b="b"/>
              <a:pathLst>
                <a:path w="154" h="457">
                  <a:moveTo>
                    <a:pt x="36" y="445"/>
                  </a:moveTo>
                  <a:lnTo>
                    <a:pt x="154" y="381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381"/>
                  </a:lnTo>
                  <a:lnTo>
                    <a:pt x="36" y="445"/>
                  </a:lnTo>
                  <a:lnTo>
                    <a:pt x="0" y="381"/>
                  </a:lnTo>
                  <a:lnTo>
                    <a:pt x="0" y="390"/>
                  </a:lnTo>
                  <a:lnTo>
                    <a:pt x="1" y="399"/>
                  </a:lnTo>
                  <a:lnTo>
                    <a:pt x="3" y="407"/>
                  </a:lnTo>
                  <a:lnTo>
                    <a:pt x="6" y="415"/>
                  </a:lnTo>
                  <a:lnTo>
                    <a:pt x="10" y="421"/>
                  </a:lnTo>
                  <a:lnTo>
                    <a:pt x="14" y="428"/>
                  </a:lnTo>
                  <a:lnTo>
                    <a:pt x="19" y="433"/>
                  </a:lnTo>
                  <a:lnTo>
                    <a:pt x="24" y="439"/>
                  </a:lnTo>
                  <a:lnTo>
                    <a:pt x="30" y="443"/>
                  </a:lnTo>
                  <a:lnTo>
                    <a:pt x="35" y="446"/>
                  </a:lnTo>
                  <a:lnTo>
                    <a:pt x="42" y="450"/>
                  </a:lnTo>
                  <a:lnTo>
                    <a:pt x="48" y="453"/>
                  </a:lnTo>
                  <a:lnTo>
                    <a:pt x="55" y="455"/>
                  </a:lnTo>
                  <a:lnTo>
                    <a:pt x="63" y="456"/>
                  </a:lnTo>
                  <a:lnTo>
                    <a:pt x="69" y="457"/>
                  </a:lnTo>
                  <a:lnTo>
                    <a:pt x="77" y="457"/>
                  </a:lnTo>
                  <a:lnTo>
                    <a:pt x="83" y="457"/>
                  </a:lnTo>
                  <a:lnTo>
                    <a:pt x="91" y="456"/>
                  </a:lnTo>
                  <a:lnTo>
                    <a:pt x="98" y="455"/>
                  </a:lnTo>
                  <a:lnTo>
                    <a:pt x="105" y="453"/>
                  </a:lnTo>
                  <a:lnTo>
                    <a:pt x="112" y="450"/>
                  </a:lnTo>
                  <a:lnTo>
                    <a:pt x="117" y="446"/>
                  </a:lnTo>
                  <a:lnTo>
                    <a:pt x="124" y="443"/>
                  </a:lnTo>
                  <a:lnTo>
                    <a:pt x="130" y="439"/>
                  </a:lnTo>
                  <a:lnTo>
                    <a:pt x="135" y="433"/>
                  </a:lnTo>
                  <a:lnTo>
                    <a:pt x="139" y="428"/>
                  </a:lnTo>
                  <a:lnTo>
                    <a:pt x="144" y="421"/>
                  </a:lnTo>
                  <a:lnTo>
                    <a:pt x="147" y="415"/>
                  </a:lnTo>
                  <a:lnTo>
                    <a:pt x="150" y="407"/>
                  </a:lnTo>
                  <a:lnTo>
                    <a:pt x="152" y="399"/>
                  </a:lnTo>
                  <a:lnTo>
                    <a:pt x="154" y="390"/>
                  </a:lnTo>
                  <a:lnTo>
                    <a:pt x="154" y="381"/>
                  </a:lnTo>
                  <a:lnTo>
                    <a:pt x="36" y="445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7" name="Freeform 140"/>
            <p:cNvSpPr>
              <a:spLocks/>
            </p:cNvSpPr>
            <p:nvPr/>
          </p:nvSpPr>
          <p:spPr bwMode="auto">
            <a:xfrm>
              <a:off x="2113" y="2236"/>
              <a:ext cx="29" cy="258"/>
            </a:xfrm>
            <a:custGeom>
              <a:avLst/>
              <a:gdLst/>
              <a:ahLst/>
              <a:cxnLst>
                <a:cxn ang="0">
                  <a:pos x="15" y="33"/>
                </a:cxn>
                <a:cxn ang="0">
                  <a:pos x="0" y="79"/>
                </a:cxn>
                <a:cxn ang="0">
                  <a:pos x="40" y="1791"/>
                </a:cxn>
                <a:cxn ang="0">
                  <a:pos x="194" y="1787"/>
                </a:cxn>
                <a:cxn ang="0">
                  <a:pos x="154" y="76"/>
                </a:cxn>
                <a:cxn ang="0">
                  <a:pos x="15" y="33"/>
                </a:cxn>
                <a:cxn ang="0">
                  <a:pos x="154" y="76"/>
                </a:cxn>
                <a:cxn ang="0">
                  <a:pos x="154" y="67"/>
                </a:cxn>
                <a:cxn ang="0">
                  <a:pos x="152" y="59"/>
                </a:cxn>
                <a:cxn ang="0">
                  <a:pos x="150" y="50"/>
                </a:cxn>
                <a:cxn ang="0">
                  <a:pos x="148" y="43"/>
                </a:cxn>
                <a:cxn ang="0">
                  <a:pos x="143" y="35"/>
                </a:cxn>
                <a:cxn ang="0">
                  <a:pos x="140" y="30"/>
                </a:cxn>
                <a:cxn ang="0">
                  <a:pos x="134" y="24"/>
                </a:cxn>
                <a:cxn ang="0">
                  <a:pos x="129" y="19"/>
                </a:cxn>
                <a:cxn ang="0">
                  <a:pos x="123" y="15"/>
                </a:cxn>
                <a:cxn ang="0">
                  <a:pos x="118" y="11"/>
                </a:cxn>
                <a:cxn ang="0">
                  <a:pos x="111" y="8"/>
                </a:cxn>
                <a:cxn ang="0">
                  <a:pos x="105" y="5"/>
                </a:cxn>
                <a:cxn ang="0">
                  <a:pos x="97" y="4"/>
                </a:cxn>
                <a:cxn ang="0">
                  <a:pos x="90" y="1"/>
                </a:cxn>
                <a:cxn ang="0">
                  <a:pos x="83" y="1"/>
                </a:cxn>
                <a:cxn ang="0">
                  <a:pos x="76" y="0"/>
                </a:cxn>
                <a:cxn ang="0">
                  <a:pos x="68" y="1"/>
                </a:cxn>
                <a:cxn ang="0">
                  <a:pos x="62" y="2"/>
                </a:cxn>
                <a:cxn ang="0">
                  <a:pos x="55" y="4"/>
                </a:cxn>
                <a:cxn ang="0">
                  <a:pos x="47" y="6"/>
                </a:cxn>
                <a:cxn ang="0">
                  <a:pos x="41" y="9"/>
                </a:cxn>
                <a:cxn ang="0">
                  <a:pos x="35" y="12"/>
                </a:cxn>
                <a:cxn ang="0">
                  <a:pos x="29" y="17"/>
                </a:cxn>
                <a:cxn ang="0">
                  <a:pos x="23" y="21"/>
                </a:cxn>
                <a:cxn ang="0">
                  <a:pos x="19" y="27"/>
                </a:cxn>
                <a:cxn ang="0">
                  <a:pos x="13" y="32"/>
                </a:cxn>
                <a:cxn ang="0">
                  <a:pos x="10" y="39"/>
                </a:cxn>
                <a:cxn ang="0">
                  <a:pos x="7" y="45"/>
                </a:cxn>
                <a:cxn ang="0">
                  <a:pos x="4" y="53"/>
                </a:cxn>
                <a:cxn ang="0">
                  <a:pos x="2" y="61"/>
                </a:cxn>
                <a:cxn ang="0">
                  <a:pos x="1" y="70"/>
                </a:cxn>
                <a:cxn ang="0">
                  <a:pos x="0" y="79"/>
                </a:cxn>
                <a:cxn ang="0">
                  <a:pos x="15" y="33"/>
                </a:cxn>
              </a:cxnLst>
              <a:rect l="0" t="0" r="r" b="b"/>
              <a:pathLst>
                <a:path w="194" h="1791">
                  <a:moveTo>
                    <a:pt x="15" y="33"/>
                  </a:moveTo>
                  <a:lnTo>
                    <a:pt x="0" y="79"/>
                  </a:lnTo>
                  <a:lnTo>
                    <a:pt x="40" y="1791"/>
                  </a:lnTo>
                  <a:lnTo>
                    <a:pt x="194" y="1787"/>
                  </a:lnTo>
                  <a:lnTo>
                    <a:pt x="154" y="76"/>
                  </a:lnTo>
                  <a:lnTo>
                    <a:pt x="15" y="33"/>
                  </a:lnTo>
                  <a:lnTo>
                    <a:pt x="154" y="76"/>
                  </a:lnTo>
                  <a:lnTo>
                    <a:pt x="154" y="67"/>
                  </a:lnTo>
                  <a:lnTo>
                    <a:pt x="152" y="59"/>
                  </a:lnTo>
                  <a:lnTo>
                    <a:pt x="150" y="50"/>
                  </a:lnTo>
                  <a:lnTo>
                    <a:pt x="148" y="43"/>
                  </a:lnTo>
                  <a:lnTo>
                    <a:pt x="143" y="35"/>
                  </a:lnTo>
                  <a:lnTo>
                    <a:pt x="140" y="30"/>
                  </a:lnTo>
                  <a:lnTo>
                    <a:pt x="134" y="24"/>
                  </a:lnTo>
                  <a:lnTo>
                    <a:pt x="129" y="19"/>
                  </a:lnTo>
                  <a:lnTo>
                    <a:pt x="123" y="15"/>
                  </a:lnTo>
                  <a:lnTo>
                    <a:pt x="118" y="11"/>
                  </a:lnTo>
                  <a:lnTo>
                    <a:pt x="111" y="8"/>
                  </a:lnTo>
                  <a:lnTo>
                    <a:pt x="105" y="5"/>
                  </a:lnTo>
                  <a:lnTo>
                    <a:pt x="97" y="4"/>
                  </a:lnTo>
                  <a:lnTo>
                    <a:pt x="90" y="1"/>
                  </a:lnTo>
                  <a:lnTo>
                    <a:pt x="83" y="1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62" y="2"/>
                  </a:lnTo>
                  <a:lnTo>
                    <a:pt x="55" y="4"/>
                  </a:lnTo>
                  <a:lnTo>
                    <a:pt x="47" y="6"/>
                  </a:lnTo>
                  <a:lnTo>
                    <a:pt x="41" y="9"/>
                  </a:lnTo>
                  <a:lnTo>
                    <a:pt x="35" y="12"/>
                  </a:lnTo>
                  <a:lnTo>
                    <a:pt x="29" y="17"/>
                  </a:lnTo>
                  <a:lnTo>
                    <a:pt x="23" y="21"/>
                  </a:lnTo>
                  <a:lnTo>
                    <a:pt x="19" y="27"/>
                  </a:lnTo>
                  <a:lnTo>
                    <a:pt x="13" y="32"/>
                  </a:lnTo>
                  <a:lnTo>
                    <a:pt x="10" y="39"/>
                  </a:lnTo>
                  <a:lnTo>
                    <a:pt x="7" y="45"/>
                  </a:lnTo>
                  <a:lnTo>
                    <a:pt x="4" y="53"/>
                  </a:lnTo>
                  <a:lnTo>
                    <a:pt x="2" y="61"/>
                  </a:lnTo>
                  <a:lnTo>
                    <a:pt x="1" y="70"/>
                  </a:lnTo>
                  <a:lnTo>
                    <a:pt x="0" y="79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8" name="Freeform 141"/>
            <p:cNvSpPr>
              <a:spLocks noEditPoints="1"/>
            </p:cNvSpPr>
            <p:nvPr/>
          </p:nvSpPr>
          <p:spPr bwMode="auto">
            <a:xfrm>
              <a:off x="454" y="1062"/>
              <a:ext cx="1942" cy="2465"/>
            </a:xfrm>
            <a:custGeom>
              <a:avLst/>
              <a:gdLst/>
              <a:ahLst/>
              <a:cxnLst>
                <a:cxn ang="0">
                  <a:pos x="7835" y="16500"/>
                </a:cxn>
                <a:cxn ang="0">
                  <a:pos x="9265" y="15804"/>
                </a:cxn>
                <a:cxn ang="0">
                  <a:pos x="10684" y="15096"/>
                </a:cxn>
                <a:cxn ang="0">
                  <a:pos x="11858" y="14142"/>
                </a:cxn>
                <a:cxn ang="0">
                  <a:pos x="12556" y="12710"/>
                </a:cxn>
                <a:cxn ang="0">
                  <a:pos x="12658" y="5360"/>
                </a:cxn>
                <a:cxn ang="0">
                  <a:pos x="12708" y="4736"/>
                </a:cxn>
                <a:cxn ang="0">
                  <a:pos x="12821" y="4155"/>
                </a:cxn>
                <a:cxn ang="0">
                  <a:pos x="13005" y="3619"/>
                </a:cxn>
                <a:cxn ang="0">
                  <a:pos x="13263" y="3134"/>
                </a:cxn>
                <a:cxn ang="0">
                  <a:pos x="13601" y="2696"/>
                </a:cxn>
                <a:cxn ang="0">
                  <a:pos x="13263" y="2279"/>
                </a:cxn>
                <a:cxn ang="0">
                  <a:pos x="13005" y="1832"/>
                </a:cxn>
                <a:cxn ang="0">
                  <a:pos x="12821" y="1348"/>
                </a:cxn>
                <a:cxn ang="0">
                  <a:pos x="12708" y="813"/>
                </a:cxn>
                <a:cxn ang="0">
                  <a:pos x="12658" y="215"/>
                </a:cxn>
                <a:cxn ang="0">
                  <a:pos x="938" y="319"/>
                </a:cxn>
                <a:cxn ang="0">
                  <a:pos x="878" y="906"/>
                </a:cxn>
                <a:cxn ang="0">
                  <a:pos x="752" y="1432"/>
                </a:cxn>
                <a:cxn ang="0">
                  <a:pos x="557" y="1909"/>
                </a:cxn>
                <a:cxn ang="0">
                  <a:pos x="286" y="2350"/>
                </a:cxn>
                <a:cxn ang="0">
                  <a:pos x="62" y="2766"/>
                </a:cxn>
                <a:cxn ang="0">
                  <a:pos x="385" y="3211"/>
                </a:cxn>
                <a:cxn ang="0">
                  <a:pos x="630" y="3705"/>
                </a:cxn>
                <a:cxn ang="0">
                  <a:pos x="802" y="4248"/>
                </a:cxn>
                <a:cxn ang="0">
                  <a:pos x="905" y="4837"/>
                </a:cxn>
                <a:cxn ang="0">
                  <a:pos x="945" y="5469"/>
                </a:cxn>
                <a:cxn ang="0">
                  <a:pos x="1117" y="12992"/>
                </a:cxn>
                <a:cxn ang="0">
                  <a:pos x="1910" y="14328"/>
                </a:cxn>
                <a:cxn ang="0">
                  <a:pos x="3142" y="15225"/>
                </a:cxn>
                <a:cxn ang="0">
                  <a:pos x="4578" y="15914"/>
                </a:cxn>
                <a:cxn ang="0">
                  <a:pos x="5989" y="16631"/>
                </a:cxn>
                <a:cxn ang="0">
                  <a:pos x="6958" y="15188"/>
                </a:cxn>
                <a:cxn ang="0">
                  <a:pos x="8059" y="14503"/>
                </a:cxn>
                <a:cxn ang="0">
                  <a:pos x="9278" y="13937"/>
                </a:cxn>
                <a:cxn ang="0">
                  <a:pos x="10423" y="13295"/>
                </a:cxn>
                <a:cxn ang="0">
                  <a:pos x="11297" y="12382"/>
                </a:cxn>
                <a:cxn ang="0">
                  <a:pos x="11707" y="11000"/>
                </a:cxn>
                <a:cxn ang="0">
                  <a:pos x="11723" y="5156"/>
                </a:cxn>
                <a:cxn ang="0">
                  <a:pos x="11759" y="4572"/>
                </a:cxn>
                <a:cxn ang="0">
                  <a:pos x="11843" y="3996"/>
                </a:cxn>
                <a:cxn ang="0">
                  <a:pos x="11986" y="3460"/>
                </a:cxn>
                <a:cxn ang="0">
                  <a:pos x="12201" y="2993"/>
                </a:cxn>
                <a:cxn ang="0">
                  <a:pos x="12242" y="2523"/>
                </a:cxn>
                <a:cxn ang="0">
                  <a:pos x="12064" y="2236"/>
                </a:cxn>
                <a:cxn ang="0">
                  <a:pos x="11933" y="1951"/>
                </a:cxn>
                <a:cxn ang="0">
                  <a:pos x="11834" y="1626"/>
                </a:cxn>
                <a:cxn ang="0">
                  <a:pos x="11756" y="1220"/>
                </a:cxn>
                <a:cxn ang="0">
                  <a:pos x="1926" y="975"/>
                </a:cxn>
                <a:cxn ang="0">
                  <a:pos x="1843" y="1436"/>
                </a:cxn>
                <a:cxn ang="0">
                  <a:pos x="1745" y="1793"/>
                </a:cxn>
                <a:cxn ang="0">
                  <a:pos x="1632" y="2090"/>
                </a:cxn>
                <a:cxn ang="0">
                  <a:pos x="1383" y="2625"/>
                </a:cxn>
                <a:cxn ang="0">
                  <a:pos x="1556" y="3066"/>
                </a:cxn>
                <a:cxn ang="0">
                  <a:pos x="1733" y="3545"/>
                </a:cxn>
                <a:cxn ang="0">
                  <a:pos x="1831" y="4091"/>
                </a:cxn>
                <a:cxn ang="0">
                  <a:pos x="1873" y="4670"/>
                </a:cxn>
                <a:cxn ang="0">
                  <a:pos x="1883" y="10710"/>
                </a:cxn>
                <a:cxn ang="0">
                  <a:pos x="2196" y="12188"/>
                </a:cxn>
                <a:cxn ang="0">
                  <a:pos x="3006" y="13166"/>
                </a:cxn>
                <a:cxn ang="0">
                  <a:pos x="4119" y="13840"/>
                </a:cxn>
                <a:cxn ang="0">
                  <a:pos x="5341" y="14405"/>
                </a:cxn>
                <a:cxn ang="0">
                  <a:pos x="6475" y="15057"/>
                </a:cxn>
              </a:cxnLst>
              <a:rect l="0" t="0" r="r" b="b"/>
              <a:pathLst>
                <a:path w="13601" h="17237">
                  <a:moveTo>
                    <a:pt x="6800" y="17237"/>
                  </a:moveTo>
                  <a:lnTo>
                    <a:pt x="6988" y="17070"/>
                  </a:lnTo>
                  <a:lnTo>
                    <a:pt x="7187" y="16915"/>
                  </a:lnTo>
                  <a:lnTo>
                    <a:pt x="7395" y="16768"/>
                  </a:lnTo>
                  <a:lnTo>
                    <a:pt x="7611" y="16631"/>
                  </a:lnTo>
                  <a:lnTo>
                    <a:pt x="7835" y="16500"/>
                  </a:lnTo>
                  <a:lnTo>
                    <a:pt x="8065" y="16374"/>
                  </a:lnTo>
                  <a:lnTo>
                    <a:pt x="8299" y="16255"/>
                  </a:lnTo>
                  <a:lnTo>
                    <a:pt x="8537" y="16138"/>
                  </a:lnTo>
                  <a:lnTo>
                    <a:pt x="8778" y="16026"/>
                  </a:lnTo>
                  <a:lnTo>
                    <a:pt x="9021" y="15914"/>
                  </a:lnTo>
                  <a:lnTo>
                    <a:pt x="9265" y="15804"/>
                  </a:lnTo>
                  <a:lnTo>
                    <a:pt x="9509" y="15693"/>
                  </a:lnTo>
                  <a:lnTo>
                    <a:pt x="9751" y="15581"/>
                  </a:lnTo>
                  <a:lnTo>
                    <a:pt x="9991" y="15467"/>
                  </a:lnTo>
                  <a:lnTo>
                    <a:pt x="10226" y="15348"/>
                  </a:lnTo>
                  <a:lnTo>
                    <a:pt x="10458" y="15225"/>
                  </a:lnTo>
                  <a:lnTo>
                    <a:pt x="10684" y="15096"/>
                  </a:lnTo>
                  <a:lnTo>
                    <a:pt x="10903" y="14961"/>
                  </a:lnTo>
                  <a:lnTo>
                    <a:pt x="11114" y="14817"/>
                  </a:lnTo>
                  <a:lnTo>
                    <a:pt x="11316" y="14664"/>
                  </a:lnTo>
                  <a:lnTo>
                    <a:pt x="11508" y="14502"/>
                  </a:lnTo>
                  <a:lnTo>
                    <a:pt x="11689" y="14328"/>
                  </a:lnTo>
                  <a:lnTo>
                    <a:pt x="11858" y="14142"/>
                  </a:lnTo>
                  <a:lnTo>
                    <a:pt x="12014" y="13943"/>
                  </a:lnTo>
                  <a:lnTo>
                    <a:pt x="12155" y="13729"/>
                  </a:lnTo>
                  <a:lnTo>
                    <a:pt x="12281" y="13501"/>
                  </a:lnTo>
                  <a:lnTo>
                    <a:pt x="12390" y="13256"/>
                  </a:lnTo>
                  <a:lnTo>
                    <a:pt x="12483" y="12992"/>
                  </a:lnTo>
                  <a:lnTo>
                    <a:pt x="12556" y="12710"/>
                  </a:lnTo>
                  <a:lnTo>
                    <a:pt x="12610" y="12408"/>
                  </a:lnTo>
                  <a:lnTo>
                    <a:pt x="12643" y="12086"/>
                  </a:lnTo>
                  <a:lnTo>
                    <a:pt x="12654" y="11741"/>
                  </a:lnTo>
                  <a:lnTo>
                    <a:pt x="12654" y="5578"/>
                  </a:lnTo>
                  <a:lnTo>
                    <a:pt x="12655" y="5469"/>
                  </a:lnTo>
                  <a:lnTo>
                    <a:pt x="12658" y="5360"/>
                  </a:lnTo>
                  <a:lnTo>
                    <a:pt x="12662" y="5254"/>
                  </a:lnTo>
                  <a:lnTo>
                    <a:pt x="12667" y="5147"/>
                  </a:lnTo>
                  <a:lnTo>
                    <a:pt x="12675" y="5043"/>
                  </a:lnTo>
                  <a:lnTo>
                    <a:pt x="12684" y="4939"/>
                  </a:lnTo>
                  <a:lnTo>
                    <a:pt x="12695" y="4837"/>
                  </a:lnTo>
                  <a:lnTo>
                    <a:pt x="12708" y="4736"/>
                  </a:lnTo>
                  <a:lnTo>
                    <a:pt x="12722" y="4636"/>
                  </a:lnTo>
                  <a:lnTo>
                    <a:pt x="12738" y="4537"/>
                  </a:lnTo>
                  <a:lnTo>
                    <a:pt x="12756" y="4439"/>
                  </a:lnTo>
                  <a:lnTo>
                    <a:pt x="12776" y="4344"/>
                  </a:lnTo>
                  <a:lnTo>
                    <a:pt x="12798" y="4248"/>
                  </a:lnTo>
                  <a:lnTo>
                    <a:pt x="12821" y="4155"/>
                  </a:lnTo>
                  <a:lnTo>
                    <a:pt x="12848" y="4062"/>
                  </a:lnTo>
                  <a:lnTo>
                    <a:pt x="12875" y="3971"/>
                  </a:lnTo>
                  <a:lnTo>
                    <a:pt x="12905" y="3881"/>
                  </a:lnTo>
                  <a:lnTo>
                    <a:pt x="12936" y="3793"/>
                  </a:lnTo>
                  <a:lnTo>
                    <a:pt x="12970" y="3705"/>
                  </a:lnTo>
                  <a:lnTo>
                    <a:pt x="13005" y="3619"/>
                  </a:lnTo>
                  <a:lnTo>
                    <a:pt x="13043" y="3536"/>
                  </a:lnTo>
                  <a:lnTo>
                    <a:pt x="13083" y="3452"/>
                  </a:lnTo>
                  <a:lnTo>
                    <a:pt x="13125" y="3370"/>
                  </a:lnTo>
                  <a:lnTo>
                    <a:pt x="13169" y="3290"/>
                  </a:lnTo>
                  <a:lnTo>
                    <a:pt x="13215" y="3211"/>
                  </a:lnTo>
                  <a:lnTo>
                    <a:pt x="13263" y="3134"/>
                  </a:lnTo>
                  <a:lnTo>
                    <a:pt x="13314" y="3057"/>
                  </a:lnTo>
                  <a:lnTo>
                    <a:pt x="13367" y="2982"/>
                  </a:lnTo>
                  <a:lnTo>
                    <a:pt x="13422" y="2908"/>
                  </a:lnTo>
                  <a:lnTo>
                    <a:pt x="13479" y="2837"/>
                  </a:lnTo>
                  <a:lnTo>
                    <a:pt x="13538" y="2766"/>
                  </a:lnTo>
                  <a:lnTo>
                    <a:pt x="13601" y="2696"/>
                  </a:lnTo>
                  <a:lnTo>
                    <a:pt x="13538" y="2628"/>
                  </a:lnTo>
                  <a:lnTo>
                    <a:pt x="13479" y="2560"/>
                  </a:lnTo>
                  <a:lnTo>
                    <a:pt x="13422" y="2491"/>
                  </a:lnTo>
                  <a:lnTo>
                    <a:pt x="13367" y="2420"/>
                  </a:lnTo>
                  <a:lnTo>
                    <a:pt x="13314" y="2350"/>
                  </a:lnTo>
                  <a:lnTo>
                    <a:pt x="13263" y="2279"/>
                  </a:lnTo>
                  <a:lnTo>
                    <a:pt x="13215" y="2207"/>
                  </a:lnTo>
                  <a:lnTo>
                    <a:pt x="13169" y="2134"/>
                  </a:lnTo>
                  <a:lnTo>
                    <a:pt x="13125" y="2060"/>
                  </a:lnTo>
                  <a:lnTo>
                    <a:pt x="13083" y="1985"/>
                  </a:lnTo>
                  <a:lnTo>
                    <a:pt x="13043" y="1909"/>
                  </a:lnTo>
                  <a:lnTo>
                    <a:pt x="13005" y="1832"/>
                  </a:lnTo>
                  <a:lnTo>
                    <a:pt x="12970" y="1756"/>
                  </a:lnTo>
                  <a:lnTo>
                    <a:pt x="12936" y="1676"/>
                  </a:lnTo>
                  <a:lnTo>
                    <a:pt x="12905" y="1596"/>
                  </a:lnTo>
                  <a:lnTo>
                    <a:pt x="12875" y="1515"/>
                  </a:lnTo>
                  <a:lnTo>
                    <a:pt x="12848" y="1432"/>
                  </a:lnTo>
                  <a:lnTo>
                    <a:pt x="12821" y="1348"/>
                  </a:lnTo>
                  <a:lnTo>
                    <a:pt x="12798" y="1262"/>
                  </a:lnTo>
                  <a:lnTo>
                    <a:pt x="12776" y="1175"/>
                  </a:lnTo>
                  <a:lnTo>
                    <a:pt x="12756" y="1087"/>
                  </a:lnTo>
                  <a:lnTo>
                    <a:pt x="12738" y="997"/>
                  </a:lnTo>
                  <a:lnTo>
                    <a:pt x="12722" y="906"/>
                  </a:lnTo>
                  <a:lnTo>
                    <a:pt x="12708" y="813"/>
                  </a:lnTo>
                  <a:lnTo>
                    <a:pt x="12695" y="717"/>
                  </a:lnTo>
                  <a:lnTo>
                    <a:pt x="12684" y="620"/>
                  </a:lnTo>
                  <a:lnTo>
                    <a:pt x="12675" y="522"/>
                  </a:lnTo>
                  <a:lnTo>
                    <a:pt x="12667" y="421"/>
                  </a:lnTo>
                  <a:lnTo>
                    <a:pt x="12662" y="319"/>
                  </a:lnTo>
                  <a:lnTo>
                    <a:pt x="12658" y="215"/>
                  </a:lnTo>
                  <a:lnTo>
                    <a:pt x="12655" y="108"/>
                  </a:lnTo>
                  <a:lnTo>
                    <a:pt x="12654" y="0"/>
                  </a:lnTo>
                  <a:lnTo>
                    <a:pt x="946" y="0"/>
                  </a:lnTo>
                  <a:lnTo>
                    <a:pt x="945" y="108"/>
                  </a:lnTo>
                  <a:lnTo>
                    <a:pt x="942" y="215"/>
                  </a:lnTo>
                  <a:lnTo>
                    <a:pt x="938" y="319"/>
                  </a:lnTo>
                  <a:lnTo>
                    <a:pt x="933" y="421"/>
                  </a:lnTo>
                  <a:lnTo>
                    <a:pt x="925" y="522"/>
                  </a:lnTo>
                  <a:lnTo>
                    <a:pt x="916" y="620"/>
                  </a:lnTo>
                  <a:lnTo>
                    <a:pt x="905" y="717"/>
                  </a:lnTo>
                  <a:lnTo>
                    <a:pt x="892" y="813"/>
                  </a:lnTo>
                  <a:lnTo>
                    <a:pt x="878" y="906"/>
                  </a:lnTo>
                  <a:lnTo>
                    <a:pt x="861" y="997"/>
                  </a:lnTo>
                  <a:lnTo>
                    <a:pt x="844" y="1087"/>
                  </a:lnTo>
                  <a:lnTo>
                    <a:pt x="824" y="1175"/>
                  </a:lnTo>
                  <a:lnTo>
                    <a:pt x="802" y="1262"/>
                  </a:lnTo>
                  <a:lnTo>
                    <a:pt x="778" y="1348"/>
                  </a:lnTo>
                  <a:lnTo>
                    <a:pt x="752" y="1432"/>
                  </a:lnTo>
                  <a:lnTo>
                    <a:pt x="725" y="1515"/>
                  </a:lnTo>
                  <a:lnTo>
                    <a:pt x="695" y="1596"/>
                  </a:lnTo>
                  <a:lnTo>
                    <a:pt x="663" y="1676"/>
                  </a:lnTo>
                  <a:lnTo>
                    <a:pt x="630" y="1756"/>
                  </a:lnTo>
                  <a:lnTo>
                    <a:pt x="595" y="1832"/>
                  </a:lnTo>
                  <a:lnTo>
                    <a:pt x="557" y="1909"/>
                  </a:lnTo>
                  <a:lnTo>
                    <a:pt x="517" y="1985"/>
                  </a:lnTo>
                  <a:lnTo>
                    <a:pt x="475" y="2060"/>
                  </a:lnTo>
                  <a:lnTo>
                    <a:pt x="431" y="2134"/>
                  </a:lnTo>
                  <a:lnTo>
                    <a:pt x="385" y="2207"/>
                  </a:lnTo>
                  <a:lnTo>
                    <a:pt x="337" y="2279"/>
                  </a:lnTo>
                  <a:lnTo>
                    <a:pt x="286" y="2350"/>
                  </a:lnTo>
                  <a:lnTo>
                    <a:pt x="233" y="2420"/>
                  </a:lnTo>
                  <a:lnTo>
                    <a:pt x="178" y="2491"/>
                  </a:lnTo>
                  <a:lnTo>
                    <a:pt x="121" y="2560"/>
                  </a:lnTo>
                  <a:lnTo>
                    <a:pt x="62" y="2628"/>
                  </a:lnTo>
                  <a:lnTo>
                    <a:pt x="0" y="2696"/>
                  </a:lnTo>
                  <a:lnTo>
                    <a:pt x="62" y="2766"/>
                  </a:lnTo>
                  <a:lnTo>
                    <a:pt x="121" y="2837"/>
                  </a:lnTo>
                  <a:lnTo>
                    <a:pt x="178" y="2908"/>
                  </a:lnTo>
                  <a:lnTo>
                    <a:pt x="233" y="2982"/>
                  </a:lnTo>
                  <a:lnTo>
                    <a:pt x="286" y="3057"/>
                  </a:lnTo>
                  <a:lnTo>
                    <a:pt x="337" y="3134"/>
                  </a:lnTo>
                  <a:lnTo>
                    <a:pt x="385" y="3211"/>
                  </a:lnTo>
                  <a:lnTo>
                    <a:pt x="431" y="3290"/>
                  </a:lnTo>
                  <a:lnTo>
                    <a:pt x="475" y="3370"/>
                  </a:lnTo>
                  <a:lnTo>
                    <a:pt x="517" y="3452"/>
                  </a:lnTo>
                  <a:lnTo>
                    <a:pt x="557" y="3536"/>
                  </a:lnTo>
                  <a:lnTo>
                    <a:pt x="595" y="3619"/>
                  </a:lnTo>
                  <a:lnTo>
                    <a:pt x="630" y="3705"/>
                  </a:lnTo>
                  <a:lnTo>
                    <a:pt x="663" y="3793"/>
                  </a:lnTo>
                  <a:lnTo>
                    <a:pt x="695" y="3881"/>
                  </a:lnTo>
                  <a:lnTo>
                    <a:pt x="725" y="3971"/>
                  </a:lnTo>
                  <a:lnTo>
                    <a:pt x="752" y="4062"/>
                  </a:lnTo>
                  <a:lnTo>
                    <a:pt x="778" y="4155"/>
                  </a:lnTo>
                  <a:lnTo>
                    <a:pt x="802" y="4248"/>
                  </a:lnTo>
                  <a:lnTo>
                    <a:pt x="824" y="4344"/>
                  </a:lnTo>
                  <a:lnTo>
                    <a:pt x="844" y="4439"/>
                  </a:lnTo>
                  <a:lnTo>
                    <a:pt x="861" y="4537"/>
                  </a:lnTo>
                  <a:lnTo>
                    <a:pt x="878" y="4636"/>
                  </a:lnTo>
                  <a:lnTo>
                    <a:pt x="892" y="4736"/>
                  </a:lnTo>
                  <a:lnTo>
                    <a:pt x="905" y="4837"/>
                  </a:lnTo>
                  <a:lnTo>
                    <a:pt x="916" y="4939"/>
                  </a:lnTo>
                  <a:lnTo>
                    <a:pt x="925" y="5043"/>
                  </a:lnTo>
                  <a:lnTo>
                    <a:pt x="933" y="5147"/>
                  </a:lnTo>
                  <a:lnTo>
                    <a:pt x="938" y="5254"/>
                  </a:lnTo>
                  <a:lnTo>
                    <a:pt x="942" y="5360"/>
                  </a:lnTo>
                  <a:lnTo>
                    <a:pt x="945" y="5469"/>
                  </a:lnTo>
                  <a:lnTo>
                    <a:pt x="946" y="5578"/>
                  </a:lnTo>
                  <a:lnTo>
                    <a:pt x="946" y="11741"/>
                  </a:lnTo>
                  <a:lnTo>
                    <a:pt x="957" y="12086"/>
                  </a:lnTo>
                  <a:lnTo>
                    <a:pt x="990" y="12408"/>
                  </a:lnTo>
                  <a:lnTo>
                    <a:pt x="1044" y="12710"/>
                  </a:lnTo>
                  <a:lnTo>
                    <a:pt x="1117" y="12992"/>
                  </a:lnTo>
                  <a:lnTo>
                    <a:pt x="1209" y="13256"/>
                  </a:lnTo>
                  <a:lnTo>
                    <a:pt x="1319" y="13501"/>
                  </a:lnTo>
                  <a:lnTo>
                    <a:pt x="1445" y="13729"/>
                  </a:lnTo>
                  <a:lnTo>
                    <a:pt x="1586" y="13943"/>
                  </a:lnTo>
                  <a:lnTo>
                    <a:pt x="1742" y="14142"/>
                  </a:lnTo>
                  <a:lnTo>
                    <a:pt x="1910" y="14328"/>
                  </a:lnTo>
                  <a:lnTo>
                    <a:pt x="2092" y="14502"/>
                  </a:lnTo>
                  <a:lnTo>
                    <a:pt x="2284" y="14664"/>
                  </a:lnTo>
                  <a:lnTo>
                    <a:pt x="2486" y="14817"/>
                  </a:lnTo>
                  <a:lnTo>
                    <a:pt x="2697" y="14961"/>
                  </a:lnTo>
                  <a:lnTo>
                    <a:pt x="2916" y="15096"/>
                  </a:lnTo>
                  <a:lnTo>
                    <a:pt x="3142" y="15225"/>
                  </a:lnTo>
                  <a:lnTo>
                    <a:pt x="3373" y="15348"/>
                  </a:lnTo>
                  <a:lnTo>
                    <a:pt x="3609" y="15467"/>
                  </a:lnTo>
                  <a:lnTo>
                    <a:pt x="3849" y="15581"/>
                  </a:lnTo>
                  <a:lnTo>
                    <a:pt x="4091" y="15693"/>
                  </a:lnTo>
                  <a:lnTo>
                    <a:pt x="4335" y="15804"/>
                  </a:lnTo>
                  <a:lnTo>
                    <a:pt x="4578" y="15914"/>
                  </a:lnTo>
                  <a:lnTo>
                    <a:pt x="4821" y="16026"/>
                  </a:lnTo>
                  <a:lnTo>
                    <a:pt x="5063" y="16138"/>
                  </a:lnTo>
                  <a:lnTo>
                    <a:pt x="5301" y="16255"/>
                  </a:lnTo>
                  <a:lnTo>
                    <a:pt x="5535" y="16374"/>
                  </a:lnTo>
                  <a:lnTo>
                    <a:pt x="5765" y="16500"/>
                  </a:lnTo>
                  <a:lnTo>
                    <a:pt x="5989" y="16631"/>
                  </a:lnTo>
                  <a:lnTo>
                    <a:pt x="6205" y="16768"/>
                  </a:lnTo>
                  <a:lnTo>
                    <a:pt x="6413" y="16915"/>
                  </a:lnTo>
                  <a:lnTo>
                    <a:pt x="6612" y="17070"/>
                  </a:lnTo>
                  <a:lnTo>
                    <a:pt x="6800" y="17237"/>
                  </a:lnTo>
                  <a:close/>
                  <a:moveTo>
                    <a:pt x="6800" y="15327"/>
                  </a:moveTo>
                  <a:lnTo>
                    <a:pt x="6958" y="15188"/>
                  </a:lnTo>
                  <a:lnTo>
                    <a:pt x="7125" y="15057"/>
                  </a:lnTo>
                  <a:lnTo>
                    <a:pt x="7300" y="14934"/>
                  </a:lnTo>
                  <a:lnTo>
                    <a:pt x="7482" y="14817"/>
                  </a:lnTo>
                  <a:lnTo>
                    <a:pt x="7669" y="14708"/>
                  </a:lnTo>
                  <a:lnTo>
                    <a:pt x="7862" y="14603"/>
                  </a:lnTo>
                  <a:lnTo>
                    <a:pt x="8059" y="14503"/>
                  </a:lnTo>
                  <a:lnTo>
                    <a:pt x="8259" y="14405"/>
                  </a:lnTo>
                  <a:lnTo>
                    <a:pt x="8461" y="14311"/>
                  </a:lnTo>
                  <a:lnTo>
                    <a:pt x="8666" y="14217"/>
                  </a:lnTo>
                  <a:lnTo>
                    <a:pt x="8871" y="14125"/>
                  </a:lnTo>
                  <a:lnTo>
                    <a:pt x="9075" y="14031"/>
                  </a:lnTo>
                  <a:lnTo>
                    <a:pt x="9278" y="13937"/>
                  </a:lnTo>
                  <a:lnTo>
                    <a:pt x="9480" y="13840"/>
                  </a:lnTo>
                  <a:lnTo>
                    <a:pt x="9679" y="13741"/>
                  </a:lnTo>
                  <a:lnTo>
                    <a:pt x="9872" y="13638"/>
                  </a:lnTo>
                  <a:lnTo>
                    <a:pt x="10062" y="13529"/>
                  </a:lnTo>
                  <a:lnTo>
                    <a:pt x="10246" y="13416"/>
                  </a:lnTo>
                  <a:lnTo>
                    <a:pt x="10423" y="13295"/>
                  </a:lnTo>
                  <a:lnTo>
                    <a:pt x="10592" y="13166"/>
                  </a:lnTo>
                  <a:lnTo>
                    <a:pt x="10754" y="13030"/>
                  </a:lnTo>
                  <a:lnTo>
                    <a:pt x="10906" y="12884"/>
                  </a:lnTo>
                  <a:lnTo>
                    <a:pt x="11048" y="12728"/>
                  </a:lnTo>
                  <a:lnTo>
                    <a:pt x="11179" y="12561"/>
                  </a:lnTo>
                  <a:lnTo>
                    <a:pt x="11297" y="12382"/>
                  </a:lnTo>
                  <a:lnTo>
                    <a:pt x="11404" y="12188"/>
                  </a:lnTo>
                  <a:lnTo>
                    <a:pt x="11495" y="11983"/>
                  </a:lnTo>
                  <a:lnTo>
                    <a:pt x="11573" y="11761"/>
                  </a:lnTo>
                  <a:lnTo>
                    <a:pt x="11635" y="11525"/>
                  </a:lnTo>
                  <a:lnTo>
                    <a:pt x="11680" y="11271"/>
                  </a:lnTo>
                  <a:lnTo>
                    <a:pt x="11707" y="11000"/>
                  </a:lnTo>
                  <a:lnTo>
                    <a:pt x="11717" y="10710"/>
                  </a:lnTo>
                  <a:lnTo>
                    <a:pt x="11717" y="5534"/>
                  </a:lnTo>
                  <a:lnTo>
                    <a:pt x="11717" y="5442"/>
                  </a:lnTo>
                  <a:lnTo>
                    <a:pt x="11718" y="5347"/>
                  </a:lnTo>
                  <a:lnTo>
                    <a:pt x="11720" y="5253"/>
                  </a:lnTo>
                  <a:lnTo>
                    <a:pt x="11723" y="5156"/>
                  </a:lnTo>
                  <a:lnTo>
                    <a:pt x="11726" y="5059"/>
                  </a:lnTo>
                  <a:lnTo>
                    <a:pt x="11731" y="4962"/>
                  </a:lnTo>
                  <a:lnTo>
                    <a:pt x="11736" y="4866"/>
                  </a:lnTo>
                  <a:lnTo>
                    <a:pt x="11743" y="4768"/>
                  </a:lnTo>
                  <a:lnTo>
                    <a:pt x="11750" y="4670"/>
                  </a:lnTo>
                  <a:lnTo>
                    <a:pt x="11759" y="4572"/>
                  </a:lnTo>
                  <a:lnTo>
                    <a:pt x="11770" y="4474"/>
                  </a:lnTo>
                  <a:lnTo>
                    <a:pt x="11781" y="4378"/>
                  </a:lnTo>
                  <a:lnTo>
                    <a:pt x="11794" y="4281"/>
                  </a:lnTo>
                  <a:lnTo>
                    <a:pt x="11809" y="4185"/>
                  </a:lnTo>
                  <a:lnTo>
                    <a:pt x="11825" y="4091"/>
                  </a:lnTo>
                  <a:lnTo>
                    <a:pt x="11843" y="3996"/>
                  </a:lnTo>
                  <a:lnTo>
                    <a:pt x="11861" y="3903"/>
                  </a:lnTo>
                  <a:lnTo>
                    <a:pt x="11883" y="3812"/>
                  </a:lnTo>
                  <a:lnTo>
                    <a:pt x="11905" y="3722"/>
                  </a:lnTo>
                  <a:lnTo>
                    <a:pt x="11931" y="3633"/>
                  </a:lnTo>
                  <a:lnTo>
                    <a:pt x="11957" y="3545"/>
                  </a:lnTo>
                  <a:lnTo>
                    <a:pt x="11986" y="3460"/>
                  </a:lnTo>
                  <a:lnTo>
                    <a:pt x="12015" y="3377"/>
                  </a:lnTo>
                  <a:lnTo>
                    <a:pt x="12048" y="3295"/>
                  </a:lnTo>
                  <a:lnTo>
                    <a:pt x="12084" y="3216"/>
                  </a:lnTo>
                  <a:lnTo>
                    <a:pt x="12120" y="3139"/>
                  </a:lnTo>
                  <a:lnTo>
                    <a:pt x="12159" y="3066"/>
                  </a:lnTo>
                  <a:lnTo>
                    <a:pt x="12201" y="2993"/>
                  </a:lnTo>
                  <a:lnTo>
                    <a:pt x="12245" y="2925"/>
                  </a:lnTo>
                  <a:lnTo>
                    <a:pt x="12291" y="2859"/>
                  </a:lnTo>
                  <a:lnTo>
                    <a:pt x="12341" y="2796"/>
                  </a:lnTo>
                  <a:lnTo>
                    <a:pt x="12393" y="2737"/>
                  </a:lnTo>
                  <a:lnTo>
                    <a:pt x="12313" y="2627"/>
                  </a:lnTo>
                  <a:lnTo>
                    <a:pt x="12242" y="2523"/>
                  </a:lnTo>
                  <a:lnTo>
                    <a:pt x="12209" y="2473"/>
                  </a:lnTo>
                  <a:lnTo>
                    <a:pt x="12177" y="2425"/>
                  </a:lnTo>
                  <a:lnTo>
                    <a:pt x="12146" y="2377"/>
                  </a:lnTo>
                  <a:lnTo>
                    <a:pt x="12118" y="2329"/>
                  </a:lnTo>
                  <a:lnTo>
                    <a:pt x="12090" y="2282"/>
                  </a:lnTo>
                  <a:lnTo>
                    <a:pt x="12064" y="2236"/>
                  </a:lnTo>
                  <a:lnTo>
                    <a:pt x="12040" y="2189"/>
                  </a:lnTo>
                  <a:lnTo>
                    <a:pt x="12015" y="2142"/>
                  </a:lnTo>
                  <a:lnTo>
                    <a:pt x="11993" y="2095"/>
                  </a:lnTo>
                  <a:lnTo>
                    <a:pt x="11972" y="2048"/>
                  </a:lnTo>
                  <a:lnTo>
                    <a:pt x="11952" y="2000"/>
                  </a:lnTo>
                  <a:lnTo>
                    <a:pt x="11933" y="1951"/>
                  </a:lnTo>
                  <a:lnTo>
                    <a:pt x="11914" y="1901"/>
                  </a:lnTo>
                  <a:lnTo>
                    <a:pt x="11897" y="1849"/>
                  </a:lnTo>
                  <a:lnTo>
                    <a:pt x="11880" y="1796"/>
                  </a:lnTo>
                  <a:lnTo>
                    <a:pt x="11864" y="1741"/>
                  </a:lnTo>
                  <a:lnTo>
                    <a:pt x="11849" y="1685"/>
                  </a:lnTo>
                  <a:lnTo>
                    <a:pt x="11834" y="1626"/>
                  </a:lnTo>
                  <a:lnTo>
                    <a:pt x="11820" y="1565"/>
                  </a:lnTo>
                  <a:lnTo>
                    <a:pt x="11806" y="1502"/>
                  </a:lnTo>
                  <a:lnTo>
                    <a:pt x="11793" y="1436"/>
                  </a:lnTo>
                  <a:lnTo>
                    <a:pt x="11780" y="1368"/>
                  </a:lnTo>
                  <a:lnTo>
                    <a:pt x="11768" y="1295"/>
                  </a:lnTo>
                  <a:lnTo>
                    <a:pt x="11756" y="1220"/>
                  </a:lnTo>
                  <a:lnTo>
                    <a:pt x="11744" y="1141"/>
                  </a:lnTo>
                  <a:lnTo>
                    <a:pt x="11732" y="1059"/>
                  </a:lnTo>
                  <a:lnTo>
                    <a:pt x="11721" y="973"/>
                  </a:lnTo>
                  <a:lnTo>
                    <a:pt x="11709" y="883"/>
                  </a:lnTo>
                  <a:lnTo>
                    <a:pt x="1939" y="885"/>
                  </a:lnTo>
                  <a:lnTo>
                    <a:pt x="1926" y="975"/>
                  </a:lnTo>
                  <a:lnTo>
                    <a:pt x="1913" y="1061"/>
                  </a:lnTo>
                  <a:lnTo>
                    <a:pt x="1900" y="1143"/>
                  </a:lnTo>
                  <a:lnTo>
                    <a:pt x="1886" y="1221"/>
                  </a:lnTo>
                  <a:lnTo>
                    <a:pt x="1872" y="1296"/>
                  </a:lnTo>
                  <a:lnTo>
                    <a:pt x="1857" y="1368"/>
                  </a:lnTo>
                  <a:lnTo>
                    <a:pt x="1843" y="1436"/>
                  </a:lnTo>
                  <a:lnTo>
                    <a:pt x="1828" y="1502"/>
                  </a:lnTo>
                  <a:lnTo>
                    <a:pt x="1812" y="1564"/>
                  </a:lnTo>
                  <a:lnTo>
                    <a:pt x="1796" y="1625"/>
                  </a:lnTo>
                  <a:lnTo>
                    <a:pt x="1779" y="1683"/>
                  </a:lnTo>
                  <a:lnTo>
                    <a:pt x="1763" y="1739"/>
                  </a:lnTo>
                  <a:lnTo>
                    <a:pt x="1745" y="1793"/>
                  </a:lnTo>
                  <a:lnTo>
                    <a:pt x="1728" y="1846"/>
                  </a:lnTo>
                  <a:lnTo>
                    <a:pt x="1709" y="1896"/>
                  </a:lnTo>
                  <a:lnTo>
                    <a:pt x="1691" y="1946"/>
                  </a:lnTo>
                  <a:lnTo>
                    <a:pt x="1672" y="1995"/>
                  </a:lnTo>
                  <a:lnTo>
                    <a:pt x="1653" y="2042"/>
                  </a:lnTo>
                  <a:lnTo>
                    <a:pt x="1632" y="2090"/>
                  </a:lnTo>
                  <a:lnTo>
                    <a:pt x="1612" y="2137"/>
                  </a:lnTo>
                  <a:lnTo>
                    <a:pt x="1570" y="2229"/>
                  </a:lnTo>
                  <a:lnTo>
                    <a:pt x="1526" y="2324"/>
                  </a:lnTo>
                  <a:lnTo>
                    <a:pt x="1480" y="2419"/>
                  </a:lnTo>
                  <a:lnTo>
                    <a:pt x="1433" y="2519"/>
                  </a:lnTo>
                  <a:lnTo>
                    <a:pt x="1383" y="2625"/>
                  </a:lnTo>
                  <a:lnTo>
                    <a:pt x="1332" y="2737"/>
                  </a:lnTo>
                  <a:lnTo>
                    <a:pt x="1382" y="2796"/>
                  </a:lnTo>
                  <a:lnTo>
                    <a:pt x="1431" y="2859"/>
                  </a:lnTo>
                  <a:lnTo>
                    <a:pt x="1476" y="2925"/>
                  </a:lnTo>
                  <a:lnTo>
                    <a:pt x="1518" y="2993"/>
                  </a:lnTo>
                  <a:lnTo>
                    <a:pt x="1556" y="3066"/>
                  </a:lnTo>
                  <a:lnTo>
                    <a:pt x="1592" y="3139"/>
                  </a:lnTo>
                  <a:lnTo>
                    <a:pt x="1625" y="3216"/>
                  </a:lnTo>
                  <a:lnTo>
                    <a:pt x="1656" y="3295"/>
                  </a:lnTo>
                  <a:lnTo>
                    <a:pt x="1685" y="3377"/>
                  </a:lnTo>
                  <a:lnTo>
                    <a:pt x="1710" y="3460"/>
                  </a:lnTo>
                  <a:lnTo>
                    <a:pt x="1733" y="3545"/>
                  </a:lnTo>
                  <a:lnTo>
                    <a:pt x="1754" y="3633"/>
                  </a:lnTo>
                  <a:lnTo>
                    <a:pt x="1774" y="3722"/>
                  </a:lnTo>
                  <a:lnTo>
                    <a:pt x="1790" y="3812"/>
                  </a:lnTo>
                  <a:lnTo>
                    <a:pt x="1806" y="3903"/>
                  </a:lnTo>
                  <a:lnTo>
                    <a:pt x="1819" y="3996"/>
                  </a:lnTo>
                  <a:lnTo>
                    <a:pt x="1831" y="4091"/>
                  </a:lnTo>
                  <a:lnTo>
                    <a:pt x="1841" y="4185"/>
                  </a:lnTo>
                  <a:lnTo>
                    <a:pt x="1850" y="4281"/>
                  </a:lnTo>
                  <a:lnTo>
                    <a:pt x="1857" y="4378"/>
                  </a:lnTo>
                  <a:lnTo>
                    <a:pt x="1864" y="4474"/>
                  </a:lnTo>
                  <a:lnTo>
                    <a:pt x="1869" y="4572"/>
                  </a:lnTo>
                  <a:lnTo>
                    <a:pt x="1873" y="4670"/>
                  </a:lnTo>
                  <a:lnTo>
                    <a:pt x="1876" y="4768"/>
                  </a:lnTo>
                  <a:lnTo>
                    <a:pt x="1880" y="4962"/>
                  </a:lnTo>
                  <a:lnTo>
                    <a:pt x="1883" y="5156"/>
                  </a:lnTo>
                  <a:lnTo>
                    <a:pt x="1883" y="5347"/>
                  </a:lnTo>
                  <a:lnTo>
                    <a:pt x="1883" y="5534"/>
                  </a:lnTo>
                  <a:lnTo>
                    <a:pt x="1883" y="10710"/>
                  </a:lnTo>
                  <a:lnTo>
                    <a:pt x="1893" y="11000"/>
                  </a:lnTo>
                  <a:lnTo>
                    <a:pt x="1920" y="11271"/>
                  </a:lnTo>
                  <a:lnTo>
                    <a:pt x="1965" y="11525"/>
                  </a:lnTo>
                  <a:lnTo>
                    <a:pt x="2027" y="11761"/>
                  </a:lnTo>
                  <a:lnTo>
                    <a:pt x="2105" y="11983"/>
                  </a:lnTo>
                  <a:lnTo>
                    <a:pt x="2196" y="12188"/>
                  </a:lnTo>
                  <a:lnTo>
                    <a:pt x="2303" y="12382"/>
                  </a:lnTo>
                  <a:lnTo>
                    <a:pt x="2421" y="12561"/>
                  </a:lnTo>
                  <a:lnTo>
                    <a:pt x="2551" y="12728"/>
                  </a:lnTo>
                  <a:lnTo>
                    <a:pt x="2693" y="12884"/>
                  </a:lnTo>
                  <a:lnTo>
                    <a:pt x="2846" y="13030"/>
                  </a:lnTo>
                  <a:lnTo>
                    <a:pt x="3006" y="13166"/>
                  </a:lnTo>
                  <a:lnTo>
                    <a:pt x="3177" y="13295"/>
                  </a:lnTo>
                  <a:lnTo>
                    <a:pt x="3354" y="13416"/>
                  </a:lnTo>
                  <a:lnTo>
                    <a:pt x="3538" y="13529"/>
                  </a:lnTo>
                  <a:lnTo>
                    <a:pt x="3727" y="13638"/>
                  </a:lnTo>
                  <a:lnTo>
                    <a:pt x="3921" y="13741"/>
                  </a:lnTo>
                  <a:lnTo>
                    <a:pt x="4119" y="13840"/>
                  </a:lnTo>
                  <a:lnTo>
                    <a:pt x="4320" y="13937"/>
                  </a:lnTo>
                  <a:lnTo>
                    <a:pt x="4524" y="14031"/>
                  </a:lnTo>
                  <a:lnTo>
                    <a:pt x="4728" y="14125"/>
                  </a:lnTo>
                  <a:lnTo>
                    <a:pt x="4934" y="14217"/>
                  </a:lnTo>
                  <a:lnTo>
                    <a:pt x="5137" y="14311"/>
                  </a:lnTo>
                  <a:lnTo>
                    <a:pt x="5341" y="14405"/>
                  </a:lnTo>
                  <a:lnTo>
                    <a:pt x="5541" y="14503"/>
                  </a:lnTo>
                  <a:lnTo>
                    <a:pt x="5738" y="14603"/>
                  </a:lnTo>
                  <a:lnTo>
                    <a:pt x="5930" y="14708"/>
                  </a:lnTo>
                  <a:lnTo>
                    <a:pt x="6118" y="14817"/>
                  </a:lnTo>
                  <a:lnTo>
                    <a:pt x="6300" y="14934"/>
                  </a:lnTo>
                  <a:lnTo>
                    <a:pt x="6475" y="15057"/>
                  </a:lnTo>
                  <a:lnTo>
                    <a:pt x="6642" y="15188"/>
                  </a:lnTo>
                  <a:lnTo>
                    <a:pt x="6800" y="15327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9" name="Freeform 142"/>
            <p:cNvSpPr>
              <a:spLocks/>
            </p:cNvSpPr>
            <p:nvPr/>
          </p:nvSpPr>
          <p:spPr bwMode="auto">
            <a:xfrm>
              <a:off x="1417" y="2739"/>
              <a:ext cx="858" cy="791"/>
            </a:xfrm>
            <a:custGeom>
              <a:avLst/>
              <a:gdLst/>
              <a:ahLst/>
              <a:cxnLst>
                <a:cxn ang="0">
                  <a:pos x="5824" y="257"/>
                </a:cxn>
                <a:cxn ang="0">
                  <a:pos x="5796" y="579"/>
                </a:cxn>
                <a:cxn ang="0">
                  <a:pos x="5749" y="880"/>
                </a:cxn>
                <a:cxn ang="0">
                  <a:pos x="5682" y="1162"/>
                </a:cxn>
                <a:cxn ang="0">
                  <a:pos x="5596" y="1423"/>
                </a:cxn>
                <a:cxn ang="0">
                  <a:pos x="5494" y="1667"/>
                </a:cxn>
                <a:cxn ang="0">
                  <a:pos x="5374" y="1895"/>
                </a:cxn>
                <a:cxn ang="0">
                  <a:pos x="5240" y="2107"/>
                </a:cxn>
                <a:cxn ang="0">
                  <a:pos x="5091" y="2305"/>
                </a:cxn>
                <a:cxn ang="0">
                  <a:pos x="4930" y="2489"/>
                </a:cxn>
                <a:cxn ang="0">
                  <a:pos x="4755" y="2663"/>
                </a:cxn>
                <a:cxn ang="0">
                  <a:pos x="4569" y="2825"/>
                </a:cxn>
                <a:cxn ang="0">
                  <a:pos x="4372" y="2977"/>
                </a:cxn>
                <a:cxn ang="0">
                  <a:pos x="4167" y="3120"/>
                </a:cxn>
                <a:cxn ang="0">
                  <a:pos x="3952" y="3256"/>
                </a:cxn>
                <a:cxn ang="0">
                  <a:pos x="3560" y="3478"/>
                </a:cxn>
                <a:cxn ang="0">
                  <a:pos x="3091" y="3714"/>
                </a:cxn>
                <a:cxn ang="0">
                  <a:pos x="2486" y="3993"/>
                </a:cxn>
                <a:cxn ang="0">
                  <a:pos x="1878" y="4271"/>
                </a:cxn>
                <a:cxn ang="0">
                  <a:pos x="1399" y="4505"/>
                </a:cxn>
                <a:cxn ang="0">
                  <a:pos x="993" y="4724"/>
                </a:cxn>
                <a:cxn ang="0">
                  <a:pos x="769" y="4858"/>
                </a:cxn>
                <a:cxn ang="0">
                  <a:pos x="551" y="4999"/>
                </a:cxn>
                <a:cxn ang="0">
                  <a:pos x="342" y="5151"/>
                </a:cxn>
                <a:cxn ang="0">
                  <a:pos x="143" y="5312"/>
                </a:cxn>
                <a:cxn ang="0">
                  <a:pos x="106" y="5552"/>
                </a:cxn>
                <a:cxn ang="0">
                  <a:pos x="291" y="5388"/>
                </a:cxn>
                <a:cxn ang="0">
                  <a:pos x="486" y="5236"/>
                </a:cxn>
                <a:cxn ang="0">
                  <a:pos x="691" y="5092"/>
                </a:cxn>
                <a:cxn ang="0">
                  <a:pos x="904" y="4954"/>
                </a:cxn>
                <a:cxn ang="0">
                  <a:pos x="1125" y="4826"/>
                </a:cxn>
                <a:cxn ang="0">
                  <a:pos x="1586" y="4583"/>
                </a:cxn>
                <a:cxn ang="0">
                  <a:pos x="2064" y="4354"/>
                </a:cxn>
                <a:cxn ang="0">
                  <a:pos x="2794" y="4022"/>
                </a:cxn>
                <a:cxn ang="0">
                  <a:pos x="3278" y="3794"/>
                </a:cxn>
                <a:cxn ang="0">
                  <a:pos x="3749" y="3551"/>
                </a:cxn>
                <a:cxn ang="0">
                  <a:pos x="4087" y="3354"/>
                </a:cxn>
                <a:cxn ang="0">
                  <a:pos x="4305" y="3212"/>
                </a:cxn>
                <a:cxn ang="0">
                  <a:pos x="4515" y="3063"/>
                </a:cxn>
                <a:cxn ang="0">
                  <a:pos x="4716" y="2903"/>
                </a:cxn>
                <a:cxn ang="0">
                  <a:pos x="4907" y="2731"/>
                </a:cxn>
                <a:cxn ang="0">
                  <a:pos x="5085" y="2548"/>
                </a:cxn>
                <a:cxn ang="0">
                  <a:pos x="5251" y="2351"/>
                </a:cxn>
                <a:cxn ang="0">
                  <a:pos x="5404" y="2140"/>
                </a:cxn>
                <a:cxn ang="0">
                  <a:pos x="5541" y="1913"/>
                </a:cxn>
                <a:cxn ang="0">
                  <a:pos x="5661" y="1671"/>
                </a:cxn>
                <a:cxn ang="0">
                  <a:pos x="5764" y="1410"/>
                </a:cxn>
                <a:cxn ang="0">
                  <a:pos x="5849" y="1132"/>
                </a:cxn>
                <a:cxn ang="0">
                  <a:pos x="5915" y="834"/>
                </a:cxn>
                <a:cxn ang="0">
                  <a:pos x="5959" y="517"/>
                </a:cxn>
                <a:cxn ang="0">
                  <a:pos x="5982" y="178"/>
                </a:cxn>
              </a:cxnLst>
              <a:rect l="0" t="0" r="r" b="b"/>
              <a:pathLst>
                <a:path w="5984" h="5552">
                  <a:moveTo>
                    <a:pt x="5830" y="0"/>
                  </a:moveTo>
                  <a:lnTo>
                    <a:pt x="5830" y="87"/>
                  </a:lnTo>
                  <a:lnTo>
                    <a:pt x="5828" y="173"/>
                  </a:lnTo>
                  <a:lnTo>
                    <a:pt x="5824" y="257"/>
                  </a:lnTo>
                  <a:lnTo>
                    <a:pt x="5819" y="340"/>
                  </a:lnTo>
                  <a:lnTo>
                    <a:pt x="5813" y="421"/>
                  </a:lnTo>
                  <a:lnTo>
                    <a:pt x="5806" y="501"/>
                  </a:lnTo>
                  <a:lnTo>
                    <a:pt x="5796" y="579"/>
                  </a:lnTo>
                  <a:lnTo>
                    <a:pt x="5786" y="656"/>
                  </a:lnTo>
                  <a:lnTo>
                    <a:pt x="5775" y="732"/>
                  </a:lnTo>
                  <a:lnTo>
                    <a:pt x="5762" y="807"/>
                  </a:lnTo>
                  <a:lnTo>
                    <a:pt x="5749" y="880"/>
                  </a:lnTo>
                  <a:lnTo>
                    <a:pt x="5733" y="953"/>
                  </a:lnTo>
                  <a:lnTo>
                    <a:pt x="5718" y="1023"/>
                  </a:lnTo>
                  <a:lnTo>
                    <a:pt x="5701" y="1092"/>
                  </a:lnTo>
                  <a:lnTo>
                    <a:pt x="5682" y="1162"/>
                  </a:lnTo>
                  <a:lnTo>
                    <a:pt x="5662" y="1229"/>
                  </a:lnTo>
                  <a:lnTo>
                    <a:pt x="5641" y="1295"/>
                  </a:lnTo>
                  <a:lnTo>
                    <a:pt x="5619" y="1360"/>
                  </a:lnTo>
                  <a:lnTo>
                    <a:pt x="5596" y="1423"/>
                  </a:lnTo>
                  <a:lnTo>
                    <a:pt x="5572" y="1486"/>
                  </a:lnTo>
                  <a:lnTo>
                    <a:pt x="5547" y="1547"/>
                  </a:lnTo>
                  <a:lnTo>
                    <a:pt x="5521" y="1608"/>
                  </a:lnTo>
                  <a:lnTo>
                    <a:pt x="5494" y="1667"/>
                  </a:lnTo>
                  <a:lnTo>
                    <a:pt x="5465" y="1726"/>
                  </a:lnTo>
                  <a:lnTo>
                    <a:pt x="5436" y="1783"/>
                  </a:lnTo>
                  <a:lnTo>
                    <a:pt x="5406" y="1839"/>
                  </a:lnTo>
                  <a:lnTo>
                    <a:pt x="5374" y="1895"/>
                  </a:lnTo>
                  <a:lnTo>
                    <a:pt x="5342" y="1949"/>
                  </a:lnTo>
                  <a:lnTo>
                    <a:pt x="5309" y="2002"/>
                  </a:lnTo>
                  <a:lnTo>
                    <a:pt x="5275" y="2055"/>
                  </a:lnTo>
                  <a:lnTo>
                    <a:pt x="5240" y="2107"/>
                  </a:lnTo>
                  <a:lnTo>
                    <a:pt x="5205" y="2157"/>
                  </a:lnTo>
                  <a:lnTo>
                    <a:pt x="5167" y="2207"/>
                  </a:lnTo>
                  <a:lnTo>
                    <a:pt x="5130" y="2256"/>
                  </a:lnTo>
                  <a:lnTo>
                    <a:pt x="5091" y="2305"/>
                  </a:lnTo>
                  <a:lnTo>
                    <a:pt x="5052" y="2352"/>
                  </a:lnTo>
                  <a:lnTo>
                    <a:pt x="5012" y="2398"/>
                  </a:lnTo>
                  <a:lnTo>
                    <a:pt x="4971" y="2444"/>
                  </a:lnTo>
                  <a:lnTo>
                    <a:pt x="4930" y="2489"/>
                  </a:lnTo>
                  <a:lnTo>
                    <a:pt x="4887" y="2533"/>
                  </a:lnTo>
                  <a:lnTo>
                    <a:pt x="4844" y="2577"/>
                  </a:lnTo>
                  <a:lnTo>
                    <a:pt x="4800" y="2620"/>
                  </a:lnTo>
                  <a:lnTo>
                    <a:pt x="4755" y="2663"/>
                  </a:lnTo>
                  <a:lnTo>
                    <a:pt x="4710" y="2704"/>
                  </a:lnTo>
                  <a:lnTo>
                    <a:pt x="4664" y="2745"/>
                  </a:lnTo>
                  <a:lnTo>
                    <a:pt x="4616" y="2785"/>
                  </a:lnTo>
                  <a:lnTo>
                    <a:pt x="4569" y="2825"/>
                  </a:lnTo>
                  <a:lnTo>
                    <a:pt x="4521" y="2863"/>
                  </a:lnTo>
                  <a:lnTo>
                    <a:pt x="4472" y="2901"/>
                  </a:lnTo>
                  <a:lnTo>
                    <a:pt x="4423" y="2940"/>
                  </a:lnTo>
                  <a:lnTo>
                    <a:pt x="4372" y="2977"/>
                  </a:lnTo>
                  <a:lnTo>
                    <a:pt x="4323" y="3014"/>
                  </a:lnTo>
                  <a:lnTo>
                    <a:pt x="4271" y="3050"/>
                  </a:lnTo>
                  <a:lnTo>
                    <a:pt x="4219" y="3085"/>
                  </a:lnTo>
                  <a:lnTo>
                    <a:pt x="4167" y="3120"/>
                  </a:lnTo>
                  <a:lnTo>
                    <a:pt x="4114" y="3155"/>
                  </a:lnTo>
                  <a:lnTo>
                    <a:pt x="4061" y="3189"/>
                  </a:lnTo>
                  <a:lnTo>
                    <a:pt x="4007" y="3223"/>
                  </a:lnTo>
                  <a:lnTo>
                    <a:pt x="3952" y="3256"/>
                  </a:lnTo>
                  <a:lnTo>
                    <a:pt x="3898" y="3289"/>
                  </a:lnTo>
                  <a:lnTo>
                    <a:pt x="3787" y="3353"/>
                  </a:lnTo>
                  <a:lnTo>
                    <a:pt x="3674" y="3417"/>
                  </a:lnTo>
                  <a:lnTo>
                    <a:pt x="3560" y="3478"/>
                  </a:lnTo>
                  <a:lnTo>
                    <a:pt x="3444" y="3539"/>
                  </a:lnTo>
                  <a:lnTo>
                    <a:pt x="3328" y="3598"/>
                  </a:lnTo>
                  <a:lnTo>
                    <a:pt x="3210" y="3656"/>
                  </a:lnTo>
                  <a:lnTo>
                    <a:pt x="3091" y="3714"/>
                  </a:lnTo>
                  <a:lnTo>
                    <a:pt x="2971" y="3771"/>
                  </a:lnTo>
                  <a:lnTo>
                    <a:pt x="2851" y="3827"/>
                  </a:lnTo>
                  <a:lnTo>
                    <a:pt x="2731" y="3883"/>
                  </a:lnTo>
                  <a:lnTo>
                    <a:pt x="2486" y="3993"/>
                  </a:lnTo>
                  <a:lnTo>
                    <a:pt x="2243" y="4104"/>
                  </a:lnTo>
                  <a:lnTo>
                    <a:pt x="2121" y="4159"/>
                  </a:lnTo>
                  <a:lnTo>
                    <a:pt x="1999" y="4215"/>
                  </a:lnTo>
                  <a:lnTo>
                    <a:pt x="1878" y="4271"/>
                  </a:lnTo>
                  <a:lnTo>
                    <a:pt x="1757" y="4328"/>
                  </a:lnTo>
                  <a:lnTo>
                    <a:pt x="1638" y="4386"/>
                  </a:lnTo>
                  <a:lnTo>
                    <a:pt x="1518" y="4444"/>
                  </a:lnTo>
                  <a:lnTo>
                    <a:pt x="1399" y="4505"/>
                  </a:lnTo>
                  <a:lnTo>
                    <a:pt x="1281" y="4565"/>
                  </a:lnTo>
                  <a:lnTo>
                    <a:pt x="1165" y="4628"/>
                  </a:lnTo>
                  <a:lnTo>
                    <a:pt x="1050" y="4691"/>
                  </a:lnTo>
                  <a:lnTo>
                    <a:pt x="993" y="4724"/>
                  </a:lnTo>
                  <a:lnTo>
                    <a:pt x="936" y="4757"/>
                  </a:lnTo>
                  <a:lnTo>
                    <a:pt x="880" y="4790"/>
                  </a:lnTo>
                  <a:lnTo>
                    <a:pt x="824" y="4824"/>
                  </a:lnTo>
                  <a:lnTo>
                    <a:pt x="769" y="4858"/>
                  </a:lnTo>
                  <a:lnTo>
                    <a:pt x="714" y="4893"/>
                  </a:lnTo>
                  <a:lnTo>
                    <a:pt x="659" y="4928"/>
                  </a:lnTo>
                  <a:lnTo>
                    <a:pt x="605" y="4963"/>
                  </a:lnTo>
                  <a:lnTo>
                    <a:pt x="551" y="4999"/>
                  </a:lnTo>
                  <a:lnTo>
                    <a:pt x="498" y="5037"/>
                  </a:lnTo>
                  <a:lnTo>
                    <a:pt x="446" y="5074"/>
                  </a:lnTo>
                  <a:lnTo>
                    <a:pt x="394" y="5112"/>
                  </a:lnTo>
                  <a:lnTo>
                    <a:pt x="342" y="5151"/>
                  </a:lnTo>
                  <a:lnTo>
                    <a:pt x="292" y="5190"/>
                  </a:lnTo>
                  <a:lnTo>
                    <a:pt x="242" y="5230"/>
                  </a:lnTo>
                  <a:lnTo>
                    <a:pt x="192" y="5271"/>
                  </a:lnTo>
                  <a:lnTo>
                    <a:pt x="143" y="5312"/>
                  </a:lnTo>
                  <a:lnTo>
                    <a:pt x="95" y="5353"/>
                  </a:lnTo>
                  <a:lnTo>
                    <a:pt x="48" y="5396"/>
                  </a:lnTo>
                  <a:lnTo>
                    <a:pt x="0" y="5440"/>
                  </a:lnTo>
                  <a:lnTo>
                    <a:pt x="106" y="5552"/>
                  </a:lnTo>
                  <a:lnTo>
                    <a:pt x="151" y="5510"/>
                  </a:lnTo>
                  <a:lnTo>
                    <a:pt x="197" y="5469"/>
                  </a:lnTo>
                  <a:lnTo>
                    <a:pt x="243" y="5429"/>
                  </a:lnTo>
                  <a:lnTo>
                    <a:pt x="291" y="5388"/>
                  </a:lnTo>
                  <a:lnTo>
                    <a:pt x="338" y="5350"/>
                  </a:lnTo>
                  <a:lnTo>
                    <a:pt x="387" y="5312"/>
                  </a:lnTo>
                  <a:lnTo>
                    <a:pt x="436" y="5273"/>
                  </a:lnTo>
                  <a:lnTo>
                    <a:pt x="486" y="5236"/>
                  </a:lnTo>
                  <a:lnTo>
                    <a:pt x="536" y="5198"/>
                  </a:lnTo>
                  <a:lnTo>
                    <a:pt x="587" y="5162"/>
                  </a:lnTo>
                  <a:lnTo>
                    <a:pt x="638" y="5127"/>
                  </a:lnTo>
                  <a:lnTo>
                    <a:pt x="691" y="5092"/>
                  </a:lnTo>
                  <a:lnTo>
                    <a:pt x="744" y="5057"/>
                  </a:lnTo>
                  <a:lnTo>
                    <a:pt x="796" y="5023"/>
                  </a:lnTo>
                  <a:lnTo>
                    <a:pt x="850" y="4988"/>
                  </a:lnTo>
                  <a:lnTo>
                    <a:pt x="904" y="4954"/>
                  </a:lnTo>
                  <a:lnTo>
                    <a:pt x="959" y="4921"/>
                  </a:lnTo>
                  <a:lnTo>
                    <a:pt x="1014" y="4890"/>
                  </a:lnTo>
                  <a:lnTo>
                    <a:pt x="1069" y="4857"/>
                  </a:lnTo>
                  <a:lnTo>
                    <a:pt x="1125" y="4826"/>
                  </a:lnTo>
                  <a:lnTo>
                    <a:pt x="1238" y="4763"/>
                  </a:lnTo>
                  <a:lnTo>
                    <a:pt x="1353" y="4702"/>
                  </a:lnTo>
                  <a:lnTo>
                    <a:pt x="1469" y="4641"/>
                  </a:lnTo>
                  <a:lnTo>
                    <a:pt x="1586" y="4583"/>
                  </a:lnTo>
                  <a:lnTo>
                    <a:pt x="1703" y="4525"/>
                  </a:lnTo>
                  <a:lnTo>
                    <a:pt x="1823" y="4468"/>
                  </a:lnTo>
                  <a:lnTo>
                    <a:pt x="1943" y="4410"/>
                  </a:lnTo>
                  <a:lnTo>
                    <a:pt x="2064" y="4354"/>
                  </a:lnTo>
                  <a:lnTo>
                    <a:pt x="2185" y="4299"/>
                  </a:lnTo>
                  <a:lnTo>
                    <a:pt x="2306" y="4243"/>
                  </a:lnTo>
                  <a:lnTo>
                    <a:pt x="2550" y="4133"/>
                  </a:lnTo>
                  <a:lnTo>
                    <a:pt x="2794" y="4022"/>
                  </a:lnTo>
                  <a:lnTo>
                    <a:pt x="2915" y="3966"/>
                  </a:lnTo>
                  <a:lnTo>
                    <a:pt x="3037" y="3909"/>
                  </a:lnTo>
                  <a:lnTo>
                    <a:pt x="3157" y="3852"/>
                  </a:lnTo>
                  <a:lnTo>
                    <a:pt x="3278" y="3794"/>
                  </a:lnTo>
                  <a:lnTo>
                    <a:pt x="3397" y="3736"/>
                  </a:lnTo>
                  <a:lnTo>
                    <a:pt x="3516" y="3675"/>
                  </a:lnTo>
                  <a:lnTo>
                    <a:pt x="3632" y="3615"/>
                  </a:lnTo>
                  <a:lnTo>
                    <a:pt x="3749" y="3551"/>
                  </a:lnTo>
                  <a:lnTo>
                    <a:pt x="3863" y="3487"/>
                  </a:lnTo>
                  <a:lnTo>
                    <a:pt x="3976" y="3421"/>
                  </a:lnTo>
                  <a:lnTo>
                    <a:pt x="4032" y="3388"/>
                  </a:lnTo>
                  <a:lnTo>
                    <a:pt x="4087" y="3354"/>
                  </a:lnTo>
                  <a:lnTo>
                    <a:pt x="4142" y="3319"/>
                  </a:lnTo>
                  <a:lnTo>
                    <a:pt x="4197" y="3284"/>
                  </a:lnTo>
                  <a:lnTo>
                    <a:pt x="4252" y="3249"/>
                  </a:lnTo>
                  <a:lnTo>
                    <a:pt x="4305" y="3212"/>
                  </a:lnTo>
                  <a:lnTo>
                    <a:pt x="4359" y="3176"/>
                  </a:lnTo>
                  <a:lnTo>
                    <a:pt x="4412" y="3139"/>
                  </a:lnTo>
                  <a:lnTo>
                    <a:pt x="4463" y="3101"/>
                  </a:lnTo>
                  <a:lnTo>
                    <a:pt x="4515" y="3063"/>
                  </a:lnTo>
                  <a:lnTo>
                    <a:pt x="4567" y="3023"/>
                  </a:lnTo>
                  <a:lnTo>
                    <a:pt x="4617" y="2984"/>
                  </a:lnTo>
                  <a:lnTo>
                    <a:pt x="4667" y="2943"/>
                  </a:lnTo>
                  <a:lnTo>
                    <a:pt x="4716" y="2903"/>
                  </a:lnTo>
                  <a:lnTo>
                    <a:pt x="4765" y="2861"/>
                  </a:lnTo>
                  <a:lnTo>
                    <a:pt x="4813" y="2818"/>
                  </a:lnTo>
                  <a:lnTo>
                    <a:pt x="4860" y="2775"/>
                  </a:lnTo>
                  <a:lnTo>
                    <a:pt x="4907" y="2731"/>
                  </a:lnTo>
                  <a:lnTo>
                    <a:pt x="4953" y="2686"/>
                  </a:lnTo>
                  <a:lnTo>
                    <a:pt x="4998" y="2641"/>
                  </a:lnTo>
                  <a:lnTo>
                    <a:pt x="5042" y="2595"/>
                  </a:lnTo>
                  <a:lnTo>
                    <a:pt x="5085" y="2548"/>
                  </a:lnTo>
                  <a:lnTo>
                    <a:pt x="5128" y="2500"/>
                  </a:lnTo>
                  <a:lnTo>
                    <a:pt x="5170" y="2451"/>
                  </a:lnTo>
                  <a:lnTo>
                    <a:pt x="5211" y="2401"/>
                  </a:lnTo>
                  <a:lnTo>
                    <a:pt x="5251" y="2351"/>
                  </a:lnTo>
                  <a:lnTo>
                    <a:pt x="5290" y="2299"/>
                  </a:lnTo>
                  <a:lnTo>
                    <a:pt x="5329" y="2248"/>
                  </a:lnTo>
                  <a:lnTo>
                    <a:pt x="5367" y="2194"/>
                  </a:lnTo>
                  <a:lnTo>
                    <a:pt x="5404" y="2140"/>
                  </a:lnTo>
                  <a:lnTo>
                    <a:pt x="5440" y="2085"/>
                  </a:lnTo>
                  <a:lnTo>
                    <a:pt x="5474" y="2029"/>
                  </a:lnTo>
                  <a:lnTo>
                    <a:pt x="5508" y="1972"/>
                  </a:lnTo>
                  <a:lnTo>
                    <a:pt x="5541" y="1913"/>
                  </a:lnTo>
                  <a:lnTo>
                    <a:pt x="5572" y="1854"/>
                  </a:lnTo>
                  <a:lnTo>
                    <a:pt x="5604" y="1794"/>
                  </a:lnTo>
                  <a:lnTo>
                    <a:pt x="5632" y="1733"/>
                  </a:lnTo>
                  <a:lnTo>
                    <a:pt x="5661" y="1671"/>
                  </a:lnTo>
                  <a:lnTo>
                    <a:pt x="5688" y="1607"/>
                  </a:lnTo>
                  <a:lnTo>
                    <a:pt x="5715" y="1542"/>
                  </a:lnTo>
                  <a:lnTo>
                    <a:pt x="5740" y="1477"/>
                  </a:lnTo>
                  <a:lnTo>
                    <a:pt x="5764" y="1410"/>
                  </a:lnTo>
                  <a:lnTo>
                    <a:pt x="5787" y="1342"/>
                  </a:lnTo>
                  <a:lnTo>
                    <a:pt x="5809" y="1273"/>
                  </a:lnTo>
                  <a:lnTo>
                    <a:pt x="5830" y="1203"/>
                  </a:lnTo>
                  <a:lnTo>
                    <a:pt x="5849" y="1132"/>
                  </a:lnTo>
                  <a:lnTo>
                    <a:pt x="5868" y="1060"/>
                  </a:lnTo>
                  <a:lnTo>
                    <a:pt x="5884" y="985"/>
                  </a:lnTo>
                  <a:lnTo>
                    <a:pt x="5901" y="910"/>
                  </a:lnTo>
                  <a:lnTo>
                    <a:pt x="5915" y="834"/>
                  </a:lnTo>
                  <a:lnTo>
                    <a:pt x="5927" y="756"/>
                  </a:lnTo>
                  <a:lnTo>
                    <a:pt x="5939" y="678"/>
                  </a:lnTo>
                  <a:lnTo>
                    <a:pt x="5950" y="598"/>
                  </a:lnTo>
                  <a:lnTo>
                    <a:pt x="5959" y="517"/>
                  </a:lnTo>
                  <a:lnTo>
                    <a:pt x="5967" y="434"/>
                  </a:lnTo>
                  <a:lnTo>
                    <a:pt x="5973" y="350"/>
                  </a:lnTo>
                  <a:lnTo>
                    <a:pt x="5978" y="264"/>
                  </a:lnTo>
                  <a:lnTo>
                    <a:pt x="5982" y="178"/>
                  </a:lnTo>
                  <a:lnTo>
                    <a:pt x="5983" y="89"/>
                  </a:lnTo>
                  <a:lnTo>
                    <a:pt x="5984" y="0"/>
                  </a:lnTo>
                  <a:lnTo>
                    <a:pt x="5830" y="0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0" name="Freeform 143"/>
            <p:cNvSpPr>
              <a:spLocks/>
            </p:cNvSpPr>
            <p:nvPr/>
          </p:nvSpPr>
          <p:spPr bwMode="auto">
            <a:xfrm>
              <a:off x="2250" y="1857"/>
              <a:ext cx="25" cy="882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0" y="0"/>
                </a:cxn>
                <a:cxn ang="0">
                  <a:pos x="0" y="6163"/>
                </a:cxn>
                <a:cxn ang="0">
                  <a:pos x="154" y="6163"/>
                </a:cxn>
                <a:cxn ang="0">
                  <a:pos x="154" y="0"/>
                </a:cxn>
                <a:cxn ang="0">
                  <a:pos x="0" y="0"/>
                </a:cxn>
                <a:cxn ang="0">
                  <a:pos x="154" y="0"/>
                </a:cxn>
              </a:cxnLst>
              <a:rect l="0" t="0" r="r" b="b"/>
              <a:pathLst>
                <a:path w="154" h="6163">
                  <a:moveTo>
                    <a:pt x="154" y="0"/>
                  </a:moveTo>
                  <a:lnTo>
                    <a:pt x="0" y="0"/>
                  </a:lnTo>
                  <a:lnTo>
                    <a:pt x="0" y="6163"/>
                  </a:lnTo>
                  <a:lnTo>
                    <a:pt x="154" y="6163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" name="Freeform 144"/>
            <p:cNvSpPr>
              <a:spLocks/>
            </p:cNvSpPr>
            <p:nvPr/>
          </p:nvSpPr>
          <p:spPr bwMode="auto">
            <a:xfrm>
              <a:off x="2250" y="1440"/>
              <a:ext cx="163" cy="417"/>
            </a:xfrm>
            <a:custGeom>
              <a:avLst/>
              <a:gdLst/>
              <a:ahLst/>
              <a:cxnLst>
                <a:cxn ang="0">
                  <a:pos x="967" y="1"/>
                </a:cxn>
                <a:cxn ang="0">
                  <a:pos x="903" y="71"/>
                </a:cxn>
                <a:cxn ang="0">
                  <a:pos x="843" y="144"/>
                </a:cxn>
                <a:cxn ang="0">
                  <a:pos x="783" y="217"/>
                </a:cxn>
                <a:cxn ang="0">
                  <a:pos x="727" y="293"/>
                </a:cxn>
                <a:cxn ang="0">
                  <a:pos x="673" y="370"/>
                </a:cxn>
                <a:cxn ang="0">
                  <a:pos x="622" y="448"/>
                </a:cxn>
                <a:cxn ang="0">
                  <a:pos x="572" y="527"/>
                </a:cxn>
                <a:cxn ang="0">
                  <a:pos x="525" y="608"/>
                </a:cxn>
                <a:cxn ang="0">
                  <a:pos x="480" y="691"/>
                </a:cxn>
                <a:cxn ang="0">
                  <a:pos x="437" y="774"/>
                </a:cxn>
                <a:cxn ang="0">
                  <a:pos x="396" y="859"/>
                </a:cxn>
                <a:cxn ang="0">
                  <a:pos x="358" y="946"/>
                </a:cxn>
                <a:cxn ang="0">
                  <a:pos x="321" y="1033"/>
                </a:cxn>
                <a:cxn ang="0">
                  <a:pos x="287" y="1122"/>
                </a:cxn>
                <a:cxn ang="0">
                  <a:pos x="254" y="1213"/>
                </a:cxn>
                <a:cxn ang="0">
                  <a:pos x="225" y="1304"/>
                </a:cxn>
                <a:cxn ang="0">
                  <a:pos x="197" y="1396"/>
                </a:cxn>
                <a:cxn ang="0">
                  <a:pos x="171" y="1491"/>
                </a:cxn>
                <a:cxn ang="0">
                  <a:pos x="146" y="1587"/>
                </a:cxn>
                <a:cxn ang="0">
                  <a:pos x="123" y="1683"/>
                </a:cxn>
                <a:cxn ang="0">
                  <a:pos x="85" y="1880"/>
                </a:cxn>
                <a:cxn ang="0">
                  <a:pos x="54" y="2081"/>
                </a:cxn>
                <a:cxn ang="0">
                  <a:pos x="30" y="2288"/>
                </a:cxn>
                <a:cxn ang="0">
                  <a:pos x="13" y="2499"/>
                </a:cxn>
                <a:cxn ang="0">
                  <a:pos x="4" y="2714"/>
                </a:cxn>
                <a:cxn ang="0">
                  <a:pos x="0" y="2934"/>
                </a:cxn>
                <a:cxn ang="0">
                  <a:pos x="155" y="2826"/>
                </a:cxn>
                <a:cxn ang="0">
                  <a:pos x="162" y="2613"/>
                </a:cxn>
                <a:cxn ang="0">
                  <a:pos x="175" y="2405"/>
                </a:cxn>
                <a:cxn ang="0">
                  <a:pos x="195" y="2202"/>
                </a:cxn>
                <a:cxn ang="0">
                  <a:pos x="221" y="2003"/>
                </a:cxn>
                <a:cxn ang="0">
                  <a:pos x="255" y="1811"/>
                </a:cxn>
                <a:cxn ang="0">
                  <a:pos x="285" y="1669"/>
                </a:cxn>
                <a:cxn ang="0">
                  <a:pos x="307" y="1577"/>
                </a:cxn>
                <a:cxn ang="0">
                  <a:pos x="331" y="1484"/>
                </a:cxn>
                <a:cxn ang="0">
                  <a:pos x="358" y="1395"/>
                </a:cxn>
                <a:cxn ang="0">
                  <a:pos x="386" y="1306"/>
                </a:cxn>
                <a:cxn ang="0">
                  <a:pos x="416" y="1218"/>
                </a:cxn>
                <a:cxn ang="0">
                  <a:pos x="448" y="1133"/>
                </a:cxn>
                <a:cxn ang="0">
                  <a:pos x="482" y="1048"/>
                </a:cxn>
                <a:cxn ang="0">
                  <a:pos x="517" y="964"/>
                </a:cxn>
                <a:cxn ang="0">
                  <a:pos x="554" y="883"/>
                </a:cxn>
                <a:cxn ang="0">
                  <a:pos x="595" y="802"/>
                </a:cxn>
                <a:cxn ang="0">
                  <a:pos x="637" y="723"/>
                </a:cxn>
                <a:cxn ang="0">
                  <a:pos x="681" y="645"/>
                </a:cxn>
                <a:cxn ang="0">
                  <a:pos x="727" y="569"/>
                </a:cxn>
                <a:cxn ang="0">
                  <a:pos x="775" y="493"/>
                </a:cxn>
                <a:cxn ang="0">
                  <a:pos x="826" y="419"/>
                </a:cxn>
                <a:cxn ang="0">
                  <a:pos x="879" y="347"/>
                </a:cxn>
                <a:cxn ang="0">
                  <a:pos x="934" y="277"/>
                </a:cxn>
                <a:cxn ang="0">
                  <a:pos x="990" y="206"/>
                </a:cxn>
                <a:cxn ang="0">
                  <a:pos x="1049" y="138"/>
                </a:cxn>
                <a:cxn ang="0">
                  <a:pos x="1080" y="0"/>
                </a:cxn>
                <a:cxn ang="0">
                  <a:pos x="1128" y="52"/>
                </a:cxn>
                <a:cxn ang="0">
                  <a:pos x="967" y="105"/>
                </a:cxn>
              </a:cxnLst>
              <a:rect l="0" t="0" r="r" b="b"/>
              <a:pathLst>
                <a:path w="1128" h="2934">
                  <a:moveTo>
                    <a:pt x="967" y="105"/>
                  </a:moveTo>
                  <a:lnTo>
                    <a:pt x="967" y="1"/>
                  </a:lnTo>
                  <a:lnTo>
                    <a:pt x="935" y="36"/>
                  </a:lnTo>
                  <a:lnTo>
                    <a:pt x="903" y="71"/>
                  </a:lnTo>
                  <a:lnTo>
                    <a:pt x="872" y="107"/>
                  </a:lnTo>
                  <a:lnTo>
                    <a:pt x="843" y="144"/>
                  </a:lnTo>
                  <a:lnTo>
                    <a:pt x="813" y="181"/>
                  </a:lnTo>
                  <a:lnTo>
                    <a:pt x="783" y="217"/>
                  </a:lnTo>
                  <a:lnTo>
                    <a:pt x="756" y="255"/>
                  </a:lnTo>
                  <a:lnTo>
                    <a:pt x="727" y="293"/>
                  </a:lnTo>
                  <a:lnTo>
                    <a:pt x="700" y="331"/>
                  </a:lnTo>
                  <a:lnTo>
                    <a:pt x="673" y="370"/>
                  </a:lnTo>
                  <a:lnTo>
                    <a:pt x="647" y="408"/>
                  </a:lnTo>
                  <a:lnTo>
                    <a:pt x="622" y="448"/>
                  </a:lnTo>
                  <a:lnTo>
                    <a:pt x="596" y="488"/>
                  </a:lnTo>
                  <a:lnTo>
                    <a:pt x="572" y="527"/>
                  </a:lnTo>
                  <a:lnTo>
                    <a:pt x="548" y="568"/>
                  </a:lnTo>
                  <a:lnTo>
                    <a:pt x="525" y="608"/>
                  </a:lnTo>
                  <a:lnTo>
                    <a:pt x="502" y="649"/>
                  </a:lnTo>
                  <a:lnTo>
                    <a:pt x="480" y="691"/>
                  </a:lnTo>
                  <a:lnTo>
                    <a:pt x="458" y="733"/>
                  </a:lnTo>
                  <a:lnTo>
                    <a:pt x="437" y="774"/>
                  </a:lnTo>
                  <a:lnTo>
                    <a:pt x="416" y="816"/>
                  </a:lnTo>
                  <a:lnTo>
                    <a:pt x="396" y="859"/>
                  </a:lnTo>
                  <a:lnTo>
                    <a:pt x="376" y="902"/>
                  </a:lnTo>
                  <a:lnTo>
                    <a:pt x="358" y="946"/>
                  </a:lnTo>
                  <a:lnTo>
                    <a:pt x="339" y="989"/>
                  </a:lnTo>
                  <a:lnTo>
                    <a:pt x="321" y="1033"/>
                  </a:lnTo>
                  <a:lnTo>
                    <a:pt x="304" y="1078"/>
                  </a:lnTo>
                  <a:lnTo>
                    <a:pt x="287" y="1122"/>
                  </a:lnTo>
                  <a:lnTo>
                    <a:pt x="271" y="1168"/>
                  </a:lnTo>
                  <a:lnTo>
                    <a:pt x="254" y="1213"/>
                  </a:lnTo>
                  <a:lnTo>
                    <a:pt x="239" y="1258"/>
                  </a:lnTo>
                  <a:lnTo>
                    <a:pt x="225" y="1304"/>
                  </a:lnTo>
                  <a:lnTo>
                    <a:pt x="210" y="1350"/>
                  </a:lnTo>
                  <a:lnTo>
                    <a:pt x="197" y="1396"/>
                  </a:lnTo>
                  <a:lnTo>
                    <a:pt x="183" y="1444"/>
                  </a:lnTo>
                  <a:lnTo>
                    <a:pt x="171" y="1491"/>
                  </a:lnTo>
                  <a:lnTo>
                    <a:pt x="157" y="1538"/>
                  </a:lnTo>
                  <a:lnTo>
                    <a:pt x="146" y="1587"/>
                  </a:lnTo>
                  <a:lnTo>
                    <a:pt x="134" y="1635"/>
                  </a:lnTo>
                  <a:lnTo>
                    <a:pt x="123" y="1683"/>
                  </a:lnTo>
                  <a:lnTo>
                    <a:pt x="104" y="1781"/>
                  </a:lnTo>
                  <a:lnTo>
                    <a:pt x="85" y="1880"/>
                  </a:lnTo>
                  <a:lnTo>
                    <a:pt x="68" y="1980"/>
                  </a:lnTo>
                  <a:lnTo>
                    <a:pt x="54" y="2081"/>
                  </a:lnTo>
                  <a:lnTo>
                    <a:pt x="41" y="2184"/>
                  </a:lnTo>
                  <a:lnTo>
                    <a:pt x="30" y="2288"/>
                  </a:lnTo>
                  <a:lnTo>
                    <a:pt x="21" y="2393"/>
                  </a:lnTo>
                  <a:lnTo>
                    <a:pt x="13" y="2499"/>
                  </a:lnTo>
                  <a:lnTo>
                    <a:pt x="8" y="2606"/>
                  </a:lnTo>
                  <a:lnTo>
                    <a:pt x="4" y="2714"/>
                  </a:lnTo>
                  <a:lnTo>
                    <a:pt x="1" y="2824"/>
                  </a:lnTo>
                  <a:lnTo>
                    <a:pt x="0" y="2934"/>
                  </a:lnTo>
                  <a:lnTo>
                    <a:pt x="154" y="2934"/>
                  </a:lnTo>
                  <a:lnTo>
                    <a:pt x="155" y="2826"/>
                  </a:lnTo>
                  <a:lnTo>
                    <a:pt x="157" y="2718"/>
                  </a:lnTo>
                  <a:lnTo>
                    <a:pt x="162" y="2613"/>
                  </a:lnTo>
                  <a:lnTo>
                    <a:pt x="167" y="2507"/>
                  </a:lnTo>
                  <a:lnTo>
                    <a:pt x="175" y="2405"/>
                  </a:lnTo>
                  <a:lnTo>
                    <a:pt x="184" y="2302"/>
                  </a:lnTo>
                  <a:lnTo>
                    <a:pt x="195" y="2202"/>
                  </a:lnTo>
                  <a:lnTo>
                    <a:pt x="207" y="2102"/>
                  </a:lnTo>
                  <a:lnTo>
                    <a:pt x="221" y="2003"/>
                  </a:lnTo>
                  <a:lnTo>
                    <a:pt x="238" y="1906"/>
                  </a:lnTo>
                  <a:lnTo>
                    <a:pt x="255" y="1811"/>
                  </a:lnTo>
                  <a:lnTo>
                    <a:pt x="275" y="1715"/>
                  </a:lnTo>
                  <a:lnTo>
                    <a:pt x="285" y="1669"/>
                  </a:lnTo>
                  <a:lnTo>
                    <a:pt x="296" y="1622"/>
                  </a:lnTo>
                  <a:lnTo>
                    <a:pt x="307" y="1577"/>
                  </a:lnTo>
                  <a:lnTo>
                    <a:pt x="319" y="1530"/>
                  </a:lnTo>
                  <a:lnTo>
                    <a:pt x="331" y="1484"/>
                  </a:lnTo>
                  <a:lnTo>
                    <a:pt x="344" y="1439"/>
                  </a:lnTo>
                  <a:lnTo>
                    <a:pt x="358" y="1395"/>
                  </a:lnTo>
                  <a:lnTo>
                    <a:pt x="372" y="1350"/>
                  </a:lnTo>
                  <a:lnTo>
                    <a:pt x="386" y="1306"/>
                  </a:lnTo>
                  <a:lnTo>
                    <a:pt x="401" y="1262"/>
                  </a:lnTo>
                  <a:lnTo>
                    <a:pt x="416" y="1218"/>
                  </a:lnTo>
                  <a:lnTo>
                    <a:pt x="431" y="1175"/>
                  </a:lnTo>
                  <a:lnTo>
                    <a:pt x="448" y="1133"/>
                  </a:lnTo>
                  <a:lnTo>
                    <a:pt x="464" y="1091"/>
                  </a:lnTo>
                  <a:lnTo>
                    <a:pt x="482" y="1048"/>
                  </a:lnTo>
                  <a:lnTo>
                    <a:pt x="499" y="1006"/>
                  </a:lnTo>
                  <a:lnTo>
                    <a:pt x="517" y="964"/>
                  </a:lnTo>
                  <a:lnTo>
                    <a:pt x="536" y="924"/>
                  </a:lnTo>
                  <a:lnTo>
                    <a:pt x="554" y="883"/>
                  </a:lnTo>
                  <a:lnTo>
                    <a:pt x="575" y="842"/>
                  </a:lnTo>
                  <a:lnTo>
                    <a:pt x="595" y="802"/>
                  </a:lnTo>
                  <a:lnTo>
                    <a:pt x="616" y="762"/>
                  </a:lnTo>
                  <a:lnTo>
                    <a:pt x="637" y="723"/>
                  </a:lnTo>
                  <a:lnTo>
                    <a:pt x="659" y="683"/>
                  </a:lnTo>
                  <a:lnTo>
                    <a:pt x="681" y="645"/>
                  </a:lnTo>
                  <a:lnTo>
                    <a:pt x="704" y="606"/>
                  </a:lnTo>
                  <a:lnTo>
                    <a:pt x="727" y="569"/>
                  </a:lnTo>
                  <a:lnTo>
                    <a:pt x="751" y="530"/>
                  </a:lnTo>
                  <a:lnTo>
                    <a:pt x="775" y="493"/>
                  </a:lnTo>
                  <a:lnTo>
                    <a:pt x="801" y="457"/>
                  </a:lnTo>
                  <a:lnTo>
                    <a:pt x="826" y="419"/>
                  </a:lnTo>
                  <a:lnTo>
                    <a:pt x="852" y="383"/>
                  </a:lnTo>
                  <a:lnTo>
                    <a:pt x="879" y="347"/>
                  </a:lnTo>
                  <a:lnTo>
                    <a:pt x="905" y="312"/>
                  </a:lnTo>
                  <a:lnTo>
                    <a:pt x="934" y="277"/>
                  </a:lnTo>
                  <a:lnTo>
                    <a:pt x="961" y="241"/>
                  </a:lnTo>
                  <a:lnTo>
                    <a:pt x="990" y="206"/>
                  </a:lnTo>
                  <a:lnTo>
                    <a:pt x="1020" y="172"/>
                  </a:lnTo>
                  <a:lnTo>
                    <a:pt x="1049" y="138"/>
                  </a:lnTo>
                  <a:lnTo>
                    <a:pt x="1080" y="105"/>
                  </a:lnTo>
                  <a:lnTo>
                    <a:pt x="1080" y="0"/>
                  </a:lnTo>
                  <a:lnTo>
                    <a:pt x="1080" y="105"/>
                  </a:lnTo>
                  <a:lnTo>
                    <a:pt x="1128" y="52"/>
                  </a:lnTo>
                  <a:lnTo>
                    <a:pt x="1080" y="0"/>
                  </a:lnTo>
                  <a:lnTo>
                    <a:pt x="967" y="105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2" name="Freeform 145"/>
            <p:cNvSpPr>
              <a:spLocks/>
            </p:cNvSpPr>
            <p:nvPr/>
          </p:nvSpPr>
          <p:spPr bwMode="auto">
            <a:xfrm>
              <a:off x="2250" y="1049"/>
              <a:ext cx="154" cy="404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4" y="295"/>
                </a:cxn>
                <a:cxn ang="0">
                  <a:pos x="13" y="505"/>
                </a:cxn>
                <a:cxn ang="0">
                  <a:pos x="30" y="707"/>
                </a:cxn>
                <a:cxn ang="0">
                  <a:pos x="54" y="902"/>
                </a:cxn>
                <a:cxn ang="0">
                  <a:pos x="86" y="1090"/>
                </a:cxn>
                <a:cxn ang="0">
                  <a:pos x="104" y="1182"/>
                </a:cxn>
                <a:cxn ang="0">
                  <a:pos x="125" y="1272"/>
                </a:cxn>
                <a:cxn ang="0">
                  <a:pos x="146" y="1360"/>
                </a:cxn>
                <a:cxn ang="0">
                  <a:pos x="171" y="1448"/>
                </a:cxn>
                <a:cxn ang="0">
                  <a:pos x="197" y="1534"/>
                </a:cxn>
                <a:cxn ang="0">
                  <a:pos x="226" y="1618"/>
                </a:cxn>
                <a:cxn ang="0">
                  <a:pos x="255" y="1702"/>
                </a:cxn>
                <a:cxn ang="0">
                  <a:pos x="288" y="1783"/>
                </a:cxn>
                <a:cxn ang="0">
                  <a:pos x="322" y="1864"/>
                </a:cxn>
                <a:cxn ang="0">
                  <a:pos x="359" y="1943"/>
                </a:cxn>
                <a:cxn ang="0">
                  <a:pos x="397" y="2023"/>
                </a:cxn>
                <a:cxn ang="0">
                  <a:pos x="438" y="2101"/>
                </a:cxn>
                <a:cxn ang="0">
                  <a:pos x="481" y="2176"/>
                </a:cxn>
                <a:cxn ang="0">
                  <a:pos x="526" y="2252"/>
                </a:cxn>
                <a:cxn ang="0">
                  <a:pos x="573" y="2327"/>
                </a:cxn>
                <a:cxn ang="0">
                  <a:pos x="623" y="2401"/>
                </a:cxn>
                <a:cxn ang="0">
                  <a:pos x="674" y="2473"/>
                </a:cxn>
                <a:cxn ang="0">
                  <a:pos x="728" y="2546"/>
                </a:cxn>
                <a:cxn ang="0">
                  <a:pos x="784" y="2617"/>
                </a:cxn>
                <a:cxn ang="0">
                  <a:pos x="843" y="2687"/>
                </a:cxn>
                <a:cxn ang="0">
                  <a:pos x="904" y="2758"/>
                </a:cxn>
                <a:cxn ang="0">
                  <a:pos x="967" y="2827"/>
                </a:cxn>
                <a:cxn ang="0">
                  <a:pos x="1049" y="2689"/>
                </a:cxn>
                <a:cxn ang="0">
                  <a:pos x="990" y="2622"/>
                </a:cxn>
                <a:cxn ang="0">
                  <a:pos x="933" y="2555"/>
                </a:cxn>
                <a:cxn ang="0">
                  <a:pos x="878" y="2486"/>
                </a:cxn>
                <a:cxn ang="0">
                  <a:pos x="825" y="2417"/>
                </a:cxn>
                <a:cxn ang="0">
                  <a:pos x="774" y="2348"/>
                </a:cxn>
                <a:cxn ang="0">
                  <a:pos x="726" y="2278"/>
                </a:cxn>
                <a:cxn ang="0">
                  <a:pos x="680" y="2207"/>
                </a:cxn>
                <a:cxn ang="0">
                  <a:pos x="636" y="2136"/>
                </a:cxn>
                <a:cxn ang="0">
                  <a:pos x="594" y="2063"/>
                </a:cxn>
                <a:cxn ang="0">
                  <a:pos x="553" y="1990"/>
                </a:cxn>
                <a:cxn ang="0">
                  <a:pos x="516" y="1916"/>
                </a:cxn>
                <a:cxn ang="0">
                  <a:pos x="481" y="1840"/>
                </a:cxn>
                <a:cxn ang="0">
                  <a:pos x="447" y="1764"/>
                </a:cxn>
                <a:cxn ang="0">
                  <a:pos x="415" y="1686"/>
                </a:cxn>
                <a:cxn ang="0">
                  <a:pos x="385" y="1607"/>
                </a:cxn>
                <a:cxn ang="0">
                  <a:pos x="357" y="1527"/>
                </a:cxn>
                <a:cxn ang="0">
                  <a:pos x="331" y="1446"/>
                </a:cxn>
                <a:cxn ang="0">
                  <a:pos x="307" y="1363"/>
                </a:cxn>
                <a:cxn ang="0">
                  <a:pos x="285" y="1279"/>
                </a:cxn>
                <a:cxn ang="0">
                  <a:pos x="264" y="1193"/>
                </a:cxn>
                <a:cxn ang="0">
                  <a:pos x="245" y="1105"/>
                </a:cxn>
                <a:cxn ang="0">
                  <a:pos x="221" y="971"/>
                </a:cxn>
                <a:cxn ang="0">
                  <a:pos x="195" y="786"/>
                </a:cxn>
                <a:cxn ang="0">
                  <a:pos x="175" y="594"/>
                </a:cxn>
                <a:cxn ang="0">
                  <a:pos x="162" y="394"/>
                </a:cxn>
                <a:cxn ang="0">
                  <a:pos x="155" y="186"/>
                </a:cxn>
                <a:cxn ang="0">
                  <a:pos x="77" y="0"/>
                </a:cxn>
                <a:cxn ang="0">
                  <a:pos x="154" y="0"/>
                </a:cxn>
                <a:cxn ang="0">
                  <a:pos x="77" y="155"/>
                </a:cxn>
              </a:cxnLst>
              <a:rect l="0" t="0" r="r" b="b"/>
              <a:pathLst>
                <a:path w="1080" h="2827">
                  <a:moveTo>
                    <a:pt x="77" y="155"/>
                  </a:moveTo>
                  <a:lnTo>
                    <a:pt x="0" y="78"/>
                  </a:lnTo>
                  <a:lnTo>
                    <a:pt x="1" y="187"/>
                  </a:lnTo>
                  <a:lnTo>
                    <a:pt x="4" y="295"/>
                  </a:lnTo>
                  <a:lnTo>
                    <a:pt x="8" y="400"/>
                  </a:lnTo>
                  <a:lnTo>
                    <a:pt x="13" y="505"/>
                  </a:lnTo>
                  <a:lnTo>
                    <a:pt x="21" y="607"/>
                  </a:lnTo>
                  <a:lnTo>
                    <a:pt x="30" y="707"/>
                  </a:lnTo>
                  <a:lnTo>
                    <a:pt x="41" y="805"/>
                  </a:lnTo>
                  <a:lnTo>
                    <a:pt x="54" y="902"/>
                  </a:lnTo>
                  <a:lnTo>
                    <a:pt x="70" y="996"/>
                  </a:lnTo>
                  <a:lnTo>
                    <a:pt x="86" y="1090"/>
                  </a:lnTo>
                  <a:lnTo>
                    <a:pt x="95" y="1136"/>
                  </a:lnTo>
                  <a:lnTo>
                    <a:pt x="104" y="1182"/>
                  </a:lnTo>
                  <a:lnTo>
                    <a:pt x="114" y="1227"/>
                  </a:lnTo>
                  <a:lnTo>
                    <a:pt x="125" y="1272"/>
                  </a:lnTo>
                  <a:lnTo>
                    <a:pt x="136" y="1316"/>
                  </a:lnTo>
                  <a:lnTo>
                    <a:pt x="146" y="1360"/>
                  </a:lnTo>
                  <a:lnTo>
                    <a:pt x="159" y="1404"/>
                  </a:lnTo>
                  <a:lnTo>
                    <a:pt x="171" y="1448"/>
                  </a:lnTo>
                  <a:lnTo>
                    <a:pt x="184" y="1491"/>
                  </a:lnTo>
                  <a:lnTo>
                    <a:pt x="197" y="1534"/>
                  </a:lnTo>
                  <a:lnTo>
                    <a:pt x="211" y="1576"/>
                  </a:lnTo>
                  <a:lnTo>
                    <a:pt x="226" y="1618"/>
                  </a:lnTo>
                  <a:lnTo>
                    <a:pt x="240" y="1660"/>
                  </a:lnTo>
                  <a:lnTo>
                    <a:pt x="255" y="1702"/>
                  </a:lnTo>
                  <a:lnTo>
                    <a:pt x="271" y="1742"/>
                  </a:lnTo>
                  <a:lnTo>
                    <a:pt x="288" y="1783"/>
                  </a:lnTo>
                  <a:lnTo>
                    <a:pt x="305" y="1824"/>
                  </a:lnTo>
                  <a:lnTo>
                    <a:pt x="322" y="1864"/>
                  </a:lnTo>
                  <a:lnTo>
                    <a:pt x="340" y="1904"/>
                  </a:lnTo>
                  <a:lnTo>
                    <a:pt x="359" y="1943"/>
                  </a:lnTo>
                  <a:lnTo>
                    <a:pt x="377" y="1983"/>
                  </a:lnTo>
                  <a:lnTo>
                    <a:pt x="397" y="2023"/>
                  </a:lnTo>
                  <a:lnTo>
                    <a:pt x="417" y="2062"/>
                  </a:lnTo>
                  <a:lnTo>
                    <a:pt x="438" y="2101"/>
                  </a:lnTo>
                  <a:lnTo>
                    <a:pt x="459" y="2139"/>
                  </a:lnTo>
                  <a:lnTo>
                    <a:pt x="481" y="2176"/>
                  </a:lnTo>
                  <a:lnTo>
                    <a:pt x="503" y="2215"/>
                  </a:lnTo>
                  <a:lnTo>
                    <a:pt x="526" y="2252"/>
                  </a:lnTo>
                  <a:lnTo>
                    <a:pt x="549" y="2290"/>
                  </a:lnTo>
                  <a:lnTo>
                    <a:pt x="573" y="2327"/>
                  </a:lnTo>
                  <a:lnTo>
                    <a:pt x="597" y="2363"/>
                  </a:lnTo>
                  <a:lnTo>
                    <a:pt x="623" y="2401"/>
                  </a:lnTo>
                  <a:lnTo>
                    <a:pt x="648" y="2437"/>
                  </a:lnTo>
                  <a:lnTo>
                    <a:pt x="674" y="2473"/>
                  </a:lnTo>
                  <a:lnTo>
                    <a:pt x="702" y="2509"/>
                  </a:lnTo>
                  <a:lnTo>
                    <a:pt x="728" y="2546"/>
                  </a:lnTo>
                  <a:lnTo>
                    <a:pt x="756" y="2581"/>
                  </a:lnTo>
                  <a:lnTo>
                    <a:pt x="784" y="2617"/>
                  </a:lnTo>
                  <a:lnTo>
                    <a:pt x="814" y="2652"/>
                  </a:lnTo>
                  <a:lnTo>
                    <a:pt x="843" y="2687"/>
                  </a:lnTo>
                  <a:lnTo>
                    <a:pt x="873" y="2723"/>
                  </a:lnTo>
                  <a:lnTo>
                    <a:pt x="904" y="2758"/>
                  </a:lnTo>
                  <a:lnTo>
                    <a:pt x="935" y="2793"/>
                  </a:lnTo>
                  <a:lnTo>
                    <a:pt x="967" y="2827"/>
                  </a:lnTo>
                  <a:lnTo>
                    <a:pt x="1080" y="2722"/>
                  </a:lnTo>
                  <a:lnTo>
                    <a:pt x="1049" y="2689"/>
                  </a:lnTo>
                  <a:lnTo>
                    <a:pt x="1020" y="2656"/>
                  </a:lnTo>
                  <a:lnTo>
                    <a:pt x="990" y="2622"/>
                  </a:lnTo>
                  <a:lnTo>
                    <a:pt x="960" y="2587"/>
                  </a:lnTo>
                  <a:lnTo>
                    <a:pt x="933" y="2555"/>
                  </a:lnTo>
                  <a:lnTo>
                    <a:pt x="904" y="2520"/>
                  </a:lnTo>
                  <a:lnTo>
                    <a:pt x="878" y="2486"/>
                  </a:lnTo>
                  <a:lnTo>
                    <a:pt x="851" y="2452"/>
                  </a:lnTo>
                  <a:lnTo>
                    <a:pt x="825" y="2417"/>
                  </a:lnTo>
                  <a:lnTo>
                    <a:pt x="799" y="2383"/>
                  </a:lnTo>
                  <a:lnTo>
                    <a:pt x="774" y="2348"/>
                  </a:lnTo>
                  <a:lnTo>
                    <a:pt x="749" y="2313"/>
                  </a:lnTo>
                  <a:lnTo>
                    <a:pt x="726" y="2278"/>
                  </a:lnTo>
                  <a:lnTo>
                    <a:pt x="703" y="2242"/>
                  </a:lnTo>
                  <a:lnTo>
                    <a:pt x="680" y="2207"/>
                  </a:lnTo>
                  <a:lnTo>
                    <a:pt x="658" y="2171"/>
                  </a:lnTo>
                  <a:lnTo>
                    <a:pt x="636" y="2136"/>
                  </a:lnTo>
                  <a:lnTo>
                    <a:pt x="614" y="2100"/>
                  </a:lnTo>
                  <a:lnTo>
                    <a:pt x="594" y="2063"/>
                  </a:lnTo>
                  <a:lnTo>
                    <a:pt x="574" y="2027"/>
                  </a:lnTo>
                  <a:lnTo>
                    <a:pt x="553" y="1990"/>
                  </a:lnTo>
                  <a:lnTo>
                    <a:pt x="535" y="1952"/>
                  </a:lnTo>
                  <a:lnTo>
                    <a:pt x="516" y="1916"/>
                  </a:lnTo>
                  <a:lnTo>
                    <a:pt x="498" y="1879"/>
                  </a:lnTo>
                  <a:lnTo>
                    <a:pt x="481" y="1840"/>
                  </a:lnTo>
                  <a:lnTo>
                    <a:pt x="463" y="1802"/>
                  </a:lnTo>
                  <a:lnTo>
                    <a:pt x="447" y="1764"/>
                  </a:lnTo>
                  <a:lnTo>
                    <a:pt x="430" y="1725"/>
                  </a:lnTo>
                  <a:lnTo>
                    <a:pt x="415" y="1686"/>
                  </a:lnTo>
                  <a:lnTo>
                    <a:pt x="399" y="1647"/>
                  </a:lnTo>
                  <a:lnTo>
                    <a:pt x="385" y="1607"/>
                  </a:lnTo>
                  <a:lnTo>
                    <a:pt x="371" y="1568"/>
                  </a:lnTo>
                  <a:lnTo>
                    <a:pt x="357" y="1527"/>
                  </a:lnTo>
                  <a:lnTo>
                    <a:pt x="343" y="1487"/>
                  </a:lnTo>
                  <a:lnTo>
                    <a:pt x="331" y="1446"/>
                  </a:lnTo>
                  <a:lnTo>
                    <a:pt x="319" y="1405"/>
                  </a:lnTo>
                  <a:lnTo>
                    <a:pt x="307" y="1363"/>
                  </a:lnTo>
                  <a:lnTo>
                    <a:pt x="296" y="1321"/>
                  </a:lnTo>
                  <a:lnTo>
                    <a:pt x="285" y="1279"/>
                  </a:lnTo>
                  <a:lnTo>
                    <a:pt x="274" y="1236"/>
                  </a:lnTo>
                  <a:lnTo>
                    <a:pt x="264" y="1193"/>
                  </a:lnTo>
                  <a:lnTo>
                    <a:pt x="254" y="1149"/>
                  </a:lnTo>
                  <a:lnTo>
                    <a:pt x="245" y="1105"/>
                  </a:lnTo>
                  <a:lnTo>
                    <a:pt x="237" y="1061"/>
                  </a:lnTo>
                  <a:lnTo>
                    <a:pt x="221" y="971"/>
                  </a:lnTo>
                  <a:lnTo>
                    <a:pt x="207" y="880"/>
                  </a:lnTo>
                  <a:lnTo>
                    <a:pt x="195" y="786"/>
                  </a:lnTo>
                  <a:lnTo>
                    <a:pt x="184" y="691"/>
                  </a:lnTo>
                  <a:lnTo>
                    <a:pt x="175" y="594"/>
                  </a:lnTo>
                  <a:lnTo>
                    <a:pt x="167" y="495"/>
                  </a:lnTo>
                  <a:lnTo>
                    <a:pt x="162" y="394"/>
                  </a:lnTo>
                  <a:lnTo>
                    <a:pt x="157" y="291"/>
                  </a:lnTo>
                  <a:lnTo>
                    <a:pt x="155" y="186"/>
                  </a:lnTo>
                  <a:lnTo>
                    <a:pt x="154" y="78"/>
                  </a:lnTo>
                  <a:lnTo>
                    <a:pt x="77" y="0"/>
                  </a:lnTo>
                  <a:lnTo>
                    <a:pt x="154" y="78"/>
                  </a:lnTo>
                  <a:lnTo>
                    <a:pt x="154" y="0"/>
                  </a:lnTo>
                  <a:lnTo>
                    <a:pt x="77" y="0"/>
                  </a:lnTo>
                  <a:lnTo>
                    <a:pt x="77" y="155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3" name="Freeform 146"/>
            <p:cNvSpPr>
              <a:spLocks/>
            </p:cNvSpPr>
            <p:nvPr/>
          </p:nvSpPr>
          <p:spPr bwMode="auto">
            <a:xfrm>
              <a:off x="575" y="1049"/>
              <a:ext cx="1683" cy="26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77" y="155"/>
                </a:cxn>
                <a:cxn ang="0">
                  <a:pos x="11785" y="155"/>
                </a:cxn>
                <a:cxn ang="0">
                  <a:pos x="11785" y="0"/>
                </a:cxn>
                <a:cxn ang="0">
                  <a:pos x="77" y="0"/>
                </a:cxn>
                <a:cxn ang="0">
                  <a:pos x="0" y="78"/>
                </a:cxn>
                <a:cxn ang="0">
                  <a:pos x="77" y="0"/>
                </a:cxn>
                <a:cxn ang="0">
                  <a:pos x="0" y="0"/>
                </a:cxn>
                <a:cxn ang="0">
                  <a:pos x="0" y="78"/>
                </a:cxn>
              </a:cxnLst>
              <a:rect l="0" t="0" r="r" b="b"/>
              <a:pathLst>
                <a:path w="11785" h="155">
                  <a:moveTo>
                    <a:pt x="0" y="78"/>
                  </a:moveTo>
                  <a:lnTo>
                    <a:pt x="77" y="155"/>
                  </a:lnTo>
                  <a:lnTo>
                    <a:pt x="11785" y="155"/>
                  </a:lnTo>
                  <a:lnTo>
                    <a:pt x="11785" y="0"/>
                  </a:lnTo>
                  <a:lnTo>
                    <a:pt x="77" y="0"/>
                  </a:lnTo>
                  <a:lnTo>
                    <a:pt x="0" y="78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4" name="Freeform 147"/>
            <p:cNvSpPr>
              <a:spLocks/>
            </p:cNvSpPr>
            <p:nvPr/>
          </p:nvSpPr>
          <p:spPr bwMode="auto">
            <a:xfrm>
              <a:off x="438" y="1062"/>
              <a:ext cx="162" cy="391"/>
            </a:xfrm>
            <a:custGeom>
              <a:avLst/>
              <a:gdLst/>
              <a:ahLst/>
              <a:cxnLst>
                <a:cxn ang="0">
                  <a:pos x="161" y="2749"/>
                </a:cxn>
                <a:cxn ang="0">
                  <a:pos x="284" y="2609"/>
                </a:cxn>
                <a:cxn ang="0">
                  <a:pos x="399" y="2468"/>
                </a:cxn>
                <a:cxn ang="0">
                  <a:pos x="454" y="2395"/>
                </a:cxn>
                <a:cxn ang="0">
                  <a:pos x="505" y="2323"/>
                </a:cxn>
                <a:cxn ang="0">
                  <a:pos x="555" y="2249"/>
                </a:cxn>
                <a:cxn ang="0">
                  <a:pos x="602" y="2174"/>
                </a:cxn>
                <a:cxn ang="0">
                  <a:pos x="647" y="2098"/>
                </a:cxn>
                <a:cxn ang="0">
                  <a:pos x="690" y="2023"/>
                </a:cxn>
                <a:cxn ang="0">
                  <a:pos x="731" y="1945"/>
                </a:cxn>
                <a:cxn ang="0">
                  <a:pos x="769" y="1865"/>
                </a:cxn>
                <a:cxn ang="0">
                  <a:pos x="806" y="1786"/>
                </a:cxn>
                <a:cxn ang="0">
                  <a:pos x="840" y="1705"/>
                </a:cxn>
                <a:cxn ang="0">
                  <a:pos x="873" y="1624"/>
                </a:cxn>
                <a:cxn ang="0">
                  <a:pos x="902" y="1540"/>
                </a:cxn>
                <a:cxn ang="0">
                  <a:pos x="931" y="1456"/>
                </a:cxn>
                <a:cxn ang="0">
                  <a:pos x="957" y="1369"/>
                </a:cxn>
                <a:cxn ang="0">
                  <a:pos x="1003" y="1194"/>
                </a:cxn>
                <a:cxn ang="0">
                  <a:pos x="1042" y="1012"/>
                </a:cxn>
                <a:cxn ang="0">
                  <a:pos x="1074" y="824"/>
                </a:cxn>
                <a:cxn ang="0">
                  <a:pos x="1097" y="629"/>
                </a:cxn>
                <a:cxn ang="0">
                  <a:pos x="1115" y="427"/>
                </a:cxn>
                <a:cxn ang="0">
                  <a:pos x="1124" y="217"/>
                </a:cxn>
                <a:cxn ang="0">
                  <a:pos x="1128" y="0"/>
                </a:cxn>
                <a:cxn ang="0">
                  <a:pos x="973" y="108"/>
                </a:cxn>
                <a:cxn ang="0">
                  <a:pos x="966" y="316"/>
                </a:cxn>
                <a:cxn ang="0">
                  <a:pos x="953" y="516"/>
                </a:cxn>
                <a:cxn ang="0">
                  <a:pos x="933" y="708"/>
                </a:cxn>
                <a:cxn ang="0">
                  <a:pos x="907" y="893"/>
                </a:cxn>
                <a:cxn ang="0">
                  <a:pos x="873" y="1071"/>
                </a:cxn>
                <a:cxn ang="0">
                  <a:pos x="832" y="1243"/>
                </a:cxn>
                <a:cxn ang="0">
                  <a:pos x="797" y="1368"/>
                </a:cxn>
                <a:cxn ang="0">
                  <a:pos x="770" y="1449"/>
                </a:cxn>
                <a:cxn ang="0">
                  <a:pos x="743" y="1529"/>
                </a:cxn>
                <a:cxn ang="0">
                  <a:pos x="713" y="1608"/>
                </a:cxn>
                <a:cxn ang="0">
                  <a:pos x="681" y="1686"/>
                </a:cxn>
                <a:cxn ang="0">
                  <a:pos x="647" y="1762"/>
                </a:cxn>
                <a:cxn ang="0">
                  <a:pos x="612" y="1838"/>
                </a:cxn>
                <a:cxn ang="0">
                  <a:pos x="574" y="1912"/>
                </a:cxn>
                <a:cxn ang="0">
                  <a:pos x="534" y="1985"/>
                </a:cxn>
                <a:cxn ang="0">
                  <a:pos x="492" y="2058"/>
                </a:cxn>
                <a:cxn ang="0">
                  <a:pos x="448" y="2129"/>
                </a:cxn>
                <a:cxn ang="0">
                  <a:pos x="402" y="2200"/>
                </a:cxn>
                <a:cxn ang="0">
                  <a:pos x="354" y="2270"/>
                </a:cxn>
                <a:cxn ang="0">
                  <a:pos x="303" y="2339"/>
                </a:cxn>
                <a:cxn ang="0">
                  <a:pos x="223" y="2442"/>
                </a:cxn>
                <a:cxn ang="0">
                  <a:pos x="108" y="2578"/>
                </a:cxn>
                <a:cxn ang="0">
                  <a:pos x="48" y="2749"/>
                </a:cxn>
                <a:cxn ang="0">
                  <a:pos x="0" y="2696"/>
                </a:cxn>
                <a:cxn ang="0">
                  <a:pos x="161" y="2645"/>
                </a:cxn>
              </a:cxnLst>
              <a:rect l="0" t="0" r="r" b="b"/>
              <a:pathLst>
                <a:path w="1128" h="2749">
                  <a:moveTo>
                    <a:pt x="161" y="2645"/>
                  </a:moveTo>
                  <a:lnTo>
                    <a:pt x="161" y="2749"/>
                  </a:lnTo>
                  <a:lnTo>
                    <a:pt x="224" y="2680"/>
                  </a:lnTo>
                  <a:lnTo>
                    <a:pt x="284" y="2609"/>
                  </a:lnTo>
                  <a:lnTo>
                    <a:pt x="344" y="2539"/>
                  </a:lnTo>
                  <a:lnTo>
                    <a:pt x="399" y="2468"/>
                  </a:lnTo>
                  <a:lnTo>
                    <a:pt x="426" y="2431"/>
                  </a:lnTo>
                  <a:lnTo>
                    <a:pt x="454" y="2395"/>
                  </a:lnTo>
                  <a:lnTo>
                    <a:pt x="479" y="2359"/>
                  </a:lnTo>
                  <a:lnTo>
                    <a:pt x="505" y="2323"/>
                  </a:lnTo>
                  <a:lnTo>
                    <a:pt x="530" y="2285"/>
                  </a:lnTo>
                  <a:lnTo>
                    <a:pt x="555" y="2249"/>
                  </a:lnTo>
                  <a:lnTo>
                    <a:pt x="579" y="2212"/>
                  </a:lnTo>
                  <a:lnTo>
                    <a:pt x="602" y="2174"/>
                  </a:lnTo>
                  <a:lnTo>
                    <a:pt x="624" y="2137"/>
                  </a:lnTo>
                  <a:lnTo>
                    <a:pt x="647" y="2098"/>
                  </a:lnTo>
                  <a:lnTo>
                    <a:pt x="668" y="2061"/>
                  </a:lnTo>
                  <a:lnTo>
                    <a:pt x="690" y="2023"/>
                  </a:lnTo>
                  <a:lnTo>
                    <a:pt x="710" y="1984"/>
                  </a:lnTo>
                  <a:lnTo>
                    <a:pt x="731" y="1945"/>
                  </a:lnTo>
                  <a:lnTo>
                    <a:pt x="749" y="1905"/>
                  </a:lnTo>
                  <a:lnTo>
                    <a:pt x="769" y="1865"/>
                  </a:lnTo>
                  <a:lnTo>
                    <a:pt x="788" y="1826"/>
                  </a:lnTo>
                  <a:lnTo>
                    <a:pt x="806" y="1786"/>
                  </a:lnTo>
                  <a:lnTo>
                    <a:pt x="823" y="1746"/>
                  </a:lnTo>
                  <a:lnTo>
                    <a:pt x="840" y="1705"/>
                  </a:lnTo>
                  <a:lnTo>
                    <a:pt x="856" y="1664"/>
                  </a:lnTo>
                  <a:lnTo>
                    <a:pt x="873" y="1624"/>
                  </a:lnTo>
                  <a:lnTo>
                    <a:pt x="888" y="1582"/>
                  </a:lnTo>
                  <a:lnTo>
                    <a:pt x="902" y="1540"/>
                  </a:lnTo>
                  <a:lnTo>
                    <a:pt x="917" y="1497"/>
                  </a:lnTo>
                  <a:lnTo>
                    <a:pt x="931" y="1456"/>
                  </a:lnTo>
                  <a:lnTo>
                    <a:pt x="944" y="1413"/>
                  </a:lnTo>
                  <a:lnTo>
                    <a:pt x="957" y="1369"/>
                  </a:lnTo>
                  <a:lnTo>
                    <a:pt x="982" y="1282"/>
                  </a:lnTo>
                  <a:lnTo>
                    <a:pt x="1003" y="1194"/>
                  </a:lnTo>
                  <a:lnTo>
                    <a:pt x="1023" y="1104"/>
                  </a:lnTo>
                  <a:lnTo>
                    <a:pt x="1042" y="1012"/>
                  </a:lnTo>
                  <a:lnTo>
                    <a:pt x="1058" y="918"/>
                  </a:lnTo>
                  <a:lnTo>
                    <a:pt x="1074" y="824"/>
                  </a:lnTo>
                  <a:lnTo>
                    <a:pt x="1086" y="727"/>
                  </a:lnTo>
                  <a:lnTo>
                    <a:pt x="1097" y="629"/>
                  </a:lnTo>
                  <a:lnTo>
                    <a:pt x="1107" y="529"/>
                  </a:lnTo>
                  <a:lnTo>
                    <a:pt x="1115" y="427"/>
                  </a:lnTo>
                  <a:lnTo>
                    <a:pt x="1120" y="322"/>
                  </a:lnTo>
                  <a:lnTo>
                    <a:pt x="1124" y="217"/>
                  </a:lnTo>
                  <a:lnTo>
                    <a:pt x="1127" y="109"/>
                  </a:lnTo>
                  <a:lnTo>
                    <a:pt x="1128" y="0"/>
                  </a:lnTo>
                  <a:lnTo>
                    <a:pt x="974" y="0"/>
                  </a:lnTo>
                  <a:lnTo>
                    <a:pt x="973" y="108"/>
                  </a:lnTo>
                  <a:lnTo>
                    <a:pt x="971" y="213"/>
                  </a:lnTo>
                  <a:lnTo>
                    <a:pt x="966" y="316"/>
                  </a:lnTo>
                  <a:lnTo>
                    <a:pt x="961" y="417"/>
                  </a:lnTo>
                  <a:lnTo>
                    <a:pt x="953" y="516"/>
                  </a:lnTo>
                  <a:lnTo>
                    <a:pt x="944" y="613"/>
                  </a:lnTo>
                  <a:lnTo>
                    <a:pt x="933" y="708"/>
                  </a:lnTo>
                  <a:lnTo>
                    <a:pt x="921" y="802"/>
                  </a:lnTo>
                  <a:lnTo>
                    <a:pt x="907" y="893"/>
                  </a:lnTo>
                  <a:lnTo>
                    <a:pt x="891" y="983"/>
                  </a:lnTo>
                  <a:lnTo>
                    <a:pt x="873" y="1071"/>
                  </a:lnTo>
                  <a:lnTo>
                    <a:pt x="854" y="1158"/>
                  </a:lnTo>
                  <a:lnTo>
                    <a:pt x="832" y="1243"/>
                  </a:lnTo>
                  <a:lnTo>
                    <a:pt x="809" y="1327"/>
                  </a:lnTo>
                  <a:lnTo>
                    <a:pt x="797" y="1368"/>
                  </a:lnTo>
                  <a:lnTo>
                    <a:pt x="784" y="1409"/>
                  </a:lnTo>
                  <a:lnTo>
                    <a:pt x="770" y="1449"/>
                  </a:lnTo>
                  <a:lnTo>
                    <a:pt x="757" y="1490"/>
                  </a:lnTo>
                  <a:lnTo>
                    <a:pt x="743" y="1529"/>
                  </a:lnTo>
                  <a:lnTo>
                    <a:pt x="729" y="1569"/>
                  </a:lnTo>
                  <a:lnTo>
                    <a:pt x="713" y="1608"/>
                  </a:lnTo>
                  <a:lnTo>
                    <a:pt x="698" y="1647"/>
                  </a:lnTo>
                  <a:lnTo>
                    <a:pt x="681" y="1686"/>
                  </a:lnTo>
                  <a:lnTo>
                    <a:pt x="665" y="1724"/>
                  </a:lnTo>
                  <a:lnTo>
                    <a:pt x="647" y="1762"/>
                  </a:lnTo>
                  <a:lnTo>
                    <a:pt x="630" y="1801"/>
                  </a:lnTo>
                  <a:lnTo>
                    <a:pt x="612" y="1838"/>
                  </a:lnTo>
                  <a:lnTo>
                    <a:pt x="593" y="1874"/>
                  </a:lnTo>
                  <a:lnTo>
                    <a:pt x="574" y="1912"/>
                  </a:lnTo>
                  <a:lnTo>
                    <a:pt x="554" y="1949"/>
                  </a:lnTo>
                  <a:lnTo>
                    <a:pt x="534" y="1985"/>
                  </a:lnTo>
                  <a:lnTo>
                    <a:pt x="513" y="2022"/>
                  </a:lnTo>
                  <a:lnTo>
                    <a:pt x="492" y="2058"/>
                  </a:lnTo>
                  <a:lnTo>
                    <a:pt x="470" y="2093"/>
                  </a:lnTo>
                  <a:lnTo>
                    <a:pt x="448" y="2129"/>
                  </a:lnTo>
                  <a:lnTo>
                    <a:pt x="425" y="2164"/>
                  </a:lnTo>
                  <a:lnTo>
                    <a:pt x="402" y="2200"/>
                  </a:lnTo>
                  <a:lnTo>
                    <a:pt x="378" y="2235"/>
                  </a:lnTo>
                  <a:lnTo>
                    <a:pt x="354" y="2270"/>
                  </a:lnTo>
                  <a:lnTo>
                    <a:pt x="328" y="2305"/>
                  </a:lnTo>
                  <a:lnTo>
                    <a:pt x="303" y="2339"/>
                  </a:lnTo>
                  <a:lnTo>
                    <a:pt x="278" y="2373"/>
                  </a:lnTo>
                  <a:lnTo>
                    <a:pt x="223" y="2442"/>
                  </a:lnTo>
                  <a:lnTo>
                    <a:pt x="167" y="2509"/>
                  </a:lnTo>
                  <a:lnTo>
                    <a:pt x="108" y="2578"/>
                  </a:lnTo>
                  <a:lnTo>
                    <a:pt x="48" y="2644"/>
                  </a:lnTo>
                  <a:lnTo>
                    <a:pt x="48" y="2749"/>
                  </a:lnTo>
                  <a:lnTo>
                    <a:pt x="48" y="2644"/>
                  </a:lnTo>
                  <a:lnTo>
                    <a:pt x="0" y="2696"/>
                  </a:lnTo>
                  <a:lnTo>
                    <a:pt x="48" y="2749"/>
                  </a:lnTo>
                  <a:lnTo>
                    <a:pt x="161" y="2645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5" name="Freeform 148"/>
            <p:cNvSpPr>
              <a:spLocks/>
            </p:cNvSpPr>
            <p:nvPr/>
          </p:nvSpPr>
          <p:spPr bwMode="auto">
            <a:xfrm>
              <a:off x="446" y="1440"/>
              <a:ext cx="154" cy="417"/>
            </a:xfrm>
            <a:custGeom>
              <a:avLst/>
              <a:gdLst/>
              <a:ahLst/>
              <a:cxnLst>
                <a:cxn ang="0">
                  <a:pos x="1079" y="2823"/>
                </a:cxn>
                <a:cxn ang="0">
                  <a:pos x="1072" y="2605"/>
                </a:cxn>
                <a:cxn ang="0">
                  <a:pos x="1059" y="2392"/>
                </a:cxn>
                <a:cxn ang="0">
                  <a:pos x="1038" y="2183"/>
                </a:cxn>
                <a:cxn ang="0">
                  <a:pos x="1012" y="1979"/>
                </a:cxn>
                <a:cxn ang="0">
                  <a:pos x="976" y="1780"/>
                </a:cxn>
                <a:cxn ang="0">
                  <a:pos x="934" y="1586"/>
                </a:cxn>
                <a:cxn ang="0">
                  <a:pos x="883" y="1395"/>
                </a:cxn>
                <a:cxn ang="0">
                  <a:pos x="825" y="1212"/>
                </a:cxn>
                <a:cxn ang="0">
                  <a:pos x="776" y="1077"/>
                </a:cxn>
                <a:cxn ang="0">
                  <a:pos x="741" y="989"/>
                </a:cxn>
                <a:cxn ang="0">
                  <a:pos x="703" y="901"/>
                </a:cxn>
                <a:cxn ang="0">
                  <a:pos x="664" y="815"/>
                </a:cxn>
                <a:cxn ang="0">
                  <a:pos x="621" y="732"/>
                </a:cxn>
                <a:cxn ang="0">
                  <a:pos x="578" y="648"/>
                </a:cxn>
                <a:cxn ang="0">
                  <a:pos x="532" y="567"/>
                </a:cxn>
                <a:cxn ang="0">
                  <a:pos x="484" y="487"/>
                </a:cxn>
                <a:cxn ang="0">
                  <a:pos x="433" y="407"/>
                </a:cxn>
                <a:cxn ang="0">
                  <a:pos x="380" y="330"/>
                </a:cxn>
                <a:cxn ang="0">
                  <a:pos x="324" y="254"/>
                </a:cxn>
                <a:cxn ang="0">
                  <a:pos x="267" y="180"/>
                </a:cxn>
                <a:cxn ang="0">
                  <a:pos x="208" y="106"/>
                </a:cxn>
                <a:cxn ang="0">
                  <a:pos x="145" y="35"/>
                </a:cxn>
                <a:cxn ang="0">
                  <a:pos x="0" y="104"/>
                </a:cxn>
                <a:cxn ang="0">
                  <a:pos x="60" y="171"/>
                </a:cxn>
                <a:cxn ang="0">
                  <a:pos x="119" y="240"/>
                </a:cxn>
                <a:cxn ang="0">
                  <a:pos x="175" y="311"/>
                </a:cxn>
                <a:cxn ang="0">
                  <a:pos x="228" y="382"/>
                </a:cxn>
                <a:cxn ang="0">
                  <a:pos x="279" y="456"/>
                </a:cxn>
                <a:cxn ang="0">
                  <a:pos x="329" y="529"/>
                </a:cxn>
                <a:cxn ang="0">
                  <a:pos x="376" y="605"/>
                </a:cxn>
                <a:cxn ang="0">
                  <a:pos x="421" y="682"/>
                </a:cxn>
                <a:cxn ang="0">
                  <a:pos x="464" y="761"/>
                </a:cxn>
                <a:cxn ang="0">
                  <a:pos x="505" y="841"/>
                </a:cxn>
                <a:cxn ang="0">
                  <a:pos x="544" y="923"/>
                </a:cxn>
                <a:cxn ang="0">
                  <a:pos x="581" y="1005"/>
                </a:cxn>
                <a:cxn ang="0">
                  <a:pos x="616" y="1090"/>
                </a:cxn>
                <a:cxn ang="0">
                  <a:pos x="649" y="1174"/>
                </a:cxn>
                <a:cxn ang="0">
                  <a:pos x="708" y="1349"/>
                </a:cxn>
                <a:cxn ang="0">
                  <a:pos x="761" y="1529"/>
                </a:cxn>
                <a:cxn ang="0">
                  <a:pos x="805" y="1714"/>
                </a:cxn>
                <a:cxn ang="0">
                  <a:pos x="842" y="1905"/>
                </a:cxn>
                <a:cxn ang="0">
                  <a:pos x="873" y="2101"/>
                </a:cxn>
                <a:cxn ang="0">
                  <a:pos x="896" y="2301"/>
                </a:cxn>
                <a:cxn ang="0">
                  <a:pos x="913" y="2506"/>
                </a:cxn>
                <a:cxn ang="0">
                  <a:pos x="923" y="2717"/>
                </a:cxn>
                <a:cxn ang="0">
                  <a:pos x="926" y="2933"/>
                </a:cxn>
              </a:cxnLst>
              <a:rect l="0" t="0" r="r" b="b"/>
              <a:pathLst>
                <a:path w="1080" h="2933">
                  <a:moveTo>
                    <a:pt x="1080" y="2933"/>
                  </a:moveTo>
                  <a:lnTo>
                    <a:pt x="1079" y="2823"/>
                  </a:lnTo>
                  <a:lnTo>
                    <a:pt x="1076" y="2713"/>
                  </a:lnTo>
                  <a:lnTo>
                    <a:pt x="1072" y="2605"/>
                  </a:lnTo>
                  <a:lnTo>
                    <a:pt x="1067" y="2498"/>
                  </a:lnTo>
                  <a:lnTo>
                    <a:pt x="1059" y="2392"/>
                  </a:lnTo>
                  <a:lnTo>
                    <a:pt x="1049" y="2287"/>
                  </a:lnTo>
                  <a:lnTo>
                    <a:pt x="1038" y="2183"/>
                  </a:lnTo>
                  <a:lnTo>
                    <a:pt x="1026" y="2080"/>
                  </a:lnTo>
                  <a:lnTo>
                    <a:pt x="1012" y="1979"/>
                  </a:lnTo>
                  <a:lnTo>
                    <a:pt x="994" y="1879"/>
                  </a:lnTo>
                  <a:lnTo>
                    <a:pt x="976" y="1780"/>
                  </a:lnTo>
                  <a:lnTo>
                    <a:pt x="955" y="1682"/>
                  </a:lnTo>
                  <a:lnTo>
                    <a:pt x="934" y="1586"/>
                  </a:lnTo>
                  <a:lnTo>
                    <a:pt x="909" y="1490"/>
                  </a:lnTo>
                  <a:lnTo>
                    <a:pt x="883" y="1395"/>
                  </a:lnTo>
                  <a:lnTo>
                    <a:pt x="855" y="1303"/>
                  </a:lnTo>
                  <a:lnTo>
                    <a:pt x="825" y="1212"/>
                  </a:lnTo>
                  <a:lnTo>
                    <a:pt x="793" y="1122"/>
                  </a:lnTo>
                  <a:lnTo>
                    <a:pt x="776" y="1077"/>
                  </a:lnTo>
                  <a:lnTo>
                    <a:pt x="759" y="1032"/>
                  </a:lnTo>
                  <a:lnTo>
                    <a:pt x="741" y="989"/>
                  </a:lnTo>
                  <a:lnTo>
                    <a:pt x="722" y="945"/>
                  </a:lnTo>
                  <a:lnTo>
                    <a:pt x="703" y="901"/>
                  </a:lnTo>
                  <a:lnTo>
                    <a:pt x="684" y="858"/>
                  </a:lnTo>
                  <a:lnTo>
                    <a:pt x="664" y="815"/>
                  </a:lnTo>
                  <a:lnTo>
                    <a:pt x="643" y="773"/>
                  </a:lnTo>
                  <a:lnTo>
                    <a:pt x="621" y="732"/>
                  </a:lnTo>
                  <a:lnTo>
                    <a:pt x="600" y="690"/>
                  </a:lnTo>
                  <a:lnTo>
                    <a:pt x="578" y="648"/>
                  </a:lnTo>
                  <a:lnTo>
                    <a:pt x="555" y="607"/>
                  </a:lnTo>
                  <a:lnTo>
                    <a:pt x="532" y="567"/>
                  </a:lnTo>
                  <a:lnTo>
                    <a:pt x="508" y="526"/>
                  </a:lnTo>
                  <a:lnTo>
                    <a:pt x="484" y="487"/>
                  </a:lnTo>
                  <a:lnTo>
                    <a:pt x="458" y="447"/>
                  </a:lnTo>
                  <a:lnTo>
                    <a:pt x="433" y="407"/>
                  </a:lnTo>
                  <a:lnTo>
                    <a:pt x="407" y="369"/>
                  </a:lnTo>
                  <a:lnTo>
                    <a:pt x="380" y="330"/>
                  </a:lnTo>
                  <a:lnTo>
                    <a:pt x="353" y="292"/>
                  </a:lnTo>
                  <a:lnTo>
                    <a:pt x="324" y="254"/>
                  </a:lnTo>
                  <a:lnTo>
                    <a:pt x="296" y="216"/>
                  </a:lnTo>
                  <a:lnTo>
                    <a:pt x="267" y="180"/>
                  </a:lnTo>
                  <a:lnTo>
                    <a:pt x="237" y="143"/>
                  </a:lnTo>
                  <a:lnTo>
                    <a:pt x="208" y="106"/>
                  </a:lnTo>
                  <a:lnTo>
                    <a:pt x="177" y="70"/>
                  </a:lnTo>
                  <a:lnTo>
                    <a:pt x="145" y="35"/>
                  </a:lnTo>
                  <a:lnTo>
                    <a:pt x="113" y="0"/>
                  </a:lnTo>
                  <a:lnTo>
                    <a:pt x="0" y="104"/>
                  </a:lnTo>
                  <a:lnTo>
                    <a:pt x="31" y="137"/>
                  </a:lnTo>
                  <a:lnTo>
                    <a:pt x="60" y="171"/>
                  </a:lnTo>
                  <a:lnTo>
                    <a:pt x="90" y="205"/>
                  </a:lnTo>
                  <a:lnTo>
                    <a:pt x="119" y="240"/>
                  </a:lnTo>
                  <a:lnTo>
                    <a:pt x="146" y="276"/>
                  </a:lnTo>
                  <a:lnTo>
                    <a:pt x="175" y="311"/>
                  </a:lnTo>
                  <a:lnTo>
                    <a:pt x="201" y="346"/>
                  </a:lnTo>
                  <a:lnTo>
                    <a:pt x="228" y="382"/>
                  </a:lnTo>
                  <a:lnTo>
                    <a:pt x="254" y="418"/>
                  </a:lnTo>
                  <a:lnTo>
                    <a:pt x="279" y="456"/>
                  </a:lnTo>
                  <a:lnTo>
                    <a:pt x="305" y="492"/>
                  </a:lnTo>
                  <a:lnTo>
                    <a:pt x="329" y="529"/>
                  </a:lnTo>
                  <a:lnTo>
                    <a:pt x="353" y="568"/>
                  </a:lnTo>
                  <a:lnTo>
                    <a:pt x="376" y="605"/>
                  </a:lnTo>
                  <a:lnTo>
                    <a:pt x="399" y="644"/>
                  </a:lnTo>
                  <a:lnTo>
                    <a:pt x="421" y="682"/>
                  </a:lnTo>
                  <a:lnTo>
                    <a:pt x="443" y="722"/>
                  </a:lnTo>
                  <a:lnTo>
                    <a:pt x="464" y="761"/>
                  </a:lnTo>
                  <a:lnTo>
                    <a:pt x="485" y="801"/>
                  </a:lnTo>
                  <a:lnTo>
                    <a:pt x="505" y="841"/>
                  </a:lnTo>
                  <a:lnTo>
                    <a:pt x="524" y="882"/>
                  </a:lnTo>
                  <a:lnTo>
                    <a:pt x="544" y="923"/>
                  </a:lnTo>
                  <a:lnTo>
                    <a:pt x="563" y="963"/>
                  </a:lnTo>
                  <a:lnTo>
                    <a:pt x="581" y="1005"/>
                  </a:lnTo>
                  <a:lnTo>
                    <a:pt x="598" y="1047"/>
                  </a:lnTo>
                  <a:lnTo>
                    <a:pt x="616" y="1090"/>
                  </a:lnTo>
                  <a:lnTo>
                    <a:pt x="632" y="1132"/>
                  </a:lnTo>
                  <a:lnTo>
                    <a:pt x="649" y="1174"/>
                  </a:lnTo>
                  <a:lnTo>
                    <a:pt x="679" y="1261"/>
                  </a:lnTo>
                  <a:lnTo>
                    <a:pt x="708" y="1349"/>
                  </a:lnTo>
                  <a:lnTo>
                    <a:pt x="736" y="1438"/>
                  </a:lnTo>
                  <a:lnTo>
                    <a:pt x="761" y="1529"/>
                  </a:lnTo>
                  <a:lnTo>
                    <a:pt x="784" y="1622"/>
                  </a:lnTo>
                  <a:lnTo>
                    <a:pt x="805" y="1714"/>
                  </a:lnTo>
                  <a:lnTo>
                    <a:pt x="825" y="1810"/>
                  </a:lnTo>
                  <a:lnTo>
                    <a:pt x="842" y="1905"/>
                  </a:lnTo>
                  <a:lnTo>
                    <a:pt x="859" y="2002"/>
                  </a:lnTo>
                  <a:lnTo>
                    <a:pt x="873" y="2101"/>
                  </a:lnTo>
                  <a:lnTo>
                    <a:pt x="885" y="2201"/>
                  </a:lnTo>
                  <a:lnTo>
                    <a:pt x="896" y="2301"/>
                  </a:lnTo>
                  <a:lnTo>
                    <a:pt x="905" y="2404"/>
                  </a:lnTo>
                  <a:lnTo>
                    <a:pt x="913" y="2506"/>
                  </a:lnTo>
                  <a:lnTo>
                    <a:pt x="918" y="2612"/>
                  </a:lnTo>
                  <a:lnTo>
                    <a:pt x="923" y="2717"/>
                  </a:lnTo>
                  <a:lnTo>
                    <a:pt x="925" y="2825"/>
                  </a:lnTo>
                  <a:lnTo>
                    <a:pt x="926" y="2933"/>
                  </a:lnTo>
                  <a:lnTo>
                    <a:pt x="1080" y="2933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" name="Rectangle 149"/>
            <p:cNvSpPr>
              <a:spLocks noChangeArrowheads="1"/>
            </p:cNvSpPr>
            <p:nvPr/>
          </p:nvSpPr>
          <p:spPr bwMode="auto">
            <a:xfrm>
              <a:off x="575" y="1857"/>
              <a:ext cx="25" cy="882"/>
            </a:xfrm>
            <a:prstGeom prst="rect">
              <a:avLst/>
            </a:prstGeom>
            <a:solidFill>
              <a:srgbClr val="FDCA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7" name="Freeform 150"/>
            <p:cNvSpPr>
              <a:spLocks/>
            </p:cNvSpPr>
            <p:nvPr/>
          </p:nvSpPr>
          <p:spPr bwMode="auto">
            <a:xfrm>
              <a:off x="575" y="2739"/>
              <a:ext cx="858" cy="800"/>
            </a:xfrm>
            <a:custGeom>
              <a:avLst/>
              <a:gdLst/>
              <a:ahLst/>
              <a:cxnLst>
                <a:cxn ang="0">
                  <a:pos x="5889" y="5353"/>
                </a:cxn>
                <a:cxn ang="0">
                  <a:pos x="5692" y="5190"/>
                </a:cxn>
                <a:cxn ang="0">
                  <a:pos x="5486" y="5037"/>
                </a:cxn>
                <a:cxn ang="0">
                  <a:pos x="5270" y="4893"/>
                </a:cxn>
                <a:cxn ang="0">
                  <a:pos x="4934" y="4692"/>
                </a:cxn>
                <a:cxn ang="0">
                  <a:pos x="4466" y="4444"/>
                </a:cxn>
                <a:cxn ang="0">
                  <a:pos x="3985" y="4215"/>
                </a:cxn>
                <a:cxn ang="0">
                  <a:pos x="3253" y="3883"/>
                </a:cxn>
                <a:cxn ang="0">
                  <a:pos x="2774" y="3656"/>
                </a:cxn>
                <a:cxn ang="0">
                  <a:pos x="2309" y="3417"/>
                </a:cxn>
                <a:cxn ang="0">
                  <a:pos x="2086" y="3289"/>
                </a:cxn>
                <a:cxn ang="0">
                  <a:pos x="1870" y="3155"/>
                </a:cxn>
                <a:cxn ang="0">
                  <a:pos x="1661" y="3014"/>
                </a:cxn>
                <a:cxn ang="0">
                  <a:pos x="1462" y="2863"/>
                </a:cxn>
                <a:cxn ang="0">
                  <a:pos x="1274" y="2704"/>
                </a:cxn>
                <a:cxn ang="0">
                  <a:pos x="1097" y="2533"/>
                </a:cxn>
                <a:cxn ang="0">
                  <a:pos x="931" y="2352"/>
                </a:cxn>
                <a:cxn ang="0">
                  <a:pos x="779" y="2157"/>
                </a:cxn>
                <a:cxn ang="0">
                  <a:pos x="642" y="1949"/>
                </a:cxn>
                <a:cxn ang="0">
                  <a:pos x="519" y="1726"/>
                </a:cxn>
                <a:cxn ang="0">
                  <a:pos x="411" y="1486"/>
                </a:cxn>
                <a:cxn ang="0">
                  <a:pos x="322" y="1229"/>
                </a:cxn>
                <a:cxn ang="0">
                  <a:pos x="251" y="953"/>
                </a:cxn>
                <a:cxn ang="0">
                  <a:pos x="197" y="656"/>
                </a:cxn>
                <a:cxn ang="0">
                  <a:pos x="165" y="340"/>
                </a:cxn>
                <a:cxn ang="0">
                  <a:pos x="154" y="0"/>
                </a:cxn>
                <a:cxn ang="0">
                  <a:pos x="6" y="264"/>
                </a:cxn>
                <a:cxn ang="0">
                  <a:pos x="34" y="598"/>
                </a:cxn>
                <a:cxn ang="0">
                  <a:pos x="83" y="910"/>
                </a:cxn>
                <a:cxn ang="0">
                  <a:pos x="154" y="1203"/>
                </a:cxn>
                <a:cxn ang="0">
                  <a:pos x="243" y="1477"/>
                </a:cxn>
                <a:cxn ang="0">
                  <a:pos x="351" y="1733"/>
                </a:cxn>
                <a:cxn ang="0">
                  <a:pos x="476" y="1972"/>
                </a:cxn>
                <a:cxn ang="0">
                  <a:pos x="617" y="2194"/>
                </a:cxn>
                <a:cxn ang="0">
                  <a:pos x="773" y="2401"/>
                </a:cxn>
                <a:cxn ang="0">
                  <a:pos x="942" y="2595"/>
                </a:cxn>
                <a:cxn ang="0">
                  <a:pos x="1124" y="2775"/>
                </a:cxn>
                <a:cxn ang="0">
                  <a:pos x="1317" y="2943"/>
                </a:cxn>
                <a:cxn ang="0">
                  <a:pos x="1519" y="3101"/>
                </a:cxn>
                <a:cxn ang="0">
                  <a:pos x="1732" y="3249"/>
                </a:cxn>
                <a:cxn ang="0">
                  <a:pos x="1952" y="3388"/>
                </a:cxn>
                <a:cxn ang="0">
                  <a:pos x="2178" y="3519"/>
                </a:cxn>
                <a:cxn ang="0">
                  <a:pos x="2587" y="3736"/>
                </a:cxn>
                <a:cxn ang="0">
                  <a:pos x="3068" y="3966"/>
                </a:cxn>
                <a:cxn ang="0">
                  <a:pos x="3799" y="4299"/>
                </a:cxn>
                <a:cxn ang="0">
                  <a:pos x="4279" y="4525"/>
                </a:cxn>
                <a:cxn ang="0">
                  <a:pos x="4746" y="4763"/>
                </a:cxn>
                <a:cxn ang="0">
                  <a:pos x="5134" y="4988"/>
                </a:cxn>
                <a:cxn ang="0">
                  <a:pos x="5345" y="5127"/>
                </a:cxn>
                <a:cxn ang="0">
                  <a:pos x="5547" y="5273"/>
                </a:cxn>
                <a:cxn ang="0">
                  <a:pos x="5741" y="5429"/>
                </a:cxn>
                <a:cxn ang="0">
                  <a:pos x="5984" y="5552"/>
                </a:cxn>
                <a:cxn ang="0">
                  <a:pos x="5878" y="5440"/>
                </a:cxn>
              </a:cxnLst>
              <a:rect l="0" t="0" r="r" b="b"/>
              <a:pathLst>
                <a:path w="5984" h="5602">
                  <a:moveTo>
                    <a:pt x="5878" y="5440"/>
                  </a:moveTo>
                  <a:lnTo>
                    <a:pt x="5984" y="5440"/>
                  </a:lnTo>
                  <a:lnTo>
                    <a:pt x="5936" y="5396"/>
                  </a:lnTo>
                  <a:lnTo>
                    <a:pt x="5889" y="5353"/>
                  </a:lnTo>
                  <a:lnTo>
                    <a:pt x="5841" y="5312"/>
                  </a:lnTo>
                  <a:lnTo>
                    <a:pt x="5791" y="5271"/>
                  </a:lnTo>
                  <a:lnTo>
                    <a:pt x="5742" y="5230"/>
                  </a:lnTo>
                  <a:lnTo>
                    <a:pt x="5692" y="5190"/>
                  </a:lnTo>
                  <a:lnTo>
                    <a:pt x="5641" y="5151"/>
                  </a:lnTo>
                  <a:lnTo>
                    <a:pt x="5590" y="5112"/>
                  </a:lnTo>
                  <a:lnTo>
                    <a:pt x="5537" y="5074"/>
                  </a:lnTo>
                  <a:lnTo>
                    <a:pt x="5486" y="5037"/>
                  </a:lnTo>
                  <a:lnTo>
                    <a:pt x="5432" y="4999"/>
                  </a:lnTo>
                  <a:lnTo>
                    <a:pt x="5379" y="4963"/>
                  </a:lnTo>
                  <a:lnTo>
                    <a:pt x="5325" y="4928"/>
                  </a:lnTo>
                  <a:lnTo>
                    <a:pt x="5270" y="4893"/>
                  </a:lnTo>
                  <a:lnTo>
                    <a:pt x="5215" y="4858"/>
                  </a:lnTo>
                  <a:lnTo>
                    <a:pt x="5159" y="4824"/>
                  </a:lnTo>
                  <a:lnTo>
                    <a:pt x="5048" y="4757"/>
                  </a:lnTo>
                  <a:lnTo>
                    <a:pt x="4934" y="4692"/>
                  </a:lnTo>
                  <a:lnTo>
                    <a:pt x="4819" y="4628"/>
                  </a:lnTo>
                  <a:lnTo>
                    <a:pt x="4703" y="4565"/>
                  </a:lnTo>
                  <a:lnTo>
                    <a:pt x="4585" y="4505"/>
                  </a:lnTo>
                  <a:lnTo>
                    <a:pt x="4466" y="4444"/>
                  </a:lnTo>
                  <a:lnTo>
                    <a:pt x="4346" y="4386"/>
                  </a:lnTo>
                  <a:lnTo>
                    <a:pt x="4227" y="4328"/>
                  </a:lnTo>
                  <a:lnTo>
                    <a:pt x="4106" y="4271"/>
                  </a:lnTo>
                  <a:lnTo>
                    <a:pt x="3985" y="4215"/>
                  </a:lnTo>
                  <a:lnTo>
                    <a:pt x="3863" y="4159"/>
                  </a:lnTo>
                  <a:lnTo>
                    <a:pt x="3741" y="4104"/>
                  </a:lnTo>
                  <a:lnTo>
                    <a:pt x="3497" y="3993"/>
                  </a:lnTo>
                  <a:lnTo>
                    <a:pt x="3253" y="3883"/>
                  </a:lnTo>
                  <a:lnTo>
                    <a:pt x="3133" y="3827"/>
                  </a:lnTo>
                  <a:lnTo>
                    <a:pt x="3013" y="3771"/>
                  </a:lnTo>
                  <a:lnTo>
                    <a:pt x="2893" y="3714"/>
                  </a:lnTo>
                  <a:lnTo>
                    <a:pt x="2774" y="3656"/>
                  </a:lnTo>
                  <a:lnTo>
                    <a:pt x="2655" y="3598"/>
                  </a:lnTo>
                  <a:lnTo>
                    <a:pt x="2539" y="3539"/>
                  </a:lnTo>
                  <a:lnTo>
                    <a:pt x="2423" y="3478"/>
                  </a:lnTo>
                  <a:lnTo>
                    <a:pt x="2309" y="3417"/>
                  </a:lnTo>
                  <a:lnTo>
                    <a:pt x="2253" y="3385"/>
                  </a:lnTo>
                  <a:lnTo>
                    <a:pt x="2197" y="3353"/>
                  </a:lnTo>
                  <a:lnTo>
                    <a:pt x="2142" y="3321"/>
                  </a:lnTo>
                  <a:lnTo>
                    <a:pt x="2086" y="3289"/>
                  </a:lnTo>
                  <a:lnTo>
                    <a:pt x="2031" y="3256"/>
                  </a:lnTo>
                  <a:lnTo>
                    <a:pt x="1977" y="3223"/>
                  </a:lnTo>
                  <a:lnTo>
                    <a:pt x="1923" y="3189"/>
                  </a:lnTo>
                  <a:lnTo>
                    <a:pt x="1870" y="3155"/>
                  </a:lnTo>
                  <a:lnTo>
                    <a:pt x="1816" y="3120"/>
                  </a:lnTo>
                  <a:lnTo>
                    <a:pt x="1765" y="3085"/>
                  </a:lnTo>
                  <a:lnTo>
                    <a:pt x="1713" y="3050"/>
                  </a:lnTo>
                  <a:lnTo>
                    <a:pt x="1661" y="3014"/>
                  </a:lnTo>
                  <a:lnTo>
                    <a:pt x="1611" y="2977"/>
                  </a:lnTo>
                  <a:lnTo>
                    <a:pt x="1561" y="2940"/>
                  </a:lnTo>
                  <a:lnTo>
                    <a:pt x="1512" y="2901"/>
                  </a:lnTo>
                  <a:lnTo>
                    <a:pt x="1462" y="2863"/>
                  </a:lnTo>
                  <a:lnTo>
                    <a:pt x="1415" y="2825"/>
                  </a:lnTo>
                  <a:lnTo>
                    <a:pt x="1367" y="2785"/>
                  </a:lnTo>
                  <a:lnTo>
                    <a:pt x="1320" y="2745"/>
                  </a:lnTo>
                  <a:lnTo>
                    <a:pt x="1274" y="2704"/>
                  </a:lnTo>
                  <a:lnTo>
                    <a:pt x="1229" y="2663"/>
                  </a:lnTo>
                  <a:lnTo>
                    <a:pt x="1184" y="2620"/>
                  </a:lnTo>
                  <a:lnTo>
                    <a:pt x="1140" y="2577"/>
                  </a:lnTo>
                  <a:lnTo>
                    <a:pt x="1097" y="2533"/>
                  </a:lnTo>
                  <a:lnTo>
                    <a:pt x="1054" y="2489"/>
                  </a:lnTo>
                  <a:lnTo>
                    <a:pt x="1013" y="2444"/>
                  </a:lnTo>
                  <a:lnTo>
                    <a:pt x="972" y="2398"/>
                  </a:lnTo>
                  <a:lnTo>
                    <a:pt x="931" y="2352"/>
                  </a:lnTo>
                  <a:lnTo>
                    <a:pt x="892" y="2305"/>
                  </a:lnTo>
                  <a:lnTo>
                    <a:pt x="854" y="2256"/>
                  </a:lnTo>
                  <a:lnTo>
                    <a:pt x="816" y="2207"/>
                  </a:lnTo>
                  <a:lnTo>
                    <a:pt x="779" y="2157"/>
                  </a:lnTo>
                  <a:lnTo>
                    <a:pt x="743" y="2107"/>
                  </a:lnTo>
                  <a:lnTo>
                    <a:pt x="709" y="2055"/>
                  </a:lnTo>
                  <a:lnTo>
                    <a:pt x="675" y="2002"/>
                  </a:lnTo>
                  <a:lnTo>
                    <a:pt x="642" y="1949"/>
                  </a:lnTo>
                  <a:lnTo>
                    <a:pt x="609" y="1895"/>
                  </a:lnTo>
                  <a:lnTo>
                    <a:pt x="578" y="1839"/>
                  </a:lnTo>
                  <a:lnTo>
                    <a:pt x="547" y="1783"/>
                  </a:lnTo>
                  <a:lnTo>
                    <a:pt x="519" y="1726"/>
                  </a:lnTo>
                  <a:lnTo>
                    <a:pt x="490" y="1667"/>
                  </a:lnTo>
                  <a:lnTo>
                    <a:pt x="463" y="1608"/>
                  </a:lnTo>
                  <a:lnTo>
                    <a:pt x="436" y="1547"/>
                  </a:lnTo>
                  <a:lnTo>
                    <a:pt x="411" y="1486"/>
                  </a:lnTo>
                  <a:lnTo>
                    <a:pt x="387" y="1423"/>
                  </a:lnTo>
                  <a:lnTo>
                    <a:pt x="365" y="1360"/>
                  </a:lnTo>
                  <a:lnTo>
                    <a:pt x="343" y="1295"/>
                  </a:lnTo>
                  <a:lnTo>
                    <a:pt x="322" y="1229"/>
                  </a:lnTo>
                  <a:lnTo>
                    <a:pt x="302" y="1162"/>
                  </a:lnTo>
                  <a:lnTo>
                    <a:pt x="283" y="1092"/>
                  </a:lnTo>
                  <a:lnTo>
                    <a:pt x="266" y="1023"/>
                  </a:lnTo>
                  <a:lnTo>
                    <a:pt x="251" y="953"/>
                  </a:lnTo>
                  <a:lnTo>
                    <a:pt x="235" y="880"/>
                  </a:lnTo>
                  <a:lnTo>
                    <a:pt x="221" y="808"/>
                  </a:lnTo>
                  <a:lnTo>
                    <a:pt x="209" y="732"/>
                  </a:lnTo>
                  <a:lnTo>
                    <a:pt x="197" y="656"/>
                  </a:lnTo>
                  <a:lnTo>
                    <a:pt x="187" y="579"/>
                  </a:lnTo>
                  <a:lnTo>
                    <a:pt x="178" y="501"/>
                  </a:lnTo>
                  <a:lnTo>
                    <a:pt x="171" y="421"/>
                  </a:lnTo>
                  <a:lnTo>
                    <a:pt x="165" y="340"/>
                  </a:lnTo>
                  <a:lnTo>
                    <a:pt x="159" y="257"/>
                  </a:lnTo>
                  <a:lnTo>
                    <a:pt x="156" y="173"/>
                  </a:lnTo>
                  <a:lnTo>
                    <a:pt x="154" y="87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89"/>
                  </a:lnTo>
                  <a:lnTo>
                    <a:pt x="2" y="178"/>
                  </a:lnTo>
                  <a:lnTo>
                    <a:pt x="6" y="264"/>
                  </a:lnTo>
                  <a:lnTo>
                    <a:pt x="11" y="350"/>
                  </a:lnTo>
                  <a:lnTo>
                    <a:pt x="17" y="434"/>
                  </a:lnTo>
                  <a:lnTo>
                    <a:pt x="25" y="517"/>
                  </a:lnTo>
                  <a:lnTo>
                    <a:pt x="34" y="598"/>
                  </a:lnTo>
                  <a:lnTo>
                    <a:pt x="45" y="678"/>
                  </a:lnTo>
                  <a:lnTo>
                    <a:pt x="56" y="756"/>
                  </a:lnTo>
                  <a:lnTo>
                    <a:pt x="69" y="834"/>
                  </a:lnTo>
                  <a:lnTo>
                    <a:pt x="83" y="910"/>
                  </a:lnTo>
                  <a:lnTo>
                    <a:pt x="99" y="985"/>
                  </a:lnTo>
                  <a:lnTo>
                    <a:pt x="116" y="1060"/>
                  </a:lnTo>
                  <a:lnTo>
                    <a:pt x="134" y="1132"/>
                  </a:lnTo>
                  <a:lnTo>
                    <a:pt x="154" y="1203"/>
                  </a:lnTo>
                  <a:lnTo>
                    <a:pt x="175" y="1273"/>
                  </a:lnTo>
                  <a:lnTo>
                    <a:pt x="196" y="1342"/>
                  </a:lnTo>
                  <a:lnTo>
                    <a:pt x="219" y="1410"/>
                  </a:lnTo>
                  <a:lnTo>
                    <a:pt x="243" y="1477"/>
                  </a:lnTo>
                  <a:lnTo>
                    <a:pt x="268" y="1542"/>
                  </a:lnTo>
                  <a:lnTo>
                    <a:pt x="294" y="1607"/>
                  </a:lnTo>
                  <a:lnTo>
                    <a:pt x="322" y="1671"/>
                  </a:lnTo>
                  <a:lnTo>
                    <a:pt x="351" y="1733"/>
                  </a:lnTo>
                  <a:lnTo>
                    <a:pt x="380" y="1794"/>
                  </a:lnTo>
                  <a:lnTo>
                    <a:pt x="411" y="1854"/>
                  </a:lnTo>
                  <a:lnTo>
                    <a:pt x="443" y="1913"/>
                  </a:lnTo>
                  <a:lnTo>
                    <a:pt x="476" y="1972"/>
                  </a:lnTo>
                  <a:lnTo>
                    <a:pt x="510" y="2029"/>
                  </a:lnTo>
                  <a:lnTo>
                    <a:pt x="544" y="2085"/>
                  </a:lnTo>
                  <a:lnTo>
                    <a:pt x="580" y="2140"/>
                  </a:lnTo>
                  <a:lnTo>
                    <a:pt x="617" y="2194"/>
                  </a:lnTo>
                  <a:lnTo>
                    <a:pt x="654" y="2248"/>
                  </a:lnTo>
                  <a:lnTo>
                    <a:pt x="693" y="2299"/>
                  </a:lnTo>
                  <a:lnTo>
                    <a:pt x="732" y="2351"/>
                  </a:lnTo>
                  <a:lnTo>
                    <a:pt x="773" y="2401"/>
                  </a:lnTo>
                  <a:lnTo>
                    <a:pt x="814" y="2451"/>
                  </a:lnTo>
                  <a:lnTo>
                    <a:pt x="855" y="2500"/>
                  </a:lnTo>
                  <a:lnTo>
                    <a:pt x="898" y="2548"/>
                  </a:lnTo>
                  <a:lnTo>
                    <a:pt x="942" y="2595"/>
                  </a:lnTo>
                  <a:lnTo>
                    <a:pt x="986" y="2641"/>
                  </a:lnTo>
                  <a:lnTo>
                    <a:pt x="1031" y="2686"/>
                  </a:lnTo>
                  <a:lnTo>
                    <a:pt x="1077" y="2731"/>
                  </a:lnTo>
                  <a:lnTo>
                    <a:pt x="1124" y="2775"/>
                  </a:lnTo>
                  <a:lnTo>
                    <a:pt x="1171" y="2818"/>
                  </a:lnTo>
                  <a:lnTo>
                    <a:pt x="1219" y="2861"/>
                  </a:lnTo>
                  <a:lnTo>
                    <a:pt x="1268" y="2903"/>
                  </a:lnTo>
                  <a:lnTo>
                    <a:pt x="1317" y="2943"/>
                  </a:lnTo>
                  <a:lnTo>
                    <a:pt x="1367" y="2984"/>
                  </a:lnTo>
                  <a:lnTo>
                    <a:pt x="1417" y="3023"/>
                  </a:lnTo>
                  <a:lnTo>
                    <a:pt x="1468" y="3063"/>
                  </a:lnTo>
                  <a:lnTo>
                    <a:pt x="1519" y="3101"/>
                  </a:lnTo>
                  <a:lnTo>
                    <a:pt x="1572" y="3139"/>
                  </a:lnTo>
                  <a:lnTo>
                    <a:pt x="1625" y="3176"/>
                  </a:lnTo>
                  <a:lnTo>
                    <a:pt x="1678" y="3212"/>
                  </a:lnTo>
                  <a:lnTo>
                    <a:pt x="1732" y="3249"/>
                  </a:lnTo>
                  <a:lnTo>
                    <a:pt x="1786" y="3284"/>
                  </a:lnTo>
                  <a:lnTo>
                    <a:pt x="1841" y="3319"/>
                  </a:lnTo>
                  <a:lnTo>
                    <a:pt x="1895" y="3354"/>
                  </a:lnTo>
                  <a:lnTo>
                    <a:pt x="1952" y="3388"/>
                  </a:lnTo>
                  <a:lnTo>
                    <a:pt x="2008" y="3421"/>
                  </a:lnTo>
                  <a:lnTo>
                    <a:pt x="2064" y="3454"/>
                  </a:lnTo>
                  <a:lnTo>
                    <a:pt x="2121" y="3487"/>
                  </a:lnTo>
                  <a:lnTo>
                    <a:pt x="2178" y="3519"/>
                  </a:lnTo>
                  <a:lnTo>
                    <a:pt x="2235" y="3551"/>
                  </a:lnTo>
                  <a:lnTo>
                    <a:pt x="2352" y="3614"/>
                  </a:lnTo>
                  <a:lnTo>
                    <a:pt x="2468" y="3675"/>
                  </a:lnTo>
                  <a:lnTo>
                    <a:pt x="2587" y="3736"/>
                  </a:lnTo>
                  <a:lnTo>
                    <a:pt x="2706" y="3794"/>
                  </a:lnTo>
                  <a:lnTo>
                    <a:pt x="2826" y="3852"/>
                  </a:lnTo>
                  <a:lnTo>
                    <a:pt x="2947" y="3909"/>
                  </a:lnTo>
                  <a:lnTo>
                    <a:pt x="3068" y="3966"/>
                  </a:lnTo>
                  <a:lnTo>
                    <a:pt x="3190" y="4022"/>
                  </a:lnTo>
                  <a:lnTo>
                    <a:pt x="3434" y="4133"/>
                  </a:lnTo>
                  <a:lnTo>
                    <a:pt x="3678" y="4243"/>
                  </a:lnTo>
                  <a:lnTo>
                    <a:pt x="3799" y="4299"/>
                  </a:lnTo>
                  <a:lnTo>
                    <a:pt x="3920" y="4354"/>
                  </a:lnTo>
                  <a:lnTo>
                    <a:pt x="4041" y="4410"/>
                  </a:lnTo>
                  <a:lnTo>
                    <a:pt x="4161" y="4468"/>
                  </a:lnTo>
                  <a:lnTo>
                    <a:pt x="4279" y="4525"/>
                  </a:lnTo>
                  <a:lnTo>
                    <a:pt x="4398" y="4583"/>
                  </a:lnTo>
                  <a:lnTo>
                    <a:pt x="4515" y="4641"/>
                  </a:lnTo>
                  <a:lnTo>
                    <a:pt x="4630" y="4702"/>
                  </a:lnTo>
                  <a:lnTo>
                    <a:pt x="4746" y="4763"/>
                  </a:lnTo>
                  <a:lnTo>
                    <a:pt x="4859" y="4825"/>
                  </a:lnTo>
                  <a:lnTo>
                    <a:pt x="4970" y="4890"/>
                  </a:lnTo>
                  <a:lnTo>
                    <a:pt x="5080" y="4955"/>
                  </a:lnTo>
                  <a:lnTo>
                    <a:pt x="5134" y="4988"/>
                  </a:lnTo>
                  <a:lnTo>
                    <a:pt x="5188" y="5023"/>
                  </a:lnTo>
                  <a:lnTo>
                    <a:pt x="5240" y="5057"/>
                  </a:lnTo>
                  <a:lnTo>
                    <a:pt x="5293" y="5092"/>
                  </a:lnTo>
                  <a:lnTo>
                    <a:pt x="5345" y="5127"/>
                  </a:lnTo>
                  <a:lnTo>
                    <a:pt x="5397" y="5162"/>
                  </a:lnTo>
                  <a:lnTo>
                    <a:pt x="5447" y="5198"/>
                  </a:lnTo>
                  <a:lnTo>
                    <a:pt x="5498" y="5236"/>
                  </a:lnTo>
                  <a:lnTo>
                    <a:pt x="5547" y="5273"/>
                  </a:lnTo>
                  <a:lnTo>
                    <a:pt x="5597" y="5312"/>
                  </a:lnTo>
                  <a:lnTo>
                    <a:pt x="5645" y="5350"/>
                  </a:lnTo>
                  <a:lnTo>
                    <a:pt x="5693" y="5388"/>
                  </a:lnTo>
                  <a:lnTo>
                    <a:pt x="5741" y="5429"/>
                  </a:lnTo>
                  <a:lnTo>
                    <a:pt x="5787" y="5469"/>
                  </a:lnTo>
                  <a:lnTo>
                    <a:pt x="5833" y="5510"/>
                  </a:lnTo>
                  <a:lnTo>
                    <a:pt x="5878" y="5552"/>
                  </a:lnTo>
                  <a:lnTo>
                    <a:pt x="5984" y="5552"/>
                  </a:lnTo>
                  <a:lnTo>
                    <a:pt x="5878" y="5552"/>
                  </a:lnTo>
                  <a:lnTo>
                    <a:pt x="5931" y="5602"/>
                  </a:lnTo>
                  <a:lnTo>
                    <a:pt x="5984" y="5552"/>
                  </a:lnTo>
                  <a:lnTo>
                    <a:pt x="5878" y="5440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8" name="Freeform 151"/>
            <p:cNvSpPr>
              <a:spLocks/>
            </p:cNvSpPr>
            <p:nvPr/>
          </p:nvSpPr>
          <p:spPr bwMode="auto">
            <a:xfrm>
              <a:off x="1417" y="2593"/>
              <a:ext cx="721" cy="667"/>
            </a:xfrm>
            <a:custGeom>
              <a:avLst/>
              <a:gdLst/>
              <a:ahLst/>
              <a:cxnLst>
                <a:cxn ang="0">
                  <a:pos x="4890" y="145"/>
                </a:cxn>
                <a:cxn ang="0">
                  <a:pos x="4878" y="353"/>
                </a:cxn>
                <a:cxn ang="0">
                  <a:pos x="4856" y="551"/>
                </a:cxn>
                <a:cxn ang="0">
                  <a:pos x="4824" y="738"/>
                </a:cxn>
                <a:cxn ang="0">
                  <a:pos x="4785" y="916"/>
                </a:cxn>
                <a:cxn ang="0">
                  <a:pos x="4735" y="1084"/>
                </a:cxn>
                <a:cxn ang="0">
                  <a:pos x="4677" y="1244"/>
                </a:cxn>
                <a:cxn ang="0">
                  <a:pos x="4611" y="1396"/>
                </a:cxn>
                <a:cxn ang="0">
                  <a:pos x="4537" y="1540"/>
                </a:cxn>
                <a:cxn ang="0">
                  <a:pos x="4457" y="1676"/>
                </a:cxn>
                <a:cxn ang="0">
                  <a:pos x="4370" y="1806"/>
                </a:cxn>
                <a:cxn ang="0">
                  <a:pos x="4275" y="1929"/>
                </a:cxn>
                <a:cxn ang="0">
                  <a:pos x="4174" y="2045"/>
                </a:cxn>
                <a:cxn ang="0">
                  <a:pos x="4068" y="2158"/>
                </a:cxn>
                <a:cxn ang="0">
                  <a:pos x="3955" y="2263"/>
                </a:cxn>
                <a:cxn ang="0">
                  <a:pos x="3838" y="2364"/>
                </a:cxn>
                <a:cxn ang="0">
                  <a:pos x="3716" y="2461"/>
                </a:cxn>
                <a:cxn ang="0">
                  <a:pos x="3588" y="2553"/>
                </a:cxn>
                <a:cxn ang="0">
                  <a:pos x="3457" y="2641"/>
                </a:cxn>
                <a:cxn ang="0">
                  <a:pos x="3184" y="2807"/>
                </a:cxn>
                <a:cxn ang="0">
                  <a:pos x="2897" y="2963"/>
                </a:cxn>
                <a:cxn ang="0">
                  <a:pos x="2600" y="3109"/>
                </a:cxn>
                <a:cxn ang="0">
                  <a:pos x="2296" y="3251"/>
                </a:cxn>
                <a:cxn ang="0">
                  <a:pos x="1683" y="3530"/>
                </a:cxn>
                <a:cxn ang="0">
                  <a:pos x="1278" y="3724"/>
                </a:cxn>
                <a:cxn ang="0">
                  <a:pos x="981" y="3877"/>
                </a:cxn>
                <a:cxn ang="0">
                  <a:pos x="694" y="4042"/>
                </a:cxn>
                <a:cxn ang="0">
                  <a:pos x="465" y="4191"/>
                </a:cxn>
                <a:cxn ang="0">
                  <a:pos x="332" y="4285"/>
                </a:cxn>
                <a:cxn ang="0">
                  <a:pos x="204" y="4384"/>
                </a:cxn>
                <a:cxn ang="0">
                  <a:pos x="79" y="4489"/>
                </a:cxn>
                <a:cxn ang="0">
                  <a:pos x="106" y="4673"/>
                </a:cxn>
                <a:cxn ang="0">
                  <a:pos x="221" y="4570"/>
                </a:cxn>
                <a:cxn ang="0">
                  <a:pos x="341" y="4472"/>
                </a:cxn>
                <a:cxn ang="0">
                  <a:pos x="466" y="4378"/>
                </a:cxn>
                <a:cxn ang="0">
                  <a:pos x="595" y="4289"/>
                </a:cxn>
                <a:cxn ang="0">
                  <a:pos x="867" y="4118"/>
                </a:cxn>
                <a:cxn ang="0">
                  <a:pos x="1150" y="3961"/>
                </a:cxn>
                <a:cxn ang="0">
                  <a:pos x="1445" y="3813"/>
                </a:cxn>
                <a:cxn ang="0">
                  <a:pos x="1951" y="3576"/>
                </a:cxn>
                <a:cxn ang="0">
                  <a:pos x="2462" y="3344"/>
                </a:cxn>
                <a:cxn ang="0">
                  <a:pos x="2767" y="3199"/>
                </a:cxn>
                <a:cxn ang="0">
                  <a:pos x="3065" y="3048"/>
                </a:cxn>
                <a:cxn ang="0">
                  <a:pos x="3354" y="2886"/>
                </a:cxn>
                <a:cxn ang="0">
                  <a:pos x="3586" y="2740"/>
                </a:cxn>
                <a:cxn ang="0">
                  <a:pos x="3721" y="2648"/>
                </a:cxn>
                <a:cxn ang="0">
                  <a:pos x="3851" y="2551"/>
                </a:cxn>
                <a:cxn ang="0">
                  <a:pos x="3977" y="2449"/>
                </a:cxn>
                <a:cxn ang="0">
                  <a:pos x="4098" y="2341"/>
                </a:cxn>
                <a:cxn ang="0">
                  <a:pos x="4215" y="2228"/>
                </a:cxn>
                <a:cxn ang="0">
                  <a:pos x="4325" y="2109"/>
                </a:cxn>
                <a:cxn ang="0">
                  <a:pos x="4428" y="1983"/>
                </a:cxn>
                <a:cxn ang="0">
                  <a:pos x="4526" y="1851"/>
                </a:cxn>
                <a:cxn ang="0">
                  <a:pos x="4616" y="1711"/>
                </a:cxn>
                <a:cxn ang="0">
                  <a:pos x="4700" y="1564"/>
                </a:cxn>
                <a:cxn ang="0">
                  <a:pos x="4775" y="1409"/>
                </a:cxn>
                <a:cxn ang="0">
                  <a:pos x="4842" y="1245"/>
                </a:cxn>
                <a:cxn ang="0">
                  <a:pos x="4899" y="1074"/>
                </a:cxn>
                <a:cxn ang="0">
                  <a:pos x="4948" y="893"/>
                </a:cxn>
                <a:cxn ang="0">
                  <a:pos x="4988" y="704"/>
                </a:cxn>
                <a:cxn ang="0">
                  <a:pos x="5018" y="504"/>
                </a:cxn>
                <a:cxn ang="0">
                  <a:pos x="5037" y="295"/>
                </a:cxn>
                <a:cxn ang="0">
                  <a:pos x="5046" y="76"/>
                </a:cxn>
              </a:cxnLst>
              <a:rect l="0" t="0" r="r" b="b"/>
              <a:pathLst>
                <a:path w="5047" h="4673">
                  <a:moveTo>
                    <a:pt x="4892" y="0"/>
                  </a:moveTo>
                  <a:lnTo>
                    <a:pt x="4892" y="74"/>
                  </a:lnTo>
                  <a:lnTo>
                    <a:pt x="4890" y="145"/>
                  </a:lnTo>
                  <a:lnTo>
                    <a:pt x="4888" y="216"/>
                  </a:lnTo>
                  <a:lnTo>
                    <a:pt x="4884" y="285"/>
                  </a:lnTo>
                  <a:lnTo>
                    <a:pt x="4878" y="353"/>
                  </a:lnTo>
                  <a:lnTo>
                    <a:pt x="4873" y="420"/>
                  </a:lnTo>
                  <a:lnTo>
                    <a:pt x="4865" y="486"/>
                  </a:lnTo>
                  <a:lnTo>
                    <a:pt x="4856" y="551"/>
                  </a:lnTo>
                  <a:lnTo>
                    <a:pt x="4847" y="613"/>
                  </a:lnTo>
                  <a:lnTo>
                    <a:pt x="4836" y="676"/>
                  </a:lnTo>
                  <a:lnTo>
                    <a:pt x="4824" y="738"/>
                  </a:lnTo>
                  <a:lnTo>
                    <a:pt x="4812" y="798"/>
                  </a:lnTo>
                  <a:lnTo>
                    <a:pt x="4799" y="857"/>
                  </a:lnTo>
                  <a:lnTo>
                    <a:pt x="4785" y="916"/>
                  </a:lnTo>
                  <a:lnTo>
                    <a:pt x="4768" y="973"/>
                  </a:lnTo>
                  <a:lnTo>
                    <a:pt x="4753" y="1029"/>
                  </a:lnTo>
                  <a:lnTo>
                    <a:pt x="4735" y="1084"/>
                  </a:lnTo>
                  <a:lnTo>
                    <a:pt x="4716" y="1139"/>
                  </a:lnTo>
                  <a:lnTo>
                    <a:pt x="4697" y="1192"/>
                  </a:lnTo>
                  <a:lnTo>
                    <a:pt x="4677" y="1244"/>
                  </a:lnTo>
                  <a:lnTo>
                    <a:pt x="4656" y="1296"/>
                  </a:lnTo>
                  <a:lnTo>
                    <a:pt x="4634" y="1346"/>
                  </a:lnTo>
                  <a:lnTo>
                    <a:pt x="4611" y="1396"/>
                  </a:lnTo>
                  <a:lnTo>
                    <a:pt x="4588" y="1444"/>
                  </a:lnTo>
                  <a:lnTo>
                    <a:pt x="4564" y="1493"/>
                  </a:lnTo>
                  <a:lnTo>
                    <a:pt x="4537" y="1540"/>
                  </a:lnTo>
                  <a:lnTo>
                    <a:pt x="4512" y="1586"/>
                  </a:lnTo>
                  <a:lnTo>
                    <a:pt x="4484" y="1631"/>
                  </a:lnTo>
                  <a:lnTo>
                    <a:pt x="4457" y="1676"/>
                  </a:lnTo>
                  <a:lnTo>
                    <a:pt x="4428" y="1720"/>
                  </a:lnTo>
                  <a:lnTo>
                    <a:pt x="4400" y="1763"/>
                  </a:lnTo>
                  <a:lnTo>
                    <a:pt x="4370" y="1806"/>
                  </a:lnTo>
                  <a:lnTo>
                    <a:pt x="4339" y="1848"/>
                  </a:lnTo>
                  <a:lnTo>
                    <a:pt x="4307" y="1888"/>
                  </a:lnTo>
                  <a:lnTo>
                    <a:pt x="4275" y="1929"/>
                  </a:lnTo>
                  <a:lnTo>
                    <a:pt x="4242" y="1969"/>
                  </a:lnTo>
                  <a:lnTo>
                    <a:pt x="4208" y="2008"/>
                  </a:lnTo>
                  <a:lnTo>
                    <a:pt x="4174" y="2045"/>
                  </a:lnTo>
                  <a:lnTo>
                    <a:pt x="4139" y="2084"/>
                  </a:lnTo>
                  <a:lnTo>
                    <a:pt x="4104" y="2120"/>
                  </a:lnTo>
                  <a:lnTo>
                    <a:pt x="4068" y="2158"/>
                  </a:lnTo>
                  <a:lnTo>
                    <a:pt x="4031" y="2193"/>
                  </a:lnTo>
                  <a:lnTo>
                    <a:pt x="3994" y="2229"/>
                  </a:lnTo>
                  <a:lnTo>
                    <a:pt x="3955" y="2263"/>
                  </a:lnTo>
                  <a:lnTo>
                    <a:pt x="3917" y="2297"/>
                  </a:lnTo>
                  <a:lnTo>
                    <a:pt x="3877" y="2331"/>
                  </a:lnTo>
                  <a:lnTo>
                    <a:pt x="3838" y="2364"/>
                  </a:lnTo>
                  <a:lnTo>
                    <a:pt x="3798" y="2396"/>
                  </a:lnTo>
                  <a:lnTo>
                    <a:pt x="3758" y="2429"/>
                  </a:lnTo>
                  <a:lnTo>
                    <a:pt x="3716" y="2461"/>
                  </a:lnTo>
                  <a:lnTo>
                    <a:pt x="3674" y="2492"/>
                  </a:lnTo>
                  <a:lnTo>
                    <a:pt x="3631" y="2522"/>
                  </a:lnTo>
                  <a:lnTo>
                    <a:pt x="3588" y="2553"/>
                  </a:lnTo>
                  <a:lnTo>
                    <a:pt x="3545" y="2583"/>
                  </a:lnTo>
                  <a:lnTo>
                    <a:pt x="3501" y="2611"/>
                  </a:lnTo>
                  <a:lnTo>
                    <a:pt x="3457" y="2641"/>
                  </a:lnTo>
                  <a:lnTo>
                    <a:pt x="3367" y="2698"/>
                  </a:lnTo>
                  <a:lnTo>
                    <a:pt x="3276" y="2753"/>
                  </a:lnTo>
                  <a:lnTo>
                    <a:pt x="3184" y="2807"/>
                  </a:lnTo>
                  <a:lnTo>
                    <a:pt x="3089" y="2860"/>
                  </a:lnTo>
                  <a:lnTo>
                    <a:pt x="2993" y="2913"/>
                  </a:lnTo>
                  <a:lnTo>
                    <a:pt x="2897" y="2963"/>
                  </a:lnTo>
                  <a:lnTo>
                    <a:pt x="2799" y="3013"/>
                  </a:lnTo>
                  <a:lnTo>
                    <a:pt x="2700" y="3062"/>
                  </a:lnTo>
                  <a:lnTo>
                    <a:pt x="2600" y="3109"/>
                  </a:lnTo>
                  <a:lnTo>
                    <a:pt x="2500" y="3158"/>
                  </a:lnTo>
                  <a:lnTo>
                    <a:pt x="2398" y="3205"/>
                  </a:lnTo>
                  <a:lnTo>
                    <a:pt x="2296" y="3251"/>
                  </a:lnTo>
                  <a:lnTo>
                    <a:pt x="2093" y="3344"/>
                  </a:lnTo>
                  <a:lnTo>
                    <a:pt x="1887" y="3437"/>
                  </a:lnTo>
                  <a:lnTo>
                    <a:pt x="1683" y="3530"/>
                  </a:lnTo>
                  <a:lnTo>
                    <a:pt x="1479" y="3626"/>
                  </a:lnTo>
                  <a:lnTo>
                    <a:pt x="1378" y="3674"/>
                  </a:lnTo>
                  <a:lnTo>
                    <a:pt x="1278" y="3724"/>
                  </a:lnTo>
                  <a:lnTo>
                    <a:pt x="1178" y="3773"/>
                  </a:lnTo>
                  <a:lnTo>
                    <a:pt x="1079" y="3825"/>
                  </a:lnTo>
                  <a:lnTo>
                    <a:pt x="981" y="3877"/>
                  </a:lnTo>
                  <a:lnTo>
                    <a:pt x="884" y="3930"/>
                  </a:lnTo>
                  <a:lnTo>
                    <a:pt x="789" y="3986"/>
                  </a:lnTo>
                  <a:lnTo>
                    <a:pt x="694" y="4042"/>
                  </a:lnTo>
                  <a:lnTo>
                    <a:pt x="602" y="4101"/>
                  </a:lnTo>
                  <a:lnTo>
                    <a:pt x="510" y="4160"/>
                  </a:lnTo>
                  <a:lnTo>
                    <a:pt x="465" y="4191"/>
                  </a:lnTo>
                  <a:lnTo>
                    <a:pt x="420" y="4221"/>
                  </a:lnTo>
                  <a:lnTo>
                    <a:pt x="376" y="4253"/>
                  </a:lnTo>
                  <a:lnTo>
                    <a:pt x="332" y="4285"/>
                  </a:lnTo>
                  <a:lnTo>
                    <a:pt x="288" y="4317"/>
                  </a:lnTo>
                  <a:lnTo>
                    <a:pt x="247" y="4350"/>
                  </a:lnTo>
                  <a:lnTo>
                    <a:pt x="204" y="4384"/>
                  </a:lnTo>
                  <a:lnTo>
                    <a:pt x="162" y="4418"/>
                  </a:lnTo>
                  <a:lnTo>
                    <a:pt x="120" y="4453"/>
                  </a:lnTo>
                  <a:lnTo>
                    <a:pt x="79" y="4489"/>
                  </a:lnTo>
                  <a:lnTo>
                    <a:pt x="40" y="4524"/>
                  </a:lnTo>
                  <a:lnTo>
                    <a:pt x="0" y="4561"/>
                  </a:lnTo>
                  <a:lnTo>
                    <a:pt x="106" y="4673"/>
                  </a:lnTo>
                  <a:lnTo>
                    <a:pt x="143" y="4638"/>
                  </a:lnTo>
                  <a:lnTo>
                    <a:pt x="182" y="4604"/>
                  </a:lnTo>
                  <a:lnTo>
                    <a:pt x="221" y="4570"/>
                  </a:lnTo>
                  <a:lnTo>
                    <a:pt x="260" y="4537"/>
                  </a:lnTo>
                  <a:lnTo>
                    <a:pt x="300" y="4504"/>
                  </a:lnTo>
                  <a:lnTo>
                    <a:pt x="341" y="4472"/>
                  </a:lnTo>
                  <a:lnTo>
                    <a:pt x="382" y="4440"/>
                  </a:lnTo>
                  <a:lnTo>
                    <a:pt x="424" y="4408"/>
                  </a:lnTo>
                  <a:lnTo>
                    <a:pt x="466" y="4378"/>
                  </a:lnTo>
                  <a:lnTo>
                    <a:pt x="508" y="4348"/>
                  </a:lnTo>
                  <a:lnTo>
                    <a:pt x="552" y="4317"/>
                  </a:lnTo>
                  <a:lnTo>
                    <a:pt x="595" y="4289"/>
                  </a:lnTo>
                  <a:lnTo>
                    <a:pt x="684" y="4230"/>
                  </a:lnTo>
                  <a:lnTo>
                    <a:pt x="774" y="4173"/>
                  </a:lnTo>
                  <a:lnTo>
                    <a:pt x="867" y="4118"/>
                  </a:lnTo>
                  <a:lnTo>
                    <a:pt x="960" y="4065"/>
                  </a:lnTo>
                  <a:lnTo>
                    <a:pt x="1055" y="4013"/>
                  </a:lnTo>
                  <a:lnTo>
                    <a:pt x="1150" y="3961"/>
                  </a:lnTo>
                  <a:lnTo>
                    <a:pt x="1248" y="3910"/>
                  </a:lnTo>
                  <a:lnTo>
                    <a:pt x="1346" y="3861"/>
                  </a:lnTo>
                  <a:lnTo>
                    <a:pt x="1445" y="3813"/>
                  </a:lnTo>
                  <a:lnTo>
                    <a:pt x="1545" y="3764"/>
                  </a:lnTo>
                  <a:lnTo>
                    <a:pt x="1747" y="3670"/>
                  </a:lnTo>
                  <a:lnTo>
                    <a:pt x="1951" y="3576"/>
                  </a:lnTo>
                  <a:lnTo>
                    <a:pt x="2155" y="3484"/>
                  </a:lnTo>
                  <a:lnTo>
                    <a:pt x="2360" y="3391"/>
                  </a:lnTo>
                  <a:lnTo>
                    <a:pt x="2462" y="3344"/>
                  </a:lnTo>
                  <a:lnTo>
                    <a:pt x="2564" y="3296"/>
                  </a:lnTo>
                  <a:lnTo>
                    <a:pt x="2666" y="3249"/>
                  </a:lnTo>
                  <a:lnTo>
                    <a:pt x="2767" y="3199"/>
                  </a:lnTo>
                  <a:lnTo>
                    <a:pt x="2867" y="3150"/>
                  </a:lnTo>
                  <a:lnTo>
                    <a:pt x="2967" y="3099"/>
                  </a:lnTo>
                  <a:lnTo>
                    <a:pt x="3065" y="3048"/>
                  </a:lnTo>
                  <a:lnTo>
                    <a:pt x="3163" y="2995"/>
                  </a:lnTo>
                  <a:lnTo>
                    <a:pt x="3259" y="2941"/>
                  </a:lnTo>
                  <a:lnTo>
                    <a:pt x="3354" y="2886"/>
                  </a:lnTo>
                  <a:lnTo>
                    <a:pt x="3449" y="2829"/>
                  </a:lnTo>
                  <a:lnTo>
                    <a:pt x="3541" y="2771"/>
                  </a:lnTo>
                  <a:lnTo>
                    <a:pt x="3586" y="2740"/>
                  </a:lnTo>
                  <a:lnTo>
                    <a:pt x="3631" y="2710"/>
                  </a:lnTo>
                  <a:lnTo>
                    <a:pt x="3676" y="2678"/>
                  </a:lnTo>
                  <a:lnTo>
                    <a:pt x="3721" y="2648"/>
                  </a:lnTo>
                  <a:lnTo>
                    <a:pt x="3765" y="2616"/>
                  </a:lnTo>
                  <a:lnTo>
                    <a:pt x="3808" y="2584"/>
                  </a:lnTo>
                  <a:lnTo>
                    <a:pt x="3851" y="2551"/>
                  </a:lnTo>
                  <a:lnTo>
                    <a:pt x="3894" y="2517"/>
                  </a:lnTo>
                  <a:lnTo>
                    <a:pt x="3936" y="2483"/>
                  </a:lnTo>
                  <a:lnTo>
                    <a:pt x="3977" y="2449"/>
                  </a:lnTo>
                  <a:lnTo>
                    <a:pt x="4018" y="2414"/>
                  </a:lnTo>
                  <a:lnTo>
                    <a:pt x="4059" y="2377"/>
                  </a:lnTo>
                  <a:lnTo>
                    <a:pt x="4098" y="2341"/>
                  </a:lnTo>
                  <a:lnTo>
                    <a:pt x="4138" y="2304"/>
                  </a:lnTo>
                  <a:lnTo>
                    <a:pt x="4176" y="2266"/>
                  </a:lnTo>
                  <a:lnTo>
                    <a:pt x="4215" y="2228"/>
                  </a:lnTo>
                  <a:lnTo>
                    <a:pt x="4252" y="2189"/>
                  </a:lnTo>
                  <a:lnTo>
                    <a:pt x="4289" y="2150"/>
                  </a:lnTo>
                  <a:lnTo>
                    <a:pt x="4325" y="2109"/>
                  </a:lnTo>
                  <a:lnTo>
                    <a:pt x="4360" y="2067"/>
                  </a:lnTo>
                  <a:lnTo>
                    <a:pt x="4394" y="2026"/>
                  </a:lnTo>
                  <a:lnTo>
                    <a:pt x="4428" y="1983"/>
                  </a:lnTo>
                  <a:lnTo>
                    <a:pt x="4462" y="1940"/>
                  </a:lnTo>
                  <a:lnTo>
                    <a:pt x="4494" y="1896"/>
                  </a:lnTo>
                  <a:lnTo>
                    <a:pt x="4526" y="1851"/>
                  </a:lnTo>
                  <a:lnTo>
                    <a:pt x="4557" y="1805"/>
                  </a:lnTo>
                  <a:lnTo>
                    <a:pt x="4588" y="1759"/>
                  </a:lnTo>
                  <a:lnTo>
                    <a:pt x="4616" y="1711"/>
                  </a:lnTo>
                  <a:lnTo>
                    <a:pt x="4645" y="1663"/>
                  </a:lnTo>
                  <a:lnTo>
                    <a:pt x="4672" y="1614"/>
                  </a:lnTo>
                  <a:lnTo>
                    <a:pt x="4700" y="1564"/>
                  </a:lnTo>
                  <a:lnTo>
                    <a:pt x="4725" y="1512"/>
                  </a:lnTo>
                  <a:lnTo>
                    <a:pt x="4750" y="1462"/>
                  </a:lnTo>
                  <a:lnTo>
                    <a:pt x="4775" y="1409"/>
                  </a:lnTo>
                  <a:lnTo>
                    <a:pt x="4798" y="1355"/>
                  </a:lnTo>
                  <a:lnTo>
                    <a:pt x="4820" y="1300"/>
                  </a:lnTo>
                  <a:lnTo>
                    <a:pt x="4842" y="1245"/>
                  </a:lnTo>
                  <a:lnTo>
                    <a:pt x="4862" y="1189"/>
                  </a:lnTo>
                  <a:lnTo>
                    <a:pt x="4881" y="1132"/>
                  </a:lnTo>
                  <a:lnTo>
                    <a:pt x="4899" y="1074"/>
                  </a:lnTo>
                  <a:lnTo>
                    <a:pt x="4916" y="1015"/>
                  </a:lnTo>
                  <a:lnTo>
                    <a:pt x="4933" y="954"/>
                  </a:lnTo>
                  <a:lnTo>
                    <a:pt x="4948" y="893"/>
                  </a:lnTo>
                  <a:lnTo>
                    <a:pt x="4963" y="831"/>
                  </a:lnTo>
                  <a:lnTo>
                    <a:pt x="4976" y="767"/>
                  </a:lnTo>
                  <a:lnTo>
                    <a:pt x="4988" y="704"/>
                  </a:lnTo>
                  <a:lnTo>
                    <a:pt x="4999" y="638"/>
                  </a:lnTo>
                  <a:lnTo>
                    <a:pt x="5009" y="572"/>
                  </a:lnTo>
                  <a:lnTo>
                    <a:pt x="5018" y="504"/>
                  </a:lnTo>
                  <a:lnTo>
                    <a:pt x="5025" y="435"/>
                  </a:lnTo>
                  <a:lnTo>
                    <a:pt x="5032" y="366"/>
                  </a:lnTo>
                  <a:lnTo>
                    <a:pt x="5037" y="295"/>
                  </a:lnTo>
                  <a:lnTo>
                    <a:pt x="5042" y="223"/>
                  </a:lnTo>
                  <a:lnTo>
                    <a:pt x="5044" y="150"/>
                  </a:lnTo>
                  <a:lnTo>
                    <a:pt x="5046" y="76"/>
                  </a:lnTo>
                  <a:lnTo>
                    <a:pt x="5047" y="0"/>
                  </a:lnTo>
                  <a:lnTo>
                    <a:pt x="4892" y="0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9" name="Freeform 152"/>
            <p:cNvSpPr>
              <a:spLocks/>
            </p:cNvSpPr>
            <p:nvPr/>
          </p:nvSpPr>
          <p:spPr bwMode="auto">
            <a:xfrm>
              <a:off x="2117" y="1853"/>
              <a:ext cx="21" cy="740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0" y="0"/>
                </a:cxn>
                <a:cxn ang="0">
                  <a:pos x="0" y="5176"/>
                </a:cxn>
                <a:cxn ang="0">
                  <a:pos x="155" y="5176"/>
                </a:cxn>
                <a:cxn ang="0">
                  <a:pos x="155" y="0"/>
                </a:cxn>
                <a:cxn ang="0">
                  <a:pos x="0" y="0"/>
                </a:cxn>
                <a:cxn ang="0">
                  <a:pos x="155" y="0"/>
                </a:cxn>
              </a:cxnLst>
              <a:rect l="0" t="0" r="r" b="b"/>
              <a:pathLst>
                <a:path w="155" h="5176">
                  <a:moveTo>
                    <a:pt x="155" y="0"/>
                  </a:moveTo>
                  <a:lnTo>
                    <a:pt x="0" y="0"/>
                  </a:lnTo>
                  <a:lnTo>
                    <a:pt x="0" y="5176"/>
                  </a:lnTo>
                  <a:lnTo>
                    <a:pt x="155" y="5176"/>
                  </a:lnTo>
                  <a:lnTo>
                    <a:pt x="155" y="0"/>
                  </a:lnTo>
                  <a:lnTo>
                    <a:pt x="0" y="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Freeform 153"/>
            <p:cNvSpPr>
              <a:spLocks/>
            </p:cNvSpPr>
            <p:nvPr/>
          </p:nvSpPr>
          <p:spPr bwMode="auto">
            <a:xfrm>
              <a:off x="2117" y="1444"/>
              <a:ext cx="121" cy="409"/>
            </a:xfrm>
            <a:custGeom>
              <a:avLst/>
              <a:gdLst/>
              <a:ahLst/>
              <a:cxnLst>
                <a:cxn ang="0">
                  <a:pos x="696" y="0"/>
                </a:cxn>
                <a:cxn ang="0">
                  <a:pos x="642" y="63"/>
                </a:cxn>
                <a:cxn ang="0">
                  <a:pos x="591" y="129"/>
                </a:cxn>
                <a:cxn ang="0">
                  <a:pos x="542" y="197"/>
                </a:cxn>
                <a:cxn ang="0">
                  <a:pos x="496" y="268"/>
                </a:cxn>
                <a:cxn ang="0">
                  <a:pos x="453" y="343"/>
                </a:cxn>
                <a:cxn ang="0">
                  <a:pos x="413" y="419"/>
                </a:cxn>
                <a:cxn ang="0">
                  <a:pos x="374" y="499"/>
                </a:cxn>
                <a:cxn ang="0">
                  <a:pos x="338" y="581"/>
                </a:cxn>
                <a:cxn ang="0">
                  <a:pos x="305" y="664"/>
                </a:cxn>
                <a:cxn ang="0">
                  <a:pos x="274" y="750"/>
                </a:cxn>
                <a:cxn ang="0">
                  <a:pos x="244" y="837"/>
                </a:cxn>
                <a:cxn ang="0">
                  <a:pos x="217" y="926"/>
                </a:cxn>
                <a:cxn ang="0">
                  <a:pos x="192" y="1017"/>
                </a:cxn>
                <a:cxn ang="0">
                  <a:pos x="169" y="1109"/>
                </a:cxn>
                <a:cxn ang="0">
                  <a:pos x="128" y="1296"/>
                </a:cxn>
                <a:cxn ang="0">
                  <a:pos x="94" y="1488"/>
                </a:cxn>
                <a:cxn ang="0">
                  <a:pos x="66" y="1683"/>
                </a:cxn>
                <a:cxn ang="0">
                  <a:pos x="44" y="1880"/>
                </a:cxn>
                <a:cxn ang="0">
                  <a:pos x="27" y="2077"/>
                </a:cxn>
                <a:cxn ang="0">
                  <a:pos x="15" y="2274"/>
                </a:cxn>
                <a:cxn ang="0">
                  <a:pos x="7" y="2469"/>
                </a:cxn>
                <a:cxn ang="0">
                  <a:pos x="3" y="2661"/>
                </a:cxn>
                <a:cxn ang="0">
                  <a:pos x="0" y="2849"/>
                </a:cxn>
                <a:cxn ang="0">
                  <a:pos x="155" y="2757"/>
                </a:cxn>
                <a:cxn ang="0">
                  <a:pos x="158" y="2569"/>
                </a:cxn>
                <a:cxn ang="0">
                  <a:pos x="164" y="2377"/>
                </a:cxn>
                <a:cxn ang="0">
                  <a:pos x="174" y="2185"/>
                </a:cxn>
                <a:cxn ang="0">
                  <a:pos x="188" y="1992"/>
                </a:cxn>
                <a:cxn ang="0">
                  <a:pos x="207" y="1798"/>
                </a:cxn>
                <a:cxn ang="0">
                  <a:pos x="232" y="1607"/>
                </a:cxn>
                <a:cxn ang="0">
                  <a:pos x="262" y="1419"/>
                </a:cxn>
                <a:cxn ang="0">
                  <a:pos x="298" y="1234"/>
                </a:cxn>
                <a:cxn ang="0">
                  <a:pos x="330" y="1100"/>
                </a:cxn>
                <a:cxn ang="0">
                  <a:pos x="353" y="1013"/>
                </a:cxn>
                <a:cxn ang="0">
                  <a:pos x="377" y="926"/>
                </a:cxn>
                <a:cxn ang="0">
                  <a:pos x="405" y="841"/>
                </a:cxn>
                <a:cxn ang="0">
                  <a:pos x="434" y="759"/>
                </a:cxn>
                <a:cxn ang="0">
                  <a:pos x="464" y="680"/>
                </a:cxn>
                <a:cxn ang="0">
                  <a:pos x="497" y="600"/>
                </a:cxn>
                <a:cxn ang="0">
                  <a:pos x="531" y="526"/>
                </a:cxn>
                <a:cxn ang="0">
                  <a:pos x="569" y="453"/>
                </a:cxn>
                <a:cxn ang="0">
                  <a:pos x="607" y="383"/>
                </a:cxn>
                <a:cxn ang="0">
                  <a:pos x="649" y="316"/>
                </a:cxn>
                <a:cxn ang="0">
                  <a:pos x="692" y="251"/>
                </a:cxn>
                <a:cxn ang="0">
                  <a:pos x="737" y="190"/>
                </a:cxn>
                <a:cxn ang="0">
                  <a:pos x="785" y="132"/>
                </a:cxn>
                <a:cxn ang="0">
                  <a:pos x="816" y="7"/>
                </a:cxn>
                <a:cxn ang="0">
                  <a:pos x="852" y="59"/>
                </a:cxn>
                <a:cxn ang="0">
                  <a:pos x="691" y="97"/>
                </a:cxn>
              </a:cxnLst>
              <a:rect l="0" t="0" r="r" b="b"/>
              <a:pathLst>
                <a:path w="852" h="2849">
                  <a:moveTo>
                    <a:pt x="691" y="97"/>
                  </a:moveTo>
                  <a:lnTo>
                    <a:pt x="696" y="0"/>
                  </a:lnTo>
                  <a:lnTo>
                    <a:pt x="669" y="31"/>
                  </a:lnTo>
                  <a:lnTo>
                    <a:pt x="642" y="63"/>
                  </a:lnTo>
                  <a:lnTo>
                    <a:pt x="616" y="95"/>
                  </a:lnTo>
                  <a:lnTo>
                    <a:pt x="591" y="129"/>
                  </a:lnTo>
                  <a:lnTo>
                    <a:pt x="567" y="162"/>
                  </a:lnTo>
                  <a:lnTo>
                    <a:pt x="542" y="197"/>
                  </a:lnTo>
                  <a:lnTo>
                    <a:pt x="519" y="232"/>
                  </a:lnTo>
                  <a:lnTo>
                    <a:pt x="496" y="268"/>
                  </a:lnTo>
                  <a:lnTo>
                    <a:pt x="474" y="306"/>
                  </a:lnTo>
                  <a:lnTo>
                    <a:pt x="453" y="343"/>
                  </a:lnTo>
                  <a:lnTo>
                    <a:pt x="432" y="381"/>
                  </a:lnTo>
                  <a:lnTo>
                    <a:pt x="413" y="419"/>
                  </a:lnTo>
                  <a:lnTo>
                    <a:pt x="393" y="459"/>
                  </a:lnTo>
                  <a:lnTo>
                    <a:pt x="374" y="499"/>
                  </a:lnTo>
                  <a:lnTo>
                    <a:pt x="355" y="540"/>
                  </a:lnTo>
                  <a:lnTo>
                    <a:pt x="338" y="581"/>
                  </a:lnTo>
                  <a:lnTo>
                    <a:pt x="321" y="621"/>
                  </a:lnTo>
                  <a:lnTo>
                    <a:pt x="305" y="664"/>
                  </a:lnTo>
                  <a:lnTo>
                    <a:pt x="288" y="707"/>
                  </a:lnTo>
                  <a:lnTo>
                    <a:pt x="274" y="750"/>
                  </a:lnTo>
                  <a:lnTo>
                    <a:pt x="259" y="793"/>
                  </a:lnTo>
                  <a:lnTo>
                    <a:pt x="244" y="837"/>
                  </a:lnTo>
                  <a:lnTo>
                    <a:pt x="231" y="882"/>
                  </a:lnTo>
                  <a:lnTo>
                    <a:pt x="217" y="926"/>
                  </a:lnTo>
                  <a:lnTo>
                    <a:pt x="205" y="971"/>
                  </a:lnTo>
                  <a:lnTo>
                    <a:pt x="192" y="1017"/>
                  </a:lnTo>
                  <a:lnTo>
                    <a:pt x="181" y="1063"/>
                  </a:lnTo>
                  <a:lnTo>
                    <a:pt x="169" y="1109"/>
                  </a:lnTo>
                  <a:lnTo>
                    <a:pt x="148" y="1203"/>
                  </a:lnTo>
                  <a:lnTo>
                    <a:pt x="128" y="1296"/>
                  </a:lnTo>
                  <a:lnTo>
                    <a:pt x="110" y="1392"/>
                  </a:lnTo>
                  <a:lnTo>
                    <a:pt x="94" y="1488"/>
                  </a:lnTo>
                  <a:lnTo>
                    <a:pt x="79" y="1585"/>
                  </a:lnTo>
                  <a:lnTo>
                    <a:pt x="66" y="1683"/>
                  </a:lnTo>
                  <a:lnTo>
                    <a:pt x="54" y="1782"/>
                  </a:lnTo>
                  <a:lnTo>
                    <a:pt x="44" y="1880"/>
                  </a:lnTo>
                  <a:lnTo>
                    <a:pt x="34" y="1979"/>
                  </a:lnTo>
                  <a:lnTo>
                    <a:pt x="27" y="2077"/>
                  </a:lnTo>
                  <a:lnTo>
                    <a:pt x="20" y="2175"/>
                  </a:lnTo>
                  <a:lnTo>
                    <a:pt x="15" y="2274"/>
                  </a:lnTo>
                  <a:lnTo>
                    <a:pt x="10" y="2372"/>
                  </a:lnTo>
                  <a:lnTo>
                    <a:pt x="7" y="2469"/>
                  </a:lnTo>
                  <a:lnTo>
                    <a:pt x="4" y="2565"/>
                  </a:lnTo>
                  <a:lnTo>
                    <a:pt x="3" y="2661"/>
                  </a:lnTo>
                  <a:lnTo>
                    <a:pt x="1" y="2756"/>
                  </a:lnTo>
                  <a:lnTo>
                    <a:pt x="0" y="2849"/>
                  </a:lnTo>
                  <a:lnTo>
                    <a:pt x="155" y="2849"/>
                  </a:lnTo>
                  <a:lnTo>
                    <a:pt x="155" y="2757"/>
                  </a:lnTo>
                  <a:lnTo>
                    <a:pt x="156" y="2663"/>
                  </a:lnTo>
                  <a:lnTo>
                    <a:pt x="158" y="2569"/>
                  </a:lnTo>
                  <a:lnTo>
                    <a:pt x="161" y="2473"/>
                  </a:lnTo>
                  <a:lnTo>
                    <a:pt x="164" y="2377"/>
                  </a:lnTo>
                  <a:lnTo>
                    <a:pt x="169" y="2282"/>
                  </a:lnTo>
                  <a:lnTo>
                    <a:pt x="174" y="2185"/>
                  </a:lnTo>
                  <a:lnTo>
                    <a:pt x="181" y="2088"/>
                  </a:lnTo>
                  <a:lnTo>
                    <a:pt x="188" y="1992"/>
                  </a:lnTo>
                  <a:lnTo>
                    <a:pt x="197" y="1895"/>
                  </a:lnTo>
                  <a:lnTo>
                    <a:pt x="207" y="1798"/>
                  </a:lnTo>
                  <a:lnTo>
                    <a:pt x="219" y="1703"/>
                  </a:lnTo>
                  <a:lnTo>
                    <a:pt x="232" y="1607"/>
                  </a:lnTo>
                  <a:lnTo>
                    <a:pt x="247" y="1513"/>
                  </a:lnTo>
                  <a:lnTo>
                    <a:pt x="262" y="1419"/>
                  </a:lnTo>
                  <a:lnTo>
                    <a:pt x="280" y="1326"/>
                  </a:lnTo>
                  <a:lnTo>
                    <a:pt x="298" y="1234"/>
                  </a:lnTo>
                  <a:lnTo>
                    <a:pt x="319" y="1144"/>
                  </a:lnTo>
                  <a:lnTo>
                    <a:pt x="330" y="1100"/>
                  </a:lnTo>
                  <a:lnTo>
                    <a:pt x="341" y="1055"/>
                  </a:lnTo>
                  <a:lnTo>
                    <a:pt x="353" y="1013"/>
                  </a:lnTo>
                  <a:lnTo>
                    <a:pt x="365" y="969"/>
                  </a:lnTo>
                  <a:lnTo>
                    <a:pt x="377" y="926"/>
                  </a:lnTo>
                  <a:lnTo>
                    <a:pt x="391" y="884"/>
                  </a:lnTo>
                  <a:lnTo>
                    <a:pt x="405" y="841"/>
                  </a:lnTo>
                  <a:lnTo>
                    <a:pt x="419" y="800"/>
                  </a:lnTo>
                  <a:lnTo>
                    <a:pt x="434" y="759"/>
                  </a:lnTo>
                  <a:lnTo>
                    <a:pt x="449" y="719"/>
                  </a:lnTo>
                  <a:lnTo>
                    <a:pt x="464" y="680"/>
                  </a:lnTo>
                  <a:lnTo>
                    <a:pt x="481" y="640"/>
                  </a:lnTo>
                  <a:lnTo>
                    <a:pt x="497" y="600"/>
                  </a:lnTo>
                  <a:lnTo>
                    <a:pt x="514" y="563"/>
                  </a:lnTo>
                  <a:lnTo>
                    <a:pt x="531" y="526"/>
                  </a:lnTo>
                  <a:lnTo>
                    <a:pt x="550" y="489"/>
                  </a:lnTo>
                  <a:lnTo>
                    <a:pt x="569" y="453"/>
                  </a:lnTo>
                  <a:lnTo>
                    <a:pt x="587" y="418"/>
                  </a:lnTo>
                  <a:lnTo>
                    <a:pt x="607" y="383"/>
                  </a:lnTo>
                  <a:lnTo>
                    <a:pt x="628" y="349"/>
                  </a:lnTo>
                  <a:lnTo>
                    <a:pt x="649" y="316"/>
                  </a:lnTo>
                  <a:lnTo>
                    <a:pt x="670" y="283"/>
                  </a:lnTo>
                  <a:lnTo>
                    <a:pt x="692" y="251"/>
                  </a:lnTo>
                  <a:lnTo>
                    <a:pt x="715" y="220"/>
                  </a:lnTo>
                  <a:lnTo>
                    <a:pt x="737" y="190"/>
                  </a:lnTo>
                  <a:lnTo>
                    <a:pt x="761" y="161"/>
                  </a:lnTo>
                  <a:lnTo>
                    <a:pt x="785" y="132"/>
                  </a:lnTo>
                  <a:lnTo>
                    <a:pt x="811" y="105"/>
                  </a:lnTo>
                  <a:lnTo>
                    <a:pt x="816" y="7"/>
                  </a:lnTo>
                  <a:lnTo>
                    <a:pt x="811" y="105"/>
                  </a:lnTo>
                  <a:lnTo>
                    <a:pt x="852" y="59"/>
                  </a:lnTo>
                  <a:lnTo>
                    <a:pt x="816" y="7"/>
                  </a:lnTo>
                  <a:lnTo>
                    <a:pt x="691" y="97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" name="Freeform 154"/>
            <p:cNvSpPr>
              <a:spLocks/>
            </p:cNvSpPr>
            <p:nvPr/>
          </p:nvSpPr>
          <p:spPr bwMode="auto">
            <a:xfrm>
              <a:off x="2113" y="1178"/>
              <a:ext cx="121" cy="28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3" y="264"/>
                </a:cxn>
                <a:cxn ang="0">
                  <a:pos x="47" y="425"/>
                </a:cxn>
                <a:cxn ang="0">
                  <a:pos x="72" y="575"/>
                </a:cxn>
                <a:cxn ang="0">
                  <a:pos x="98" y="711"/>
                </a:cxn>
                <a:cxn ang="0">
                  <a:pos x="126" y="839"/>
                </a:cxn>
                <a:cxn ang="0">
                  <a:pos x="157" y="956"/>
                </a:cxn>
                <a:cxn ang="0">
                  <a:pos x="190" y="1067"/>
                </a:cxn>
                <a:cxn ang="0">
                  <a:pos x="227" y="1172"/>
                </a:cxn>
                <a:cxn ang="0">
                  <a:pos x="269" y="1273"/>
                </a:cxn>
                <a:cxn ang="0">
                  <a:pos x="314" y="1370"/>
                </a:cxn>
                <a:cxn ang="0">
                  <a:pos x="364" y="1466"/>
                </a:cxn>
                <a:cxn ang="0">
                  <a:pos x="419" y="1563"/>
                </a:cxn>
                <a:cxn ang="0">
                  <a:pos x="479" y="1660"/>
                </a:cxn>
                <a:cxn ang="0">
                  <a:pos x="545" y="1761"/>
                </a:cxn>
                <a:cxn ang="0">
                  <a:pos x="697" y="1976"/>
                </a:cxn>
                <a:cxn ang="0">
                  <a:pos x="744" y="1777"/>
                </a:cxn>
                <a:cxn ang="0">
                  <a:pos x="640" y="1625"/>
                </a:cxn>
                <a:cxn ang="0">
                  <a:pos x="579" y="1530"/>
                </a:cxn>
                <a:cxn ang="0">
                  <a:pos x="524" y="1438"/>
                </a:cxn>
                <a:cxn ang="0">
                  <a:pos x="475" y="1347"/>
                </a:cxn>
                <a:cxn ang="0">
                  <a:pos x="431" y="1257"/>
                </a:cxn>
                <a:cxn ang="0">
                  <a:pos x="390" y="1165"/>
                </a:cxn>
                <a:cxn ang="0">
                  <a:pos x="354" y="1069"/>
                </a:cxn>
                <a:cxn ang="0">
                  <a:pos x="321" y="968"/>
                </a:cxn>
                <a:cxn ang="0">
                  <a:pos x="290" y="859"/>
                </a:cxn>
                <a:cxn ang="0">
                  <a:pos x="263" y="743"/>
                </a:cxn>
                <a:cxn ang="0">
                  <a:pos x="236" y="615"/>
                </a:cxn>
                <a:cxn ang="0">
                  <a:pos x="211" y="477"/>
                </a:cxn>
                <a:cxn ang="0">
                  <a:pos x="188" y="324"/>
                </a:cxn>
                <a:cxn ang="0">
                  <a:pos x="164" y="157"/>
                </a:cxn>
                <a:cxn ang="0">
                  <a:pos x="76" y="0"/>
                </a:cxn>
                <a:cxn ang="0">
                  <a:pos x="144" y="0"/>
                </a:cxn>
                <a:cxn ang="0">
                  <a:pos x="76" y="154"/>
                </a:cxn>
              </a:cxnLst>
              <a:rect l="0" t="0" r="r" b="b"/>
              <a:pathLst>
                <a:path w="822" h="1976">
                  <a:moveTo>
                    <a:pt x="76" y="154"/>
                  </a:moveTo>
                  <a:lnTo>
                    <a:pt x="0" y="87"/>
                  </a:lnTo>
                  <a:lnTo>
                    <a:pt x="11" y="177"/>
                  </a:lnTo>
                  <a:lnTo>
                    <a:pt x="23" y="264"/>
                  </a:lnTo>
                  <a:lnTo>
                    <a:pt x="35" y="346"/>
                  </a:lnTo>
                  <a:lnTo>
                    <a:pt x="47" y="425"/>
                  </a:lnTo>
                  <a:lnTo>
                    <a:pt x="59" y="502"/>
                  </a:lnTo>
                  <a:lnTo>
                    <a:pt x="72" y="575"/>
                  </a:lnTo>
                  <a:lnTo>
                    <a:pt x="84" y="644"/>
                  </a:lnTo>
                  <a:lnTo>
                    <a:pt x="98" y="711"/>
                  </a:lnTo>
                  <a:lnTo>
                    <a:pt x="112" y="776"/>
                  </a:lnTo>
                  <a:lnTo>
                    <a:pt x="126" y="839"/>
                  </a:lnTo>
                  <a:lnTo>
                    <a:pt x="142" y="898"/>
                  </a:lnTo>
                  <a:lnTo>
                    <a:pt x="157" y="956"/>
                  </a:lnTo>
                  <a:lnTo>
                    <a:pt x="173" y="1012"/>
                  </a:lnTo>
                  <a:lnTo>
                    <a:pt x="190" y="1067"/>
                  </a:lnTo>
                  <a:lnTo>
                    <a:pt x="209" y="1120"/>
                  </a:lnTo>
                  <a:lnTo>
                    <a:pt x="227" y="1172"/>
                  </a:lnTo>
                  <a:lnTo>
                    <a:pt x="247" y="1223"/>
                  </a:lnTo>
                  <a:lnTo>
                    <a:pt x="269" y="1273"/>
                  </a:lnTo>
                  <a:lnTo>
                    <a:pt x="290" y="1322"/>
                  </a:lnTo>
                  <a:lnTo>
                    <a:pt x="314" y="1370"/>
                  </a:lnTo>
                  <a:lnTo>
                    <a:pt x="338" y="1419"/>
                  </a:lnTo>
                  <a:lnTo>
                    <a:pt x="364" y="1466"/>
                  </a:lnTo>
                  <a:lnTo>
                    <a:pt x="390" y="1514"/>
                  </a:lnTo>
                  <a:lnTo>
                    <a:pt x="419" y="1563"/>
                  </a:lnTo>
                  <a:lnTo>
                    <a:pt x="448" y="1611"/>
                  </a:lnTo>
                  <a:lnTo>
                    <a:pt x="479" y="1660"/>
                  </a:lnTo>
                  <a:lnTo>
                    <a:pt x="511" y="1710"/>
                  </a:lnTo>
                  <a:lnTo>
                    <a:pt x="545" y="1761"/>
                  </a:lnTo>
                  <a:lnTo>
                    <a:pt x="618" y="1865"/>
                  </a:lnTo>
                  <a:lnTo>
                    <a:pt x="697" y="1976"/>
                  </a:lnTo>
                  <a:lnTo>
                    <a:pt x="822" y="1886"/>
                  </a:lnTo>
                  <a:lnTo>
                    <a:pt x="744" y="1777"/>
                  </a:lnTo>
                  <a:lnTo>
                    <a:pt x="673" y="1674"/>
                  </a:lnTo>
                  <a:lnTo>
                    <a:pt x="640" y="1625"/>
                  </a:lnTo>
                  <a:lnTo>
                    <a:pt x="609" y="1577"/>
                  </a:lnTo>
                  <a:lnTo>
                    <a:pt x="579" y="1530"/>
                  </a:lnTo>
                  <a:lnTo>
                    <a:pt x="551" y="1484"/>
                  </a:lnTo>
                  <a:lnTo>
                    <a:pt x="524" y="1438"/>
                  </a:lnTo>
                  <a:lnTo>
                    <a:pt x="499" y="1392"/>
                  </a:lnTo>
                  <a:lnTo>
                    <a:pt x="475" y="1347"/>
                  </a:lnTo>
                  <a:lnTo>
                    <a:pt x="452" y="1302"/>
                  </a:lnTo>
                  <a:lnTo>
                    <a:pt x="431" y="1257"/>
                  </a:lnTo>
                  <a:lnTo>
                    <a:pt x="410" y="1211"/>
                  </a:lnTo>
                  <a:lnTo>
                    <a:pt x="390" y="1165"/>
                  </a:lnTo>
                  <a:lnTo>
                    <a:pt x="371" y="1118"/>
                  </a:lnTo>
                  <a:lnTo>
                    <a:pt x="354" y="1069"/>
                  </a:lnTo>
                  <a:lnTo>
                    <a:pt x="337" y="1019"/>
                  </a:lnTo>
                  <a:lnTo>
                    <a:pt x="321" y="968"/>
                  </a:lnTo>
                  <a:lnTo>
                    <a:pt x="305" y="914"/>
                  </a:lnTo>
                  <a:lnTo>
                    <a:pt x="290" y="859"/>
                  </a:lnTo>
                  <a:lnTo>
                    <a:pt x="276" y="802"/>
                  </a:lnTo>
                  <a:lnTo>
                    <a:pt x="263" y="743"/>
                  </a:lnTo>
                  <a:lnTo>
                    <a:pt x="249" y="680"/>
                  </a:lnTo>
                  <a:lnTo>
                    <a:pt x="236" y="615"/>
                  </a:lnTo>
                  <a:lnTo>
                    <a:pt x="223" y="547"/>
                  </a:lnTo>
                  <a:lnTo>
                    <a:pt x="211" y="477"/>
                  </a:lnTo>
                  <a:lnTo>
                    <a:pt x="199" y="402"/>
                  </a:lnTo>
                  <a:lnTo>
                    <a:pt x="188" y="324"/>
                  </a:lnTo>
                  <a:lnTo>
                    <a:pt x="176" y="243"/>
                  </a:lnTo>
                  <a:lnTo>
                    <a:pt x="164" y="157"/>
                  </a:lnTo>
                  <a:lnTo>
                    <a:pt x="151" y="67"/>
                  </a:lnTo>
                  <a:lnTo>
                    <a:pt x="76" y="0"/>
                  </a:lnTo>
                  <a:lnTo>
                    <a:pt x="151" y="67"/>
                  </a:lnTo>
                  <a:lnTo>
                    <a:pt x="144" y="0"/>
                  </a:lnTo>
                  <a:lnTo>
                    <a:pt x="76" y="0"/>
                  </a:lnTo>
                  <a:lnTo>
                    <a:pt x="76" y="154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2" name="Freeform 155"/>
            <p:cNvSpPr>
              <a:spLocks/>
            </p:cNvSpPr>
            <p:nvPr/>
          </p:nvSpPr>
          <p:spPr bwMode="auto">
            <a:xfrm>
              <a:off x="721" y="1178"/>
              <a:ext cx="1404" cy="22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77" y="157"/>
                </a:cxn>
                <a:cxn ang="0">
                  <a:pos x="9847" y="154"/>
                </a:cxn>
                <a:cxn ang="0">
                  <a:pos x="9847" y="0"/>
                </a:cxn>
                <a:cxn ang="0">
                  <a:pos x="77" y="2"/>
                </a:cxn>
                <a:cxn ang="0">
                  <a:pos x="0" y="69"/>
                </a:cxn>
                <a:cxn ang="0">
                  <a:pos x="77" y="2"/>
                </a:cxn>
                <a:cxn ang="0">
                  <a:pos x="9" y="2"/>
                </a:cxn>
                <a:cxn ang="0">
                  <a:pos x="0" y="69"/>
                </a:cxn>
              </a:cxnLst>
              <a:rect l="0" t="0" r="r" b="b"/>
              <a:pathLst>
                <a:path w="9847" h="157">
                  <a:moveTo>
                    <a:pt x="0" y="69"/>
                  </a:moveTo>
                  <a:lnTo>
                    <a:pt x="77" y="157"/>
                  </a:lnTo>
                  <a:lnTo>
                    <a:pt x="9847" y="154"/>
                  </a:lnTo>
                  <a:lnTo>
                    <a:pt x="9847" y="0"/>
                  </a:lnTo>
                  <a:lnTo>
                    <a:pt x="77" y="2"/>
                  </a:lnTo>
                  <a:lnTo>
                    <a:pt x="0" y="69"/>
                  </a:lnTo>
                  <a:lnTo>
                    <a:pt x="77" y="2"/>
                  </a:lnTo>
                  <a:lnTo>
                    <a:pt x="9" y="2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Freeform 156"/>
            <p:cNvSpPr>
              <a:spLocks/>
            </p:cNvSpPr>
            <p:nvPr/>
          </p:nvSpPr>
          <p:spPr bwMode="auto">
            <a:xfrm>
              <a:off x="633" y="1186"/>
              <a:ext cx="104" cy="275"/>
            </a:xfrm>
            <a:custGeom>
              <a:avLst/>
              <a:gdLst/>
              <a:ahLst/>
              <a:cxnLst>
                <a:cxn ang="0">
                  <a:pos x="148" y="1810"/>
                </a:cxn>
                <a:cxn ang="0">
                  <a:pos x="162" y="1894"/>
                </a:cxn>
                <a:cxn ang="0">
                  <a:pos x="213" y="1782"/>
                </a:cxn>
                <a:cxn ang="0">
                  <a:pos x="262" y="1677"/>
                </a:cxn>
                <a:cxn ang="0">
                  <a:pos x="309" y="1577"/>
                </a:cxn>
                <a:cxn ang="0">
                  <a:pos x="356" y="1481"/>
                </a:cxn>
                <a:cxn ang="0">
                  <a:pos x="400" y="1387"/>
                </a:cxn>
                <a:cxn ang="0">
                  <a:pos x="443" y="1293"/>
                </a:cxn>
                <a:cxn ang="0">
                  <a:pos x="463" y="1245"/>
                </a:cxn>
                <a:cxn ang="0">
                  <a:pos x="483" y="1197"/>
                </a:cxn>
                <a:cxn ang="0">
                  <a:pos x="503" y="1148"/>
                </a:cxn>
                <a:cxn ang="0">
                  <a:pos x="523" y="1098"/>
                </a:cxn>
                <a:cxn ang="0">
                  <a:pos x="541" y="1048"/>
                </a:cxn>
                <a:cxn ang="0">
                  <a:pos x="560" y="995"/>
                </a:cxn>
                <a:cxn ang="0">
                  <a:pos x="579" y="942"/>
                </a:cxn>
                <a:cxn ang="0">
                  <a:pos x="596" y="886"/>
                </a:cxn>
                <a:cxn ang="0">
                  <a:pos x="613" y="829"/>
                </a:cxn>
                <a:cxn ang="0">
                  <a:pos x="631" y="770"/>
                </a:cxn>
                <a:cxn ang="0">
                  <a:pos x="647" y="708"/>
                </a:cxn>
                <a:cxn ang="0">
                  <a:pos x="662" y="644"/>
                </a:cxn>
                <a:cxn ang="0">
                  <a:pos x="678" y="577"/>
                </a:cxn>
                <a:cxn ang="0">
                  <a:pos x="693" y="508"/>
                </a:cxn>
                <a:cxn ang="0">
                  <a:pos x="708" y="435"/>
                </a:cxn>
                <a:cxn ang="0">
                  <a:pos x="722" y="360"/>
                </a:cxn>
                <a:cxn ang="0">
                  <a:pos x="736" y="281"/>
                </a:cxn>
                <a:cxn ang="0">
                  <a:pos x="749" y="198"/>
                </a:cxn>
                <a:cxn ang="0">
                  <a:pos x="762" y="111"/>
                </a:cxn>
                <a:cxn ang="0">
                  <a:pos x="775" y="20"/>
                </a:cxn>
                <a:cxn ang="0">
                  <a:pos x="622" y="0"/>
                </a:cxn>
                <a:cxn ang="0">
                  <a:pos x="610" y="89"/>
                </a:cxn>
                <a:cxn ang="0">
                  <a:pos x="596" y="174"/>
                </a:cxn>
                <a:cxn ang="0">
                  <a:pos x="583" y="255"/>
                </a:cxn>
                <a:cxn ang="0">
                  <a:pos x="570" y="332"/>
                </a:cxn>
                <a:cxn ang="0">
                  <a:pos x="557" y="407"/>
                </a:cxn>
                <a:cxn ang="0">
                  <a:pos x="543" y="477"/>
                </a:cxn>
                <a:cxn ang="0">
                  <a:pos x="528" y="544"/>
                </a:cxn>
                <a:cxn ang="0">
                  <a:pos x="513" y="608"/>
                </a:cxn>
                <a:cxn ang="0">
                  <a:pos x="497" y="671"/>
                </a:cxn>
                <a:cxn ang="0">
                  <a:pos x="482" y="729"/>
                </a:cxn>
                <a:cxn ang="0">
                  <a:pos x="466" y="786"/>
                </a:cxn>
                <a:cxn ang="0">
                  <a:pos x="449" y="841"/>
                </a:cxn>
                <a:cxn ang="0">
                  <a:pos x="433" y="894"/>
                </a:cxn>
                <a:cxn ang="0">
                  <a:pos x="415" y="945"/>
                </a:cxn>
                <a:cxn ang="0">
                  <a:pos x="397" y="995"/>
                </a:cxn>
                <a:cxn ang="0">
                  <a:pos x="379" y="1043"/>
                </a:cxn>
                <a:cxn ang="0">
                  <a:pos x="360" y="1092"/>
                </a:cxn>
                <a:cxn ang="0">
                  <a:pos x="341" y="1139"/>
                </a:cxn>
                <a:cxn ang="0">
                  <a:pos x="322" y="1185"/>
                </a:cxn>
                <a:cxn ang="0">
                  <a:pos x="302" y="1230"/>
                </a:cxn>
                <a:cxn ang="0">
                  <a:pos x="260" y="1322"/>
                </a:cxn>
                <a:cxn ang="0">
                  <a:pos x="216" y="1416"/>
                </a:cxn>
                <a:cxn ang="0">
                  <a:pos x="171" y="1511"/>
                </a:cxn>
                <a:cxn ang="0">
                  <a:pos x="123" y="1611"/>
                </a:cxn>
                <a:cxn ang="0">
                  <a:pos x="73" y="1718"/>
                </a:cxn>
                <a:cxn ang="0">
                  <a:pos x="21" y="1831"/>
                </a:cxn>
                <a:cxn ang="0">
                  <a:pos x="35" y="1915"/>
                </a:cxn>
                <a:cxn ang="0">
                  <a:pos x="21" y="1831"/>
                </a:cxn>
                <a:cxn ang="0">
                  <a:pos x="0" y="1877"/>
                </a:cxn>
                <a:cxn ang="0">
                  <a:pos x="35" y="1915"/>
                </a:cxn>
                <a:cxn ang="0">
                  <a:pos x="148" y="1810"/>
                </a:cxn>
              </a:cxnLst>
              <a:rect l="0" t="0" r="r" b="b"/>
              <a:pathLst>
                <a:path w="775" h="1915">
                  <a:moveTo>
                    <a:pt x="148" y="1810"/>
                  </a:moveTo>
                  <a:lnTo>
                    <a:pt x="162" y="1894"/>
                  </a:lnTo>
                  <a:lnTo>
                    <a:pt x="213" y="1782"/>
                  </a:lnTo>
                  <a:lnTo>
                    <a:pt x="262" y="1677"/>
                  </a:lnTo>
                  <a:lnTo>
                    <a:pt x="309" y="1577"/>
                  </a:lnTo>
                  <a:lnTo>
                    <a:pt x="356" y="1481"/>
                  </a:lnTo>
                  <a:lnTo>
                    <a:pt x="400" y="1387"/>
                  </a:lnTo>
                  <a:lnTo>
                    <a:pt x="443" y="1293"/>
                  </a:lnTo>
                  <a:lnTo>
                    <a:pt x="463" y="1245"/>
                  </a:lnTo>
                  <a:lnTo>
                    <a:pt x="483" y="1197"/>
                  </a:lnTo>
                  <a:lnTo>
                    <a:pt x="503" y="1148"/>
                  </a:lnTo>
                  <a:lnTo>
                    <a:pt x="523" y="1098"/>
                  </a:lnTo>
                  <a:lnTo>
                    <a:pt x="541" y="1048"/>
                  </a:lnTo>
                  <a:lnTo>
                    <a:pt x="560" y="995"/>
                  </a:lnTo>
                  <a:lnTo>
                    <a:pt x="579" y="942"/>
                  </a:lnTo>
                  <a:lnTo>
                    <a:pt x="596" y="886"/>
                  </a:lnTo>
                  <a:lnTo>
                    <a:pt x="613" y="829"/>
                  </a:lnTo>
                  <a:lnTo>
                    <a:pt x="631" y="770"/>
                  </a:lnTo>
                  <a:lnTo>
                    <a:pt x="647" y="708"/>
                  </a:lnTo>
                  <a:lnTo>
                    <a:pt x="662" y="644"/>
                  </a:lnTo>
                  <a:lnTo>
                    <a:pt x="678" y="577"/>
                  </a:lnTo>
                  <a:lnTo>
                    <a:pt x="693" y="508"/>
                  </a:lnTo>
                  <a:lnTo>
                    <a:pt x="708" y="435"/>
                  </a:lnTo>
                  <a:lnTo>
                    <a:pt x="722" y="360"/>
                  </a:lnTo>
                  <a:lnTo>
                    <a:pt x="736" y="281"/>
                  </a:lnTo>
                  <a:lnTo>
                    <a:pt x="749" y="198"/>
                  </a:lnTo>
                  <a:lnTo>
                    <a:pt x="762" y="111"/>
                  </a:lnTo>
                  <a:lnTo>
                    <a:pt x="775" y="20"/>
                  </a:lnTo>
                  <a:lnTo>
                    <a:pt x="622" y="0"/>
                  </a:lnTo>
                  <a:lnTo>
                    <a:pt x="610" y="89"/>
                  </a:lnTo>
                  <a:lnTo>
                    <a:pt x="596" y="174"/>
                  </a:lnTo>
                  <a:lnTo>
                    <a:pt x="583" y="255"/>
                  </a:lnTo>
                  <a:lnTo>
                    <a:pt x="570" y="332"/>
                  </a:lnTo>
                  <a:lnTo>
                    <a:pt x="557" y="407"/>
                  </a:lnTo>
                  <a:lnTo>
                    <a:pt x="543" y="477"/>
                  </a:lnTo>
                  <a:lnTo>
                    <a:pt x="528" y="544"/>
                  </a:lnTo>
                  <a:lnTo>
                    <a:pt x="513" y="608"/>
                  </a:lnTo>
                  <a:lnTo>
                    <a:pt x="497" y="671"/>
                  </a:lnTo>
                  <a:lnTo>
                    <a:pt x="482" y="729"/>
                  </a:lnTo>
                  <a:lnTo>
                    <a:pt x="466" y="786"/>
                  </a:lnTo>
                  <a:lnTo>
                    <a:pt x="449" y="841"/>
                  </a:lnTo>
                  <a:lnTo>
                    <a:pt x="433" y="894"/>
                  </a:lnTo>
                  <a:lnTo>
                    <a:pt x="415" y="945"/>
                  </a:lnTo>
                  <a:lnTo>
                    <a:pt x="397" y="995"/>
                  </a:lnTo>
                  <a:lnTo>
                    <a:pt x="379" y="1043"/>
                  </a:lnTo>
                  <a:lnTo>
                    <a:pt x="360" y="1092"/>
                  </a:lnTo>
                  <a:lnTo>
                    <a:pt x="341" y="1139"/>
                  </a:lnTo>
                  <a:lnTo>
                    <a:pt x="322" y="1185"/>
                  </a:lnTo>
                  <a:lnTo>
                    <a:pt x="302" y="1230"/>
                  </a:lnTo>
                  <a:lnTo>
                    <a:pt x="260" y="1322"/>
                  </a:lnTo>
                  <a:lnTo>
                    <a:pt x="216" y="1416"/>
                  </a:lnTo>
                  <a:lnTo>
                    <a:pt x="171" y="1511"/>
                  </a:lnTo>
                  <a:lnTo>
                    <a:pt x="123" y="1611"/>
                  </a:lnTo>
                  <a:lnTo>
                    <a:pt x="73" y="1718"/>
                  </a:lnTo>
                  <a:lnTo>
                    <a:pt x="21" y="1831"/>
                  </a:lnTo>
                  <a:lnTo>
                    <a:pt x="35" y="1915"/>
                  </a:lnTo>
                  <a:lnTo>
                    <a:pt x="21" y="1831"/>
                  </a:lnTo>
                  <a:lnTo>
                    <a:pt x="0" y="1877"/>
                  </a:lnTo>
                  <a:lnTo>
                    <a:pt x="35" y="1915"/>
                  </a:lnTo>
                  <a:lnTo>
                    <a:pt x="148" y="1810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Freeform 157"/>
            <p:cNvSpPr>
              <a:spLocks/>
            </p:cNvSpPr>
            <p:nvPr/>
          </p:nvSpPr>
          <p:spPr bwMode="auto">
            <a:xfrm>
              <a:off x="638" y="1444"/>
              <a:ext cx="96" cy="409"/>
            </a:xfrm>
            <a:custGeom>
              <a:avLst/>
              <a:gdLst/>
              <a:ahLst/>
              <a:cxnLst>
                <a:cxn ang="0">
                  <a:pos x="686" y="2662"/>
                </a:cxn>
                <a:cxn ang="0">
                  <a:pos x="682" y="2276"/>
                </a:cxn>
                <a:cxn ang="0">
                  <a:pos x="675" y="1982"/>
                </a:cxn>
                <a:cxn ang="0">
                  <a:pos x="666" y="1786"/>
                </a:cxn>
                <a:cxn ang="0">
                  <a:pos x="652" y="1591"/>
                </a:cxn>
                <a:cxn ang="0">
                  <a:pos x="633" y="1397"/>
                </a:cxn>
                <a:cxn ang="0">
                  <a:pos x="607" y="1207"/>
                </a:cxn>
                <a:cxn ang="0">
                  <a:pos x="574" y="1021"/>
                </a:cxn>
                <a:cxn ang="0">
                  <a:pos x="544" y="885"/>
                </a:cxn>
                <a:cxn ang="0">
                  <a:pos x="521" y="797"/>
                </a:cxn>
                <a:cxn ang="0">
                  <a:pos x="495" y="710"/>
                </a:cxn>
                <a:cxn ang="0">
                  <a:pos x="468" y="626"/>
                </a:cxn>
                <a:cxn ang="0">
                  <a:pos x="438" y="542"/>
                </a:cxn>
                <a:cxn ang="0">
                  <a:pos x="404" y="462"/>
                </a:cxn>
                <a:cxn ang="0">
                  <a:pos x="369" y="384"/>
                </a:cxn>
                <a:cxn ang="0">
                  <a:pos x="331" y="308"/>
                </a:cxn>
                <a:cxn ang="0">
                  <a:pos x="288" y="233"/>
                </a:cxn>
                <a:cxn ang="0">
                  <a:pos x="243" y="163"/>
                </a:cxn>
                <a:cxn ang="0">
                  <a:pos x="193" y="96"/>
                </a:cxn>
                <a:cxn ang="0">
                  <a:pos x="140" y="31"/>
                </a:cxn>
                <a:cxn ang="0">
                  <a:pos x="0" y="105"/>
                </a:cxn>
                <a:cxn ang="0">
                  <a:pos x="48" y="160"/>
                </a:cxn>
                <a:cxn ang="0">
                  <a:pos x="93" y="219"/>
                </a:cxn>
                <a:cxn ang="0">
                  <a:pos x="136" y="282"/>
                </a:cxn>
                <a:cxn ang="0">
                  <a:pos x="175" y="347"/>
                </a:cxn>
                <a:cxn ang="0">
                  <a:pos x="213" y="415"/>
                </a:cxn>
                <a:cxn ang="0">
                  <a:pos x="247" y="486"/>
                </a:cxn>
                <a:cxn ang="0">
                  <a:pos x="279" y="560"/>
                </a:cxn>
                <a:cxn ang="0">
                  <a:pos x="309" y="637"/>
                </a:cxn>
                <a:cxn ang="0">
                  <a:pos x="336" y="715"/>
                </a:cxn>
                <a:cxn ang="0">
                  <a:pos x="361" y="796"/>
                </a:cxn>
                <a:cxn ang="0">
                  <a:pos x="383" y="880"/>
                </a:cxn>
                <a:cxn ang="0">
                  <a:pos x="404" y="964"/>
                </a:cxn>
                <a:cxn ang="0">
                  <a:pos x="439" y="1140"/>
                </a:cxn>
                <a:cxn ang="0">
                  <a:pos x="468" y="1321"/>
                </a:cxn>
                <a:cxn ang="0">
                  <a:pos x="490" y="1508"/>
                </a:cxn>
                <a:cxn ang="0">
                  <a:pos x="505" y="1698"/>
                </a:cxn>
                <a:cxn ang="0">
                  <a:pos x="517" y="1891"/>
                </a:cxn>
                <a:cxn ang="0">
                  <a:pos x="524" y="2084"/>
                </a:cxn>
                <a:cxn ang="0">
                  <a:pos x="531" y="2472"/>
                </a:cxn>
                <a:cxn ang="0">
                  <a:pos x="531" y="2849"/>
                </a:cxn>
              </a:cxnLst>
              <a:rect l="0" t="0" r="r" b="b"/>
              <a:pathLst>
                <a:path w="686" h="2849">
                  <a:moveTo>
                    <a:pt x="686" y="2849"/>
                  </a:moveTo>
                  <a:lnTo>
                    <a:pt x="686" y="2662"/>
                  </a:lnTo>
                  <a:lnTo>
                    <a:pt x="685" y="2471"/>
                  </a:lnTo>
                  <a:lnTo>
                    <a:pt x="682" y="2276"/>
                  </a:lnTo>
                  <a:lnTo>
                    <a:pt x="678" y="2081"/>
                  </a:lnTo>
                  <a:lnTo>
                    <a:pt x="675" y="1982"/>
                  </a:lnTo>
                  <a:lnTo>
                    <a:pt x="670" y="1884"/>
                  </a:lnTo>
                  <a:lnTo>
                    <a:pt x="666" y="1786"/>
                  </a:lnTo>
                  <a:lnTo>
                    <a:pt x="659" y="1687"/>
                  </a:lnTo>
                  <a:lnTo>
                    <a:pt x="652" y="1591"/>
                  </a:lnTo>
                  <a:lnTo>
                    <a:pt x="643" y="1493"/>
                  </a:lnTo>
                  <a:lnTo>
                    <a:pt x="633" y="1397"/>
                  </a:lnTo>
                  <a:lnTo>
                    <a:pt x="621" y="1302"/>
                  </a:lnTo>
                  <a:lnTo>
                    <a:pt x="607" y="1207"/>
                  </a:lnTo>
                  <a:lnTo>
                    <a:pt x="591" y="1114"/>
                  </a:lnTo>
                  <a:lnTo>
                    <a:pt x="574" y="1021"/>
                  </a:lnTo>
                  <a:lnTo>
                    <a:pt x="555" y="931"/>
                  </a:lnTo>
                  <a:lnTo>
                    <a:pt x="544" y="885"/>
                  </a:lnTo>
                  <a:lnTo>
                    <a:pt x="533" y="841"/>
                  </a:lnTo>
                  <a:lnTo>
                    <a:pt x="521" y="797"/>
                  </a:lnTo>
                  <a:lnTo>
                    <a:pt x="509" y="753"/>
                  </a:lnTo>
                  <a:lnTo>
                    <a:pt x="495" y="710"/>
                  </a:lnTo>
                  <a:lnTo>
                    <a:pt x="482" y="667"/>
                  </a:lnTo>
                  <a:lnTo>
                    <a:pt x="468" y="626"/>
                  </a:lnTo>
                  <a:lnTo>
                    <a:pt x="454" y="584"/>
                  </a:lnTo>
                  <a:lnTo>
                    <a:pt x="438" y="542"/>
                  </a:lnTo>
                  <a:lnTo>
                    <a:pt x="422" y="501"/>
                  </a:lnTo>
                  <a:lnTo>
                    <a:pt x="404" y="462"/>
                  </a:lnTo>
                  <a:lnTo>
                    <a:pt x="388" y="422"/>
                  </a:lnTo>
                  <a:lnTo>
                    <a:pt x="369" y="384"/>
                  </a:lnTo>
                  <a:lnTo>
                    <a:pt x="349" y="345"/>
                  </a:lnTo>
                  <a:lnTo>
                    <a:pt x="331" y="308"/>
                  </a:lnTo>
                  <a:lnTo>
                    <a:pt x="310" y="271"/>
                  </a:lnTo>
                  <a:lnTo>
                    <a:pt x="288" y="233"/>
                  </a:lnTo>
                  <a:lnTo>
                    <a:pt x="266" y="198"/>
                  </a:lnTo>
                  <a:lnTo>
                    <a:pt x="243" y="163"/>
                  </a:lnTo>
                  <a:lnTo>
                    <a:pt x="218" y="129"/>
                  </a:lnTo>
                  <a:lnTo>
                    <a:pt x="193" y="96"/>
                  </a:lnTo>
                  <a:lnTo>
                    <a:pt x="168" y="63"/>
                  </a:lnTo>
                  <a:lnTo>
                    <a:pt x="140" y="31"/>
                  </a:lnTo>
                  <a:lnTo>
                    <a:pt x="113" y="0"/>
                  </a:lnTo>
                  <a:lnTo>
                    <a:pt x="0" y="105"/>
                  </a:lnTo>
                  <a:lnTo>
                    <a:pt x="24" y="132"/>
                  </a:lnTo>
                  <a:lnTo>
                    <a:pt x="48" y="160"/>
                  </a:lnTo>
                  <a:lnTo>
                    <a:pt x="71" y="189"/>
                  </a:lnTo>
                  <a:lnTo>
                    <a:pt x="93" y="219"/>
                  </a:lnTo>
                  <a:lnTo>
                    <a:pt x="115" y="250"/>
                  </a:lnTo>
                  <a:lnTo>
                    <a:pt x="136" y="282"/>
                  </a:lnTo>
                  <a:lnTo>
                    <a:pt x="156" y="314"/>
                  </a:lnTo>
                  <a:lnTo>
                    <a:pt x="175" y="347"/>
                  </a:lnTo>
                  <a:lnTo>
                    <a:pt x="194" y="381"/>
                  </a:lnTo>
                  <a:lnTo>
                    <a:pt x="213" y="415"/>
                  </a:lnTo>
                  <a:lnTo>
                    <a:pt x="230" y="451"/>
                  </a:lnTo>
                  <a:lnTo>
                    <a:pt x="247" y="486"/>
                  </a:lnTo>
                  <a:lnTo>
                    <a:pt x="263" y="522"/>
                  </a:lnTo>
                  <a:lnTo>
                    <a:pt x="279" y="560"/>
                  </a:lnTo>
                  <a:lnTo>
                    <a:pt x="294" y="598"/>
                  </a:lnTo>
                  <a:lnTo>
                    <a:pt x="309" y="637"/>
                  </a:lnTo>
                  <a:lnTo>
                    <a:pt x="323" y="675"/>
                  </a:lnTo>
                  <a:lnTo>
                    <a:pt x="336" y="715"/>
                  </a:lnTo>
                  <a:lnTo>
                    <a:pt x="349" y="755"/>
                  </a:lnTo>
                  <a:lnTo>
                    <a:pt x="361" y="796"/>
                  </a:lnTo>
                  <a:lnTo>
                    <a:pt x="372" y="838"/>
                  </a:lnTo>
                  <a:lnTo>
                    <a:pt x="383" y="880"/>
                  </a:lnTo>
                  <a:lnTo>
                    <a:pt x="394" y="921"/>
                  </a:lnTo>
                  <a:lnTo>
                    <a:pt x="404" y="964"/>
                  </a:lnTo>
                  <a:lnTo>
                    <a:pt x="423" y="1051"/>
                  </a:lnTo>
                  <a:lnTo>
                    <a:pt x="439" y="1140"/>
                  </a:lnTo>
                  <a:lnTo>
                    <a:pt x="455" y="1230"/>
                  </a:lnTo>
                  <a:lnTo>
                    <a:pt x="468" y="1321"/>
                  </a:lnTo>
                  <a:lnTo>
                    <a:pt x="479" y="1415"/>
                  </a:lnTo>
                  <a:lnTo>
                    <a:pt x="490" y="1508"/>
                  </a:lnTo>
                  <a:lnTo>
                    <a:pt x="498" y="1603"/>
                  </a:lnTo>
                  <a:lnTo>
                    <a:pt x="505" y="1698"/>
                  </a:lnTo>
                  <a:lnTo>
                    <a:pt x="512" y="1794"/>
                  </a:lnTo>
                  <a:lnTo>
                    <a:pt x="517" y="1891"/>
                  </a:lnTo>
                  <a:lnTo>
                    <a:pt x="521" y="1987"/>
                  </a:lnTo>
                  <a:lnTo>
                    <a:pt x="524" y="2084"/>
                  </a:lnTo>
                  <a:lnTo>
                    <a:pt x="528" y="2279"/>
                  </a:lnTo>
                  <a:lnTo>
                    <a:pt x="531" y="2472"/>
                  </a:lnTo>
                  <a:lnTo>
                    <a:pt x="531" y="2662"/>
                  </a:lnTo>
                  <a:lnTo>
                    <a:pt x="531" y="2849"/>
                  </a:lnTo>
                  <a:lnTo>
                    <a:pt x="686" y="2849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5" name="Rectangle 158"/>
            <p:cNvSpPr>
              <a:spLocks noChangeArrowheads="1"/>
            </p:cNvSpPr>
            <p:nvPr/>
          </p:nvSpPr>
          <p:spPr bwMode="auto">
            <a:xfrm>
              <a:off x="713" y="1853"/>
              <a:ext cx="21" cy="740"/>
            </a:xfrm>
            <a:prstGeom prst="rect">
              <a:avLst/>
            </a:prstGeom>
            <a:solidFill>
              <a:srgbClr val="FDCA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6" name="Freeform 159"/>
            <p:cNvSpPr>
              <a:spLocks/>
            </p:cNvSpPr>
            <p:nvPr/>
          </p:nvSpPr>
          <p:spPr bwMode="auto">
            <a:xfrm>
              <a:off x="713" y="2593"/>
              <a:ext cx="721" cy="671"/>
            </a:xfrm>
            <a:custGeom>
              <a:avLst/>
              <a:gdLst/>
              <a:ahLst/>
              <a:cxnLst>
                <a:cxn ang="0">
                  <a:pos x="4967" y="4489"/>
                </a:cxn>
                <a:cxn ang="0">
                  <a:pos x="4800" y="4350"/>
                </a:cxn>
                <a:cxn ang="0">
                  <a:pos x="4627" y="4221"/>
                </a:cxn>
                <a:cxn ang="0">
                  <a:pos x="4352" y="4042"/>
                </a:cxn>
                <a:cxn ang="0">
                  <a:pos x="3968" y="3825"/>
                </a:cxn>
                <a:cxn ang="0">
                  <a:pos x="3568" y="3626"/>
                </a:cxn>
                <a:cxn ang="0">
                  <a:pos x="2750" y="3251"/>
                </a:cxn>
                <a:cxn ang="0">
                  <a:pos x="2347" y="3062"/>
                </a:cxn>
                <a:cxn ang="0">
                  <a:pos x="1958" y="2860"/>
                </a:cxn>
                <a:cxn ang="0">
                  <a:pos x="1679" y="2698"/>
                </a:cxn>
                <a:cxn ang="0">
                  <a:pos x="1502" y="2583"/>
                </a:cxn>
                <a:cxn ang="0">
                  <a:pos x="1331" y="2461"/>
                </a:cxn>
                <a:cxn ang="0">
                  <a:pos x="1169" y="2331"/>
                </a:cxn>
                <a:cxn ang="0">
                  <a:pos x="1016" y="2193"/>
                </a:cxn>
                <a:cxn ang="0">
                  <a:pos x="872" y="2045"/>
                </a:cxn>
                <a:cxn ang="0">
                  <a:pos x="740" y="1888"/>
                </a:cxn>
                <a:cxn ang="0">
                  <a:pos x="619" y="1720"/>
                </a:cxn>
                <a:cxn ang="0">
                  <a:pos x="509" y="1540"/>
                </a:cxn>
                <a:cxn ang="0">
                  <a:pos x="413" y="1346"/>
                </a:cxn>
                <a:cxn ang="0">
                  <a:pos x="331" y="1139"/>
                </a:cxn>
                <a:cxn ang="0">
                  <a:pos x="262" y="916"/>
                </a:cxn>
                <a:cxn ang="0">
                  <a:pos x="211" y="676"/>
                </a:cxn>
                <a:cxn ang="0">
                  <a:pos x="174" y="420"/>
                </a:cxn>
                <a:cxn ang="0">
                  <a:pos x="156" y="145"/>
                </a:cxn>
                <a:cxn ang="0">
                  <a:pos x="1" y="76"/>
                </a:cxn>
                <a:cxn ang="0">
                  <a:pos x="15" y="366"/>
                </a:cxn>
                <a:cxn ang="0">
                  <a:pos x="48" y="638"/>
                </a:cxn>
                <a:cxn ang="0">
                  <a:pos x="99" y="893"/>
                </a:cxn>
                <a:cxn ang="0">
                  <a:pos x="166" y="1132"/>
                </a:cxn>
                <a:cxn ang="0">
                  <a:pos x="249" y="1355"/>
                </a:cxn>
                <a:cxn ang="0">
                  <a:pos x="347" y="1564"/>
                </a:cxn>
                <a:cxn ang="0">
                  <a:pos x="459" y="1759"/>
                </a:cxn>
                <a:cxn ang="0">
                  <a:pos x="585" y="1940"/>
                </a:cxn>
                <a:cxn ang="0">
                  <a:pos x="722" y="2109"/>
                </a:cxn>
                <a:cxn ang="0">
                  <a:pos x="871" y="2266"/>
                </a:cxn>
                <a:cxn ang="0">
                  <a:pos x="1028" y="2414"/>
                </a:cxn>
                <a:cxn ang="0">
                  <a:pos x="1195" y="2551"/>
                </a:cxn>
                <a:cxn ang="0">
                  <a:pos x="1370" y="2678"/>
                </a:cxn>
                <a:cxn ang="0">
                  <a:pos x="1552" y="2799"/>
                </a:cxn>
                <a:cxn ang="0">
                  <a:pos x="1788" y="2941"/>
                </a:cxn>
                <a:cxn ang="0">
                  <a:pos x="2180" y="3150"/>
                </a:cxn>
                <a:cxn ang="0">
                  <a:pos x="2584" y="3344"/>
                </a:cxn>
                <a:cxn ang="0">
                  <a:pos x="3300" y="3670"/>
                </a:cxn>
                <a:cxn ang="0">
                  <a:pos x="3799" y="3910"/>
                </a:cxn>
                <a:cxn ang="0">
                  <a:pos x="4180" y="4118"/>
                </a:cxn>
                <a:cxn ang="0">
                  <a:pos x="4495" y="4317"/>
                </a:cxn>
                <a:cxn ang="0">
                  <a:pos x="4664" y="4440"/>
                </a:cxn>
                <a:cxn ang="0">
                  <a:pos x="4826" y="4570"/>
                </a:cxn>
                <a:cxn ang="0">
                  <a:pos x="5047" y="4673"/>
                </a:cxn>
                <a:cxn ang="0">
                  <a:pos x="4941" y="4561"/>
                </a:cxn>
              </a:cxnLst>
              <a:rect l="0" t="0" r="r" b="b"/>
              <a:pathLst>
                <a:path w="5047" h="4723">
                  <a:moveTo>
                    <a:pt x="4941" y="4561"/>
                  </a:moveTo>
                  <a:lnTo>
                    <a:pt x="5047" y="4561"/>
                  </a:lnTo>
                  <a:lnTo>
                    <a:pt x="5007" y="4524"/>
                  </a:lnTo>
                  <a:lnTo>
                    <a:pt x="4967" y="4489"/>
                  </a:lnTo>
                  <a:lnTo>
                    <a:pt x="4926" y="4453"/>
                  </a:lnTo>
                  <a:lnTo>
                    <a:pt x="4885" y="4418"/>
                  </a:lnTo>
                  <a:lnTo>
                    <a:pt x="4843" y="4384"/>
                  </a:lnTo>
                  <a:lnTo>
                    <a:pt x="4800" y="4350"/>
                  </a:lnTo>
                  <a:lnTo>
                    <a:pt x="4758" y="4317"/>
                  </a:lnTo>
                  <a:lnTo>
                    <a:pt x="4715" y="4285"/>
                  </a:lnTo>
                  <a:lnTo>
                    <a:pt x="4671" y="4253"/>
                  </a:lnTo>
                  <a:lnTo>
                    <a:pt x="4627" y="4221"/>
                  </a:lnTo>
                  <a:lnTo>
                    <a:pt x="4582" y="4191"/>
                  </a:lnTo>
                  <a:lnTo>
                    <a:pt x="4537" y="4160"/>
                  </a:lnTo>
                  <a:lnTo>
                    <a:pt x="4445" y="4101"/>
                  </a:lnTo>
                  <a:lnTo>
                    <a:pt x="4352" y="4042"/>
                  </a:lnTo>
                  <a:lnTo>
                    <a:pt x="4258" y="3986"/>
                  </a:lnTo>
                  <a:lnTo>
                    <a:pt x="4163" y="3930"/>
                  </a:lnTo>
                  <a:lnTo>
                    <a:pt x="4066" y="3877"/>
                  </a:lnTo>
                  <a:lnTo>
                    <a:pt x="3968" y="3825"/>
                  </a:lnTo>
                  <a:lnTo>
                    <a:pt x="3869" y="3773"/>
                  </a:lnTo>
                  <a:lnTo>
                    <a:pt x="3769" y="3724"/>
                  </a:lnTo>
                  <a:lnTo>
                    <a:pt x="3669" y="3674"/>
                  </a:lnTo>
                  <a:lnTo>
                    <a:pt x="3568" y="3626"/>
                  </a:lnTo>
                  <a:lnTo>
                    <a:pt x="3364" y="3530"/>
                  </a:lnTo>
                  <a:lnTo>
                    <a:pt x="3160" y="3437"/>
                  </a:lnTo>
                  <a:lnTo>
                    <a:pt x="2954" y="3344"/>
                  </a:lnTo>
                  <a:lnTo>
                    <a:pt x="2750" y="3251"/>
                  </a:lnTo>
                  <a:lnTo>
                    <a:pt x="2649" y="3205"/>
                  </a:lnTo>
                  <a:lnTo>
                    <a:pt x="2547" y="3158"/>
                  </a:lnTo>
                  <a:lnTo>
                    <a:pt x="2447" y="3109"/>
                  </a:lnTo>
                  <a:lnTo>
                    <a:pt x="2347" y="3062"/>
                  </a:lnTo>
                  <a:lnTo>
                    <a:pt x="2248" y="3013"/>
                  </a:lnTo>
                  <a:lnTo>
                    <a:pt x="2150" y="2963"/>
                  </a:lnTo>
                  <a:lnTo>
                    <a:pt x="2054" y="2913"/>
                  </a:lnTo>
                  <a:lnTo>
                    <a:pt x="1958" y="2860"/>
                  </a:lnTo>
                  <a:lnTo>
                    <a:pt x="1863" y="2807"/>
                  </a:lnTo>
                  <a:lnTo>
                    <a:pt x="1770" y="2753"/>
                  </a:lnTo>
                  <a:lnTo>
                    <a:pt x="1725" y="2726"/>
                  </a:lnTo>
                  <a:lnTo>
                    <a:pt x="1679" y="2698"/>
                  </a:lnTo>
                  <a:lnTo>
                    <a:pt x="1635" y="2670"/>
                  </a:lnTo>
                  <a:lnTo>
                    <a:pt x="1590" y="2641"/>
                  </a:lnTo>
                  <a:lnTo>
                    <a:pt x="1546" y="2611"/>
                  </a:lnTo>
                  <a:lnTo>
                    <a:pt x="1502" y="2583"/>
                  </a:lnTo>
                  <a:lnTo>
                    <a:pt x="1458" y="2553"/>
                  </a:lnTo>
                  <a:lnTo>
                    <a:pt x="1416" y="2522"/>
                  </a:lnTo>
                  <a:lnTo>
                    <a:pt x="1373" y="2492"/>
                  </a:lnTo>
                  <a:lnTo>
                    <a:pt x="1331" y="2461"/>
                  </a:lnTo>
                  <a:lnTo>
                    <a:pt x="1289" y="2429"/>
                  </a:lnTo>
                  <a:lnTo>
                    <a:pt x="1249" y="2396"/>
                  </a:lnTo>
                  <a:lnTo>
                    <a:pt x="1208" y="2364"/>
                  </a:lnTo>
                  <a:lnTo>
                    <a:pt x="1169" y="2331"/>
                  </a:lnTo>
                  <a:lnTo>
                    <a:pt x="1129" y="2297"/>
                  </a:lnTo>
                  <a:lnTo>
                    <a:pt x="1090" y="2263"/>
                  </a:lnTo>
                  <a:lnTo>
                    <a:pt x="1053" y="2229"/>
                  </a:lnTo>
                  <a:lnTo>
                    <a:pt x="1016" y="2193"/>
                  </a:lnTo>
                  <a:lnTo>
                    <a:pt x="978" y="2158"/>
                  </a:lnTo>
                  <a:lnTo>
                    <a:pt x="943" y="2120"/>
                  </a:lnTo>
                  <a:lnTo>
                    <a:pt x="907" y="2084"/>
                  </a:lnTo>
                  <a:lnTo>
                    <a:pt x="872" y="2045"/>
                  </a:lnTo>
                  <a:lnTo>
                    <a:pt x="838" y="2008"/>
                  </a:lnTo>
                  <a:lnTo>
                    <a:pt x="805" y="1969"/>
                  </a:lnTo>
                  <a:lnTo>
                    <a:pt x="772" y="1929"/>
                  </a:lnTo>
                  <a:lnTo>
                    <a:pt x="740" y="1888"/>
                  </a:lnTo>
                  <a:lnTo>
                    <a:pt x="708" y="1848"/>
                  </a:lnTo>
                  <a:lnTo>
                    <a:pt x="677" y="1806"/>
                  </a:lnTo>
                  <a:lnTo>
                    <a:pt x="647" y="1763"/>
                  </a:lnTo>
                  <a:lnTo>
                    <a:pt x="619" y="1720"/>
                  </a:lnTo>
                  <a:lnTo>
                    <a:pt x="590" y="1676"/>
                  </a:lnTo>
                  <a:lnTo>
                    <a:pt x="563" y="1631"/>
                  </a:lnTo>
                  <a:lnTo>
                    <a:pt x="535" y="1586"/>
                  </a:lnTo>
                  <a:lnTo>
                    <a:pt x="509" y="1540"/>
                  </a:lnTo>
                  <a:lnTo>
                    <a:pt x="483" y="1493"/>
                  </a:lnTo>
                  <a:lnTo>
                    <a:pt x="459" y="1444"/>
                  </a:lnTo>
                  <a:lnTo>
                    <a:pt x="435" y="1396"/>
                  </a:lnTo>
                  <a:lnTo>
                    <a:pt x="413" y="1346"/>
                  </a:lnTo>
                  <a:lnTo>
                    <a:pt x="391" y="1296"/>
                  </a:lnTo>
                  <a:lnTo>
                    <a:pt x="370" y="1244"/>
                  </a:lnTo>
                  <a:lnTo>
                    <a:pt x="349" y="1192"/>
                  </a:lnTo>
                  <a:lnTo>
                    <a:pt x="331" y="1139"/>
                  </a:lnTo>
                  <a:lnTo>
                    <a:pt x="312" y="1084"/>
                  </a:lnTo>
                  <a:lnTo>
                    <a:pt x="294" y="1029"/>
                  </a:lnTo>
                  <a:lnTo>
                    <a:pt x="278" y="973"/>
                  </a:lnTo>
                  <a:lnTo>
                    <a:pt x="262" y="916"/>
                  </a:lnTo>
                  <a:lnTo>
                    <a:pt x="248" y="857"/>
                  </a:lnTo>
                  <a:lnTo>
                    <a:pt x="235" y="798"/>
                  </a:lnTo>
                  <a:lnTo>
                    <a:pt x="222" y="738"/>
                  </a:lnTo>
                  <a:lnTo>
                    <a:pt x="211" y="676"/>
                  </a:lnTo>
                  <a:lnTo>
                    <a:pt x="200" y="615"/>
                  </a:lnTo>
                  <a:lnTo>
                    <a:pt x="191" y="551"/>
                  </a:lnTo>
                  <a:lnTo>
                    <a:pt x="182" y="486"/>
                  </a:lnTo>
                  <a:lnTo>
                    <a:pt x="174" y="420"/>
                  </a:lnTo>
                  <a:lnTo>
                    <a:pt x="169" y="353"/>
                  </a:lnTo>
                  <a:lnTo>
                    <a:pt x="163" y="285"/>
                  </a:lnTo>
                  <a:lnTo>
                    <a:pt x="159" y="216"/>
                  </a:lnTo>
                  <a:lnTo>
                    <a:pt x="156" y="145"/>
                  </a:lnTo>
                  <a:lnTo>
                    <a:pt x="155" y="74"/>
                  </a:lnTo>
                  <a:lnTo>
                    <a:pt x="155" y="0"/>
                  </a:lnTo>
                  <a:lnTo>
                    <a:pt x="0" y="0"/>
                  </a:lnTo>
                  <a:lnTo>
                    <a:pt x="1" y="76"/>
                  </a:lnTo>
                  <a:lnTo>
                    <a:pt x="3" y="150"/>
                  </a:lnTo>
                  <a:lnTo>
                    <a:pt x="5" y="223"/>
                  </a:lnTo>
                  <a:lnTo>
                    <a:pt x="10" y="295"/>
                  </a:lnTo>
                  <a:lnTo>
                    <a:pt x="15" y="366"/>
                  </a:lnTo>
                  <a:lnTo>
                    <a:pt x="22" y="435"/>
                  </a:lnTo>
                  <a:lnTo>
                    <a:pt x="29" y="504"/>
                  </a:lnTo>
                  <a:lnTo>
                    <a:pt x="38" y="572"/>
                  </a:lnTo>
                  <a:lnTo>
                    <a:pt x="48" y="638"/>
                  </a:lnTo>
                  <a:lnTo>
                    <a:pt x="59" y="704"/>
                  </a:lnTo>
                  <a:lnTo>
                    <a:pt x="71" y="767"/>
                  </a:lnTo>
                  <a:lnTo>
                    <a:pt x="84" y="831"/>
                  </a:lnTo>
                  <a:lnTo>
                    <a:pt x="99" y="893"/>
                  </a:lnTo>
                  <a:lnTo>
                    <a:pt x="114" y="954"/>
                  </a:lnTo>
                  <a:lnTo>
                    <a:pt x="129" y="1015"/>
                  </a:lnTo>
                  <a:lnTo>
                    <a:pt x="147" y="1074"/>
                  </a:lnTo>
                  <a:lnTo>
                    <a:pt x="166" y="1132"/>
                  </a:lnTo>
                  <a:lnTo>
                    <a:pt x="185" y="1189"/>
                  </a:lnTo>
                  <a:lnTo>
                    <a:pt x="205" y="1245"/>
                  </a:lnTo>
                  <a:lnTo>
                    <a:pt x="226" y="1300"/>
                  </a:lnTo>
                  <a:lnTo>
                    <a:pt x="249" y="1355"/>
                  </a:lnTo>
                  <a:lnTo>
                    <a:pt x="272" y="1409"/>
                  </a:lnTo>
                  <a:lnTo>
                    <a:pt x="297" y="1462"/>
                  </a:lnTo>
                  <a:lnTo>
                    <a:pt x="321" y="1512"/>
                  </a:lnTo>
                  <a:lnTo>
                    <a:pt x="347" y="1564"/>
                  </a:lnTo>
                  <a:lnTo>
                    <a:pt x="374" y="1614"/>
                  </a:lnTo>
                  <a:lnTo>
                    <a:pt x="402" y="1663"/>
                  </a:lnTo>
                  <a:lnTo>
                    <a:pt x="430" y="1711"/>
                  </a:lnTo>
                  <a:lnTo>
                    <a:pt x="459" y="1759"/>
                  </a:lnTo>
                  <a:lnTo>
                    <a:pt x="490" y="1805"/>
                  </a:lnTo>
                  <a:lnTo>
                    <a:pt x="521" y="1851"/>
                  </a:lnTo>
                  <a:lnTo>
                    <a:pt x="553" y="1896"/>
                  </a:lnTo>
                  <a:lnTo>
                    <a:pt x="585" y="1940"/>
                  </a:lnTo>
                  <a:lnTo>
                    <a:pt x="618" y="1983"/>
                  </a:lnTo>
                  <a:lnTo>
                    <a:pt x="652" y="2026"/>
                  </a:lnTo>
                  <a:lnTo>
                    <a:pt x="687" y="2067"/>
                  </a:lnTo>
                  <a:lnTo>
                    <a:pt x="722" y="2109"/>
                  </a:lnTo>
                  <a:lnTo>
                    <a:pt x="758" y="2150"/>
                  </a:lnTo>
                  <a:lnTo>
                    <a:pt x="795" y="2189"/>
                  </a:lnTo>
                  <a:lnTo>
                    <a:pt x="832" y="2228"/>
                  </a:lnTo>
                  <a:lnTo>
                    <a:pt x="871" y="2266"/>
                  </a:lnTo>
                  <a:lnTo>
                    <a:pt x="909" y="2304"/>
                  </a:lnTo>
                  <a:lnTo>
                    <a:pt x="948" y="2341"/>
                  </a:lnTo>
                  <a:lnTo>
                    <a:pt x="988" y="2377"/>
                  </a:lnTo>
                  <a:lnTo>
                    <a:pt x="1028" y="2414"/>
                  </a:lnTo>
                  <a:lnTo>
                    <a:pt x="1070" y="2449"/>
                  </a:lnTo>
                  <a:lnTo>
                    <a:pt x="1110" y="2483"/>
                  </a:lnTo>
                  <a:lnTo>
                    <a:pt x="1153" y="2517"/>
                  </a:lnTo>
                  <a:lnTo>
                    <a:pt x="1195" y="2551"/>
                  </a:lnTo>
                  <a:lnTo>
                    <a:pt x="1238" y="2584"/>
                  </a:lnTo>
                  <a:lnTo>
                    <a:pt x="1282" y="2616"/>
                  </a:lnTo>
                  <a:lnTo>
                    <a:pt x="1326" y="2648"/>
                  </a:lnTo>
                  <a:lnTo>
                    <a:pt x="1370" y="2678"/>
                  </a:lnTo>
                  <a:lnTo>
                    <a:pt x="1415" y="2710"/>
                  </a:lnTo>
                  <a:lnTo>
                    <a:pt x="1460" y="2740"/>
                  </a:lnTo>
                  <a:lnTo>
                    <a:pt x="1506" y="2770"/>
                  </a:lnTo>
                  <a:lnTo>
                    <a:pt x="1552" y="2799"/>
                  </a:lnTo>
                  <a:lnTo>
                    <a:pt x="1598" y="2829"/>
                  </a:lnTo>
                  <a:lnTo>
                    <a:pt x="1645" y="2858"/>
                  </a:lnTo>
                  <a:lnTo>
                    <a:pt x="1693" y="2886"/>
                  </a:lnTo>
                  <a:lnTo>
                    <a:pt x="1788" y="2941"/>
                  </a:lnTo>
                  <a:lnTo>
                    <a:pt x="1884" y="2995"/>
                  </a:lnTo>
                  <a:lnTo>
                    <a:pt x="1981" y="3048"/>
                  </a:lnTo>
                  <a:lnTo>
                    <a:pt x="2080" y="3099"/>
                  </a:lnTo>
                  <a:lnTo>
                    <a:pt x="2180" y="3150"/>
                  </a:lnTo>
                  <a:lnTo>
                    <a:pt x="2280" y="3199"/>
                  </a:lnTo>
                  <a:lnTo>
                    <a:pt x="2380" y="3249"/>
                  </a:lnTo>
                  <a:lnTo>
                    <a:pt x="2483" y="3296"/>
                  </a:lnTo>
                  <a:lnTo>
                    <a:pt x="2584" y="3344"/>
                  </a:lnTo>
                  <a:lnTo>
                    <a:pt x="2686" y="3391"/>
                  </a:lnTo>
                  <a:lnTo>
                    <a:pt x="2892" y="3484"/>
                  </a:lnTo>
                  <a:lnTo>
                    <a:pt x="3096" y="3576"/>
                  </a:lnTo>
                  <a:lnTo>
                    <a:pt x="3300" y="3670"/>
                  </a:lnTo>
                  <a:lnTo>
                    <a:pt x="3502" y="3764"/>
                  </a:lnTo>
                  <a:lnTo>
                    <a:pt x="3602" y="3813"/>
                  </a:lnTo>
                  <a:lnTo>
                    <a:pt x="3701" y="3861"/>
                  </a:lnTo>
                  <a:lnTo>
                    <a:pt x="3799" y="3910"/>
                  </a:lnTo>
                  <a:lnTo>
                    <a:pt x="3896" y="3961"/>
                  </a:lnTo>
                  <a:lnTo>
                    <a:pt x="3992" y="4013"/>
                  </a:lnTo>
                  <a:lnTo>
                    <a:pt x="4087" y="4065"/>
                  </a:lnTo>
                  <a:lnTo>
                    <a:pt x="4180" y="4118"/>
                  </a:lnTo>
                  <a:lnTo>
                    <a:pt x="4273" y="4173"/>
                  </a:lnTo>
                  <a:lnTo>
                    <a:pt x="4363" y="4230"/>
                  </a:lnTo>
                  <a:lnTo>
                    <a:pt x="4452" y="4289"/>
                  </a:lnTo>
                  <a:lnTo>
                    <a:pt x="4495" y="4317"/>
                  </a:lnTo>
                  <a:lnTo>
                    <a:pt x="4538" y="4348"/>
                  </a:lnTo>
                  <a:lnTo>
                    <a:pt x="4581" y="4378"/>
                  </a:lnTo>
                  <a:lnTo>
                    <a:pt x="4622" y="4408"/>
                  </a:lnTo>
                  <a:lnTo>
                    <a:pt x="4664" y="4440"/>
                  </a:lnTo>
                  <a:lnTo>
                    <a:pt x="4706" y="4472"/>
                  </a:lnTo>
                  <a:lnTo>
                    <a:pt x="4747" y="4504"/>
                  </a:lnTo>
                  <a:lnTo>
                    <a:pt x="4786" y="4537"/>
                  </a:lnTo>
                  <a:lnTo>
                    <a:pt x="4826" y="4570"/>
                  </a:lnTo>
                  <a:lnTo>
                    <a:pt x="4865" y="4604"/>
                  </a:lnTo>
                  <a:lnTo>
                    <a:pt x="4903" y="4638"/>
                  </a:lnTo>
                  <a:lnTo>
                    <a:pt x="4941" y="4673"/>
                  </a:lnTo>
                  <a:lnTo>
                    <a:pt x="5047" y="4673"/>
                  </a:lnTo>
                  <a:lnTo>
                    <a:pt x="4941" y="4673"/>
                  </a:lnTo>
                  <a:lnTo>
                    <a:pt x="4994" y="4723"/>
                  </a:lnTo>
                  <a:lnTo>
                    <a:pt x="5047" y="4673"/>
                  </a:lnTo>
                  <a:lnTo>
                    <a:pt x="4941" y="4561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7" name="Freeform 160"/>
            <p:cNvSpPr>
              <a:spLocks/>
            </p:cNvSpPr>
            <p:nvPr/>
          </p:nvSpPr>
          <p:spPr bwMode="auto">
            <a:xfrm>
              <a:off x="579" y="1053"/>
              <a:ext cx="162" cy="151"/>
            </a:xfrm>
            <a:custGeom>
              <a:avLst/>
              <a:gdLst/>
              <a:ahLst/>
              <a:cxnLst>
                <a:cxn ang="0">
                  <a:pos x="1136" y="945"/>
                </a:cxn>
                <a:cxn ang="0">
                  <a:pos x="105" y="0"/>
                </a:cxn>
                <a:cxn ang="0">
                  <a:pos x="0" y="113"/>
                </a:cxn>
                <a:cxn ang="0">
                  <a:pos x="1032" y="1058"/>
                </a:cxn>
                <a:cxn ang="0">
                  <a:pos x="1136" y="945"/>
                </a:cxn>
              </a:cxnLst>
              <a:rect l="0" t="0" r="r" b="b"/>
              <a:pathLst>
                <a:path w="1136" h="1058">
                  <a:moveTo>
                    <a:pt x="1136" y="945"/>
                  </a:moveTo>
                  <a:lnTo>
                    <a:pt x="105" y="0"/>
                  </a:lnTo>
                  <a:lnTo>
                    <a:pt x="0" y="113"/>
                  </a:lnTo>
                  <a:lnTo>
                    <a:pt x="1032" y="1058"/>
                  </a:lnTo>
                  <a:lnTo>
                    <a:pt x="1136" y="945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8" name="Freeform 161"/>
            <p:cNvSpPr>
              <a:spLocks/>
            </p:cNvSpPr>
            <p:nvPr/>
          </p:nvSpPr>
          <p:spPr bwMode="auto">
            <a:xfrm>
              <a:off x="2121" y="1062"/>
              <a:ext cx="142" cy="138"/>
            </a:xfrm>
            <a:custGeom>
              <a:avLst/>
              <a:gdLst/>
              <a:ahLst/>
              <a:cxnLst>
                <a:cxn ang="0">
                  <a:pos x="899" y="0"/>
                </a:cxn>
                <a:cxn ang="0">
                  <a:pos x="0" y="841"/>
                </a:cxn>
                <a:cxn ang="0">
                  <a:pos x="105" y="953"/>
                </a:cxn>
                <a:cxn ang="0">
                  <a:pos x="1004" y="112"/>
                </a:cxn>
                <a:cxn ang="0">
                  <a:pos x="899" y="0"/>
                </a:cxn>
              </a:cxnLst>
              <a:rect l="0" t="0" r="r" b="b"/>
              <a:pathLst>
                <a:path w="1004" h="953">
                  <a:moveTo>
                    <a:pt x="899" y="0"/>
                  </a:moveTo>
                  <a:lnTo>
                    <a:pt x="0" y="841"/>
                  </a:lnTo>
                  <a:lnTo>
                    <a:pt x="105" y="953"/>
                  </a:lnTo>
                  <a:lnTo>
                    <a:pt x="1004" y="112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9" name="Rectangle 162"/>
            <p:cNvSpPr>
              <a:spLocks noChangeArrowheads="1"/>
            </p:cNvSpPr>
            <p:nvPr/>
          </p:nvSpPr>
          <p:spPr bwMode="auto">
            <a:xfrm>
              <a:off x="2213" y="1436"/>
              <a:ext cx="175" cy="22"/>
            </a:xfrm>
            <a:prstGeom prst="rect">
              <a:avLst/>
            </a:prstGeom>
            <a:solidFill>
              <a:srgbClr val="FDCA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0" name="Rectangle 163"/>
            <p:cNvSpPr>
              <a:spLocks noChangeArrowheads="1"/>
            </p:cNvSpPr>
            <p:nvPr/>
          </p:nvSpPr>
          <p:spPr bwMode="auto">
            <a:xfrm>
              <a:off x="463" y="1436"/>
              <a:ext cx="187" cy="22"/>
            </a:xfrm>
            <a:prstGeom prst="rect">
              <a:avLst/>
            </a:prstGeom>
            <a:solidFill>
              <a:srgbClr val="FDCA6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" name="Freeform 164"/>
            <p:cNvSpPr>
              <a:spLocks/>
            </p:cNvSpPr>
            <p:nvPr/>
          </p:nvSpPr>
          <p:spPr bwMode="auto">
            <a:xfrm>
              <a:off x="863" y="3053"/>
              <a:ext cx="112" cy="112"/>
            </a:xfrm>
            <a:custGeom>
              <a:avLst/>
              <a:gdLst/>
              <a:ahLst/>
              <a:cxnLst>
                <a:cxn ang="0">
                  <a:pos x="87" y="190"/>
                </a:cxn>
                <a:cxn ang="0">
                  <a:pos x="82" y="144"/>
                </a:cxn>
                <a:cxn ang="0">
                  <a:pos x="71" y="118"/>
                </a:cxn>
                <a:cxn ang="0">
                  <a:pos x="52" y="102"/>
                </a:cxn>
                <a:cxn ang="0">
                  <a:pos x="25" y="94"/>
                </a:cxn>
                <a:cxn ang="0">
                  <a:pos x="0" y="0"/>
                </a:cxn>
                <a:cxn ang="0">
                  <a:pos x="356" y="90"/>
                </a:cxn>
                <a:cxn ang="0">
                  <a:pos x="325" y="97"/>
                </a:cxn>
                <a:cxn ang="0">
                  <a:pos x="304" y="110"/>
                </a:cxn>
                <a:cxn ang="0">
                  <a:pos x="291" y="132"/>
                </a:cxn>
                <a:cxn ang="0">
                  <a:pos x="282" y="172"/>
                </a:cxn>
                <a:cxn ang="0">
                  <a:pos x="280" y="229"/>
                </a:cxn>
                <a:cxn ang="0">
                  <a:pos x="282" y="541"/>
                </a:cxn>
                <a:cxn ang="0">
                  <a:pos x="294" y="585"/>
                </a:cxn>
                <a:cxn ang="0">
                  <a:pos x="316" y="618"/>
                </a:cxn>
                <a:cxn ang="0">
                  <a:pos x="347" y="641"/>
                </a:cxn>
                <a:cxn ang="0">
                  <a:pos x="389" y="653"/>
                </a:cxn>
                <a:cxn ang="0">
                  <a:pos x="441" y="655"/>
                </a:cxn>
                <a:cxn ang="0">
                  <a:pos x="494" y="644"/>
                </a:cxn>
                <a:cxn ang="0">
                  <a:pos x="535" y="622"/>
                </a:cxn>
                <a:cxn ang="0">
                  <a:pos x="565" y="587"/>
                </a:cxn>
                <a:cxn ang="0">
                  <a:pos x="583" y="540"/>
                </a:cxn>
                <a:cxn ang="0">
                  <a:pos x="589" y="482"/>
                </a:cxn>
                <a:cxn ang="0">
                  <a:pos x="588" y="188"/>
                </a:cxn>
                <a:cxn ang="0">
                  <a:pos x="582" y="143"/>
                </a:cxn>
                <a:cxn ang="0">
                  <a:pos x="571" y="116"/>
                </a:cxn>
                <a:cxn ang="0">
                  <a:pos x="552" y="100"/>
                </a:cxn>
                <a:cxn ang="0">
                  <a:pos x="525" y="91"/>
                </a:cxn>
                <a:cxn ang="0">
                  <a:pos x="502" y="0"/>
                </a:cxn>
                <a:cxn ang="0">
                  <a:pos x="767" y="93"/>
                </a:cxn>
                <a:cxn ang="0">
                  <a:pos x="736" y="99"/>
                </a:cxn>
                <a:cxn ang="0">
                  <a:pos x="715" y="112"/>
                </a:cxn>
                <a:cxn ang="0">
                  <a:pos x="702" y="134"/>
                </a:cxn>
                <a:cxn ang="0">
                  <a:pos x="694" y="173"/>
                </a:cxn>
                <a:cxn ang="0">
                  <a:pos x="691" y="229"/>
                </a:cxn>
                <a:cxn ang="0">
                  <a:pos x="691" y="506"/>
                </a:cxn>
                <a:cxn ang="0">
                  <a:pos x="686" y="561"/>
                </a:cxn>
                <a:cxn ang="0">
                  <a:pos x="677" y="605"/>
                </a:cxn>
                <a:cxn ang="0">
                  <a:pos x="662" y="640"/>
                </a:cxn>
                <a:cxn ang="0">
                  <a:pos x="643" y="672"/>
                </a:cxn>
                <a:cxn ang="0">
                  <a:pos x="617" y="699"/>
                </a:cxn>
                <a:cxn ang="0">
                  <a:pos x="584" y="725"/>
                </a:cxn>
                <a:cxn ang="0">
                  <a:pos x="545" y="743"/>
                </a:cxn>
                <a:cxn ang="0">
                  <a:pos x="501" y="757"/>
                </a:cxn>
                <a:cxn ang="0">
                  <a:pos x="451" y="765"/>
                </a:cxn>
                <a:cxn ang="0">
                  <a:pos x="395" y="768"/>
                </a:cxn>
                <a:cxn ang="0">
                  <a:pos x="307" y="762"/>
                </a:cxn>
                <a:cxn ang="0">
                  <a:pos x="261" y="752"/>
                </a:cxn>
                <a:cxn ang="0">
                  <a:pos x="220" y="738"/>
                </a:cxn>
                <a:cxn ang="0">
                  <a:pos x="185" y="719"/>
                </a:cxn>
                <a:cxn ang="0">
                  <a:pos x="156" y="696"/>
                </a:cxn>
                <a:cxn ang="0">
                  <a:pos x="131" y="667"/>
                </a:cxn>
                <a:cxn ang="0">
                  <a:pos x="113" y="636"/>
                </a:cxn>
                <a:cxn ang="0">
                  <a:pos x="99" y="598"/>
                </a:cxn>
                <a:cxn ang="0">
                  <a:pos x="92" y="556"/>
                </a:cxn>
                <a:cxn ang="0">
                  <a:pos x="88" y="510"/>
                </a:cxn>
              </a:cxnLst>
              <a:rect l="0" t="0" r="r" b="b"/>
              <a:pathLst>
                <a:path w="780" h="768">
                  <a:moveTo>
                    <a:pt x="88" y="231"/>
                  </a:moveTo>
                  <a:lnTo>
                    <a:pt x="88" y="210"/>
                  </a:lnTo>
                  <a:lnTo>
                    <a:pt x="87" y="190"/>
                  </a:lnTo>
                  <a:lnTo>
                    <a:pt x="86" y="173"/>
                  </a:lnTo>
                  <a:lnTo>
                    <a:pt x="84" y="157"/>
                  </a:lnTo>
                  <a:lnTo>
                    <a:pt x="82" y="144"/>
                  </a:lnTo>
                  <a:lnTo>
                    <a:pt x="79" y="133"/>
                  </a:lnTo>
                  <a:lnTo>
                    <a:pt x="75" y="124"/>
                  </a:lnTo>
                  <a:lnTo>
                    <a:pt x="71" y="118"/>
                  </a:lnTo>
                  <a:lnTo>
                    <a:pt x="65" y="111"/>
                  </a:lnTo>
                  <a:lnTo>
                    <a:pt x="60" y="107"/>
                  </a:lnTo>
                  <a:lnTo>
                    <a:pt x="52" y="102"/>
                  </a:lnTo>
                  <a:lnTo>
                    <a:pt x="44" y="99"/>
                  </a:lnTo>
                  <a:lnTo>
                    <a:pt x="35" y="96"/>
                  </a:lnTo>
                  <a:lnTo>
                    <a:pt x="25" y="94"/>
                  </a:lnTo>
                  <a:lnTo>
                    <a:pt x="14" y="93"/>
                  </a:lnTo>
                  <a:lnTo>
                    <a:pt x="0" y="91"/>
                  </a:lnTo>
                  <a:lnTo>
                    <a:pt x="0" y="0"/>
                  </a:lnTo>
                  <a:lnTo>
                    <a:pt x="368" y="0"/>
                  </a:lnTo>
                  <a:lnTo>
                    <a:pt x="368" y="89"/>
                  </a:lnTo>
                  <a:lnTo>
                    <a:pt x="356" y="90"/>
                  </a:lnTo>
                  <a:lnTo>
                    <a:pt x="345" y="91"/>
                  </a:lnTo>
                  <a:lnTo>
                    <a:pt x="334" y="94"/>
                  </a:lnTo>
                  <a:lnTo>
                    <a:pt x="325" y="97"/>
                  </a:lnTo>
                  <a:lnTo>
                    <a:pt x="317" y="100"/>
                  </a:lnTo>
                  <a:lnTo>
                    <a:pt x="309" y="105"/>
                  </a:lnTo>
                  <a:lnTo>
                    <a:pt x="304" y="110"/>
                  </a:lnTo>
                  <a:lnTo>
                    <a:pt x="298" y="116"/>
                  </a:lnTo>
                  <a:lnTo>
                    <a:pt x="294" y="123"/>
                  </a:lnTo>
                  <a:lnTo>
                    <a:pt x="291" y="132"/>
                  </a:lnTo>
                  <a:lnTo>
                    <a:pt x="287" y="143"/>
                  </a:lnTo>
                  <a:lnTo>
                    <a:pt x="284" y="156"/>
                  </a:lnTo>
                  <a:lnTo>
                    <a:pt x="282" y="172"/>
                  </a:lnTo>
                  <a:lnTo>
                    <a:pt x="281" y="189"/>
                  </a:lnTo>
                  <a:lnTo>
                    <a:pt x="280" y="208"/>
                  </a:lnTo>
                  <a:lnTo>
                    <a:pt x="280" y="229"/>
                  </a:lnTo>
                  <a:lnTo>
                    <a:pt x="280" y="507"/>
                  </a:lnTo>
                  <a:lnTo>
                    <a:pt x="281" y="525"/>
                  </a:lnTo>
                  <a:lnTo>
                    <a:pt x="282" y="541"/>
                  </a:lnTo>
                  <a:lnTo>
                    <a:pt x="285" y="556"/>
                  </a:lnTo>
                  <a:lnTo>
                    <a:pt x="289" y="572"/>
                  </a:lnTo>
                  <a:lnTo>
                    <a:pt x="294" y="585"/>
                  </a:lnTo>
                  <a:lnTo>
                    <a:pt x="300" y="597"/>
                  </a:lnTo>
                  <a:lnTo>
                    <a:pt x="307" y="608"/>
                  </a:lnTo>
                  <a:lnTo>
                    <a:pt x="316" y="618"/>
                  </a:lnTo>
                  <a:lnTo>
                    <a:pt x="325" y="627"/>
                  </a:lnTo>
                  <a:lnTo>
                    <a:pt x="336" y="634"/>
                  </a:lnTo>
                  <a:lnTo>
                    <a:pt x="347" y="641"/>
                  </a:lnTo>
                  <a:lnTo>
                    <a:pt x="360" y="646"/>
                  </a:lnTo>
                  <a:lnTo>
                    <a:pt x="373" y="651"/>
                  </a:lnTo>
                  <a:lnTo>
                    <a:pt x="389" y="653"/>
                  </a:lnTo>
                  <a:lnTo>
                    <a:pt x="404" y="655"/>
                  </a:lnTo>
                  <a:lnTo>
                    <a:pt x="422" y="655"/>
                  </a:lnTo>
                  <a:lnTo>
                    <a:pt x="441" y="655"/>
                  </a:lnTo>
                  <a:lnTo>
                    <a:pt x="460" y="653"/>
                  </a:lnTo>
                  <a:lnTo>
                    <a:pt x="478" y="650"/>
                  </a:lnTo>
                  <a:lnTo>
                    <a:pt x="494" y="644"/>
                  </a:lnTo>
                  <a:lnTo>
                    <a:pt x="508" y="639"/>
                  </a:lnTo>
                  <a:lnTo>
                    <a:pt x="523" y="631"/>
                  </a:lnTo>
                  <a:lnTo>
                    <a:pt x="535" y="622"/>
                  </a:lnTo>
                  <a:lnTo>
                    <a:pt x="546" y="611"/>
                  </a:lnTo>
                  <a:lnTo>
                    <a:pt x="556" y="600"/>
                  </a:lnTo>
                  <a:lnTo>
                    <a:pt x="565" y="587"/>
                  </a:lnTo>
                  <a:lnTo>
                    <a:pt x="572" y="573"/>
                  </a:lnTo>
                  <a:lnTo>
                    <a:pt x="578" y="557"/>
                  </a:lnTo>
                  <a:lnTo>
                    <a:pt x="583" y="540"/>
                  </a:lnTo>
                  <a:lnTo>
                    <a:pt x="587" y="522"/>
                  </a:lnTo>
                  <a:lnTo>
                    <a:pt x="588" y="503"/>
                  </a:lnTo>
                  <a:lnTo>
                    <a:pt x="589" y="482"/>
                  </a:lnTo>
                  <a:lnTo>
                    <a:pt x="589" y="229"/>
                  </a:lnTo>
                  <a:lnTo>
                    <a:pt x="589" y="207"/>
                  </a:lnTo>
                  <a:lnTo>
                    <a:pt x="588" y="188"/>
                  </a:lnTo>
                  <a:lnTo>
                    <a:pt x="587" y="171"/>
                  </a:lnTo>
                  <a:lnTo>
                    <a:pt x="584" y="155"/>
                  </a:lnTo>
                  <a:lnTo>
                    <a:pt x="582" y="143"/>
                  </a:lnTo>
                  <a:lnTo>
                    <a:pt x="579" y="131"/>
                  </a:lnTo>
                  <a:lnTo>
                    <a:pt x="574" y="122"/>
                  </a:lnTo>
                  <a:lnTo>
                    <a:pt x="571" y="116"/>
                  </a:lnTo>
                  <a:lnTo>
                    <a:pt x="566" y="110"/>
                  </a:lnTo>
                  <a:lnTo>
                    <a:pt x="559" y="105"/>
                  </a:lnTo>
                  <a:lnTo>
                    <a:pt x="552" y="100"/>
                  </a:lnTo>
                  <a:lnTo>
                    <a:pt x="544" y="97"/>
                  </a:lnTo>
                  <a:lnTo>
                    <a:pt x="535" y="94"/>
                  </a:lnTo>
                  <a:lnTo>
                    <a:pt x="525" y="91"/>
                  </a:lnTo>
                  <a:lnTo>
                    <a:pt x="514" y="90"/>
                  </a:lnTo>
                  <a:lnTo>
                    <a:pt x="502" y="89"/>
                  </a:lnTo>
                  <a:lnTo>
                    <a:pt x="502" y="0"/>
                  </a:lnTo>
                  <a:lnTo>
                    <a:pt x="780" y="0"/>
                  </a:lnTo>
                  <a:lnTo>
                    <a:pt x="780" y="91"/>
                  </a:lnTo>
                  <a:lnTo>
                    <a:pt x="767" y="93"/>
                  </a:lnTo>
                  <a:lnTo>
                    <a:pt x="756" y="94"/>
                  </a:lnTo>
                  <a:lnTo>
                    <a:pt x="745" y="96"/>
                  </a:lnTo>
                  <a:lnTo>
                    <a:pt x="736" y="99"/>
                  </a:lnTo>
                  <a:lnTo>
                    <a:pt x="728" y="102"/>
                  </a:lnTo>
                  <a:lnTo>
                    <a:pt x="721" y="107"/>
                  </a:lnTo>
                  <a:lnTo>
                    <a:pt x="715" y="112"/>
                  </a:lnTo>
                  <a:lnTo>
                    <a:pt x="710" y="118"/>
                  </a:lnTo>
                  <a:lnTo>
                    <a:pt x="705" y="126"/>
                  </a:lnTo>
                  <a:lnTo>
                    <a:pt x="702" y="134"/>
                  </a:lnTo>
                  <a:lnTo>
                    <a:pt x="699" y="145"/>
                  </a:lnTo>
                  <a:lnTo>
                    <a:pt x="697" y="157"/>
                  </a:lnTo>
                  <a:lnTo>
                    <a:pt x="694" y="173"/>
                  </a:lnTo>
                  <a:lnTo>
                    <a:pt x="692" y="189"/>
                  </a:lnTo>
                  <a:lnTo>
                    <a:pt x="692" y="208"/>
                  </a:lnTo>
                  <a:lnTo>
                    <a:pt x="691" y="229"/>
                  </a:lnTo>
                  <a:lnTo>
                    <a:pt x="691" y="463"/>
                  </a:lnTo>
                  <a:lnTo>
                    <a:pt x="691" y="485"/>
                  </a:lnTo>
                  <a:lnTo>
                    <a:pt x="691" y="506"/>
                  </a:lnTo>
                  <a:lnTo>
                    <a:pt x="690" y="526"/>
                  </a:lnTo>
                  <a:lnTo>
                    <a:pt x="688" y="544"/>
                  </a:lnTo>
                  <a:lnTo>
                    <a:pt x="686" y="561"/>
                  </a:lnTo>
                  <a:lnTo>
                    <a:pt x="683" y="577"/>
                  </a:lnTo>
                  <a:lnTo>
                    <a:pt x="680" y="592"/>
                  </a:lnTo>
                  <a:lnTo>
                    <a:pt x="677" y="605"/>
                  </a:lnTo>
                  <a:lnTo>
                    <a:pt x="672" y="617"/>
                  </a:lnTo>
                  <a:lnTo>
                    <a:pt x="668" y="629"/>
                  </a:lnTo>
                  <a:lnTo>
                    <a:pt x="662" y="640"/>
                  </a:lnTo>
                  <a:lnTo>
                    <a:pt x="657" y="651"/>
                  </a:lnTo>
                  <a:lnTo>
                    <a:pt x="650" y="662"/>
                  </a:lnTo>
                  <a:lnTo>
                    <a:pt x="643" y="672"/>
                  </a:lnTo>
                  <a:lnTo>
                    <a:pt x="635" y="681"/>
                  </a:lnTo>
                  <a:lnTo>
                    <a:pt x="627" y="689"/>
                  </a:lnTo>
                  <a:lnTo>
                    <a:pt x="617" y="699"/>
                  </a:lnTo>
                  <a:lnTo>
                    <a:pt x="606" y="708"/>
                  </a:lnTo>
                  <a:lnTo>
                    <a:pt x="595" y="717"/>
                  </a:lnTo>
                  <a:lnTo>
                    <a:pt x="584" y="725"/>
                  </a:lnTo>
                  <a:lnTo>
                    <a:pt x="571" y="731"/>
                  </a:lnTo>
                  <a:lnTo>
                    <a:pt x="559" y="738"/>
                  </a:lnTo>
                  <a:lnTo>
                    <a:pt x="545" y="743"/>
                  </a:lnTo>
                  <a:lnTo>
                    <a:pt x="530" y="749"/>
                  </a:lnTo>
                  <a:lnTo>
                    <a:pt x="516" y="753"/>
                  </a:lnTo>
                  <a:lnTo>
                    <a:pt x="501" y="757"/>
                  </a:lnTo>
                  <a:lnTo>
                    <a:pt x="484" y="761"/>
                  </a:lnTo>
                  <a:lnTo>
                    <a:pt x="468" y="763"/>
                  </a:lnTo>
                  <a:lnTo>
                    <a:pt x="451" y="765"/>
                  </a:lnTo>
                  <a:lnTo>
                    <a:pt x="433" y="766"/>
                  </a:lnTo>
                  <a:lnTo>
                    <a:pt x="415" y="767"/>
                  </a:lnTo>
                  <a:lnTo>
                    <a:pt x="395" y="768"/>
                  </a:lnTo>
                  <a:lnTo>
                    <a:pt x="358" y="767"/>
                  </a:lnTo>
                  <a:lnTo>
                    <a:pt x="324" y="764"/>
                  </a:lnTo>
                  <a:lnTo>
                    <a:pt x="307" y="762"/>
                  </a:lnTo>
                  <a:lnTo>
                    <a:pt x="291" y="759"/>
                  </a:lnTo>
                  <a:lnTo>
                    <a:pt x="275" y="755"/>
                  </a:lnTo>
                  <a:lnTo>
                    <a:pt x="261" y="752"/>
                  </a:lnTo>
                  <a:lnTo>
                    <a:pt x="247" y="748"/>
                  </a:lnTo>
                  <a:lnTo>
                    <a:pt x="234" y="743"/>
                  </a:lnTo>
                  <a:lnTo>
                    <a:pt x="220" y="738"/>
                  </a:lnTo>
                  <a:lnTo>
                    <a:pt x="208" y="732"/>
                  </a:lnTo>
                  <a:lnTo>
                    <a:pt x="196" y="726"/>
                  </a:lnTo>
                  <a:lnTo>
                    <a:pt x="185" y="719"/>
                  </a:lnTo>
                  <a:lnTo>
                    <a:pt x="175" y="711"/>
                  </a:lnTo>
                  <a:lnTo>
                    <a:pt x="165" y="704"/>
                  </a:lnTo>
                  <a:lnTo>
                    <a:pt x="156" y="696"/>
                  </a:lnTo>
                  <a:lnTo>
                    <a:pt x="148" y="686"/>
                  </a:lnTo>
                  <a:lnTo>
                    <a:pt x="139" y="677"/>
                  </a:lnTo>
                  <a:lnTo>
                    <a:pt x="131" y="667"/>
                  </a:lnTo>
                  <a:lnTo>
                    <a:pt x="125" y="657"/>
                  </a:lnTo>
                  <a:lnTo>
                    <a:pt x="118" y="646"/>
                  </a:lnTo>
                  <a:lnTo>
                    <a:pt x="113" y="636"/>
                  </a:lnTo>
                  <a:lnTo>
                    <a:pt x="108" y="623"/>
                  </a:lnTo>
                  <a:lnTo>
                    <a:pt x="104" y="611"/>
                  </a:lnTo>
                  <a:lnTo>
                    <a:pt x="99" y="598"/>
                  </a:lnTo>
                  <a:lnTo>
                    <a:pt x="96" y="585"/>
                  </a:lnTo>
                  <a:lnTo>
                    <a:pt x="94" y="571"/>
                  </a:lnTo>
                  <a:lnTo>
                    <a:pt x="92" y="556"/>
                  </a:lnTo>
                  <a:lnTo>
                    <a:pt x="90" y="542"/>
                  </a:lnTo>
                  <a:lnTo>
                    <a:pt x="90" y="527"/>
                  </a:lnTo>
                  <a:lnTo>
                    <a:pt x="88" y="510"/>
                  </a:lnTo>
                  <a:lnTo>
                    <a:pt x="88" y="231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2" name="Freeform 165"/>
            <p:cNvSpPr>
              <a:spLocks/>
            </p:cNvSpPr>
            <p:nvPr/>
          </p:nvSpPr>
          <p:spPr bwMode="auto">
            <a:xfrm>
              <a:off x="1542" y="3225"/>
              <a:ext cx="104" cy="108"/>
            </a:xfrm>
            <a:custGeom>
              <a:avLst/>
              <a:gdLst/>
              <a:ahLst/>
              <a:cxnLst>
                <a:cxn ang="0">
                  <a:pos x="720" y="578"/>
                </a:cxn>
                <a:cxn ang="0">
                  <a:pos x="671" y="651"/>
                </a:cxn>
                <a:cxn ang="0">
                  <a:pos x="612" y="709"/>
                </a:cxn>
                <a:cxn ang="0">
                  <a:pos x="546" y="752"/>
                </a:cxn>
                <a:cxn ang="0">
                  <a:pos x="473" y="777"/>
                </a:cxn>
                <a:cxn ang="0">
                  <a:pos x="393" y="786"/>
                </a:cxn>
                <a:cxn ang="0">
                  <a:pos x="336" y="782"/>
                </a:cxn>
                <a:cxn ang="0">
                  <a:pos x="281" y="770"/>
                </a:cxn>
                <a:cxn ang="0">
                  <a:pos x="226" y="751"/>
                </a:cxn>
                <a:cxn ang="0">
                  <a:pos x="177" y="726"/>
                </a:cxn>
                <a:cxn ang="0">
                  <a:pos x="133" y="694"/>
                </a:cxn>
                <a:cxn ang="0">
                  <a:pos x="91" y="653"/>
                </a:cxn>
                <a:cxn ang="0">
                  <a:pos x="56" y="606"/>
                </a:cxn>
                <a:cxn ang="0">
                  <a:pos x="29" y="553"/>
                </a:cxn>
                <a:cxn ang="0">
                  <a:pos x="11" y="497"/>
                </a:cxn>
                <a:cxn ang="0">
                  <a:pos x="1" y="433"/>
                </a:cxn>
                <a:cxn ang="0">
                  <a:pos x="0" y="366"/>
                </a:cxn>
                <a:cxn ang="0">
                  <a:pos x="6" y="301"/>
                </a:cxn>
                <a:cxn ang="0">
                  <a:pos x="22" y="243"/>
                </a:cxn>
                <a:cxn ang="0">
                  <a:pos x="45" y="189"/>
                </a:cxn>
                <a:cxn ang="0">
                  <a:pos x="78" y="140"/>
                </a:cxn>
                <a:cxn ang="0">
                  <a:pos x="120" y="95"/>
                </a:cxn>
                <a:cxn ang="0">
                  <a:pos x="158" y="64"/>
                </a:cxn>
                <a:cxn ang="0">
                  <a:pos x="202" y="38"/>
                </a:cxn>
                <a:cxn ang="0">
                  <a:pos x="249" y="19"/>
                </a:cxn>
                <a:cxn ang="0">
                  <a:pos x="299" y="6"/>
                </a:cxn>
                <a:cxn ang="0">
                  <a:pos x="351" y="0"/>
                </a:cxn>
                <a:cxn ang="0">
                  <a:pos x="389" y="0"/>
                </a:cxn>
                <a:cxn ang="0">
                  <a:pos x="421" y="5"/>
                </a:cxn>
                <a:cxn ang="0">
                  <a:pos x="453" y="11"/>
                </a:cxn>
                <a:cxn ang="0">
                  <a:pos x="485" y="22"/>
                </a:cxn>
                <a:cxn ang="0">
                  <a:pos x="516" y="35"/>
                </a:cxn>
                <a:cxn ang="0">
                  <a:pos x="548" y="4"/>
                </a:cxn>
                <a:cxn ang="0">
                  <a:pos x="625" y="306"/>
                </a:cxn>
                <a:cxn ang="0">
                  <a:pos x="591" y="239"/>
                </a:cxn>
                <a:cxn ang="0">
                  <a:pos x="552" y="184"/>
                </a:cxn>
                <a:cxn ang="0">
                  <a:pos x="506" y="141"/>
                </a:cxn>
                <a:cxn ang="0">
                  <a:pos x="458" y="112"/>
                </a:cxn>
                <a:cxn ang="0">
                  <a:pos x="410" y="99"/>
                </a:cxn>
                <a:cxn ang="0">
                  <a:pos x="373" y="100"/>
                </a:cxn>
                <a:cxn ang="0">
                  <a:pos x="343" y="106"/>
                </a:cxn>
                <a:cxn ang="0">
                  <a:pos x="315" y="118"/>
                </a:cxn>
                <a:cxn ang="0">
                  <a:pos x="291" y="135"/>
                </a:cxn>
                <a:cxn ang="0">
                  <a:pos x="269" y="159"/>
                </a:cxn>
                <a:cxn ang="0">
                  <a:pos x="249" y="187"/>
                </a:cxn>
                <a:cxn ang="0">
                  <a:pos x="234" y="219"/>
                </a:cxn>
                <a:cxn ang="0">
                  <a:pos x="212" y="296"/>
                </a:cxn>
                <a:cxn ang="0">
                  <a:pos x="205" y="389"/>
                </a:cxn>
                <a:cxn ang="0">
                  <a:pos x="213" y="482"/>
                </a:cxn>
                <a:cxn ang="0">
                  <a:pos x="235" y="559"/>
                </a:cxn>
                <a:cxn ang="0">
                  <a:pos x="252" y="590"/>
                </a:cxn>
                <a:cxn ang="0">
                  <a:pos x="272" y="618"/>
                </a:cxn>
                <a:cxn ang="0">
                  <a:pos x="296" y="641"/>
                </a:cxn>
                <a:cxn ang="0">
                  <a:pos x="322" y="658"/>
                </a:cxn>
                <a:cxn ang="0">
                  <a:pos x="351" y="670"/>
                </a:cxn>
                <a:cxn ang="0">
                  <a:pos x="382" y="675"/>
                </a:cxn>
                <a:cxn ang="0">
                  <a:pos x="421" y="676"/>
                </a:cxn>
                <a:cxn ang="0">
                  <a:pos x="470" y="665"/>
                </a:cxn>
                <a:cxn ang="0">
                  <a:pos x="519" y="641"/>
                </a:cxn>
                <a:cxn ang="0">
                  <a:pos x="565" y="606"/>
                </a:cxn>
                <a:cxn ang="0">
                  <a:pos x="606" y="561"/>
                </a:cxn>
                <a:cxn ang="0">
                  <a:pos x="641" y="507"/>
                </a:cxn>
              </a:cxnLst>
              <a:rect l="0" t="0" r="r" b="b"/>
              <a:pathLst>
                <a:path w="734" h="786">
                  <a:moveTo>
                    <a:pt x="641" y="507"/>
                  </a:moveTo>
                  <a:lnTo>
                    <a:pt x="734" y="550"/>
                  </a:lnTo>
                  <a:lnTo>
                    <a:pt x="720" y="578"/>
                  </a:lnTo>
                  <a:lnTo>
                    <a:pt x="705" y="604"/>
                  </a:lnTo>
                  <a:lnTo>
                    <a:pt x="688" y="629"/>
                  </a:lnTo>
                  <a:lnTo>
                    <a:pt x="671" y="651"/>
                  </a:lnTo>
                  <a:lnTo>
                    <a:pt x="652" y="673"/>
                  </a:lnTo>
                  <a:lnTo>
                    <a:pt x="633" y="692"/>
                  </a:lnTo>
                  <a:lnTo>
                    <a:pt x="612" y="709"/>
                  </a:lnTo>
                  <a:lnTo>
                    <a:pt x="591" y="726"/>
                  </a:lnTo>
                  <a:lnTo>
                    <a:pt x="569" y="740"/>
                  </a:lnTo>
                  <a:lnTo>
                    <a:pt x="546" y="752"/>
                  </a:lnTo>
                  <a:lnTo>
                    <a:pt x="522" y="762"/>
                  </a:lnTo>
                  <a:lnTo>
                    <a:pt x="498" y="771"/>
                  </a:lnTo>
                  <a:lnTo>
                    <a:pt x="473" y="777"/>
                  </a:lnTo>
                  <a:lnTo>
                    <a:pt x="447" y="782"/>
                  </a:lnTo>
                  <a:lnTo>
                    <a:pt x="421" y="785"/>
                  </a:lnTo>
                  <a:lnTo>
                    <a:pt x="393" y="786"/>
                  </a:lnTo>
                  <a:lnTo>
                    <a:pt x="374" y="785"/>
                  </a:lnTo>
                  <a:lnTo>
                    <a:pt x="355" y="784"/>
                  </a:lnTo>
                  <a:lnTo>
                    <a:pt x="336" y="782"/>
                  </a:lnTo>
                  <a:lnTo>
                    <a:pt x="319" y="778"/>
                  </a:lnTo>
                  <a:lnTo>
                    <a:pt x="300" y="775"/>
                  </a:lnTo>
                  <a:lnTo>
                    <a:pt x="281" y="770"/>
                  </a:lnTo>
                  <a:lnTo>
                    <a:pt x="263" y="764"/>
                  </a:lnTo>
                  <a:lnTo>
                    <a:pt x="245" y="758"/>
                  </a:lnTo>
                  <a:lnTo>
                    <a:pt x="226" y="751"/>
                  </a:lnTo>
                  <a:lnTo>
                    <a:pt x="210" y="743"/>
                  </a:lnTo>
                  <a:lnTo>
                    <a:pt x="192" y="734"/>
                  </a:lnTo>
                  <a:lnTo>
                    <a:pt x="177" y="726"/>
                  </a:lnTo>
                  <a:lnTo>
                    <a:pt x="161" y="716"/>
                  </a:lnTo>
                  <a:lnTo>
                    <a:pt x="147" y="705"/>
                  </a:lnTo>
                  <a:lnTo>
                    <a:pt x="133" y="694"/>
                  </a:lnTo>
                  <a:lnTo>
                    <a:pt x="120" y="682"/>
                  </a:lnTo>
                  <a:lnTo>
                    <a:pt x="104" y="667"/>
                  </a:lnTo>
                  <a:lnTo>
                    <a:pt x="91" y="653"/>
                  </a:lnTo>
                  <a:lnTo>
                    <a:pt x="78" y="638"/>
                  </a:lnTo>
                  <a:lnTo>
                    <a:pt x="67" y="622"/>
                  </a:lnTo>
                  <a:lnTo>
                    <a:pt x="56" y="606"/>
                  </a:lnTo>
                  <a:lnTo>
                    <a:pt x="46" y="589"/>
                  </a:lnTo>
                  <a:lnTo>
                    <a:pt x="37" y="572"/>
                  </a:lnTo>
                  <a:lnTo>
                    <a:pt x="29" y="553"/>
                  </a:lnTo>
                  <a:lnTo>
                    <a:pt x="22" y="536"/>
                  </a:lnTo>
                  <a:lnTo>
                    <a:pt x="16" y="516"/>
                  </a:lnTo>
                  <a:lnTo>
                    <a:pt x="11" y="497"/>
                  </a:lnTo>
                  <a:lnTo>
                    <a:pt x="6" y="476"/>
                  </a:lnTo>
                  <a:lnTo>
                    <a:pt x="3" y="455"/>
                  </a:lnTo>
                  <a:lnTo>
                    <a:pt x="1" y="433"/>
                  </a:lnTo>
                  <a:lnTo>
                    <a:pt x="0" y="411"/>
                  </a:lnTo>
                  <a:lnTo>
                    <a:pt x="0" y="389"/>
                  </a:lnTo>
                  <a:lnTo>
                    <a:pt x="0" y="366"/>
                  </a:lnTo>
                  <a:lnTo>
                    <a:pt x="1" y="344"/>
                  </a:lnTo>
                  <a:lnTo>
                    <a:pt x="3" y="322"/>
                  </a:lnTo>
                  <a:lnTo>
                    <a:pt x="6" y="301"/>
                  </a:lnTo>
                  <a:lnTo>
                    <a:pt x="11" y="282"/>
                  </a:lnTo>
                  <a:lnTo>
                    <a:pt x="16" y="262"/>
                  </a:lnTo>
                  <a:lnTo>
                    <a:pt x="22" y="243"/>
                  </a:lnTo>
                  <a:lnTo>
                    <a:pt x="28" y="224"/>
                  </a:lnTo>
                  <a:lnTo>
                    <a:pt x="36" y="207"/>
                  </a:lnTo>
                  <a:lnTo>
                    <a:pt x="45" y="189"/>
                  </a:lnTo>
                  <a:lnTo>
                    <a:pt x="55" y="173"/>
                  </a:lnTo>
                  <a:lnTo>
                    <a:pt x="66" y="156"/>
                  </a:lnTo>
                  <a:lnTo>
                    <a:pt x="78" y="140"/>
                  </a:lnTo>
                  <a:lnTo>
                    <a:pt x="91" y="124"/>
                  </a:lnTo>
                  <a:lnTo>
                    <a:pt x="104" y="110"/>
                  </a:lnTo>
                  <a:lnTo>
                    <a:pt x="120" y="95"/>
                  </a:lnTo>
                  <a:lnTo>
                    <a:pt x="132" y="84"/>
                  </a:lnTo>
                  <a:lnTo>
                    <a:pt x="145" y="74"/>
                  </a:lnTo>
                  <a:lnTo>
                    <a:pt x="158" y="64"/>
                  </a:lnTo>
                  <a:lnTo>
                    <a:pt x="172" y="54"/>
                  </a:lnTo>
                  <a:lnTo>
                    <a:pt x="187" y="46"/>
                  </a:lnTo>
                  <a:lnTo>
                    <a:pt x="202" y="38"/>
                  </a:lnTo>
                  <a:lnTo>
                    <a:pt x="218" y="31"/>
                  </a:lnTo>
                  <a:lnTo>
                    <a:pt x="233" y="24"/>
                  </a:lnTo>
                  <a:lnTo>
                    <a:pt x="249" y="19"/>
                  </a:lnTo>
                  <a:lnTo>
                    <a:pt x="266" y="13"/>
                  </a:lnTo>
                  <a:lnTo>
                    <a:pt x="282" y="9"/>
                  </a:lnTo>
                  <a:lnTo>
                    <a:pt x="299" y="6"/>
                  </a:lnTo>
                  <a:lnTo>
                    <a:pt x="315" y="4"/>
                  </a:lnTo>
                  <a:lnTo>
                    <a:pt x="333" y="1"/>
                  </a:lnTo>
                  <a:lnTo>
                    <a:pt x="351" y="0"/>
                  </a:lnTo>
                  <a:lnTo>
                    <a:pt x="367" y="0"/>
                  </a:lnTo>
                  <a:lnTo>
                    <a:pt x="378" y="0"/>
                  </a:lnTo>
                  <a:lnTo>
                    <a:pt x="389" y="0"/>
                  </a:lnTo>
                  <a:lnTo>
                    <a:pt x="400" y="1"/>
                  </a:lnTo>
                  <a:lnTo>
                    <a:pt x="411" y="2"/>
                  </a:lnTo>
                  <a:lnTo>
                    <a:pt x="421" y="5"/>
                  </a:lnTo>
                  <a:lnTo>
                    <a:pt x="432" y="7"/>
                  </a:lnTo>
                  <a:lnTo>
                    <a:pt x="442" y="9"/>
                  </a:lnTo>
                  <a:lnTo>
                    <a:pt x="453" y="11"/>
                  </a:lnTo>
                  <a:lnTo>
                    <a:pt x="464" y="15"/>
                  </a:lnTo>
                  <a:lnTo>
                    <a:pt x="474" y="18"/>
                  </a:lnTo>
                  <a:lnTo>
                    <a:pt x="485" y="22"/>
                  </a:lnTo>
                  <a:lnTo>
                    <a:pt x="495" y="26"/>
                  </a:lnTo>
                  <a:lnTo>
                    <a:pt x="506" y="31"/>
                  </a:lnTo>
                  <a:lnTo>
                    <a:pt x="516" y="35"/>
                  </a:lnTo>
                  <a:lnTo>
                    <a:pt x="525" y="41"/>
                  </a:lnTo>
                  <a:lnTo>
                    <a:pt x="536" y="46"/>
                  </a:lnTo>
                  <a:lnTo>
                    <a:pt x="548" y="4"/>
                  </a:lnTo>
                  <a:lnTo>
                    <a:pt x="616" y="4"/>
                  </a:lnTo>
                  <a:lnTo>
                    <a:pt x="707" y="278"/>
                  </a:lnTo>
                  <a:lnTo>
                    <a:pt x="625" y="306"/>
                  </a:lnTo>
                  <a:lnTo>
                    <a:pt x="614" y="283"/>
                  </a:lnTo>
                  <a:lnTo>
                    <a:pt x="603" y="260"/>
                  </a:lnTo>
                  <a:lnTo>
                    <a:pt x="591" y="239"/>
                  </a:lnTo>
                  <a:lnTo>
                    <a:pt x="578" y="219"/>
                  </a:lnTo>
                  <a:lnTo>
                    <a:pt x="565" y="201"/>
                  </a:lnTo>
                  <a:lnTo>
                    <a:pt x="552" y="184"/>
                  </a:lnTo>
                  <a:lnTo>
                    <a:pt x="536" y="168"/>
                  </a:lnTo>
                  <a:lnTo>
                    <a:pt x="522" y="153"/>
                  </a:lnTo>
                  <a:lnTo>
                    <a:pt x="506" y="141"/>
                  </a:lnTo>
                  <a:lnTo>
                    <a:pt x="490" y="130"/>
                  </a:lnTo>
                  <a:lnTo>
                    <a:pt x="475" y="120"/>
                  </a:lnTo>
                  <a:lnTo>
                    <a:pt x="458" y="112"/>
                  </a:lnTo>
                  <a:lnTo>
                    <a:pt x="442" y="106"/>
                  </a:lnTo>
                  <a:lnTo>
                    <a:pt x="426" y="103"/>
                  </a:lnTo>
                  <a:lnTo>
                    <a:pt x="410" y="99"/>
                  </a:lnTo>
                  <a:lnTo>
                    <a:pt x="393" y="98"/>
                  </a:lnTo>
                  <a:lnTo>
                    <a:pt x="382" y="99"/>
                  </a:lnTo>
                  <a:lnTo>
                    <a:pt x="373" y="100"/>
                  </a:lnTo>
                  <a:lnTo>
                    <a:pt x="362" y="101"/>
                  </a:lnTo>
                  <a:lnTo>
                    <a:pt x="353" y="104"/>
                  </a:lnTo>
                  <a:lnTo>
                    <a:pt x="343" y="106"/>
                  </a:lnTo>
                  <a:lnTo>
                    <a:pt x="333" y="109"/>
                  </a:lnTo>
                  <a:lnTo>
                    <a:pt x="324" y="113"/>
                  </a:lnTo>
                  <a:lnTo>
                    <a:pt x="315" y="118"/>
                  </a:lnTo>
                  <a:lnTo>
                    <a:pt x="308" y="123"/>
                  </a:lnTo>
                  <a:lnTo>
                    <a:pt x="299" y="129"/>
                  </a:lnTo>
                  <a:lnTo>
                    <a:pt x="291" y="135"/>
                  </a:lnTo>
                  <a:lnTo>
                    <a:pt x="283" y="142"/>
                  </a:lnTo>
                  <a:lnTo>
                    <a:pt x="277" y="150"/>
                  </a:lnTo>
                  <a:lnTo>
                    <a:pt x="269" y="159"/>
                  </a:lnTo>
                  <a:lnTo>
                    <a:pt x="263" y="167"/>
                  </a:lnTo>
                  <a:lnTo>
                    <a:pt x="256" y="176"/>
                  </a:lnTo>
                  <a:lnTo>
                    <a:pt x="249" y="187"/>
                  </a:lnTo>
                  <a:lnTo>
                    <a:pt x="244" y="197"/>
                  </a:lnTo>
                  <a:lnTo>
                    <a:pt x="238" y="208"/>
                  </a:lnTo>
                  <a:lnTo>
                    <a:pt x="234" y="219"/>
                  </a:lnTo>
                  <a:lnTo>
                    <a:pt x="225" y="243"/>
                  </a:lnTo>
                  <a:lnTo>
                    <a:pt x="218" y="268"/>
                  </a:lnTo>
                  <a:lnTo>
                    <a:pt x="212" y="296"/>
                  </a:lnTo>
                  <a:lnTo>
                    <a:pt x="209" y="326"/>
                  </a:lnTo>
                  <a:lnTo>
                    <a:pt x="205" y="356"/>
                  </a:lnTo>
                  <a:lnTo>
                    <a:pt x="205" y="389"/>
                  </a:lnTo>
                  <a:lnTo>
                    <a:pt x="207" y="422"/>
                  </a:lnTo>
                  <a:lnTo>
                    <a:pt x="209" y="453"/>
                  </a:lnTo>
                  <a:lnTo>
                    <a:pt x="213" y="482"/>
                  </a:lnTo>
                  <a:lnTo>
                    <a:pt x="219" y="509"/>
                  </a:lnTo>
                  <a:lnTo>
                    <a:pt x="226" y="534"/>
                  </a:lnTo>
                  <a:lnTo>
                    <a:pt x="235" y="559"/>
                  </a:lnTo>
                  <a:lnTo>
                    <a:pt x="241" y="570"/>
                  </a:lnTo>
                  <a:lnTo>
                    <a:pt x="246" y="581"/>
                  </a:lnTo>
                  <a:lnTo>
                    <a:pt x="252" y="590"/>
                  </a:lnTo>
                  <a:lnTo>
                    <a:pt x="258" y="600"/>
                  </a:lnTo>
                  <a:lnTo>
                    <a:pt x="265" y="609"/>
                  </a:lnTo>
                  <a:lnTo>
                    <a:pt x="272" y="618"/>
                  </a:lnTo>
                  <a:lnTo>
                    <a:pt x="279" y="627"/>
                  </a:lnTo>
                  <a:lnTo>
                    <a:pt x="288" y="633"/>
                  </a:lnTo>
                  <a:lnTo>
                    <a:pt x="296" y="641"/>
                  </a:lnTo>
                  <a:lnTo>
                    <a:pt x="304" y="647"/>
                  </a:lnTo>
                  <a:lnTo>
                    <a:pt x="312" y="652"/>
                  </a:lnTo>
                  <a:lnTo>
                    <a:pt x="322" y="658"/>
                  </a:lnTo>
                  <a:lnTo>
                    <a:pt x="331" y="662"/>
                  </a:lnTo>
                  <a:lnTo>
                    <a:pt x="341" y="666"/>
                  </a:lnTo>
                  <a:lnTo>
                    <a:pt x="351" y="670"/>
                  </a:lnTo>
                  <a:lnTo>
                    <a:pt x="360" y="672"/>
                  </a:lnTo>
                  <a:lnTo>
                    <a:pt x="371" y="674"/>
                  </a:lnTo>
                  <a:lnTo>
                    <a:pt x="382" y="675"/>
                  </a:lnTo>
                  <a:lnTo>
                    <a:pt x="393" y="676"/>
                  </a:lnTo>
                  <a:lnTo>
                    <a:pt x="404" y="676"/>
                  </a:lnTo>
                  <a:lnTo>
                    <a:pt x="421" y="676"/>
                  </a:lnTo>
                  <a:lnTo>
                    <a:pt x="437" y="674"/>
                  </a:lnTo>
                  <a:lnTo>
                    <a:pt x="454" y="670"/>
                  </a:lnTo>
                  <a:lnTo>
                    <a:pt x="470" y="665"/>
                  </a:lnTo>
                  <a:lnTo>
                    <a:pt x="486" y="659"/>
                  </a:lnTo>
                  <a:lnTo>
                    <a:pt x="502" y="651"/>
                  </a:lnTo>
                  <a:lnTo>
                    <a:pt x="519" y="641"/>
                  </a:lnTo>
                  <a:lnTo>
                    <a:pt x="534" y="631"/>
                  </a:lnTo>
                  <a:lnTo>
                    <a:pt x="551" y="619"/>
                  </a:lnTo>
                  <a:lnTo>
                    <a:pt x="565" y="606"/>
                  </a:lnTo>
                  <a:lnTo>
                    <a:pt x="579" y="592"/>
                  </a:lnTo>
                  <a:lnTo>
                    <a:pt x="594" y="576"/>
                  </a:lnTo>
                  <a:lnTo>
                    <a:pt x="606" y="561"/>
                  </a:lnTo>
                  <a:lnTo>
                    <a:pt x="618" y="543"/>
                  </a:lnTo>
                  <a:lnTo>
                    <a:pt x="630" y="526"/>
                  </a:lnTo>
                  <a:lnTo>
                    <a:pt x="641" y="507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3" name="Freeform 166"/>
            <p:cNvSpPr>
              <a:spLocks noEditPoints="1"/>
            </p:cNvSpPr>
            <p:nvPr/>
          </p:nvSpPr>
          <p:spPr bwMode="auto">
            <a:xfrm>
              <a:off x="1713" y="3139"/>
              <a:ext cx="117" cy="112"/>
            </a:xfrm>
            <a:custGeom>
              <a:avLst/>
              <a:gdLst/>
              <a:ahLst/>
              <a:cxnLst>
                <a:cxn ang="0">
                  <a:pos x="217" y="490"/>
                </a:cxn>
                <a:cxn ang="0">
                  <a:pos x="243" y="582"/>
                </a:cxn>
                <a:cxn ang="0">
                  <a:pos x="267" y="622"/>
                </a:cxn>
                <a:cxn ang="0">
                  <a:pos x="297" y="653"/>
                </a:cxn>
                <a:cxn ang="0">
                  <a:pos x="331" y="675"/>
                </a:cxn>
                <a:cxn ang="0">
                  <a:pos x="372" y="687"/>
                </a:cxn>
                <a:cxn ang="0">
                  <a:pos x="417" y="690"/>
                </a:cxn>
                <a:cxn ang="0">
                  <a:pos x="460" y="683"/>
                </a:cxn>
                <a:cxn ang="0">
                  <a:pos x="497" y="665"/>
                </a:cxn>
                <a:cxn ang="0">
                  <a:pos x="530" y="639"/>
                </a:cxn>
                <a:cxn ang="0">
                  <a:pos x="556" y="602"/>
                </a:cxn>
                <a:cxn ang="0">
                  <a:pos x="582" y="545"/>
                </a:cxn>
                <a:cxn ang="0">
                  <a:pos x="602" y="427"/>
                </a:cxn>
                <a:cxn ang="0">
                  <a:pos x="595" y="295"/>
                </a:cxn>
                <a:cxn ang="0">
                  <a:pos x="569" y="204"/>
                </a:cxn>
                <a:cxn ang="0">
                  <a:pos x="544" y="163"/>
                </a:cxn>
                <a:cxn ang="0">
                  <a:pos x="515" y="131"/>
                </a:cxn>
                <a:cxn ang="0">
                  <a:pos x="479" y="109"/>
                </a:cxn>
                <a:cxn ang="0">
                  <a:pos x="439" y="97"/>
                </a:cxn>
                <a:cxn ang="0">
                  <a:pos x="394" y="95"/>
                </a:cxn>
                <a:cxn ang="0">
                  <a:pos x="351" y="102"/>
                </a:cxn>
                <a:cxn ang="0">
                  <a:pos x="313" y="119"/>
                </a:cxn>
                <a:cxn ang="0">
                  <a:pos x="282" y="145"/>
                </a:cxn>
                <a:cxn ang="0">
                  <a:pos x="254" y="182"/>
                </a:cxn>
                <a:cxn ang="0">
                  <a:pos x="230" y="240"/>
                </a:cxn>
                <a:cxn ang="0">
                  <a:pos x="210" y="357"/>
                </a:cxn>
                <a:cxn ang="0">
                  <a:pos x="1" y="350"/>
                </a:cxn>
                <a:cxn ang="0">
                  <a:pos x="15" y="269"/>
                </a:cxn>
                <a:cxn ang="0">
                  <a:pos x="43" y="199"/>
                </a:cxn>
                <a:cxn ang="0">
                  <a:pos x="85" y="137"/>
                </a:cxn>
                <a:cxn ang="0">
                  <a:pos x="141" y="83"/>
                </a:cxn>
                <a:cxn ang="0">
                  <a:pos x="205" y="42"/>
                </a:cxn>
                <a:cxn ang="0">
                  <a:pos x="278" y="16"/>
                </a:cxn>
                <a:cxn ang="0">
                  <a:pos x="361" y="1"/>
                </a:cxn>
                <a:cxn ang="0">
                  <a:pos x="450" y="1"/>
                </a:cxn>
                <a:cxn ang="0">
                  <a:pos x="532" y="16"/>
                </a:cxn>
                <a:cxn ang="0">
                  <a:pos x="605" y="42"/>
                </a:cxn>
                <a:cxn ang="0">
                  <a:pos x="671" y="83"/>
                </a:cxn>
                <a:cxn ang="0">
                  <a:pos x="726" y="137"/>
                </a:cxn>
                <a:cxn ang="0">
                  <a:pos x="769" y="199"/>
                </a:cxn>
                <a:cxn ang="0">
                  <a:pos x="796" y="269"/>
                </a:cxn>
                <a:cxn ang="0">
                  <a:pos x="810" y="350"/>
                </a:cxn>
                <a:cxn ang="0">
                  <a:pos x="810" y="435"/>
                </a:cxn>
                <a:cxn ang="0">
                  <a:pos x="796" y="515"/>
                </a:cxn>
                <a:cxn ang="0">
                  <a:pos x="769" y="586"/>
                </a:cxn>
                <a:cxn ang="0">
                  <a:pos x="726" y="649"/>
                </a:cxn>
                <a:cxn ang="0">
                  <a:pos x="671" y="701"/>
                </a:cxn>
                <a:cxn ang="0">
                  <a:pos x="605" y="742"/>
                </a:cxn>
                <a:cxn ang="0">
                  <a:pos x="532" y="770"/>
                </a:cxn>
                <a:cxn ang="0">
                  <a:pos x="450" y="783"/>
                </a:cxn>
                <a:cxn ang="0">
                  <a:pos x="361" y="783"/>
                </a:cxn>
                <a:cxn ang="0">
                  <a:pos x="278" y="770"/>
                </a:cxn>
                <a:cxn ang="0">
                  <a:pos x="205" y="742"/>
                </a:cxn>
                <a:cxn ang="0">
                  <a:pos x="141" y="701"/>
                </a:cxn>
                <a:cxn ang="0">
                  <a:pos x="85" y="649"/>
                </a:cxn>
                <a:cxn ang="0">
                  <a:pos x="43" y="586"/>
                </a:cxn>
                <a:cxn ang="0">
                  <a:pos x="15" y="515"/>
                </a:cxn>
                <a:cxn ang="0">
                  <a:pos x="1" y="435"/>
                </a:cxn>
              </a:cxnLst>
              <a:rect l="0" t="0" r="r" b="b"/>
              <a:pathLst>
                <a:path w="813" h="785">
                  <a:moveTo>
                    <a:pt x="210" y="393"/>
                  </a:moveTo>
                  <a:lnTo>
                    <a:pt x="210" y="427"/>
                  </a:lnTo>
                  <a:lnTo>
                    <a:pt x="213" y="460"/>
                  </a:lnTo>
                  <a:lnTo>
                    <a:pt x="217" y="490"/>
                  </a:lnTo>
                  <a:lnTo>
                    <a:pt x="222" y="519"/>
                  </a:lnTo>
                  <a:lnTo>
                    <a:pt x="230" y="545"/>
                  </a:lnTo>
                  <a:lnTo>
                    <a:pt x="239" y="570"/>
                  </a:lnTo>
                  <a:lnTo>
                    <a:pt x="243" y="582"/>
                  </a:lnTo>
                  <a:lnTo>
                    <a:pt x="249" y="593"/>
                  </a:lnTo>
                  <a:lnTo>
                    <a:pt x="254" y="602"/>
                  </a:lnTo>
                  <a:lnTo>
                    <a:pt x="261" y="612"/>
                  </a:lnTo>
                  <a:lnTo>
                    <a:pt x="267" y="622"/>
                  </a:lnTo>
                  <a:lnTo>
                    <a:pt x="274" y="631"/>
                  </a:lnTo>
                  <a:lnTo>
                    <a:pt x="282" y="639"/>
                  </a:lnTo>
                  <a:lnTo>
                    <a:pt x="289" y="646"/>
                  </a:lnTo>
                  <a:lnTo>
                    <a:pt x="297" y="653"/>
                  </a:lnTo>
                  <a:lnTo>
                    <a:pt x="305" y="660"/>
                  </a:lnTo>
                  <a:lnTo>
                    <a:pt x="313" y="665"/>
                  </a:lnTo>
                  <a:lnTo>
                    <a:pt x="322" y="671"/>
                  </a:lnTo>
                  <a:lnTo>
                    <a:pt x="331" y="675"/>
                  </a:lnTo>
                  <a:lnTo>
                    <a:pt x="341" y="679"/>
                  </a:lnTo>
                  <a:lnTo>
                    <a:pt x="351" y="683"/>
                  </a:lnTo>
                  <a:lnTo>
                    <a:pt x="361" y="685"/>
                  </a:lnTo>
                  <a:lnTo>
                    <a:pt x="372" y="687"/>
                  </a:lnTo>
                  <a:lnTo>
                    <a:pt x="383" y="689"/>
                  </a:lnTo>
                  <a:lnTo>
                    <a:pt x="394" y="690"/>
                  </a:lnTo>
                  <a:lnTo>
                    <a:pt x="405" y="690"/>
                  </a:lnTo>
                  <a:lnTo>
                    <a:pt x="417" y="690"/>
                  </a:lnTo>
                  <a:lnTo>
                    <a:pt x="428" y="689"/>
                  </a:lnTo>
                  <a:lnTo>
                    <a:pt x="439" y="687"/>
                  </a:lnTo>
                  <a:lnTo>
                    <a:pt x="450" y="685"/>
                  </a:lnTo>
                  <a:lnTo>
                    <a:pt x="460" y="683"/>
                  </a:lnTo>
                  <a:lnTo>
                    <a:pt x="470" y="679"/>
                  </a:lnTo>
                  <a:lnTo>
                    <a:pt x="479" y="675"/>
                  </a:lnTo>
                  <a:lnTo>
                    <a:pt x="488" y="671"/>
                  </a:lnTo>
                  <a:lnTo>
                    <a:pt x="497" y="665"/>
                  </a:lnTo>
                  <a:lnTo>
                    <a:pt x="506" y="660"/>
                  </a:lnTo>
                  <a:lnTo>
                    <a:pt x="515" y="653"/>
                  </a:lnTo>
                  <a:lnTo>
                    <a:pt x="522" y="646"/>
                  </a:lnTo>
                  <a:lnTo>
                    <a:pt x="530" y="639"/>
                  </a:lnTo>
                  <a:lnTo>
                    <a:pt x="537" y="631"/>
                  </a:lnTo>
                  <a:lnTo>
                    <a:pt x="544" y="622"/>
                  </a:lnTo>
                  <a:lnTo>
                    <a:pt x="551" y="612"/>
                  </a:lnTo>
                  <a:lnTo>
                    <a:pt x="556" y="602"/>
                  </a:lnTo>
                  <a:lnTo>
                    <a:pt x="563" y="591"/>
                  </a:lnTo>
                  <a:lnTo>
                    <a:pt x="569" y="580"/>
                  </a:lnTo>
                  <a:lnTo>
                    <a:pt x="573" y="570"/>
                  </a:lnTo>
                  <a:lnTo>
                    <a:pt x="582" y="545"/>
                  </a:lnTo>
                  <a:lnTo>
                    <a:pt x="589" y="518"/>
                  </a:lnTo>
                  <a:lnTo>
                    <a:pt x="595" y="490"/>
                  </a:lnTo>
                  <a:lnTo>
                    <a:pt x="599" y="460"/>
                  </a:lnTo>
                  <a:lnTo>
                    <a:pt x="602" y="427"/>
                  </a:lnTo>
                  <a:lnTo>
                    <a:pt x="603" y="393"/>
                  </a:lnTo>
                  <a:lnTo>
                    <a:pt x="602" y="357"/>
                  </a:lnTo>
                  <a:lnTo>
                    <a:pt x="599" y="326"/>
                  </a:lnTo>
                  <a:lnTo>
                    <a:pt x="595" y="295"/>
                  </a:lnTo>
                  <a:lnTo>
                    <a:pt x="589" y="266"/>
                  </a:lnTo>
                  <a:lnTo>
                    <a:pt x="582" y="240"/>
                  </a:lnTo>
                  <a:lnTo>
                    <a:pt x="573" y="216"/>
                  </a:lnTo>
                  <a:lnTo>
                    <a:pt x="569" y="204"/>
                  </a:lnTo>
                  <a:lnTo>
                    <a:pt x="563" y="193"/>
                  </a:lnTo>
                  <a:lnTo>
                    <a:pt x="556" y="183"/>
                  </a:lnTo>
                  <a:lnTo>
                    <a:pt x="551" y="172"/>
                  </a:lnTo>
                  <a:lnTo>
                    <a:pt x="544" y="163"/>
                  </a:lnTo>
                  <a:lnTo>
                    <a:pt x="537" y="154"/>
                  </a:lnTo>
                  <a:lnTo>
                    <a:pt x="530" y="146"/>
                  </a:lnTo>
                  <a:lnTo>
                    <a:pt x="522" y="139"/>
                  </a:lnTo>
                  <a:lnTo>
                    <a:pt x="515" y="131"/>
                  </a:lnTo>
                  <a:lnTo>
                    <a:pt x="506" y="124"/>
                  </a:lnTo>
                  <a:lnTo>
                    <a:pt x="497" y="119"/>
                  </a:lnTo>
                  <a:lnTo>
                    <a:pt x="488" y="113"/>
                  </a:lnTo>
                  <a:lnTo>
                    <a:pt x="479" y="109"/>
                  </a:lnTo>
                  <a:lnTo>
                    <a:pt x="470" y="106"/>
                  </a:lnTo>
                  <a:lnTo>
                    <a:pt x="460" y="102"/>
                  </a:lnTo>
                  <a:lnTo>
                    <a:pt x="450" y="99"/>
                  </a:lnTo>
                  <a:lnTo>
                    <a:pt x="439" y="97"/>
                  </a:lnTo>
                  <a:lnTo>
                    <a:pt x="428" y="96"/>
                  </a:lnTo>
                  <a:lnTo>
                    <a:pt x="417" y="95"/>
                  </a:lnTo>
                  <a:lnTo>
                    <a:pt x="405" y="95"/>
                  </a:lnTo>
                  <a:lnTo>
                    <a:pt x="394" y="95"/>
                  </a:lnTo>
                  <a:lnTo>
                    <a:pt x="383" y="96"/>
                  </a:lnTo>
                  <a:lnTo>
                    <a:pt x="372" y="97"/>
                  </a:lnTo>
                  <a:lnTo>
                    <a:pt x="361" y="99"/>
                  </a:lnTo>
                  <a:lnTo>
                    <a:pt x="351" y="102"/>
                  </a:lnTo>
                  <a:lnTo>
                    <a:pt x="341" y="106"/>
                  </a:lnTo>
                  <a:lnTo>
                    <a:pt x="331" y="109"/>
                  </a:lnTo>
                  <a:lnTo>
                    <a:pt x="322" y="113"/>
                  </a:lnTo>
                  <a:lnTo>
                    <a:pt x="313" y="119"/>
                  </a:lnTo>
                  <a:lnTo>
                    <a:pt x="305" y="124"/>
                  </a:lnTo>
                  <a:lnTo>
                    <a:pt x="297" y="131"/>
                  </a:lnTo>
                  <a:lnTo>
                    <a:pt x="289" y="138"/>
                  </a:lnTo>
                  <a:lnTo>
                    <a:pt x="282" y="145"/>
                  </a:lnTo>
                  <a:lnTo>
                    <a:pt x="274" y="154"/>
                  </a:lnTo>
                  <a:lnTo>
                    <a:pt x="267" y="163"/>
                  </a:lnTo>
                  <a:lnTo>
                    <a:pt x="261" y="172"/>
                  </a:lnTo>
                  <a:lnTo>
                    <a:pt x="254" y="182"/>
                  </a:lnTo>
                  <a:lnTo>
                    <a:pt x="249" y="193"/>
                  </a:lnTo>
                  <a:lnTo>
                    <a:pt x="243" y="204"/>
                  </a:lnTo>
                  <a:lnTo>
                    <a:pt x="239" y="215"/>
                  </a:lnTo>
                  <a:lnTo>
                    <a:pt x="230" y="240"/>
                  </a:lnTo>
                  <a:lnTo>
                    <a:pt x="222" y="266"/>
                  </a:lnTo>
                  <a:lnTo>
                    <a:pt x="217" y="295"/>
                  </a:lnTo>
                  <a:lnTo>
                    <a:pt x="213" y="324"/>
                  </a:lnTo>
                  <a:lnTo>
                    <a:pt x="210" y="357"/>
                  </a:lnTo>
                  <a:lnTo>
                    <a:pt x="210" y="393"/>
                  </a:lnTo>
                  <a:close/>
                  <a:moveTo>
                    <a:pt x="0" y="393"/>
                  </a:moveTo>
                  <a:lnTo>
                    <a:pt x="0" y="371"/>
                  </a:lnTo>
                  <a:lnTo>
                    <a:pt x="1" y="350"/>
                  </a:lnTo>
                  <a:lnTo>
                    <a:pt x="3" y="329"/>
                  </a:lnTo>
                  <a:lnTo>
                    <a:pt x="7" y="308"/>
                  </a:lnTo>
                  <a:lnTo>
                    <a:pt x="10" y="289"/>
                  </a:lnTo>
                  <a:lnTo>
                    <a:pt x="15" y="269"/>
                  </a:lnTo>
                  <a:lnTo>
                    <a:pt x="21" y="251"/>
                  </a:lnTo>
                  <a:lnTo>
                    <a:pt x="28" y="233"/>
                  </a:lnTo>
                  <a:lnTo>
                    <a:pt x="35" y="216"/>
                  </a:lnTo>
                  <a:lnTo>
                    <a:pt x="43" y="199"/>
                  </a:lnTo>
                  <a:lnTo>
                    <a:pt x="53" y="183"/>
                  </a:lnTo>
                  <a:lnTo>
                    <a:pt x="63" y="166"/>
                  </a:lnTo>
                  <a:lnTo>
                    <a:pt x="74" y="151"/>
                  </a:lnTo>
                  <a:lnTo>
                    <a:pt x="85" y="137"/>
                  </a:lnTo>
                  <a:lnTo>
                    <a:pt x="98" y="122"/>
                  </a:lnTo>
                  <a:lnTo>
                    <a:pt x="111" y="108"/>
                  </a:lnTo>
                  <a:lnTo>
                    <a:pt x="125" y="95"/>
                  </a:lnTo>
                  <a:lnTo>
                    <a:pt x="141" y="83"/>
                  </a:lnTo>
                  <a:lnTo>
                    <a:pt x="156" y="72"/>
                  </a:lnTo>
                  <a:lnTo>
                    <a:pt x="172" y="61"/>
                  </a:lnTo>
                  <a:lnTo>
                    <a:pt x="188" y="51"/>
                  </a:lnTo>
                  <a:lnTo>
                    <a:pt x="205" y="42"/>
                  </a:lnTo>
                  <a:lnTo>
                    <a:pt x="222" y="34"/>
                  </a:lnTo>
                  <a:lnTo>
                    <a:pt x="241" y="27"/>
                  </a:lnTo>
                  <a:lnTo>
                    <a:pt x="260" y="21"/>
                  </a:lnTo>
                  <a:lnTo>
                    <a:pt x="278" y="16"/>
                  </a:lnTo>
                  <a:lnTo>
                    <a:pt x="298" y="10"/>
                  </a:lnTo>
                  <a:lnTo>
                    <a:pt x="319" y="7"/>
                  </a:lnTo>
                  <a:lnTo>
                    <a:pt x="340" y="4"/>
                  </a:lnTo>
                  <a:lnTo>
                    <a:pt x="361" y="1"/>
                  </a:lnTo>
                  <a:lnTo>
                    <a:pt x="383" y="0"/>
                  </a:lnTo>
                  <a:lnTo>
                    <a:pt x="405" y="0"/>
                  </a:lnTo>
                  <a:lnTo>
                    <a:pt x="428" y="0"/>
                  </a:lnTo>
                  <a:lnTo>
                    <a:pt x="450" y="1"/>
                  </a:lnTo>
                  <a:lnTo>
                    <a:pt x="471" y="4"/>
                  </a:lnTo>
                  <a:lnTo>
                    <a:pt x="492" y="7"/>
                  </a:lnTo>
                  <a:lnTo>
                    <a:pt x="512" y="10"/>
                  </a:lnTo>
                  <a:lnTo>
                    <a:pt x="532" y="16"/>
                  </a:lnTo>
                  <a:lnTo>
                    <a:pt x="551" y="21"/>
                  </a:lnTo>
                  <a:lnTo>
                    <a:pt x="570" y="27"/>
                  </a:lnTo>
                  <a:lnTo>
                    <a:pt x="587" y="34"/>
                  </a:lnTo>
                  <a:lnTo>
                    <a:pt x="605" y="42"/>
                  </a:lnTo>
                  <a:lnTo>
                    <a:pt x="622" y="51"/>
                  </a:lnTo>
                  <a:lnTo>
                    <a:pt x="639" y="61"/>
                  </a:lnTo>
                  <a:lnTo>
                    <a:pt x="655" y="72"/>
                  </a:lnTo>
                  <a:lnTo>
                    <a:pt x="671" y="83"/>
                  </a:lnTo>
                  <a:lnTo>
                    <a:pt x="685" y="95"/>
                  </a:lnTo>
                  <a:lnTo>
                    <a:pt x="699" y="108"/>
                  </a:lnTo>
                  <a:lnTo>
                    <a:pt x="714" y="122"/>
                  </a:lnTo>
                  <a:lnTo>
                    <a:pt x="726" y="137"/>
                  </a:lnTo>
                  <a:lnTo>
                    <a:pt x="738" y="151"/>
                  </a:lnTo>
                  <a:lnTo>
                    <a:pt x="749" y="166"/>
                  </a:lnTo>
                  <a:lnTo>
                    <a:pt x="759" y="183"/>
                  </a:lnTo>
                  <a:lnTo>
                    <a:pt x="769" y="199"/>
                  </a:lnTo>
                  <a:lnTo>
                    <a:pt x="776" y="216"/>
                  </a:lnTo>
                  <a:lnTo>
                    <a:pt x="784" y="233"/>
                  </a:lnTo>
                  <a:lnTo>
                    <a:pt x="791" y="252"/>
                  </a:lnTo>
                  <a:lnTo>
                    <a:pt x="796" y="269"/>
                  </a:lnTo>
                  <a:lnTo>
                    <a:pt x="802" y="289"/>
                  </a:lnTo>
                  <a:lnTo>
                    <a:pt x="805" y="309"/>
                  </a:lnTo>
                  <a:lnTo>
                    <a:pt x="808" y="329"/>
                  </a:lnTo>
                  <a:lnTo>
                    <a:pt x="810" y="350"/>
                  </a:lnTo>
                  <a:lnTo>
                    <a:pt x="812" y="371"/>
                  </a:lnTo>
                  <a:lnTo>
                    <a:pt x="813" y="393"/>
                  </a:lnTo>
                  <a:lnTo>
                    <a:pt x="812" y="413"/>
                  </a:lnTo>
                  <a:lnTo>
                    <a:pt x="810" y="435"/>
                  </a:lnTo>
                  <a:lnTo>
                    <a:pt x="808" y="456"/>
                  </a:lnTo>
                  <a:lnTo>
                    <a:pt x="805" y="476"/>
                  </a:lnTo>
                  <a:lnTo>
                    <a:pt x="802" y="496"/>
                  </a:lnTo>
                  <a:lnTo>
                    <a:pt x="796" y="515"/>
                  </a:lnTo>
                  <a:lnTo>
                    <a:pt x="791" y="533"/>
                  </a:lnTo>
                  <a:lnTo>
                    <a:pt x="784" y="551"/>
                  </a:lnTo>
                  <a:lnTo>
                    <a:pt x="776" y="568"/>
                  </a:lnTo>
                  <a:lnTo>
                    <a:pt x="769" y="586"/>
                  </a:lnTo>
                  <a:lnTo>
                    <a:pt x="759" y="602"/>
                  </a:lnTo>
                  <a:lnTo>
                    <a:pt x="749" y="618"/>
                  </a:lnTo>
                  <a:lnTo>
                    <a:pt x="738" y="633"/>
                  </a:lnTo>
                  <a:lnTo>
                    <a:pt x="726" y="649"/>
                  </a:lnTo>
                  <a:lnTo>
                    <a:pt x="714" y="663"/>
                  </a:lnTo>
                  <a:lnTo>
                    <a:pt x="699" y="676"/>
                  </a:lnTo>
                  <a:lnTo>
                    <a:pt x="685" y="689"/>
                  </a:lnTo>
                  <a:lnTo>
                    <a:pt x="671" y="701"/>
                  </a:lnTo>
                  <a:lnTo>
                    <a:pt x="655" y="713"/>
                  </a:lnTo>
                  <a:lnTo>
                    <a:pt x="639" y="723"/>
                  </a:lnTo>
                  <a:lnTo>
                    <a:pt x="622" y="733"/>
                  </a:lnTo>
                  <a:lnTo>
                    <a:pt x="605" y="742"/>
                  </a:lnTo>
                  <a:lnTo>
                    <a:pt x="587" y="751"/>
                  </a:lnTo>
                  <a:lnTo>
                    <a:pt x="570" y="757"/>
                  </a:lnTo>
                  <a:lnTo>
                    <a:pt x="551" y="764"/>
                  </a:lnTo>
                  <a:lnTo>
                    <a:pt x="532" y="770"/>
                  </a:lnTo>
                  <a:lnTo>
                    <a:pt x="512" y="774"/>
                  </a:lnTo>
                  <a:lnTo>
                    <a:pt x="492" y="778"/>
                  </a:lnTo>
                  <a:lnTo>
                    <a:pt x="471" y="781"/>
                  </a:lnTo>
                  <a:lnTo>
                    <a:pt x="450" y="783"/>
                  </a:lnTo>
                  <a:lnTo>
                    <a:pt x="428" y="784"/>
                  </a:lnTo>
                  <a:lnTo>
                    <a:pt x="405" y="785"/>
                  </a:lnTo>
                  <a:lnTo>
                    <a:pt x="383" y="784"/>
                  </a:lnTo>
                  <a:lnTo>
                    <a:pt x="361" y="783"/>
                  </a:lnTo>
                  <a:lnTo>
                    <a:pt x="340" y="781"/>
                  </a:lnTo>
                  <a:lnTo>
                    <a:pt x="319" y="778"/>
                  </a:lnTo>
                  <a:lnTo>
                    <a:pt x="298" y="774"/>
                  </a:lnTo>
                  <a:lnTo>
                    <a:pt x="278" y="770"/>
                  </a:lnTo>
                  <a:lnTo>
                    <a:pt x="260" y="764"/>
                  </a:lnTo>
                  <a:lnTo>
                    <a:pt x="241" y="757"/>
                  </a:lnTo>
                  <a:lnTo>
                    <a:pt x="222" y="751"/>
                  </a:lnTo>
                  <a:lnTo>
                    <a:pt x="205" y="742"/>
                  </a:lnTo>
                  <a:lnTo>
                    <a:pt x="188" y="733"/>
                  </a:lnTo>
                  <a:lnTo>
                    <a:pt x="172" y="723"/>
                  </a:lnTo>
                  <a:lnTo>
                    <a:pt x="156" y="713"/>
                  </a:lnTo>
                  <a:lnTo>
                    <a:pt x="141" y="701"/>
                  </a:lnTo>
                  <a:lnTo>
                    <a:pt x="125" y="689"/>
                  </a:lnTo>
                  <a:lnTo>
                    <a:pt x="111" y="676"/>
                  </a:lnTo>
                  <a:lnTo>
                    <a:pt x="98" y="663"/>
                  </a:lnTo>
                  <a:lnTo>
                    <a:pt x="85" y="649"/>
                  </a:lnTo>
                  <a:lnTo>
                    <a:pt x="74" y="633"/>
                  </a:lnTo>
                  <a:lnTo>
                    <a:pt x="63" y="618"/>
                  </a:lnTo>
                  <a:lnTo>
                    <a:pt x="53" y="602"/>
                  </a:lnTo>
                  <a:lnTo>
                    <a:pt x="43" y="586"/>
                  </a:lnTo>
                  <a:lnTo>
                    <a:pt x="35" y="568"/>
                  </a:lnTo>
                  <a:lnTo>
                    <a:pt x="28" y="551"/>
                  </a:lnTo>
                  <a:lnTo>
                    <a:pt x="21" y="533"/>
                  </a:lnTo>
                  <a:lnTo>
                    <a:pt x="15" y="515"/>
                  </a:lnTo>
                  <a:lnTo>
                    <a:pt x="10" y="496"/>
                  </a:lnTo>
                  <a:lnTo>
                    <a:pt x="7" y="476"/>
                  </a:lnTo>
                  <a:lnTo>
                    <a:pt x="3" y="456"/>
                  </a:lnTo>
                  <a:lnTo>
                    <a:pt x="1" y="435"/>
                  </a:lnTo>
                  <a:lnTo>
                    <a:pt x="0" y="413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4" name="Freeform 167"/>
            <p:cNvSpPr>
              <a:spLocks/>
            </p:cNvSpPr>
            <p:nvPr/>
          </p:nvSpPr>
          <p:spPr bwMode="auto">
            <a:xfrm>
              <a:off x="1875" y="3053"/>
              <a:ext cx="138" cy="108"/>
            </a:xfrm>
            <a:custGeom>
              <a:avLst/>
              <a:gdLst/>
              <a:ahLst/>
              <a:cxnLst>
                <a:cxn ang="0">
                  <a:pos x="197" y="522"/>
                </a:cxn>
                <a:cxn ang="0">
                  <a:pos x="198" y="562"/>
                </a:cxn>
                <a:cxn ang="0">
                  <a:pos x="202" y="595"/>
                </a:cxn>
                <a:cxn ang="0">
                  <a:pos x="208" y="620"/>
                </a:cxn>
                <a:cxn ang="0">
                  <a:pos x="215" y="636"/>
                </a:cxn>
                <a:cxn ang="0">
                  <a:pos x="228" y="646"/>
                </a:cxn>
                <a:cxn ang="0">
                  <a:pos x="244" y="654"/>
                </a:cxn>
                <a:cxn ang="0">
                  <a:pos x="264" y="659"/>
                </a:cxn>
                <a:cxn ang="0">
                  <a:pos x="289" y="660"/>
                </a:cxn>
                <a:cxn ang="0">
                  <a:pos x="292" y="750"/>
                </a:cxn>
                <a:cxn ang="0">
                  <a:pos x="0" y="658"/>
                </a:cxn>
                <a:cxn ang="0">
                  <a:pos x="24" y="656"/>
                </a:cxn>
                <a:cxn ang="0">
                  <a:pos x="44" y="651"/>
                </a:cxn>
                <a:cxn ang="0">
                  <a:pos x="59" y="643"/>
                </a:cxn>
                <a:cxn ang="0">
                  <a:pos x="70" y="633"/>
                </a:cxn>
                <a:cxn ang="0">
                  <a:pos x="78" y="616"/>
                </a:cxn>
                <a:cxn ang="0">
                  <a:pos x="84" y="592"/>
                </a:cxn>
                <a:cxn ang="0">
                  <a:pos x="87" y="559"/>
                </a:cxn>
                <a:cxn ang="0">
                  <a:pos x="88" y="520"/>
                </a:cxn>
                <a:cxn ang="0">
                  <a:pos x="88" y="210"/>
                </a:cxn>
                <a:cxn ang="0">
                  <a:pos x="86" y="172"/>
                </a:cxn>
                <a:cxn ang="0">
                  <a:pos x="81" y="144"/>
                </a:cxn>
                <a:cxn ang="0">
                  <a:pos x="75" y="124"/>
                </a:cxn>
                <a:cxn ang="0">
                  <a:pos x="65" y="112"/>
                </a:cxn>
                <a:cxn ang="0">
                  <a:pos x="52" y="102"/>
                </a:cxn>
                <a:cxn ang="0">
                  <a:pos x="34" y="95"/>
                </a:cxn>
                <a:cxn ang="0">
                  <a:pos x="12" y="92"/>
                </a:cxn>
                <a:cxn ang="0">
                  <a:pos x="0" y="0"/>
                </a:cxn>
                <a:cxn ang="0">
                  <a:pos x="478" y="459"/>
                </a:cxn>
                <a:cxn ang="0">
                  <a:pos x="976" y="0"/>
                </a:cxn>
                <a:cxn ang="0">
                  <a:pos x="969" y="91"/>
                </a:cxn>
                <a:cxn ang="0">
                  <a:pos x="943" y="93"/>
                </a:cxn>
                <a:cxn ang="0">
                  <a:pos x="922" y="97"/>
                </a:cxn>
                <a:cxn ang="0">
                  <a:pos x="906" y="105"/>
                </a:cxn>
                <a:cxn ang="0">
                  <a:pos x="895" y="115"/>
                </a:cxn>
                <a:cxn ang="0">
                  <a:pos x="886" y="132"/>
                </a:cxn>
                <a:cxn ang="0">
                  <a:pos x="880" y="157"/>
                </a:cxn>
                <a:cxn ang="0">
                  <a:pos x="876" y="189"/>
                </a:cxn>
                <a:cxn ang="0">
                  <a:pos x="875" y="230"/>
                </a:cxn>
                <a:cxn ang="0">
                  <a:pos x="875" y="540"/>
                </a:cxn>
                <a:cxn ang="0">
                  <a:pos x="877" y="578"/>
                </a:cxn>
                <a:cxn ang="0">
                  <a:pos x="883" y="606"/>
                </a:cxn>
                <a:cxn ang="0">
                  <a:pos x="890" y="626"/>
                </a:cxn>
                <a:cxn ang="0">
                  <a:pos x="899" y="639"/>
                </a:cxn>
                <a:cxn ang="0">
                  <a:pos x="914" y="648"/>
                </a:cxn>
                <a:cxn ang="0">
                  <a:pos x="932" y="655"/>
                </a:cxn>
                <a:cxn ang="0">
                  <a:pos x="955" y="658"/>
                </a:cxn>
                <a:cxn ang="0">
                  <a:pos x="976" y="658"/>
                </a:cxn>
                <a:cxn ang="0">
                  <a:pos x="586" y="750"/>
                </a:cxn>
                <a:cxn ang="0">
                  <a:pos x="594" y="660"/>
                </a:cxn>
                <a:cxn ang="0">
                  <a:pos x="619" y="659"/>
                </a:cxn>
                <a:cxn ang="0">
                  <a:pos x="641" y="655"/>
                </a:cxn>
                <a:cxn ang="0">
                  <a:pos x="657" y="647"/>
                </a:cxn>
                <a:cxn ang="0">
                  <a:pos x="670" y="636"/>
                </a:cxn>
                <a:cxn ang="0">
                  <a:pos x="677" y="621"/>
                </a:cxn>
                <a:cxn ang="0">
                  <a:pos x="684" y="595"/>
                </a:cxn>
                <a:cxn ang="0">
                  <a:pos x="687" y="562"/>
                </a:cxn>
                <a:cxn ang="0">
                  <a:pos x="688" y="522"/>
                </a:cxn>
                <a:cxn ang="0">
                  <a:pos x="498" y="750"/>
                </a:cxn>
                <a:cxn ang="0">
                  <a:pos x="197" y="177"/>
                </a:cxn>
              </a:cxnLst>
              <a:rect l="0" t="0" r="r" b="b"/>
              <a:pathLst>
                <a:path w="976" h="750">
                  <a:moveTo>
                    <a:pt x="197" y="177"/>
                  </a:moveTo>
                  <a:lnTo>
                    <a:pt x="197" y="522"/>
                  </a:lnTo>
                  <a:lnTo>
                    <a:pt x="198" y="543"/>
                  </a:lnTo>
                  <a:lnTo>
                    <a:pt x="198" y="562"/>
                  </a:lnTo>
                  <a:lnTo>
                    <a:pt x="200" y="580"/>
                  </a:lnTo>
                  <a:lnTo>
                    <a:pt x="202" y="595"/>
                  </a:lnTo>
                  <a:lnTo>
                    <a:pt x="204" y="609"/>
                  </a:lnTo>
                  <a:lnTo>
                    <a:pt x="208" y="620"/>
                  </a:lnTo>
                  <a:lnTo>
                    <a:pt x="211" y="628"/>
                  </a:lnTo>
                  <a:lnTo>
                    <a:pt x="215" y="636"/>
                  </a:lnTo>
                  <a:lnTo>
                    <a:pt x="221" y="641"/>
                  </a:lnTo>
                  <a:lnTo>
                    <a:pt x="228" y="646"/>
                  </a:lnTo>
                  <a:lnTo>
                    <a:pt x="235" y="650"/>
                  </a:lnTo>
                  <a:lnTo>
                    <a:pt x="244" y="654"/>
                  </a:lnTo>
                  <a:lnTo>
                    <a:pt x="253" y="657"/>
                  </a:lnTo>
                  <a:lnTo>
                    <a:pt x="264" y="659"/>
                  </a:lnTo>
                  <a:lnTo>
                    <a:pt x="276" y="660"/>
                  </a:lnTo>
                  <a:lnTo>
                    <a:pt x="289" y="660"/>
                  </a:lnTo>
                  <a:lnTo>
                    <a:pt x="292" y="660"/>
                  </a:lnTo>
                  <a:lnTo>
                    <a:pt x="292" y="750"/>
                  </a:lnTo>
                  <a:lnTo>
                    <a:pt x="0" y="750"/>
                  </a:lnTo>
                  <a:lnTo>
                    <a:pt x="0" y="658"/>
                  </a:lnTo>
                  <a:lnTo>
                    <a:pt x="12" y="658"/>
                  </a:lnTo>
                  <a:lnTo>
                    <a:pt x="24" y="656"/>
                  </a:lnTo>
                  <a:lnTo>
                    <a:pt x="34" y="654"/>
                  </a:lnTo>
                  <a:lnTo>
                    <a:pt x="44" y="651"/>
                  </a:lnTo>
                  <a:lnTo>
                    <a:pt x="52" y="647"/>
                  </a:lnTo>
                  <a:lnTo>
                    <a:pt x="59" y="643"/>
                  </a:lnTo>
                  <a:lnTo>
                    <a:pt x="65" y="638"/>
                  </a:lnTo>
                  <a:lnTo>
                    <a:pt x="70" y="633"/>
                  </a:lnTo>
                  <a:lnTo>
                    <a:pt x="75" y="625"/>
                  </a:lnTo>
                  <a:lnTo>
                    <a:pt x="78" y="616"/>
                  </a:lnTo>
                  <a:lnTo>
                    <a:pt x="81" y="605"/>
                  </a:lnTo>
                  <a:lnTo>
                    <a:pt x="84" y="592"/>
                  </a:lnTo>
                  <a:lnTo>
                    <a:pt x="86" y="577"/>
                  </a:lnTo>
                  <a:lnTo>
                    <a:pt x="87" y="559"/>
                  </a:lnTo>
                  <a:lnTo>
                    <a:pt x="88" y="540"/>
                  </a:lnTo>
                  <a:lnTo>
                    <a:pt x="88" y="520"/>
                  </a:lnTo>
                  <a:lnTo>
                    <a:pt x="88" y="230"/>
                  </a:lnTo>
                  <a:lnTo>
                    <a:pt x="88" y="210"/>
                  </a:lnTo>
                  <a:lnTo>
                    <a:pt x="87" y="190"/>
                  </a:lnTo>
                  <a:lnTo>
                    <a:pt x="86" y="172"/>
                  </a:lnTo>
                  <a:lnTo>
                    <a:pt x="84" y="157"/>
                  </a:lnTo>
                  <a:lnTo>
                    <a:pt x="81" y="144"/>
                  </a:lnTo>
                  <a:lnTo>
                    <a:pt x="78" y="133"/>
                  </a:lnTo>
                  <a:lnTo>
                    <a:pt x="75" y="124"/>
                  </a:lnTo>
                  <a:lnTo>
                    <a:pt x="70" y="117"/>
                  </a:lnTo>
                  <a:lnTo>
                    <a:pt x="65" y="112"/>
                  </a:lnTo>
                  <a:lnTo>
                    <a:pt x="59" y="106"/>
                  </a:lnTo>
                  <a:lnTo>
                    <a:pt x="52" y="102"/>
                  </a:lnTo>
                  <a:lnTo>
                    <a:pt x="44" y="99"/>
                  </a:lnTo>
                  <a:lnTo>
                    <a:pt x="34" y="95"/>
                  </a:lnTo>
                  <a:lnTo>
                    <a:pt x="24" y="93"/>
                  </a:lnTo>
                  <a:lnTo>
                    <a:pt x="12" y="92"/>
                  </a:lnTo>
                  <a:lnTo>
                    <a:pt x="0" y="91"/>
                  </a:lnTo>
                  <a:lnTo>
                    <a:pt x="0" y="0"/>
                  </a:lnTo>
                  <a:lnTo>
                    <a:pt x="319" y="0"/>
                  </a:lnTo>
                  <a:lnTo>
                    <a:pt x="478" y="459"/>
                  </a:lnTo>
                  <a:lnTo>
                    <a:pt x="633" y="0"/>
                  </a:lnTo>
                  <a:lnTo>
                    <a:pt x="976" y="0"/>
                  </a:lnTo>
                  <a:lnTo>
                    <a:pt x="976" y="91"/>
                  </a:lnTo>
                  <a:lnTo>
                    <a:pt x="969" y="91"/>
                  </a:lnTo>
                  <a:lnTo>
                    <a:pt x="955" y="92"/>
                  </a:lnTo>
                  <a:lnTo>
                    <a:pt x="943" y="93"/>
                  </a:lnTo>
                  <a:lnTo>
                    <a:pt x="932" y="95"/>
                  </a:lnTo>
                  <a:lnTo>
                    <a:pt x="922" y="97"/>
                  </a:lnTo>
                  <a:lnTo>
                    <a:pt x="914" y="101"/>
                  </a:lnTo>
                  <a:lnTo>
                    <a:pt x="906" y="105"/>
                  </a:lnTo>
                  <a:lnTo>
                    <a:pt x="899" y="110"/>
                  </a:lnTo>
                  <a:lnTo>
                    <a:pt x="895" y="115"/>
                  </a:lnTo>
                  <a:lnTo>
                    <a:pt x="890" y="123"/>
                  </a:lnTo>
                  <a:lnTo>
                    <a:pt x="886" y="132"/>
                  </a:lnTo>
                  <a:lnTo>
                    <a:pt x="883" y="143"/>
                  </a:lnTo>
                  <a:lnTo>
                    <a:pt x="880" y="157"/>
                  </a:lnTo>
                  <a:lnTo>
                    <a:pt x="877" y="172"/>
                  </a:lnTo>
                  <a:lnTo>
                    <a:pt x="876" y="189"/>
                  </a:lnTo>
                  <a:lnTo>
                    <a:pt x="875" y="208"/>
                  </a:lnTo>
                  <a:lnTo>
                    <a:pt x="875" y="230"/>
                  </a:lnTo>
                  <a:lnTo>
                    <a:pt x="875" y="520"/>
                  </a:lnTo>
                  <a:lnTo>
                    <a:pt x="875" y="540"/>
                  </a:lnTo>
                  <a:lnTo>
                    <a:pt x="876" y="560"/>
                  </a:lnTo>
                  <a:lnTo>
                    <a:pt x="877" y="578"/>
                  </a:lnTo>
                  <a:lnTo>
                    <a:pt x="880" y="593"/>
                  </a:lnTo>
                  <a:lnTo>
                    <a:pt x="883" y="606"/>
                  </a:lnTo>
                  <a:lnTo>
                    <a:pt x="886" y="617"/>
                  </a:lnTo>
                  <a:lnTo>
                    <a:pt x="890" y="626"/>
                  </a:lnTo>
                  <a:lnTo>
                    <a:pt x="895" y="634"/>
                  </a:lnTo>
                  <a:lnTo>
                    <a:pt x="899" y="639"/>
                  </a:lnTo>
                  <a:lnTo>
                    <a:pt x="906" y="644"/>
                  </a:lnTo>
                  <a:lnTo>
                    <a:pt x="914" y="648"/>
                  </a:lnTo>
                  <a:lnTo>
                    <a:pt x="922" y="651"/>
                  </a:lnTo>
                  <a:lnTo>
                    <a:pt x="932" y="655"/>
                  </a:lnTo>
                  <a:lnTo>
                    <a:pt x="943" y="657"/>
                  </a:lnTo>
                  <a:lnTo>
                    <a:pt x="955" y="658"/>
                  </a:lnTo>
                  <a:lnTo>
                    <a:pt x="969" y="658"/>
                  </a:lnTo>
                  <a:lnTo>
                    <a:pt x="976" y="658"/>
                  </a:lnTo>
                  <a:lnTo>
                    <a:pt x="976" y="750"/>
                  </a:lnTo>
                  <a:lnTo>
                    <a:pt x="586" y="750"/>
                  </a:lnTo>
                  <a:lnTo>
                    <a:pt x="586" y="660"/>
                  </a:lnTo>
                  <a:lnTo>
                    <a:pt x="594" y="660"/>
                  </a:lnTo>
                  <a:lnTo>
                    <a:pt x="607" y="660"/>
                  </a:lnTo>
                  <a:lnTo>
                    <a:pt x="619" y="659"/>
                  </a:lnTo>
                  <a:lnTo>
                    <a:pt x="631" y="657"/>
                  </a:lnTo>
                  <a:lnTo>
                    <a:pt x="641" y="655"/>
                  </a:lnTo>
                  <a:lnTo>
                    <a:pt x="650" y="651"/>
                  </a:lnTo>
                  <a:lnTo>
                    <a:pt x="657" y="647"/>
                  </a:lnTo>
                  <a:lnTo>
                    <a:pt x="664" y="641"/>
                  </a:lnTo>
                  <a:lnTo>
                    <a:pt x="670" y="636"/>
                  </a:lnTo>
                  <a:lnTo>
                    <a:pt x="674" y="629"/>
                  </a:lnTo>
                  <a:lnTo>
                    <a:pt x="677" y="621"/>
                  </a:lnTo>
                  <a:lnTo>
                    <a:pt x="681" y="609"/>
                  </a:lnTo>
                  <a:lnTo>
                    <a:pt x="684" y="595"/>
                  </a:lnTo>
                  <a:lnTo>
                    <a:pt x="686" y="580"/>
                  </a:lnTo>
                  <a:lnTo>
                    <a:pt x="687" y="562"/>
                  </a:lnTo>
                  <a:lnTo>
                    <a:pt x="688" y="543"/>
                  </a:lnTo>
                  <a:lnTo>
                    <a:pt x="688" y="522"/>
                  </a:lnTo>
                  <a:lnTo>
                    <a:pt x="688" y="177"/>
                  </a:lnTo>
                  <a:lnTo>
                    <a:pt x="498" y="750"/>
                  </a:lnTo>
                  <a:lnTo>
                    <a:pt x="395" y="750"/>
                  </a:lnTo>
                  <a:lnTo>
                    <a:pt x="197" y="177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" name="Freeform 168"/>
            <p:cNvSpPr>
              <a:spLocks/>
            </p:cNvSpPr>
            <p:nvPr/>
          </p:nvSpPr>
          <p:spPr bwMode="auto">
            <a:xfrm>
              <a:off x="1058" y="3139"/>
              <a:ext cx="96" cy="112"/>
            </a:xfrm>
            <a:custGeom>
              <a:avLst/>
              <a:gdLst/>
              <a:ahLst/>
              <a:cxnLst>
                <a:cxn ang="0">
                  <a:pos x="112" y="516"/>
                </a:cxn>
                <a:cxn ang="0">
                  <a:pos x="195" y="609"/>
                </a:cxn>
                <a:cxn ang="0">
                  <a:pos x="292" y="664"/>
                </a:cxn>
                <a:cxn ang="0">
                  <a:pos x="388" y="677"/>
                </a:cxn>
                <a:cxn ang="0">
                  <a:pos x="450" y="662"/>
                </a:cxn>
                <a:cxn ang="0">
                  <a:pos x="494" y="626"/>
                </a:cxn>
                <a:cxn ang="0">
                  <a:pos x="509" y="578"/>
                </a:cxn>
                <a:cxn ang="0">
                  <a:pos x="493" y="543"/>
                </a:cxn>
                <a:cxn ang="0">
                  <a:pos x="446" y="512"/>
                </a:cxn>
                <a:cxn ang="0">
                  <a:pos x="341" y="479"/>
                </a:cxn>
                <a:cxn ang="0">
                  <a:pos x="317" y="473"/>
                </a:cxn>
                <a:cxn ang="0">
                  <a:pos x="248" y="455"/>
                </a:cxn>
                <a:cxn ang="0">
                  <a:pos x="173" y="433"/>
                </a:cxn>
                <a:cxn ang="0">
                  <a:pos x="127" y="416"/>
                </a:cxn>
                <a:cxn ang="0">
                  <a:pos x="90" y="390"/>
                </a:cxn>
                <a:cxn ang="0">
                  <a:pos x="52" y="344"/>
                </a:cxn>
                <a:cxn ang="0">
                  <a:pos x="29" y="288"/>
                </a:cxn>
                <a:cxn ang="0">
                  <a:pos x="24" y="227"/>
                </a:cxn>
                <a:cxn ang="0">
                  <a:pos x="35" y="167"/>
                </a:cxn>
                <a:cxn ang="0">
                  <a:pos x="62" y="116"/>
                </a:cxn>
                <a:cxn ang="0">
                  <a:pos x="104" y="68"/>
                </a:cxn>
                <a:cxn ang="0">
                  <a:pos x="157" y="32"/>
                </a:cxn>
                <a:cxn ang="0">
                  <a:pos x="219" y="10"/>
                </a:cxn>
                <a:cxn ang="0">
                  <a:pos x="314" y="0"/>
                </a:cxn>
                <a:cxn ang="0">
                  <a:pos x="371" y="8"/>
                </a:cxn>
                <a:cxn ang="0">
                  <a:pos x="426" y="26"/>
                </a:cxn>
                <a:cxn ang="0">
                  <a:pos x="479" y="53"/>
                </a:cxn>
                <a:cxn ang="0">
                  <a:pos x="542" y="246"/>
                </a:cxn>
                <a:cxn ang="0">
                  <a:pos x="477" y="169"/>
                </a:cxn>
                <a:cxn ang="0">
                  <a:pos x="399" y="121"/>
                </a:cxn>
                <a:cxn ang="0">
                  <a:pos x="314" y="105"/>
                </a:cxn>
                <a:cxn ang="0">
                  <a:pos x="255" y="113"/>
                </a:cxn>
                <a:cxn ang="0">
                  <a:pos x="214" y="139"/>
                </a:cxn>
                <a:cxn ang="0">
                  <a:pos x="196" y="174"/>
                </a:cxn>
                <a:cxn ang="0">
                  <a:pos x="207" y="210"/>
                </a:cxn>
                <a:cxn ang="0">
                  <a:pos x="252" y="242"/>
                </a:cxn>
                <a:cxn ang="0">
                  <a:pos x="374" y="280"/>
                </a:cxn>
                <a:cxn ang="0">
                  <a:pos x="416" y="290"/>
                </a:cxn>
                <a:cxn ang="0">
                  <a:pos x="498" y="312"/>
                </a:cxn>
                <a:cxn ang="0">
                  <a:pos x="611" y="365"/>
                </a:cxn>
                <a:cxn ang="0">
                  <a:pos x="663" y="438"/>
                </a:cxn>
                <a:cxn ang="0">
                  <a:pos x="675" y="534"/>
                </a:cxn>
                <a:cxn ang="0">
                  <a:pos x="663" y="600"/>
                </a:cxn>
                <a:cxn ang="0">
                  <a:pos x="634" y="660"/>
                </a:cxn>
                <a:cxn ang="0">
                  <a:pos x="586" y="711"/>
                </a:cxn>
                <a:cxn ang="0">
                  <a:pos x="526" y="751"/>
                </a:cxn>
                <a:cxn ang="0">
                  <a:pos x="457" y="776"/>
                </a:cxn>
                <a:cxn ang="0">
                  <a:pos x="377" y="787"/>
                </a:cxn>
                <a:cxn ang="0">
                  <a:pos x="318" y="784"/>
                </a:cxn>
                <a:cxn ang="0">
                  <a:pos x="263" y="770"/>
                </a:cxn>
                <a:cxn ang="0">
                  <a:pos x="199" y="743"/>
                </a:cxn>
              </a:cxnLst>
              <a:rect l="0" t="0" r="r" b="b"/>
              <a:pathLst>
                <a:path w="677" h="787">
                  <a:moveTo>
                    <a:pt x="92" y="777"/>
                  </a:moveTo>
                  <a:lnTo>
                    <a:pt x="0" y="498"/>
                  </a:lnTo>
                  <a:lnTo>
                    <a:pt x="85" y="468"/>
                  </a:lnTo>
                  <a:lnTo>
                    <a:pt x="98" y="493"/>
                  </a:lnTo>
                  <a:lnTo>
                    <a:pt x="112" y="516"/>
                  </a:lnTo>
                  <a:lnTo>
                    <a:pt x="128" y="538"/>
                  </a:lnTo>
                  <a:lnTo>
                    <a:pt x="143" y="557"/>
                  </a:lnTo>
                  <a:lnTo>
                    <a:pt x="160" y="576"/>
                  </a:lnTo>
                  <a:lnTo>
                    <a:pt x="177" y="594"/>
                  </a:lnTo>
                  <a:lnTo>
                    <a:pt x="195" y="609"/>
                  </a:lnTo>
                  <a:lnTo>
                    <a:pt x="214" y="623"/>
                  </a:lnTo>
                  <a:lnTo>
                    <a:pt x="232" y="637"/>
                  </a:lnTo>
                  <a:lnTo>
                    <a:pt x="252" y="648"/>
                  </a:lnTo>
                  <a:lnTo>
                    <a:pt x="272" y="656"/>
                  </a:lnTo>
                  <a:lnTo>
                    <a:pt x="292" y="664"/>
                  </a:lnTo>
                  <a:lnTo>
                    <a:pt x="311" y="671"/>
                  </a:lnTo>
                  <a:lnTo>
                    <a:pt x="332" y="674"/>
                  </a:lnTo>
                  <a:lnTo>
                    <a:pt x="353" y="677"/>
                  </a:lnTo>
                  <a:lnTo>
                    <a:pt x="375" y="677"/>
                  </a:lnTo>
                  <a:lnTo>
                    <a:pt x="388" y="677"/>
                  </a:lnTo>
                  <a:lnTo>
                    <a:pt x="402" y="676"/>
                  </a:lnTo>
                  <a:lnTo>
                    <a:pt x="415" y="674"/>
                  </a:lnTo>
                  <a:lnTo>
                    <a:pt x="427" y="671"/>
                  </a:lnTo>
                  <a:lnTo>
                    <a:pt x="439" y="666"/>
                  </a:lnTo>
                  <a:lnTo>
                    <a:pt x="450" y="662"/>
                  </a:lnTo>
                  <a:lnTo>
                    <a:pt x="460" y="656"/>
                  </a:lnTo>
                  <a:lnTo>
                    <a:pt x="470" y="649"/>
                  </a:lnTo>
                  <a:lnTo>
                    <a:pt x="480" y="642"/>
                  </a:lnTo>
                  <a:lnTo>
                    <a:pt x="487" y="634"/>
                  </a:lnTo>
                  <a:lnTo>
                    <a:pt x="494" y="626"/>
                  </a:lnTo>
                  <a:lnTo>
                    <a:pt x="499" y="617"/>
                  </a:lnTo>
                  <a:lnTo>
                    <a:pt x="504" y="608"/>
                  </a:lnTo>
                  <a:lnTo>
                    <a:pt x="506" y="598"/>
                  </a:lnTo>
                  <a:lnTo>
                    <a:pt x="508" y="588"/>
                  </a:lnTo>
                  <a:lnTo>
                    <a:pt x="509" y="578"/>
                  </a:lnTo>
                  <a:lnTo>
                    <a:pt x="508" y="571"/>
                  </a:lnTo>
                  <a:lnTo>
                    <a:pt x="506" y="564"/>
                  </a:lnTo>
                  <a:lnTo>
                    <a:pt x="503" y="557"/>
                  </a:lnTo>
                  <a:lnTo>
                    <a:pt x="498" y="550"/>
                  </a:lnTo>
                  <a:lnTo>
                    <a:pt x="493" y="543"/>
                  </a:lnTo>
                  <a:lnTo>
                    <a:pt x="486" y="538"/>
                  </a:lnTo>
                  <a:lnTo>
                    <a:pt x="477" y="531"/>
                  </a:lnTo>
                  <a:lnTo>
                    <a:pt x="469" y="524"/>
                  </a:lnTo>
                  <a:lnTo>
                    <a:pt x="458" y="519"/>
                  </a:lnTo>
                  <a:lnTo>
                    <a:pt x="446" y="512"/>
                  </a:lnTo>
                  <a:lnTo>
                    <a:pt x="432" y="507"/>
                  </a:lnTo>
                  <a:lnTo>
                    <a:pt x="418" y="501"/>
                  </a:lnTo>
                  <a:lnTo>
                    <a:pt x="385" y="490"/>
                  </a:lnTo>
                  <a:lnTo>
                    <a:pt x="348" y="480"/>
                  </a:lnTo>
                  <a:lnTo>
                    <a:pt x="341" y="479"/>
                  </a:lnTo>
                  <a:lnTo>
                    <a:pt x="336" y="477"/>
                  </a:lnTo>
                  <a:lnTo>
                    <a:pt x="330" y="476"/>
                  </a:lnTo>
                  <a:lnTo>
                    <a:pt x="326" y="475"/>
                  </a:lnTo>
                  <a:lnTo>
                    <a:pt x="320" y="474"/>
                  </a:lnTo>
                  <a:lnTo>
                    <a:pt x="317" y="473"/>
                  </a:lnTo>
                  <a:lnTo>
                    <a:pt x="313" y="472"/>
                  </a:lnTo>
                  <a:lnTo>
                    <a:pt x="309" y="471"/>
                  </a:lnTo>
                  <a:lnTo>
                    <a:pt x="287" y="465"/>
                  </a:lnTo>
                  <a:lnTo>
                    <a:pt x="266" y="461"/>
                  </a:lnTo>
                  <a:lnTo>
                    <a:pt x="248" y="455"/>
                  </a:lnTo>
                  <a:lnTo>
                    <a:pt x="230" y="450"/>
                  </a:lnTo>
                  <a:lnTo>
                    <a:pt x="214" y="445"/>
                  </a:lnTo>
                  <a:lnTo>
                    <a:pt x="198" y="441"/>
                  </a:lnTo>
                  <a:lnTo>
                    <a:pt x="185" y="438"/>
                  </a:lnTo>
                  <a:lnTo>
                    <a:pt x="173" y="433"/>
                  </a:lnTo>
                  <a:lnTo>
                    <a:pt x="162" y="430"/>
                  </a:lnTo>
                  <a:lnTo>
                    <a:pt x="152" y="426"/>
                  </a:lnTo>
                  <a:lnTo>
                    <a:pt x="142" y="422"/>
                  </a:lnTo>
                  <a:lnTo>
                    <a:pt x="134" y="419"/>
                  </a:lnTo>
                  <a:lnTo>
                    <a:pt x="127" y="416"/>
                  </a:lnTo>
                  <a:lnTo>
                    <a:pt x="120" y="412"/>
                  </a:lnTo>
                  <a:lnTo>
                    <a:pt x="115" y="409"/>
                  </a:lnTo>
                  <a:lnTo>
                    <a:pt x="110" y="406"/>
                  </a:lnTo>
                  <a:lnTo>
                    <a:pt x="99" y="398"/>
                  </a:lnTo>
                  <a:lnTo>
                    <a:pt x="90" y="390"/>
                  </a:lnTo>
                  <a:lnTo>
                    <a:pt x="82" y="382"/>
                  </a:lnTo>
                  <a:lnTo>
                    <a:pt x="73" y="373"/>
                  </a:lnTo>
                  <a:lnTo>
                    <a:pt x="65" y="364"/>
                  </a:lnTo>
                  <a:lnTo>
                    <a:pt x="59" y="354"/>
                  </a:lnTo>
                  <a:lnTo>
                    <a:pt x="52" y="344"/>
                  </a:lnTo>
                  <a:lnTo>
                    <a:pt x="46" y="333"/>
                  </a:lnTo>
                  <a:lnTo>
                    <a:pt x="41" y="323"/>
                  </a:lnTo>
                  <a:lnTo>
                    <a:pt x="37" y="311"/>
                  </a:lnTo>
                  <a:lnTo>
                    <a:pt x="32" y="300"/>
                  </a:lnTo>
                  <a:lnTo>
                    <a:pt x="29" y="288"/>
                  </a:lnTo>
                  <a:lnTo>
                    <a:pt x="27" y="277"/>
                  </a:lnTo>
                  <a:lnTo>
                    <a:pt x="26" y="264"/>
                  </a:lnTo>
                  <a:lnTo>
                    <a:pt x="24" y="252"/>
                  </a:lnTo>
                  <a:lnTo>
                    <a:pt x="23" y="239"/>
                  </a:lnTo>
                  <a:lnTo>
                    <a:pt x="24" y="227"/>
                  </a:lnTo>
                  <a:lnTo>
                    <a:pt x="26" y="213"/>
                  </a:lnTo>
                  <a:lnTo>
                    <a:pt x="27" y="202"/>
                  </a:lnTo>
                  <a:lnTo>
                    <a:pt x="29" y="190"/>
                  </a:lnTo>
                  <a:lnTo>
                    <a:pt x="32" y="178"/>
                  </a:lnTo>
                  <a:lnTo>
                    <a:pt x="35" y="167"/>
                  </a:lnTo>
                  <a:lnTo>
                    <a:pt x="39" y="156"/>
                  </a:lnTo>
                  <a:lnTo>
                    <a:pt x="44" y="145"/>
                  </a:lnTo>
                  <a:lnTo>
                    <a:pt x="49" y="135"/>
                  </a:lnTo>
                  <a:lnTo>
                    <a:pt x="55" y="126"/>
                  </a:lnTo>
                  <a:lnTo>
                    <a:pt x="62" y="116"/>
                  </a:lnTo>
                  <a:lnTo>
                    <a:pt x="68" y="106"/>
                  </a:lnTo>
                  <a:lnTo>
                    <a:pt x="77" y="96"/>
                  </a:lnTo>
                  <a:lnTo>
                    <a:pt x="85" y="87"/>
                  </a:lnTo>
                  <a:lnTo>
                    <a:pt x="94" y="77"/>
                  </a:lnTo>
                  <a:lnTo>
                    <a:pt x="104" y="68"/>
                  </a:lnTo>
                  <a:lnTo>
                    <a:pt x="114" y="61"/>
                  </a:lnTo>
                  <a:lnTo>
                    <a:pt x="125" y="53"/>
                  </a:lnTo>
                  <a:lnTo>
                    <a:pt x="136" y="45"/>
                  </a:lnTo>
                  <a:lnTo>
                    <a:pt x="147" y="39"/>
                  </a:lnTo>
                  <a:lnTo>
                    <a:pt x="157" y="32"/>
                  </a:lnTo>
                  <a:lnTo>
                    <a:pt x="170" y="27"/>
                  </a:lnTo>
                  <a:lnTo>
                    <a:pt x="182" y="22"/>
                  </a:lnTo>
                  <a:lnTo>
                    <a:pt x="194" y="17"/>
                  </a:lnTo>
                  <a:lnTo>
                    <a:pt x="206" y="13"/>
                  </a:lnTo>
                  <a:lnTo>
                    <a:pt x="219" y="10"/>
                  </a:lnTo>
                  <a:lnTo>
                    <a:pt x="232" y="7"/>
                  </a:lnTo>
                  <a:lnTo>
                    <a:pt x="245" y="5"/>
                  </a:lnTo>
                  <a:lnTo>
                    <a:pt x="273" y="1"/>
                  </a:lnTo>
                  <a:lnTo>
                    <a:pt x="302" y="0"/>
                  </a:lnTo>
                  <a:lnTo>
                    <a:pt x="314" y="0"/>
                  </a:lnTo>
                  <a:lnTo>
                    <a:pt x="325" y="1"/>
                  </a:lnTo>
                  <a:lnTo>
                    <a:pt x="337" y="1"/>
                  </a:lnTo>
                  <a:lnTo>
                    <a:pt x="348" y="4"/>
                  </a:lnTo>
                  <a:lnTo>
                    <a:pt x="360" y="5"/>
                  </a:lnTo>
                  <a:lnTo>
                    <a:pt x="371" y="8"/>
                  </a:lnTo>
                  <a:lnTo>
                    <a:pt x="382" y="10"/>
                  </a:lnTo>
                  <a:lnTo>
                    <a:pt x="393" y="13"/>
                  </a:lnTo>
                  <a:lnTo>
                    <a:pt x="404" y="17"/>
                  </a:lnTo>
                  <a:lnTo>
                    <a:pt x="415" y="21"/>
                  </a:lnTo>
                  <a:lnTo>
                    <a:pt x="426" y="26"/>
                  </a:lnTo>
                  <a:lnTo>
                    <a:pt x="437" y="30"/>
                  </a:lnTo>
                  <a:lnTo>
                    <a:pt x="448" y="35"/>
                  </a:lnTo>
                  <a:lnTo>
                    <a:pt x="458" y="41"/>
                  </a:lnTo>
                  <a:lnTo>
                    <a:pt x="469" y="46"/>
                  </a:lnTo>
                  <a:lnTo>
                    <a:pt x="479" y="53"/>
                  </a:lnTo>
                  <a:lnTo>
                    <a:pt x="496" y="13"/>
                  </a:lnTo>
                  <a:lnTo>
                    <a:pt x="563" y="13"/>
                  </a:lnTo>
                  <a:lnTo>
                    <a:pt x="629" y="237"/>
                  </a:lnTo>
                  <a:lnTo>
                    <a:pt x="553" y="264"/>
                  </a:lnTo>
                  <a:lnTo>
                    <a:pt x="542" y="246"/>
                  </a:lnTo>
                  <a:lnTo>
                    <a:pt x="530" y="229"/>
                  </a:lnTo>
                  <a:lnTo>
                    <a:pt x="518" y="212"/>
                  </a:lnTo>
                  <a:lnTo>
                    <a:pt x="505" y="197"/>
                  </a:lnTo>
                  <a:lnTo>
                    <a:pt x="492" y="183"/>
                  </a:lnTo>
                  <a:lnTo>
                    <a:pt x="477" y="169"/>
                  </a:lnTo>
                  <a:lnTo>
                    <a:pt x="463" y="158"/>
                  </a:lnTo>
                  <a:lnTo>
                    <a:pt x="448" y="146"/>
                  </a:lnTo>
                  <a:lnTo>
                    <a:pt x="431" y="138"/>
                  </a:lnTo>
                  <a:lnTo>
                    <a:pt x="416" y="129"/>
                  </a:lnTo>
                  <a:lnTo>
                    <a:pt x="399" y="121"/>
                  </a:lnTo>
                  <a:lnTo>
                    <a:pt x="383" y="116"/>
                  </a:lnTo>
                  <a:lnTo>
                    <a:pt x="365" y="111"/>
                  </a:lnTo>
                  <a:lnTo>
                    <a:pt x="349" y="108"/>
                  </a:lnTo>
                  <a:lnTo>
                    <a:pt x="331" y="106"/>
                  </a:lnTo>
                  <a:lnTo>
                    <a:pt x="314" y="105"/>
                  </a:lnTo>
                  <a:lnTo>
                    <a:pt x="300" y="106"/>
                  </a:lnTo>
                  <a:lnTo>
                    <a:pt x="288" y="107"/>
                  </a:lnTo>
                  <a:lnTo>
                    <a:pt x="276" y="108"/>
                  </a:lnTo>
                  <a:lnTo>
                    <a:pt x="265" y="110"/>
                  </a:lnTo>
                  <a:lnTo>
                    <a:pt x="255" y="113"/>
                  </a:lnTo>
                  <a:lnTo>
                    <a:pt x="245" y="118"/>
                  </a:lnTo>
                  <a:lnTo>
                    <a:pt x="237" y="122"/>
                  </a:lnTo>
                  <a:lnTo>
                    <a:pt x="228" y="127"/>
                  </a:lnTo>
                  <a:lnTo>
                    <a:pt x="220" y="132"/>
                  </a:lnTo>
                  <a:lnTo>
                    <a:pt x="214" y="139"/>
                  </a:lnTo>
                  <a:lnTo>
                    <a:pt x="208" y="145"/>
                  </a:lnTo>
                  <a:lnTo>
                    <a:pt x="204" y="152"/>
                  </a:lnTo>
                  <a:lnTo>
                    <a:pt x="200" y="158"/>
                  </a:lnTo>
                  <a:lnTo>
                    <a:pt x="197" y="166"/>
                  </a:lnTo>
                  <a:lnTo>
                    <a:pt x="196" y="174"/>
                  </a:lnTo>
                  <a:lnTo>
                    <a:pt x="196" y="183"/>
                  </a:lnTo>
                  <a:lnTo>
                    <a:pt x="196" y="189"/>
                  </a:lnTo>
                  <a:lnTo>
                    <a:pt x="198" y="196"/>
                  </a:lnTo>
                  <a:lnTo>
                    <a:pt x="201" y="204"/>
                  </a:lnTo>
                  <a:lnTo>
                    <a:pt x="207" y="210"/>
                  </a:lnTo>
                  <a:lnTo>
                    <a:pt x="212" y="217"/>
                  </a:lnTo>
                  <a:lnTo>
                    <a:pt x="220" y="223"/>
                  </a:lnTo>
                  <a:lnTo>
                    <a:pt x="230" y="230"/>
                  </a:lnTo>
                  <a:lnTo>
                    <a:pt x="240" y="235"/>
                  </a:lnTo>
                  <a:lnTo>
                    <a:pt x="252" y="242"/>
                  </a:lnTo>
                  <a:lnTo>
                    <a:pt x="265" y="247"/>
                  </a:lnTo>
                  <a:lnTo>
                    <a:pt x="280" y="253"/>
                  </a:lnTo>
                  <a:lnTo>
                    <a:pt x="296" y="260"/>
                  </a:lnTo>
                  <a:lnTo>
                    <a:pt x="332" y="271"/>
                  </a:lnTo>
                  <a:lnTo>
                    <a:pt x="374" y="280"/>
                  </a:lnTo>
                  <a:lnTo>
                    <a:pt x="383" y="283"/>
                  </a:lnTo>
                  <a:lnTo>
                    <a:pt x="393" y="285"/>
                  </a:lnTo>
                  <a:lnTo>
                    <a:pt x="401" y="287"/>
                  </a:lnTo>
                  <a:lnTo>
                    <a:pt x="408" y="288"/>
                  </a:lnTo>
                  <a:lnTo>
                    <a:pt x="416" y="290"/>
                  </a:lnTo>
                  <a:lnTo>
                    <a:pt x="422" y="291"/>
                  </a:lnTo>
                  <a:lnTo>
                    <a:pt x="429" y="294"/>
                  </a:lnTo>
                  <a:lnTo>
                    <a:pt x="435" y="295"/>
                  </a:lnTo>
                  <a:lnTo>
                    <a:pt x="469" y="304"/>
                  </a:lnTo>
                  <a:lnTo>
                    <a:pt x="498" y="312"/>
                  </a:lnTo>
                  <a:lnTo>
                    <a:pt x="527" y="322"/>
                  </a:lnTo>
                  <a:lnTo>
                    <a:pt x="552" y="332"/>
                  </a:lnTo>
                  <a:lnTo>
                    <a:pt x="574" y="343"/>
                  </a:lnTo>
                  <a:lnTo>
                    <a:pt x="594" y="354"/>
                  </a:lnTo>
                  <a:lnTo>
                    <a:pt x="611" y="365"/>
                  </a:lnTo>
                  <a:lnTo>
                    <a:pt x="625" y="377"/>
                  </a:lnTo>
                  <a:lnTo>
                    <a:pt x="637" y="390"/>
                  </a:lnTo>
                  <a:lnTo>
                    <a:pt x="647" y="405"/>
                  </a:lnTo>
                  <a:lnTo>
                    <a:pt x="656" y="421"/>
                  </a:lnTo>
                  <a:lnTo>
                    <a:pt x="663" y="438"/>
                  </a:lnTo>
                  <a:lnTo>
                    <a:pt x="669" y="456"/>
                  </a:lnTo>
                  <a:lnTo>
                    <a:pt x="673" y="476"/>
                  </a:lnTo>
                  <a:lnTo>
                    <a:pt x="675" y="497"/>
                  </a:lnTo>
                  <a:lnTo>
                    <a:pt x="677" y="520"/>
                  </a:lnTo>
                  <a:lnTo>
                    <a:pt x="675" y="534"/>
                  </a:lnTo>
                  <a:lnTo>
                    <a:pt x="674" y="548"/>
                  </a:lnTo>
                  <a:lnTo>
                    <a:pt x="673" y="562"/>
                  </a:lnTo>
                  <a:lnTo>
                    <a:pt x="670" y="575"/>
                  </a:lnTo>
                  <a:lnTo>
                    <a:pt x="667" y="588"/>
                  </a:lnTo>
                  <a:lnTo>
                    <a:pt x="663" y="600"/>
                  </a:lnTo>
                  <a:lnTo>
                    <a:pt x="659" y="613"/>
                  </a:lnTo>
                  <a:lnTo>
                    <a:pt x="653" y="626"/>
                  </a:lnTo>
                  <a:lnTo>
                    <a:pt x="648" y="637"/>
                  </a:lnTo>
                  <a:lnTo>
                    <a:pt x="641" y="649"/>
                  </a:lnTo>
                  <a:lnTo>
                    <a:pt x="634" y="660"/>
                  </a:lnTo>
                  <a:lnTo>
                    <a:pt x="626" y="671"/>
                  </a:lnTo>
                  <a:lnTo>
                    <a:pt x="617" y="681"/>
                  </a:lnTo>
                  <a:lnTo>
                    <a:pt x="607" y="691"/>
                  </a:lnTo>
                  <a:lnTo>
                    <a:pt x="597" y="701"/>
                  </a:lnTo>
                  <a:lnTo>
                    <a:pt x="586" y="711"/>
                  </a:lnTo>
                  <a:lnTo>
                    <a:pt x="575" y="720"/>
                  </a:lnTo>
                  <a:lnTo>
                    <a:pt x="563" y="729"/>
                  </a:lnTo>
                  <a:lnTo>
                    <a:pt x="551" y="737"/>
                  </a:lnTo>
                  <a:lnTo>
                    <a:pt x="539" y="744"/>
                  </a:lnTo>
                  <a:lnTo>
                    <a:pt x="526" y="751"/>
                  </a:lnTo>
                  <a:lnTo>
                    <a:pt x="513" y="757"/>
                  </a:lnTo>
                  <a:lnTo>
                    <a:pt x="499" y="763"/>
                  </a:lnTo>
                  <a:lnTo>
                    <a:pt x="485" y="767"/>
                  </a:lnTo>
                  <a:lnTo>
                    <a:pt x="471" y="773"/>
                  </a:lnTo>
                  <a:lnTo>
                    <a:pt x="457" y="776"/>
                  </a:lnTo>
                  <a:lnTo>
                    <a:pt x="441" y="779"/>
                  </a:lnTo>
                  <a:lnTo>
                    <a:pt x="426" y="782"/>
                  </a:lnTo>
                  <a:lnTo>
                    <a:pt x="410" y="784"/>
                  </a:lnTo>
                  <a:lnTo>
                    <a:pt x="394" y="786"/>
                  </a:lnTo>
                  <a:lnTo>
                    <a:pt x="377" y="787"/>
                  </a:lnTo>
                  <a:lnTo>
                    <a:pt x="361" y="787"/>
                  </a:lnTo>
                  <a:lnTo>
                    <a:pt x="351" y="787"/>
                  </a:lnTo>
                  <a:lnTo>
                    <a:pt x="340" y="786"/>
                  </a:lnTo>
                  <a:lnTo>
                    <a:pt x="329" y="785"/>
                  </a:lnTo>
                  <a:lnTo>
                    <a:pt x="318" y="784"/>
                  </a:lnTo>
                  <a:lnTo>
                    <a:pt x="307" y="782"/>
                  </a:lnTo>
                  <a:lnTo>
                    <a:pt x="296" y="779"/>
                  </a:lnTo>
                  <a:lnTo>
                    <a:pt x="285" y="776"/>
                  </a:lnTo>
                  <a:lnTo>
                    <a:pt x="274" y="773"/>
                  </a:lnTo>
                  <a:lnTo>
                    <a:pt x="263" y="770"/>
                  </a:lnTo>
                  <a:lnTo>
                    <a:pt x="251" y="765"/>
                  </a:lnTo>
                  <a:lnTo>
                    <a:pt x="239" y="761"/>
                  </a:lnTo>
                  <a:lnTo>
                    <a:pt x="226" y="755"/>
                  </a:lnTo>
                  <a:lnTo>
                    <a:pt x="212" y="750"/>
                  </a:lnTo>
                  <a:lnTo>
                    <a:pt x="199" y="743"/>
                  </a:lnTo>
                  <a:lnTo>
                    <a:pt x="185" y="737"/>
                  </a:lnTo>
                  <a:lnTo>
                    <a:pt x="171" y="729"/>
                  </a:lnTo>
                  <a:lnTo>
                    <a:pt x="157" y="777"/>
                  </a:lnTo>
                  <a:lnTo>
                    <a:pt x="92" y="777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6" name="Freeform 169"/>
            <p:cNvSpPr>
              <a:spLocks/>
            </p:cNvSpPr>
            <p:nvPr/>
          </p:nvSpPr>
          <p:spPr bwMode="auto">
            <a:xfrm>
              <a:off x="1221" y="3225"/>
              <a:ext cx="100" cy="108"/>
            </a:xfrm>
            <a:custGeom>
              <a:avLst/>
              <a:gdLst/>
              <a:ahLst/>
              <a:cxnLst>
                <a:cxn ang="0">
                  <a:pos x="676" y="92"/>
                </a:cxn>
                <a:cxn ang="0">
                  <a:pos x="646" y="98"/>
                </a:cxn>
                <a:cxn ang="0">
                  <a:pos x="626" y="109"/>
                </a:cxn>
                <a:cxn ang="0">
                  <a:pos x="613" y="127"/>
                </a:cxn>
                <a:cxn ang="0">
                  <a:pos x="606" y="162"/>
                </a:cxn>
                <a:cxn ang="0">
                  <a:pos x="603" y="212"/>
                </a:cxn>
                <a:cxn ang="0">
                  <a:pos x="603" y="519"/>
                </a:cxn>
                <a:cxn ang="0">
                  <a:pos x="600" y="571"/>
                </a:cxn>
                <a:cxn ang="0">
                  <a:pos x="594" y="612"/>
                </a:cxn>
                <a:cxn ang="0">
                  <a:pos x="583" y="643"/>
                </a:cxn>
                <a:cxn ang="0">
                  <a:pos x="568" y="669"/>
                </a:cxn>
                <a:cxn ang="0">
                  <a:pos x="547" y="691"/>
                </a:cxn>
                <a:cxn ang="0">
                  <a:pos x="513" y="718"/>
                </a:cxn>
                <a:cxn ang="0">
                  <a:pos x="471" y="739"/>
                </a:cxn>
                <a:cxn ang="0">
                  <a:pos x="424" y="755"/>
                </a:cxn>
                <a:cxn ang="0">
                  <a:pos x="370" y="765"/>
                </a:cxn>
                <a:cxn ang="0">
                  <a:pos x="311" y="769"/>
                </a:cxn>
                <a:cxn ang="0">
                  <a:pos x="227" y="766"/>
                </a:cxn>
                <a:cxn ang="0">
                  <a:pos x="184" y="757"/>
                </a:cxn>
                <a:cxn ang="0">
                  <a:pos x="145" y="745"/>
                </a:cxn>
                <a:cxn ang="0">
                  <a:pos x="110" y="728"/>
                </a:cxn>
                <a:cxn ang="0">
                  <a:pos x="79" y="707"/>
                </a:cxn>
                <a:cxn ang="0">
                  <a:pos x="51" y="681"/>
                </a:cxn>
                <a:cxn ang="0">
                  <a:pos x="31" y="653"/>
                </a:cxn>
                <a:cxn ang="0">
                  <a:pos x="15" y="622"/>
                </a:cxn>
                <a:cxn ang="0">
                  <a:pos x="4" y="588"/>
                </a:cxn>
                <a:cxn ang="0">
                  <a:pos x="0" y="551"/>
                </a:cxn>
                <a:cxn ang="0">
                  <a:pos x="2" y="513"/>
                </a:cxn>
                <a:cxn ang="0">
                  <a:pos x="12" y="480"/>
                </a:cxn>
                <a:cxn ang="0">
                  <a:pos x="31" y="453"/>
                </a:cxn>
                <a:cxn ang="0">
                  <a:pos x="57" y="433"/>
                </a:cxn>
                <a:cxn ang="0">
                  <a:pos x="88" y="422"/>
                </a:cxn>
                <a:cxn ang="0">
                  <a:pos x="121" y="420"/>
                </a:cxn>
                <a:cxn ang="0">
                  <a:pos x="147" y="425"/>
                </a:cxn>
                <a:cxn ang="0">
                  <a:pos x="169" y="437"/>
                </a:cxn>
                <a:cxn ang="0">
                  <a:pos x="187" y="456"/>
                </a:cxn>
                <a:cxn ang="0">
                  <a:pos x="197" y="478"/>
                </a:cxn>
                <a:cxn ang="0">
                  <a:pos x="201" y="503"/>
                </a:cxn>
                <a:cxn ang="0">
                  <a:pos x="198" y="525"/>
                </a:cxn>
                <a:cxn ang="0">
                  <a:pos x="190" y="548"/>
                </a:cxn>
                <a:cxn ang="0">
                  <a:pos x="177" y="571"/>
                </a:cxn>
                <a:cxn ang="0">
                  <a:pos x="167" y="590"/>
                </a:cxn>
                <a:cxn ang="0">
                  <a:pos x="162" y="603"/>
                </a:cxn>
                <a:cxn ang="0">
                  <a:pos x="164" y="615"/>
                </a:cxn>
                <a:cxn ang="0">
                  <a:pos x="175" y="629"/>
                </a:cxn>
                <a:cxn ang="0">
                  <a:pos x="193" y="641"/>
                </a:cxn>
                <a:cxn ang="0">
                  <a:pos x="219" y="652"/>
                </a:cxn>
                <a:cxn ang="0">
                  <a:pos x="247" y="656"/>
                </a:cxn>
                <a:cxn ang="0">
                  <a:pos x="286" y="657"/>
                </a:cxn>
                <a:cxn ang="0">
                  <a:pos x="332" y="648"/>
                </a:cxn>
                <a:cxn ang="0">
                  <a:pos x="366" y="631"/>
                </a:cxn>
                <a:cxn ang="0">
                  <a:pos x="388" y="601"/>
                </a:cxn>
                <a:cxn ang="0">
                  <a:pos x="402" y="558"/>
                </a:cxn>
                <a:cxn ang="0">
                  <a:pos x="407" y="502"/>
                </a:cxn>
                <a:cxn ang="0">
                  <a:pos x="405" y="192"/>
                </a:cxn>
                <a:cxn ang="0">
                  <a:pos x="399" y="147"/>
                </a:cxn>
                <a:cxn ang="0">
                  <a:pos x="388" y="119"/>
                </a:cxn>
                <a:cxn ang="0">
                  <a:pos x="369" y="102"/>
                </a:cxn>
                <a:cxn ang="0">
                  <a:pos x="341" y="93"/>
                </a:cxn>
                <a:cxn ang="0">
                  <a:pos x="313" y="92"/>
                </a:cxn>
              </a:cxnLst>
              <a:rect l="0" t="0" r="r" b="b"/>
              <a:pathLst>
                <a:path w="687" h="769">
                  <a:moveTo>
                    <a:pt x="687" y="0"/>
                  </a:moveTo>
                  <a:lnTo>
                    <a:pt x="687" y="91"/>
                  </a:lnTo>
                  <a:lnTo>
                    <a:pt x="676" y="92"/>
                  </a:lnTo>
                  <a:lnTo>
                    <a:pt x="665" y="93"/>
                  </a:lnTo>
                  <a:lnTo>
                    <a:pt x="655" y="96"/>
                  </a:lnTo>
                  <a:lnTo>
                    <a:pt x="646" y="98"/>
                  </a:lnTo>
                  <a:lnTo>
                    <a:pt x="639" y="101"/>
                  </a:lnTo>
                  <a:lnTo>
                    <a:pt x="632" y="104"/>
                  </a:lnTo>
                  <a:lnTo>
                    <a:pt x="626" y="109"/>
                  </a:lnTo>
                  <a:lnTo>
                    <a:pt x="621" y="113"/>
                  </a:lnTo>
                  <a:lnTo>
                    <a:pt x="617" y="120"/>
                  </a:lnTo>
                  <a:lnTo>
                    <a:pt x="613" y="127"/>
                  </a:lnTo>
                  <a:lnTo>
                    <a:pt x="610" y="137"/>
                  </a:lnTo>
                  <a:lnTo>
                    <a:pt x="608" y="148"/>
                  </a:lnTo>
                  <a:lnTo>
                    <a:pt x="606" y="162"/>
                  </a:lnTo>
                  <a:lnTo>
                    <a:pt x="605" y="177"/>
                  </a:lnTo>
                  <a:lnTo>
                    <a:pt x="603" y="193"/>
                  </a:lnTo>
                  <a:lnTo>
                    <a:pt x="603" y="212"/>
                  </a:lnTo>
                  <a:lnTo>
                    <a:pt x="603" y="231"/>
                  </a:lnTo>
                  <a:lnTo>
                    <a:pt x="603" y="499"/>
                  </a:lnTo>
                  <a:lnTo>
                    <a:pt x="603" y="519"/>
                  </a:lnTo>
                  <a:lnTo>
                    <a:pt x="602" y="537"/>
                  </a:lnTo>
                  <a:lnTo>
                    <a:pt x="601" y="556"/>
                  </a:lnTo>
                  <a:lnTo>
                    <a:pt x="600" y="571"/>
                  </a:lnTo>
                  <a:lnTo>
                    <a:pt x="598" y="587"/>
                  </a:lnTo>
                  <a:lnTo>
                    <a:pt x="596" y="600"/>
                  </a:lnTo>
                  <a:lnTo>
                    <a:pt x="594" y="612"/>
                  </a:lnTo>
                  <a:lnTo>
                    <a:pt x="590" y="623"/>
                  </a:lnTo>
                  <a:lnTo>
                    <a:pt x="587" y="634"/>
                  </a:lnTo>
                  <a:lnTo>
                    <a:pt x="583" y="643"/>
                  </a:lnTo>
                  <a:lnTo>
                    <a:pt x="578" y="653"/>
                  </a:lnTo>
                  <a:lnTo>
                    <a:pt x="574" y="662"/>
                  </a:lnTo>
                  <a:lnTo>
                    <a:pt x="568" y="669"/>
                  </a:lnTo>
                  <a:lnTo>
                    <a:pt x="562" y="677"/>
                  </a:lnTo>
                  <a:lnTo>
                    <a:pt x="555" y="685"/>
                  </a:lnTo>
                  <a:lnTo>
                    <a:pt x="547" y="691"/>
                  </a:lnTo>
                  <a:lnTo>
                    <a:pt x="536" y="701"/>
                  </a:lnTo>
                  <a:lnTo>
                    <a:pt x="525" y="710"/>
                  </a:lnTo>
                  <a:lnTo>
                    <a:pt x="513" y="718"/>
                  </a:lnTo>
                  <a:lnTo>
                    <a:pt x="500" y="725"/>
                  </a:lnTo>
                  <a:lnTo>
                    <a:pt x="487" y="733"/>
                  </a:lnTo>
                  <a:lnTo>
                    <a:pt x="471" y="739"/>
                  </a:lnTo>
                  <a:lnTo>
                    <a:pt x="457" y="745"/>
                  </a:lnTo>
                  <a:lnTo>
                    <a:pt x="441" y="750"/>
                  </a:lnTo>
                  <a:lnTo>
                    <a:pt x="424" y="755"/>
                  </a:lnTo>
                  <a:lnTo>
                    <a:pt x="407" y="758"/>
                  </a:lnTo>
                  <a:lnTo>
                    <a:pt x="389" y="762"/>
                  </a:lnTo>
                  <a:lnTo>
                    <a:pt x="370" y="765"/>
                  </a:lnTo>
                  <a:lnTo>
                    <a:pt x="352" y="767"/>
                  </a:lnTo>
                  <a:lnTo>
                    <a:pt x="332" y="768"/>
                  </a:lnTo>
                  <a:lnTo>
                    <a:pt x="311" y="769"/>
                  </a:lnTo>
                  <a:lnTo>
                    <a:pt x="290" y="769"/>
                  </a:lnTo>
                  <a:lnTo>
                    <a:pt x="258" y="769"/>
                  </a:lnTo>
                  <a:lnTo>
                    <a:pt x="227" y="766"/>
                  </a:lnTo>
                  <a:lnTo>
                    <a:pt x="212" y="764"/>
                  </a:lnTo>
                  <a:lnTo>
                    <a:pt x="198" y="760"/>
                  </a:lnTo>
                  <a:lnTo>
                    <a:pt x="184" y="757"/>
                  </a:lnTo>
                  <a:lnTo>
                    <a:pt x="171" y="754"/>
                  </a:lnTo>
                  <a:lnTo>
                    <a:pt x="158" y="750"/>
                  </a:lnTo>
                  <a:lnTo>
                    <a:pt x="145" y="745"/>
                  </a:lnTo>
                  <a:lnTo>
                    <a:pt x="133" y="740"/>
                  </a:lnTo>
                  <a:lnTo>
                    <a:pt x="121" y="734"/>
                  </a:lnTo>
                  <a:lnTo>
                    <a:pt x="110" y="728"/>
                  </a:lnTo>
                  <a:lnTo>
                    <a:pt x="99" y="721"/>
                  </a:lnTo>
                  <a:lnTo>
                    <a:pt x="89" y="714"/>
                  </a:lnTo>
                  <a:lnTo>
                    <a:pt x="79" y="707"/>
                  </a:lnTo>
                  <a:lnTo>
                    <a:pt x="69" y="698"/>
                  </a:lnTo>
                  <a:lnTo>
                    <a:pt x="60" y="690"/>
                  </a:lnTo>
                  <a:lnTo>
                    <a:pt x="51" y="681"/>
                  </a:lnTo>
                  <a:lnTo>
                    <a:pt x="44" y="671"/>
                  </a:lnTo>
                  <a:lnTo>
                    <a:pt x="37" y="663"/>
                  </a:lnTo>
                  <a:lnTo>
                    <a:pt x="31" y="653"/>
                  </a:lnTo>
                  <a:lnTo>
                    <a:pt x="24" y="643"/>
                  </a:lnTo>
                  <a:lnTo>
                    <a:pt x="20" y="632"/>
                  </a:lnTo>
                  <a:lnTo>
                    <a:pt x="15" y="622"/>
                  </a:lnTo>
                  <a:lnTo>
                    <a:pt x="11" y="611"/>
                  </a:lnTo>
                  <a:lnTo>
                    <a:pt x="7" y="599"/>
                  </a:lnTo>
                  <a:lnTo>
                    <a:pt x="4" y="588"/>
                  </a:lnTo>
                  <a:lnTo>
                    <a:pt x="2" y="576"/>
                  </a:lnTo>
                  <a:lnTo>
                    <a:pt x="1" y="563"/>
                  </a:lnTo>
                  <a:lnTo>
                    <a:pt x="0" y="551"/>
                  </a:lnTo>
                  <a:lnTo>
                    <a:pt x="0" y="537"/>
                  </a:lnTo>
                  <a:lnTo>
                    <a:pt x="0" y="525"/>
                  </a:lnTo>
                  <a:lnTo>
                    <a:pt x="2" y="513"/>
                  </a:lnTo>
                  <a:lnTo>
                    <a:pt x="4" y="501"/>
                  </a:lnTo>
                  <a:lnTo>
                    <a:pt x="7" y="490"/>
                  </a:lnTo>
                  <a:lnTo>
                    <a:pt x="12" y="480"/>
                  </a:lnTo>
                  <a:lnTo>
                    <a:pt x="17" y="470"/>
                  </a:lnTo>
                  <a:lnTo>
                    <a:pt x="24" y="462"/>
                  </a:lnTo>
                  <a:lnTo>
                    <a:pt x="31" y="453"/>
                  </a:lnTo>
                  <a:lnTo>
                    <a:pt x="39" y="445"/>
                  </a:lnTo>
                  <a:lnTo>
                    <a:pt x="47" y="438"/>
                  </a:lnTo>
                  <a:lnTo>
                    <a:pt x="57" y="433"/>
                  </a:lnTo>
                  <a:lnTo>
                    <a:pt x="67" y="428"/>
                  </a:lnTo>
                  <a:lnTo>
                    <a:pt x="77" y="424"/>
                  </a:lnTo>
                  <a:lnTo>
                    <a:pt x="88" y="422"/>
                  </a:lnTo>
                  <a:lnTo>
                    <a:pt x="99" y="420"/>
                  </a:lnTo>
                  <a:lnTo>
                    <a:pt x="111" y="420"/>
                  </a:lnTo>
                  <a:lnTo>
                    <a:pt x="121" y="420"/>
                  </a:lnTo>
                  <a:lnTo>
                    <a:pt x="129" y="421"/>
                  </a:lnTo>
                  <a:lnTo>
                    <a:pt x="138" y="423"/>
                  </a:lnTo>
                  <a:lnTo>
                    <a:pt x="147" y="425"/>
                  </a:lnTo>
                  <a:lnTo>
                    <a:pt x="155" y="429"/>
                  </a:lnTo>
                  <a:lnTo>
                    <a:pt x="162" y="433"/>
                  </a:lnTo>
                  <a:lnTo>
                    <a:pt x="169" y="437"/>
                  </a:lnTo>
                  <a:lnTo>
                    <a:pt x="176" y="443"/>
                  </a:lnTo>
                  <a:lnTo>
                    <a:pt x="181" y="449"/>
                  </a:lnTo>
                  <a:lnTo>
                    <a:pt x="187" y="456"/>
                  </a:lnTo>
                  <a:lnTo>
                    <a:pt x="191" y="463"/>
                  </a:lnTo>
                  <a:lnTo>
                    <a:pt x="194" y="470"/>
                  </a:lnTo>
                  <a:lnTo>
                    <a:pt x="197" y="478"/>
                  </a:lnTo>
                  <a:lnTo>
                    <a:pt x="199" y="486"/>
                  </a:lnTo>
                  <a:lnTo>
                    <a:pt x="200" y="495"/>
                  </a:lnTo>
                  <a:lnTo>
                    <a:pt x="201" y="503"/>
                  </a:lnTo>
                  <a:lnTo>
                    <a:pt x="200" y="511"/>
                  </a:lnTo>
                  <a:lnTo>
                    <a:pt x="199" y="519"/>
                  </a:lnTo>
                  <a:lnTo>
                    <a:pt x="198" y="525"/>
                  </a:lnTo>
                  <a:lnTo>
                    <a:pt x="195" y="533"/>
                  </a:lnTo>
                  <a:lnTo>
                    <a:pt x="193" y="541"/>
                  </a:lnTo>
                  <a:lnTo>
                    <a:pt x="190" y="548"/>
                  </a:lnTo>
                  <a:lnTo>
                    <a:pt x="186" y="556"/>
                  </a:lnTo>
                  <a:lnTo>
                    <a:pt x="181" y="564"/>
                  </a:lnTo>
                  <a:lnTo>
                    <a:pt x="177" y="571"/>
                  </a:lnTo>
                  <a:lnTo>
                    <a:pt x="172" y="579"/>
                  </a:lnTo>
                  <a:lnTo>
                    <a:pt x="169" y="585"/>
                  </a:lnTo>
                  <a:lnTo>
                    <a:pt x="167" y="590"/>
                  </a:lnTo>
                  <a:lnTo>
                    <a:pt x="165" y="596"/>
                  </a:lnTo>
                  <a:lnTo>
                    <a:pt x="164" y="599"/>
                  </a:lnTo>
                  <a:lnTo>
                    <a:pt x="162" y="603"/>
                  </a:lnTo>
                  <a:lnTo>
                    <a:pt x="162" y="606"/>
                  </a:lnTo>
                  <a:lnTo>
                    <a:pt x="162" y="610"/>
                  </a:lnTo>
                  <a:lnTo>
                    <a:pt x="164" y="615"/>
                  </a:lnTo>
                  <a:lnTo>
                    <a:pt x="166" y="620"/>
                  </a:lnTo>
                  <a:lnTo>
                    <a:pt x="170" y="624"/>
                  </a:lnTo>
                  <a:lnTo>
                    <a:pt x="175" y="629"/>
                  </a:lnTo>
                  <a:lnTo>
                    <a:pt x="180" y="633"/>
                  </a:lnTo>
                  <a:lnTo>
                    <a:pt x="186" y="637"/>
                  </a:lnTo>
                  <a:lnTo>
                    <a:pt x="193" y="641"/>
                  </a:lnTo>
                  <a:lnTo>
                    <a:pt x="201" y="645"/>
                  </a:lnTo>
                  <a:lnTo>
                    <a:pt x="210" y="648"/>
                  </a:lnTo>
                  <a:lnTo>
                    <a:pt x="219" y="652"/>
                  </a:lnTo>
                  <a:lnTo>
                    <a:pt x="227" y="654"/>
                  </a:lnTo>
                  <a:lnTo>
                    <a:pt x="237" y="655"/>
                  </a:lnTo>
                  <a:lnTo>
                    <a:pt x="247" y="656"/>
                  </a:lnTo>
                  <a:lnTo>
                    <a:pt x="257" y="657"/>
                  </a:lnTo>
                  <a:lnTo>
                    <a:pt x="268" y="657"/>
                  </a:lnTo>
                  <a:lnTo>
                    <a:pt x="286" y="657"/>
                  </a:lnTo>
                  <a:lnTo>
                    <a:pt x="302" y="655"/>
                  </a:lnTo>
                  <a:lnTo>
                    <a:pt x="318" y="653"/>
                  </a:lnTo>
                  <a:lnTo>
                    <a:pt x="332" y="648"/>
                  </a:lnTo>
                  <a:lnTo>
                    <a:pt x="344" y="644"/>
                  </a:lnTo>
                  <a:lnTo>
                    <a:pt x="356" y="637"/>
                  </a:lnTo>
                  <a:lnTo>
                    <a:pt x="366" y="631"/>
                  </a:lnTo>
                  <a:lnTo>
                    <a:pt x="375" y="622"/>
                  </a:lnTo>
                  <a:lnTo>
                    <a:pt x="381" y="612"/>
                  </a:lnTo>
                  <a:lnTo>
                    <a:pt x="388" y="601"/>
                  </a:lnTo>
                  <a:lnTo>
                    <a:pt x="393" y="588"/>
                  </a:lnTo>
                  <a:lnTo>
                    <a:pt x="398" y="574"/>
                  </a:lnTo>
                  <a:lnTo>
                    <a:pt x="402" y="558"/>
                  </a:lnTo>
                  <a:lnTo>
                    <a:pt x="404" y="541"/>
                  </a:lnTo>
                  <a:lnTo>
                    <a:pt x="405" y="522"/>
                  </a:lnTo>
                  <a:lnTo>
                    <a:pt x="407" y="502"/>
                  </a:lnTo>
                  <a:lnTo>
                    <a:pt x="407" y="231"/>
                  </a:lnTo>
                  <a:lnTo>
                    <a:pt x="407" y="211"/>
                  </a:lnTo>
                  <a:lnTo>
                    <a:pt x="405" y="192"/>
                  </a:lnTo>
                  <a:lnTo>
                    <a:pt x="403" y="175"/>
                  </a:lnTo>
                  <a:lnTo>
                    <a:pt x="402" y="160"/>
                  </a:lnTo>
                  <a:lnTo>
                    <a:pt x="399" y="147"/>
                  </a:lnTo>
                  <a:lnTo>
                    <a:pt x="396" y="136"/>
                  </a:lnTo>
                  <a:lnTo>
                    <a:pt x="392" y="126"/>
                  </a:lnTo>
                  <a:lnTo>
                    <a:pt x="388" y="119"/>
                  </a:lnTo>
                  <a:lnTo>
                    <a:pt x="382" y="112"/>
                  </a:lnTo>
                  <a:lnTo>
                    <a:pt x="376" y="107"/>
                  </a:lnTo>
                  <a:lnTo>
                    <a:pt x="369" y="102"/>
                  </a:lnTo>
                  <a:lnTo>
                    <a:pt x="360" y="99"/>
                  </a:lnTo>
                  <a:lnTo>
                    <a:pt x="350" y="96"/>
                  </a:lnTo>
                  <a:lnTo>
                    <a:pt x="341" y="93"/>
                  </a:lnTo>
                  <a:lnTo>
                    <a:pt x="329" y="92"/>
                  </a:lnTo>
                  <a:lnTo>
                    <a:pt x="316" y="92"/>
                  </a:lnTo>
                  <a:lnTo>
                    <a:pt x="313" y="92"/>
                  </a:lnTo>
                  <a:lnTo>
                    <a:pt x="313" y="0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7" name="Freeform 170"/>
            <p:cNvSpPr>
              <a:spLocks/>
            </p:cNvSpPr>
            <p:nvPr/>
          </p:nvSpPr>
          <p:spPr bwMode="auto">
            <a:xfrm>
              <a:off x="1379" y="3324"/>
              <a:ext cx="100" cy="108"/>
            </a:xfrm>
            <a:custGeom>
              <a:avLst/>
              <a:gdLst/>
              <a:ahLst/>
              <a:cxnLst>
                <a:cxn ang="0">
                  <a:pos x="324" y="290"/>
                </a:cxn>
                <a:cxn ang="0">
                  <a:pos x="359" y="284"/>
                </a:cxn>
                <a:cxn ang="0">
                  <a:pos x="384" y="272"/>
                </a:cxn>
                <a:cxn ang="0">
                  <a:pos x="399" y="252"/>
                </a:cxn>
                <a:cxn ang="0">
                  <a:pos x="409" y="219"/>
                </a:cxn>
                <a:cxn ang="0">
                  <a:pos x="413" y="173"/>
                </a:cxn>
                <a:cxn ang="0">
                  <a:pos x="413" y="522"/>
                </a:cxn>
                <a:cxn ang="0">
                  <a:pos x="406" y="478"/>
                </a:cxn>
                <a:cxn ang="0">
                  <a:pos x="392" y="443"/>
                </a:cxn>
                <a:cxn ang="0">
                  <a:pos x="374" y="418"/>
                </a:cxn>
                <a:cxn ang="0">
                  <a:pos x="351" y="403"/>
                </a:cxn>
                <a:cxn ang="0">
                  <a:pos x="321" y="395"/>
                </a:cxn>
                <a:cxn ang="0">
                  <a:pos x="284" y="519"/>
                </a:cxn>
                <a:cxn ang="0">
                  <a:pos x="286" y="577"/>
                </a:cxn>
                <a:cxn ang="0">
                  <a:pos x="294" y="616"/>
                </a:cxn>
                <a:cxn ang="0">
                  <a:pos x="307" y="638"/>
                </a:cxn>
                <a:cxn ang="0">
                  <a:pos x="328" y="651"/>
                </a:cxn>
                <a:cxn ang="0">
                  <a:pos x="358" y="658"/>
                </a:cxn>
                <a:cxn ang="0">
                  <a:pos x="0" y="750"/>
                </a:cxn>
                <a:cxn ang="0">
                  <a:pos x="23" y="657"/>
                </a:cxn>
                <a:cxn ang="0">
                  <a:pos x="52" y="648"/>
                </a:cxn>
                <a:cxn ang="0">
                  <a:pos x="69" y="633"/>
                </a:cxn>
                <a:cxn ang="0">
                  <a:pos x="80" y="605"/>
                </a:cxn>
                <a:cxn ang="0">
                  <a:pos x="87" y="560"/>
                </a:cxn>
                <a:cxn ang="0">
                  <a:pos x="88" y="230"/>
                </a:cxn>
                <a:cxn ang="0">
                  <a:pos x="85" y="173"/>
                </a:cxn>
                <a:cxn ang="0">
                  <a:pos x="78" y="134"/>
                </a:cxn>
                <a:cxn ang="0">
                  <a:pos x="65" y="112"/>
                </a:cxn>
                <a:cxn ang="0">
                  <a:pos x="43" y="99"/>
                </a:cxn>
                <a:cxn ang="0">
                  <a:pos x="12" y="92"/>
                </a:cxn>
                <a:cxn ang="0">
                  <a:pos x="604" y="0"/>
                </a:cxn>
                <a:cxn ang="0">
                  <a:pos x="622" y="233"/>
                </a:cxn>
                <a:cxn ang="0">
                  <a:pos x="578" y="181"/>
                </a:cxn>
                <a:cxn ang="0">
                  <a:pos x="531" y="141"/>
                </a:cxn>
                <a:cxn ang="0">
                  <a:pos x="480" y="113"/>
                </a:cxn>
                <a:cxn ang="0">
                  <a:pos x="425" y="96"/>
                </a:cxn>
                <a:cxn ang="0">
                  <a:pos x="368" y="90"/>
                </a:cxn>
                <a:cxn ang="0">
                  <a:pos x="334" y="93"/>
                </a:cxn>
                <a:cxn ang="0">
                  <a:pos x="311" y="100"/>
                </a:cxn>
                <a:cxn ang="0">
                  <a:pos x="296" y="113"/>
                </a:cxn>
                <a:cxn ang="0">
                  <a:pos x="287" y="136"/>
                </a:cxn>
                <a:cxn ang="0">
                  <a:pos x="284" y="171"/>
                </a:cxn>
              </a:cxnLst>
              <a:rect l="0" t="0" r="r" b="b"/>
              <a:pathLst>
                <a:path w="705" h="750">
                  <a:moveTo>
                    <a:pt x="284" y="291"/>
                  </a:moveTo>
                  <a:lnTo>
                    <a:pt x="310" y="291"/>
                  </a:lnTo>
                  <a:lnTo>
                    <a:pt x="324" y="290"/>
                  </a:lnTo>
                  <a:lnTo>
                    <a:pt x="337" y="289"/>
                  </a:lnTo>
                  <a:lnTo>
                    <a:pt x="348" y="288"/>
                  </a:lnTo>
                  <a:lnTo>
                    <a:pt x="359" y="284"/>
                  </a:lnTo>
                  <a:lnTo>
                    <a:pt x="368" y="281"/>
                  </a:lnTo>
                  <a:lnTo>
                    <a:pt x="376" y="278"/>
                  </a:lnTo>
                  <a:lnTo>
                    <a:pt x="384" y="272"/>
                  </a:lnTo>
                  <a:lnTo>
                    <a:pt x="389" y="267"/>
                  </a:lnTo>
                  <a:lnTo>
                    <a:pt x="395" y="260"/>
                  </a:lnTo>
                  <a:lnTo>
                    <a:pt x="399" y="252"/>
                  </a:lnTo>
                  <a:lnTo>
                    <a:pt x="402" y="244"/>
                  </a:lnTo>
                  <a:lnTo>
                    <a:pt x="406" y="233"/>
                  </a:lnTo>
                  <a:lnTo>
                    <a:pt x="409" y="219"/>
                  </a:lnTo>
                  <a:lnTo>
                    <a:pt x="411" y="206"/>
                  </a:lnTo>
                  <a:lnTo>
                    <a:pt x="412" y="191"/>
                  </a:lnTo>
                  <a:lnTo>
                    <a:pt x="413" y="173"/>
                  </a:lnTo>
                  <a:lnTo>
                    <a:pt x="491" y="173"/>
                  </a:lnTo>
                  <a:lnTo>
                    <a:pt x="491" y="522"/>
                  </a:lnTo>
                  <a:lnTo>
                    <a:pt x="413" y="522"/>
                  </a:lnTo>
                  <a:lnTo>
                    <a:pt x="411" y="506"/>
                  </a:lnTo>
                  <a:lnTo>
                    <a:pt x="409" y="491"/>
                  </a:lnTo>
                  <a:lnTo>
                    <a:pt x="406" y="478"/>
                  </a:lnTo>
                  <a:lnTo>
                    <a:pt x="401" y="465"/>
                  </a:lnTo>
                  <a:lnTo>
                    <a:pt x="397" y="454"/>
                  </a:lnTo>
                  <a:lnTo>
                    <a:pt x="392" y="443"/>
                  </a:lnTo>
                  <a:lnTo>
                    <a:pt x="387" y="434"/>
                  </a:lnTo>
                  <a:lnTo>
                    <a:pt x="380" y="425"/>
                  </a:lnTo>
                  <a:lnTo>
                    <a:pt x="374" y="418"/>
                  </a:lnTo>
                  <a:lnTo>
                    <a:pt x="367" y="412"/>
                  </a:lnTo>
                  <a:lnTo>
                    <a:pt x="359" y="407"/>
                  </a:lnTo>
                  <a:lnTo>
                    <a:pt x="351" y="403"/>
                  </a:lnTo>
                  <a:lnTo>
                    <a:pt x="342" y="400"/>
                  </a:lnTo>
                  <a:lnTo>
                    <a:pt x="332" y="397"/>
                  </a:lnTo>
                  <a:lnTo>
                    <a:pt x="321" y="395"/>
                  </a:lnTo>
                  <a:lnTo>
                    <a:pt x="310" y="395"/>
                  </a:lnTo>
                  <a:lnTo>
                    <a:pt x="284" y="395"/>
                  </a:lnTo>
                  <a:lnTo>
                    <a:pt x="284" y="519"/>
                  </a:lnTo>
                  <a:lnTo>
                    <a:pt x="284" y="540"/>
                  </a:lnTo>
                  <a:lnTo>
                    <a:pt x="285" y="560"/>
                  </a:lnTo>
                  <a:lnTo>
                    <a:pt x="286" y="577"/>
                  </a:lnTo>
                  <a:lnTo>
                    <a:pt x="288" y="592"/>
                  </a:lnTo>
                  <a:lnTo>
                    <a:pt x="290" y="605"/>
                  </a:lnTo>
                  <a:lnTo>
                    <a:pt x="294" y="616"/>
                  </a:lnTo>
                  <a:lnTo>
                    <a:pt x="297" y="625"/>
                  </a:lnTo>
                  <a:lnTo>
                    <a:pt x="301" y="633"/>
                  </a:lnTo>
                  <a:lnTo>
                    <a:pt x="307" y="638"/>
                  </a:lnTo>
                  <a:lnTo>
                    <a:pt x="312" y="644"/>
                  </a:lnTo>
                  <a:lnTo>
                    <a:pt x="320" y="647"/>
                  </a:lnTo>
                  <a:lnTo>
                    <a:pt x="328" y="651"/>
                  </a:lnTo>
                  <a:lnTo>
                    <a:pt x="337" y="654"/>
                  </a:lnTo>
                  <a:lnTo>
                    <a:pt x="347" y="656"/>
                  </a:lnTo>
                  <a:lnTo>
                    <a:pt x="358" y="658"/>
                  </a:lnTo>
                  <a:lnTo>
                    <a:pt x="372" y="658"/>
                  </a:lnTo>
                  <a:lnTo>
                    <a:pt x="372" y="750"/>
                  </a:lnTo>
                  <a:lnTo>
                    <a:pt x="0" y="750"/>
                  </a:lnTo>
                  <a:lnTo>
                    <a:pt x="0" y="659"/>
                  </a:lnTo>
                  <a:lnTo>
                    <a:pt x="12" y="658"/>
                  </a:lnTo>
                  <a:lnTo>
                    <a:pt x="23" y="657"/>
                  </a:lnTo>
                  <a:lnTo>
                    <a:pt x="34" y="655"/>
                  </a:lnTo>
                  <a:lnTo>
                    <a:pt x="43" y="651"/>
                  </a:lnTo>
                  <a:lnTo>
                    <a:pt x="52" y="648"/>
                  </a:lnTo>
                  <a:lnTo>
                    <a:pt x="58" y="644"/>
                  </a:lnTo>
                  <a:lnTo>
                    <a:pt x="65" y="638"/>
                  </a:lnTo>
                  <a:lnTo>
                    <a:pt x="69" y="633"/>
                  </a:lnTo>
                  <a:lnTo>
                    <a:pt x="74" y="625"/>
                  </a:lnTo>
                  <a:lnTo>
                    <a:pt x="78" y="616"/>
                  </a:lnTo>
                  <a:lnTo>
                    <a:pt x="80" y="605"/>
                  </a:lnTo>
                  <a:lnTo>
                    <a:pt x="83" y="592"/>
                  </a:lnTo>
                  <a:lnTo>
                    <a:pt x="85" y="577"/>
                  </a:lnTo>
                  <a:lnTo>
                    <a:pt x="87" y="560"/>
                  </a:lnTo>
                  <a:lnTo>
                    <a:pt x="88" y="540"/>
                  </a:lnTo>
                  <a:lnTo>
                    <a:pt x="88" y="519"/>
                  </a:lnTo>
                  <a:lnTo>
                    <a:pt x="88" y="230"/>
                  </a:lnTo>
                  <a:lnTo>
                    <a:pt x="88" y="210"/>
                  </a:lnTo>
                  <a:lnTo>
                    <a:pt x="87" y="190"/>
                  </a:lnTo>
                  <a:lnTo>
                    <a:pt x="85" y="173"/>
                  </a:lnTo>
                  <a:lnTo>
                    <a:pt x="83" y="158"/>
                  </a:lnTo>
                  <a:lnTo>
                    <a:pt x="80" y="145"/>
                  </a:lnTo>
                  <a:lnTo>
                    <a:pt x="78" y="134"/>
                  </a:lnTo>
                  <a:lnTo>
                    <a:pt x="74" y="124"/>
                  </a:lnTo>
                  <a:lnTo>
                    <a:pt x="69" y="117"/>
                  </a:lnTo>
                  <a:lnTo>
                    <a:pt x="65" y="112"/>
                  </a:lnTo>
                  <a:lnTo>
                    <a:pt x="58" y="106"/>
                  </a:lnTo>
                  <a:lnTo>
                    <a:pt x="52" y="103"/>
                  </a:lnTo>
                  <a:lnTo>
                    <a:pt x="43" y="99"/>
                  </a:lnTo>
                  <a:lnTo>
                    <a:pt x="34" y="96"/>
                  </a:lnTo>
                  <a:lnTo>
                    <a:pt x="23" y="94"/>
                  </a:lnTo>
                  <a:lnTo>
                    <a:pt x="12" y="92"/>
                  </a:lnTo>
                  <a:lnTo>
                    <a:pt x="0" y="91"/>
                  </a:lnTo>
                  <a:lnTo>
                    <a:pt x="0" y="0"/>
                  </a:lnTo>
                  <a:lnTo>
                    <a:pt x="604" y="0"/>
                  </a:lnTo>
                  <a:lnTo>
                    <a:pt x="705" y="215"/>
                  </a:lnTo>
                  <a:lnTo>
                    <a:pt x="635" y="251"/>
                  </a:lnTo>
                  <a:lnTo>
                    <a:pt x="622" y="233"/>
                  </a:lnTo>
                  <a:lnTo>
                    <a:pt x="608" y="214"/>
                  </a:lnTo>
                  <a:lnTo>
                    <a:pt x="594" y="197"/>
                  </a:lnTo>
                  <a:lnTo>
                    <a:pt x="578" y="181"/>
                  </a:lnTo>
                  <a:lnTo>
                    <a:pt x="563" y="167"/>
                  </a:lnTo>
                  <a:lnTo>
                    <a:pt x="548" y="154"/>
                  </a:lnTo>
                  <a:lnTo>
                    <a:pt x="531" y="141"/>
                  </a:lnTo>
                  <a:lnTo>
                    <a:pt x="515" y="130"/>
                  </a:lnTo>
                  <a:lnTo>
                    <a:pt x="498" y="122"/>
                  </a:lnTo>
                  <a:lnTo>
                    <a:pt x="480" y="113"/>
                  </a:lnTo>
                  <a:lnTo>
                    <a:pt x="463" y="106"/>
                  </a:lnTo>
                  <a:lnTo>
                    <a:pt x="444" y="101"/>
                  </a:lnTo>
                  <a:lnTo>
                    <a:pt x="425" y="96"/>
                  </a:lnTo>
                  <a:lnTo>
                    <a:pt x="407" y="93"/>
                  </a:lnTo>
                  <a:lnTo>
                    <a:pt x="387" y="91"/>
                  </a:lnTo>
                  <a:lnTo>
                    <a:pt x="368" y="90"/>
                  </a:lnTo>
                  <a:lnTo>
                    <a:pt x="356" y="91"/>
                  </a:lnTo>
                  <a:lnTo>
                    <a:pt x="344" y="91"/>
                  </a:lnTo>
                  <a:lnTo>
                    <a:pt x="334" y="93"/>
                  </a:lnTo>
                  <a:lnTo>
                    <a:pt x="325" y="94"/>
                  </a:lnTo>
                  <a:lnTo>
                    <a:pt x="318" y="96"/>
                  </a:lnTo>
                  <a:lnTo>
                    <a:pt x="311" y="100"/>
                  </a:lnTo>
                  <a:lnTo>
                    <a:pt x="305" y="103"/>
                  </a:lnTo>
                  <a:lnTo>
                    <a:pt x="300" y="107"/>
                  </a:lnTo>
                  <a:lnTo>
                    <a:pt x="296" y="113"/>
                  </a:lnTo>
                  <a:lnTo>
                    <a:pt x="292" y="119"/>
                  </a:lnTo>
                  <a:lnTo>
                    <a:pt x="290" y="127"/>
                  </a:lnTo>
                  <a:lnTo>
                    <a:pt x="287" y="136"/>
                  </a:lnTo>
                  <a:lnTo>
                    <a:pt x="286" y="147"/>
                  </a:lnTo>
                  <a:lnTo>
                    <a:pt x="285" y="158"/>
                  </a:lnTo>
                  <a:lnTo>
                    <a:pt x="284" y="171"/>
                  </a:lnTo>
                  <a:lnTo>
                    <a:pt x="284" y="186"/>
                  </a:lnTo>
                  <a:lnTo>
                    <a:pt x="284" y="291"/>
                  </a:lnTo>
                  <a:close/>
                </a:path>
              </a:pathLst>
            </a:custGeom>
            <a:solidFill>
              <a:srgbClr val="FDCA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Freeform 171"/>
            <p:cNvSpPr>
              <a:spLocks/>
            </p:cNvSpPr>
            <p:nvPr/>
          </p:nvSpPr>
          <p:spPr bwMode="auto">
            <a:xfrm>
              <a:off x="788" y="1268"/>
              <a:ext cx="104" cy="103"/>
            </a:xfrm>
            <a:custGeom>
              <a:avLst/>
              <a:gdLst/>
              <a:ahLst/>
              <a:cxnLst>
                <a:cxn ang="0">
                  <a:pos x="81" y="180"/>
                </a:cxn>
                <a:cxn ang="0">
                  <a:pos x="76" y="137"/>
                </a:cxn>
                <a:cxn ang="0">
                  <a:pos x="66" y="111"/>
                </a:cxn>
                <a:cxn ang="0">
                  <a:pos x="48" y="96"/>
                </a:cxn>
                <a:cxn ang="0">
                  <a:pos x="22" y="89"/>
                </a:cxn>
                <a:cxn ang="0">
                  <a:pos x="0" y="0"/>
                </a:cxn>
                <a:cxn ang="0">
                  <a:pos x="336" y="85"/>
                </a:cxn>
                <a:cxn ang="0">
                  <a:pos x="307" y="91"/>
                </a:cxn>
                <a:cxn ang="0">
                  <a:pos x="287" y="104"/>
                </a:cxn>
                <a:cxn ang="0">
                  <a:pos x="274" y="125"/>
                </a:cxn>
                <a:cxn ang="0">
                  <a:pos x="267" y="162"/>
                </a:cxn>
                <a:cxn ang="0">
                  <a:pos x="264" y="216"/>
                </a:cxn>
                <a:cxn ang="0">
                  <a:pos x="266" y="513"/>
                </a:cxn>
                <a:cxn ang="0">
                  <a:pos x="277" y="555"/>
                </a:cxn>
                <a:cxn ang="0">
                  <a:pos x="298" y="585"/>
                </a:cxn>
                <a:cxn ang="0">
                  <a:pos x="329" y="607"/>
                </a:cxn>
                <a:cxn ang="0">
                  <a:pos x="367" y="619"/>
                </a:cxn>
                <a:cxn ang="0">
                  <a:pos x="418" y="621"/>
                </a:cxn>
                <a:cxn ang="0">
                  <a:pos x="467" y="611"/>
                </a:cxn>
                <a:cxn ang="0">
                  <a:pos x="507" y="590"/>
                </a:cxn>
                <a:cxn ang="0">
                  <a:pos x="534" y="556"/>
                </a:cxn>
                <a:cxn ang="0">
                  <a:pos x="552" y="512"/>
                </a:cxn>
                <a:cxn ang="0">
                  <a:pos x="557" y="457"/>
                </a:cxn>
                <a:cxn ang="0">
                  <a:pos x="556" y="178"/>
                </a:cxn>
                <a:cxn ang="0">
                  <a:pos x="551" y="135"/>
                </a:cxn>
                <a:cxn ang="0">
                  <a:pos x="540" y="108"/>
                </a:cxn>
                <a:cxn ang="0">
                  <a:pos x="523" y="94"/>
                </a:cxn>
                <a:cxn ang="0">
                  <a:pos x="497" y="86"/>
                </a:cxn>
                <a:cxn ang="0">
                  <a:pos x="475" y="0"/>
                </a:cxn>
                <a:cxn ang="0">
                  <a:pos x="727" y="88"/>
                </a:cxn>
                <a:cxn ang="0">
                  <a:pos x="697" y="93"/>
                </a:cxn>
                <a:cxn ang="0">
                  <a:pos x="677" y="105"/>
                </a:cxn>
                <a:cxn ang="0">
                  <a:pos x="665" y="126"/>
                </a:cxn>
                <a:cxn ang="0">
                  <a:pos x="657" y="163"/>
                </a:cxn>
                <a:cxn ang="0">
                  <a:pos x="655" y="216"/>
                </a:cxn>
                <a:cxn ang="0">
                  <a:pos x="654" y="480"/>
                </a:cxn>
                <a:cxn ang="0">
                  <a:pos x="650" y="532"/>
                </a:cxn>
                <a:cxn ang="0">
                  <a:pos x="641" y="573"/>
                </a:cxn>
                <a:cxn ang="0">
                  <a:pos x="628" y="606"/>
                </a:cxn>
                <a:cxn ang="0">
                  <a:pos x="609" y="636"/>
                </a:cxn>
                <a:cxn ang="0">
                  <a:pos x="584" y="663"/>
                </a:cxn>
                <a:cxn ang="0">
                  <a:pos x="553" y="687"/>
                </a:cxn>
                <a:cxn ang="0">
                  <a:pos x="516" y="705"/>
                </a:cxn>
                <a:cxn ang="0">
                  <a:pos x="474" y="718"/>
                </a:cxn>
                <a:cxn ang="0">
                  <a:pos x="426" y="726"/>
                </a:cxn>
                <a:cxn ang="0">
                  <a:pos x="374" y="728"/>
                </a:cxn>
                <a:cxn ang="0">
                  <a:pos x="290" y="723"/>
                </a:cxn>
                <a:cxn ang="0">
                  <a:pos x="246" y="713"/>
                </a:cxn>
                <a:cxn ang="0">
                  <a:pos x="208" y="700"/>
                </a:cxn>
                <a:cxn ang="0">
                  <a:pos x="175" y="681"/>
                </a:cxn>
                <a:cxn ang="0">
                  <a:pos x="146" y="659"/>
                </a:cxn>
                <a:cxn ang="0">
                  <a:pos x="124" y="633"/>
                </a:cxn>
                <a:cxn ang="0">
                  <a:pos x="105" y="602"/>
                </a:cxn>
                <a:cxn ang="0">
                  <a:pos x="93" y="567"/>
                </a:cxn>
                <a:cxn ang="0">
                  <a:pos x="86" y="527"/>
                </a:cxn>
                <a:cxn ang="0">
                  <a:pos x="83" y="483"/>
                </a:cxn>
              </a:cxnLst>
              <a:rect l="0" t="0" r="r" b="b"/>
              <a:pathLst>
                <a:path w="739" h="728">
                  <a:moveTo>
                    <a:pt x="83" y="218"/>
                  </a:moveTo>
                  <a:lnTo>
                    <a:pt x="82" y="199"/>
                  </a:lnTo>
                  <a:lnTo>
                    <a:pt x="81" y="180"/>
                  </a:lnTo>
                  <a:lnTo>
                    <a:pt x="80" y="163"/>
                  </a:lnTo>
                  <a:lnTo>
                    <a:pt x="79" y="149"/>
                  </a:lnTo>
                  <a:lnTo>
                    <a:pt x="76" y="137"/>
                  </a:lnTo>
                  <a:lnTo>
                    <a:pt x="74" y="126"/>
                  </a:lnTo>
                  <a:lnTo>
                    <a:pt x="69" y="117"/>
                  </a:lnTo>
                  <a:lnTo>
                    <a:pt x="66" y="111"/>
                  </a:lnTo>
                  <a:lnTo>
                    <a:pt x="60" y="105"/>
                  </a:lnTo>
                  <a:lnTo>
                    <a:pt x="55" y="101"/>
                  </a:lnTo>
                  <a:lnTo>
                    <a:pt x="48" y="96"/>
                  </a:lnTo>
                  <a:lnTo>
                    <a:pt x="41" y="93"/>
                  </a:lnTo>
                  <a:lnTo>
                    <a:pt x="32" y="91"/>
                  </a:lnTo>
                  <a:lnTo>
                    <a:pt x="22" y="89"/>
                  </a:lnTo>
                  <a:lnTo>
                    <a:pt x="11" y="88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47" y="0"/>
                  </a:lnTo>
                  <a:lnTo>
                    <a:pt x="347" y="84"/>
                  </a:lnTo>
                  <a:lnTo>
                    <a:pt x="336" y="85"/>
                  </a:lnTo>
                  <a:lnTo>
                    <a:pt x="325" y="86"/>
                  </a:lnTo>
                  <a:lnTo>
                    <a:pt x="315" y="89"/>
                  </a:lnTo>
                  <a:lnTo>
                    <a:pt x="307" y="91"/>
                  </a:lnTo>
                  <a:lnTo>
                    <a:pt x="299" y="94"/>
                  </a:lnTo>
                  <a:lnTo>
                    <a:pt x="292" y="99"/>
                  </a:lnTo>
                  <a:lnTo>
                    <a:pt x="287" y="104"/>
                  </a:lnTo>
                  <a:lnTo>
                    <a:pt x="281" y="110"/>
                  </a:lnTo>
                  <a:lnTo>
                    <a:pt x="278" y="116"/>
                  </a:lnTo>
                  <a:lnTo>
                    <a:pt x="274" y="125"/>
                  </a:lnTo>
                  <a:lnTo>
                    <a:pt x="271" y="136"/>
                  </a:lnTo>
                  <a:lnTo>
                    <a:pt x="268" y="148"/>
                  </a:lnTo>
                  <a:lnTo>
                    <a:pt x="267" y="162"/>
                  </a:lnTo>
                  <a:lnTo>
                    <a:pt x="265" y="179"/>
                  </a:lnTo>
                  <a:lnTo>
                    <a:pt x="265" y="196"/>
                  </a:lnTo>
                  <a:lnTo>
                    <a:pt x="264" y="216"/>
                  </a:lnTo>
                  <a:lnTo>
                    <a:pt x="264" y="480"/>
                  </a:lnTo>
                  <a:lnTo>
                    <a:pt x="265" y="498"/>
                  </a:lnTo>
                  <a:lnTo>
                    <a:pt x="266" y="513"/>
                  </a:lnTo>
                  <a:lnTo>
                    <a:pt x="269" y="528"/>
                  </a:lnTo>
                  <a:lnTo>
                    <a:pt x="273" y="541"/>
                  </a:lnTo>
                  <a:lnTo>
                    <a:pt x="277" y="555"/>
                  </a:lnTo>
                  <a:lnTo>
                    <a:pt x="284" y="566"/>
                  </a:lnTo>
                  <a:lnTo>
                    <a:pt x="290" y="577"/>
                  </a:lnTo>
                  <a:lnTo>
                    <a:pt x="298" y="585"/>
                  </a:lnTo>
                  <a:lnTo>
                    <a:pt x="307" y="594"/>
                  </a:lnTo>
                  <a:lnTo>
                    <a:pt x="318" y="602"/>
                  </a:lnTo>
                  <a:lnTo>
                    <a:pt x="329" y="607"/>
                  </a:lnTo>
                  <a:lnTo>
                    <a:pt x="341" y="613"/>
                  </a:lnTo>
                  <a:lnTo>
                    <a:pt x="353" y="616"/>
                  </a:lnTo>
                  <a:lnTo>
                    <a:pt x="367" y="619"/>
                  </a:lnTo>
                  <a:lnTo>
                    <a:pt x="383" y="622"/>
                  </a:lnTo>
                  <a:lnTo>
                    <a:pt x="398" y="622"/>
                  </a:lnTo>
                  <a:lnTo>
                    <a:pt x="418" y="621"/>
                  </a:lnTo>
                  <a:lnTo>
                    <a:pt x="435" y="619"/>
                  </a:lnTo>
                  <a:lnTo>
                    <a:pt x="452" y="616"/>
                  </a:lnTo>
                  <a:lnTo>
                    <a:pt x="467" y="611"/>
                  </a:lnTo>
                  <a:lnTo>
                    <a:pt x="481" y="605"/>
                  </a:lnTo>
                  <a:lnTo>
                    <a:pt x="495" y="599"/>
                  </a:lnTo>
                  <a:lnTo>
                    <a:pt x="507" y="590"/>
                  </a:lnTo>
                  <a:lnTo>
                    <a:pt x="517" y="580"/>
                  </a:lnTo>
                  <a:lnTo>
                    <a:pt x="527" y="569"/>
                  </a:lnTo>
                  <a:lnTo>
                    <a:pt x="534" y="556"/>
                  </a:lnTo>
                  <a:lnTo>
                    <a:pt x="542" y="543"/>
                  </a:lnTo>
                  <a:lnTo>
                    <a:pt x="547" y="528"/>
                  </a:lnTo>
                  <a:lnTo>
                    <a:pt x="552" y="512"/>
                  </a:lnTo>
                  <a:lnTo>
                    <a:pt x="555" y="495"/>
                  </a:lnTo>
                  <a:lnTo>
                    <a:pt x="556" y="477"/>
                  </a:lnTo>
                  <a:lnTo>
                    <a:pt x="557" y="457"/>
                  </a:lnTo>
                  <a:lnTo>
                    <a:pt x="557" y="216"/>
                  </a:lnTo>
                  <a:lnTo>
                    <a:pt x="557" y="196"/>
                  </a:lnTo>
                  <a:lnTo>
                    <a:pt x="556" y="178"/>
                  </a:lnTo>
                  <a:lnTo>
                    <a:pt x="555" y="161"/>
                  </a:lnTo>
                  <a:lnTo>
                    <a:pt x="553" y="147"/>
                  </a:lnTo>
                  <a:lnTo>
                    <a:pt x="551" y="135"/>
                  </a:lnTo>
                  <a:lnTo>
                    <a:pt x="547" y="124"/>
                  </a:lnTo>
                  <a:lnTo>
                    <a:pt x="544" y="115"/>
                  </a:lnTo>
                  <a:lnTo>
                    <a:pt x="540" y="108"/>
                  </a:lnTo>
                  <a:lnTo>
                    <a:pt x="535" y="103"/>
                  </a:lnTo>
                  <a:lnTo>
                    <a:pt x="530" y="99"/>
                  </a:lnTo>
                  <a:lnTo>
                    <a:pt x="523" y="94"/>
                  </a:lnTo>
                  <a:lnTo>
                    <a:pt x="516" y="91"/>
                  </a:lnTo>
                  <a:lnTo>
                    <a:pt x="507" y="89"/>
                  </a:lnTo>
                  <a:lnTo>
                    <a:pt x="497" y="86"/>
                  </a:lnTo>
                  <a:lnTo>
                    <a:pt x="486" y="85"/>
                  </a:lnTo>
                  <a:lnTo>
                    <a:pt x="475" y="84"/>
                  </a:lnTo>
                  <a:lnTo>
                    <a:pt x="475" y="0"/>
                  </a:lnTo>
                  <a:lnTo>
                    <a:pt x="739" y="0"/>
                  </a:lnTo>
                  <a:lnTo>
                    <a:pt x="739" y="86"/>
                  </a:lnTo>
                  <a:lnTo>
                    <a:pt x="727" y="88"/>
                  </a:lnTo>
                  <a:lnTo>
                    <a:pt x="716" y="89"/>
                  </a:lnTo>
                  <a:lnTo>
                    <a:pt x="706" y="91"/>
                  </a:lnTo>
                  <a:lnTo>
                    <a:pt x="697" y="93"/>
                  </a:lnTo>
                  <a:lnTo>
                    <a:pt x="689" y="96"/>
                  </a:lnTo>
                  <a:lnTo>
                    <a:pt x="683" y="101"/>
                  </a:lnTo>
                  <a:lnTo>
                    <a:pt x="677" y="105"/>
                  </a:lnTo>
                  <a:lnTo>
                    <a:pt x="672" y="111"/>
                  </a:lnTo>
                  <a:lnTo>
                    <a:pt x="668" y="118"/>
                  </a:lnTo>
                  <a:lnTo>
                    <a:pt x="665" y="126"/>
                  </a:lnTo>
                  <a:lnTo>
                    <a:pt x="662" y="137"/>
                  </a:lnTo>
                  <a:lnTo>
                    <a:pt x="660" y="149"/>
                  </a:lnTo>
                  <a:lnTo>
                    <a:pt x="657" y="163"/>
                  </a:lnTo>
                  <a:lnTo>
                    <a:pt x="656" y="179"/>
                  </a:lnTo>
                  <a:lnTo>
                    <a:pt x="655" y="196"/>
                  </a:lnTo>
                  <a:lnTo>
                    <a:pt x="655" y="216"/>
                  </a:lnTo>
                  <a:lnTo>
                    <a:pt x="655" y="438"/>
                  </a:lnTo>
                  <a:lnTo>
                    <a:pt x="654" y="459"/>
                  </a:lnTo>
                  <a:lnTo>
                    <a:pt x="654" y="480"/>
                  </a:lnTo>
                  <a:lnTo>
                    <a:pt x="653" y="499"/>
                  </a:lnTo>
                  <a:lnTo>
                    <a:pt x="651" y="515"/>
                  </a:lnTo>
                  <a:lnTo>
                    <a:pt x="650" y="532"/>
                  </a:lnTo>
                  <a:lnTo>
                    <a:pt x="646" y="547"/>
                  </a:lnTo>
                  <a:lnTo>
                    <a:pt x="644" y="560"/>
                  </a:lnTo>
                  <a:lnTo>
                    <a:pt x="641" y="573"/>
                  </a:lnTo>
                  <a:lnTo>
                    <a:pt x="637" y="584"/>
                  </a:lnTo>
                  <a:lnTo>
                    <a:pt x="632" y="596"/>
                  </a:lnTo>
                  <a:lnTo>
                    <a:pt x="628" y="606"/>
                  </a:lnTo>
                  <a:lnTo>
                    <a:pt x="622" y="617"/>
                  </a:lnTo>
                  <a:lnTo>
                    <a:pt x="616" y="627"/>
                  </a:lnTo>
                  <a:lnTo>
                    <a:pt x="609" y="636"/>
                  </a:lnTo>
                  <a:lnTo>
                    <a:pt x="601" y="646"/>
                  </a:lnTo>
                  <a:lnTo>
                    <a:pt x="594" y="654"/>
                  </a:lnTo>
                  <a:lnTo>
                    <a:pt x="584" y="663"/>
                  </a:lnTo>
                  <a:lnTo>
                    <a:pt x="574" y="671"/>
                  </a:lnTo>
                  <a:lnTo>
                    <a:pt x="564" y="679"/>
                  </a:lnTo>
                  <a:lnTo>
                    <a:pt x="553" y="687"/>
                  </a:lnTo>
                  <a:lnTo>
                    <a:pt x="541" y="693"/>
                  </a:lnTo>
                  <a:lnTo>
                    <a:pt x="529" y="700"/>
                  </a:lnTo>
                  <a:lnTo>
                    <a:pt x="516" y="705"/>
                  </a:lnTo>
                  <a:lnTo>
                    <a:pt x="502" y="710"/>
                  </a:lnTo>
                  <a:lnTo>
                    <a:pt x="488" y="714"/>
                  </a:lnTo>
                  <a:lnTo>
                    <a:pt x="474" y="718"/>
                  </a:lnTo>
                  <a:lnTo>
                    <a:pt x="458" y="721"/>
                  </a:lnTo>
                  <a:lnTo>
                    <a:pt x="443" y="724"/>
                  </a:lnTo>
                  <a:lnTo>
                    <a:pt x="426" y="726"/>
                  </a:lnTo>
                  <a:lnTo>
                    <a:pt x="410" y="727"/>
                  </a:lnTo>
                  <a:lnTo>
                    <a:pt x="392" y="728"/>
                  </a:lnTo>
                  <a:lnTo>
                    <a:pt x="374" y="728"/>
                  </a:lnTo>
                  <a:lnTo>
                    <a:pt x="339" y="727"/>
                  </a:lnTo>
                  <a:lnTo>
                    <a:pt x="306" y="724"/>
                  </a:lnTo>
                  <a:lnTo>
                    <a:pt x="290" y="723"/>
                  </a:lnTo>
                  <a:lnTo>
                    <a:pt x="275" y="720"/>
                  </a:lnTo>
                  <a:lnTo>
                    <a:pt x="260" y="716"/>
                  </a:lnTo>
                  <a:lnTo>
                    <a:pt x="246" y="713"/>
                  </a:lnTo>
                  <a:lnTo>
                    <a:pt x="233" y="709"/>
                  </a:lnTo>
                  <a:lnTo>
                    <a:pt x="220" y="704"/>
                  </a:lnTo>
                  <a:lnTo>
                    <a:pt x="208" y="700"/>
                  </a:lnTo>
                  <a:lnTo>
                    <a:pt x="196" y="694"/>
                  </a:lnTo>
                  <a:lnTo>
                    <a:pt x="185" y="688"/>
                  </a:lnTo>
                  <a:lnTo>
                    <a:pt x="175" y="681"/>
                  </a:lnTo>
                  <a:lnTo>
                    <a:pt x="165" y="674"/>
                  </a:lnTo>
                  <a:lnTo>
                    <a:pt x="155" y="667"/>
                  </a:lnTo>
                  <a:lnTo>
                    <a:pt x="146" y="659"/>
                  </a:lnTo>
                  <a:lnTo>
                    <a:pt x="138" y="651"/>
                  </a:lnTo>
                  <a:lnTo>
                    <a:pt x="131" y="643"/>
                  </a:lnTo>
                  <a:lnTo>
                    <a:pt x="124" y="633"/>
                  </a:lnTo>
                  <a:lnTo>
                    <a:pt x="118" y="623"/>
                  </a:lnTo>
                  <a:lnTo>
                    <a:pt x="111" y="613"/>
                  </a:lnTo>
                  <a:lnTo>
                    <a:pt x="105" y="602"/>
                  </a:lnTo>
                  <a:lnTo>
                    <a:pt x="101" y="591"/>
                  </a:lnTo>
                  <a:lnTo>
                    <a:pt x="97" y="579"/>
                  </a:lnTo>
                  <a:lnTo>
                    <a:pt x="93" y="567"/>
                  </a:lnTo>
                  <a:lnTo>
                    <a:pt x="90" y="555"/>
                  </a:lnTo>
                  <a:lnTo>
                    <a:pt x="88" y="541"/>
                  </a:lnTo>
                  <a:lnTo>
                    <a:pt x="86" y="527"/>
                  </a:lnTo>
                  <a:lnTo>
                    <a:pt x="83" y="513"/>
                  </a:lnTo>
                  <a:lnTo>
                    <a:pt x="83" y="499"/>
                  </a:lnTo>
                  <a:lnTo>
                    <a:pt x="83" y="483"/>
                  </a:lnTo>
                  <a:lnTo>
                    <a:pt x="83" y="218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9" name="Freeform 172"/>
            <p:cNvSpPr>
              <a:spLocks/>
            </p:cNvSpPr>
            <p:nvPr/>
          </p:nvSpPr>
          <p:spPr bwMode="auto">
            <a:xfrm>
              <a:off x="900" y="1268"/>
              <a:ext cx="104" cy="99"/>
            </a:xfrm>
            <a:custGeom>
              <a:avLst/>
              <a:gdLst/>
              <a:ahLst/>
              <a:cxnLst>
                <a:cxn ang="0">
                  <a:pos x="0" y="625"/>
                </a:cxn>
                <a:cxn ang="0">
                  <a:pos x="22" y="623"/>
                </a:cxn>
                <a:cxn ang="0">
                  <a:pos x="41" y="618"/>
                </a:cxn>
                <a:cxn ang="0">
                  <a:pos x="56" y="611"/>
                </a:cxn>
                <a:cxn ang="0">
                  <a:pos x="66" y="600"/>
                </a:cxn>
                <a:cxn ang="0">
                  <a:pos x="74" y="585"/>
                </a:cxn>
                <a:cxn ang="0">
                  <a:pos x="79" y="562"/>
                </a:cxn>
                <a:cxn ang="0">
                  <a:pos x="82" y="532"/>
                </a:cxn>
                <a:cxn ang="0">
                  <a:pos x="84" y="493"/>
                </a:cxn>
                <a:cxn ang="0">
                  <a:pos x="82" y="199"/>
                </a:cxn>
                <a:cxn ang="0">
                  <a:pos x="81" y="163"/>
                </a:cxn>
                <a:cxn ang="0">
                  <a:pos x="77" y="137"/>
                </a:cxn>
                <a:cxn ang="0">
                  <a:pos x="70" y="118"/>
                </a:cxn>
                <a:cxn ang="0">
                  <a:pos x="62" y="106"/>
                </a:cxn>
                <a:cxn ang="0">
                  <a:pos x="48" y="97"/>
                </a:cxn>
                <a:cxn ang="0">
                  <a:pos x="32" y="91"/>
                </a:cxn>
                <a:cxn ang="0">
                  <a:pos x="12" y="88"/>
                </a:cxn>
                <a:cxn ang="0">
                  <a:pos x="0" y="0"/>
                </a:cxn>
                <a:cxn ang="0">
                  <a:pos x="548" y="405"/>
                </a:cxn>
                <a:cxn ang="0">
                  <a:pos x="548" y="196"/>
                </a:cxn>
                <a:cxn ang="0">
                  <a:pos x="545" y="161"/>
                </a:cxn>
                <a:cxn ang="0">
                  <a:pos x="541" y="135"/>
                </a:cxn>
                <a:cxn ang="0">
                  <a:pos x="534" y="115"/>
                </a:cxn>
                <a:cxn ang="0">
                  <a:pos x="526" y="103"/>
                </a:cxn>
                <a:cxn ang="0">
                  <a:pos x="512" y="94"/>
                </a:cxn>
                <a:cxn ang="0">
                  <a:pos x="496" y="89"/>
                </a:cxn>
                <a:cxn ang="0">
                  <a:pos x="476" y="85"/>
                </a:cxn>
                <a:cxn ang="0">
                  <a:pos x="464" y="0"/>
                </a:cxn>
                <a:cxn ang="0">
                  <a:pos x="728" y="86"/>
                </a:cxn>
                <a:cxn ang="0">
                  <a:pos x="706" y="89"/>
                </a:cxn>
                <a:cxn ang="0">
                  <a:pos x="687" y="93"/>
                </a:cxn>
                <a:cxn ang="0">
                  <a:pos x="673" y="101"/>
                </a:cxn>
                <a:cxn ang="0">
                  <a:pos x="663" y="111"/>
                </a:cxn>
                <a:cxn ang="0">
                  <a:pos x="655" y="125"/>
                </a:cxn>
                <a:cxn ang="0">
                  <a:pos x="650" y="149"/>
                </a:cxn>
                <a:cxn ang="0">
                  <a:pos x="647" y="180"/>
                </a:cxn>
                <a:cxn ang="0">
                  <a:pos x="647" y="218"/>
                </a:cxn>
                <a:cxn ang="0">
                  <a:pos x="515" y="712"/>
                </a:cxn>
                <a:cxn ang="0">
                  <a:pos x="181" y="495"/>
                </a:cxn>
                <a:cxn ang="0">
                  <a:pos x="182" y="534"/>
                </a:cxn>
                <a:cxn ang="0">
                  <a:pos x="186" y="565"/>
                </a:cxn>
                <a:cxn ang="0">
                  <a:pos x="190" y="588"/>
                </a:cxn>
                <a:cxn ang="0">
                  <a:pos x="198" y="603"/>
                </a:cxn>
                <a:cxn ang="0">
                  <a:pos x="209" y="613"/>
                </a:cxn>
                <a:cxn ang="0">
                  <a:pos x="223" y="621"/>
                </a:cxn>
                <a:cxn ang="0">
                  <a:pos x="242" y="625"/>
                </a:cxn>
                <a:cxn ang="0">
                  <a:pos x="264" y="627"/>
                </a:cxn>
                <a:cxn ang="0">
                  <a:pos x="0" y="712"/>
                </a:cxn>
              </a:cxnLst>
              <a:rect l="0" t="0" r="r" b="b"/>
              <a:pathLst>
                <a:path w="728" h="712">
                  <a:moveTo>
                    <a:pt x="0" y="712"/>
                  </a:moveTo>
                  <a:lnTo>
                    <a:pt x="0" y="625"/>
                  </a:lnTo>
                  <a:lnTo>
                    <a:pt x="12" y="624"/>
                  </a:lnTo>
                  <a:lnTo>
                    <a:pt x="22" y="623"/>
                  </a:lnTo>
                  <a:lnTo>
                    <a:pt x="32" y="621"/>
                  </a:lnTo>
                  <a:lnTo>
                    <a:pt x="41" y="618"/>
                  </a:lnTo>
                  <a:lnTo>
                    <a:pt x="48" y="614"/>
                  </a:lnTo>
                  <a:lnTo>
                    <a:pt x="56" y="611"/>
                  </a:lnTo>
                  <a:lnTo>
                    <a:pt x="62" y="605"/>
                  </a:lnTo>
                  <a:lnTo>
                    <a:pt x="66" y="600"/>
                  </a:lnTo>
                  <a:lnTo>
                    <a:pt x="70" y="593"/>
                  </a:lnTo>
                  <a:lnTo>
                    <a:pt x="74" y="585"/>
                  </a:lnTo>
                  <a:lnTo>
                    <a:pt x="77" y="574"/>
                  </a:lnTo>
                  <a:lnTo>
                    <a:pt x="79" y="562"/>
                  </a:lnTo>
                  <a:lnTo>
                    <a:pt x="81" y="548"/>
                  </a:lnTo>
                  <a:lnTo>
                    <a:pt x="82" y="532"/>
                  </a:lnTo>
                  <a:lnTo>
                    <a:pt x="82" y="513"/>
                  </a:lnTo>
                  <a:lnTo>
                    <a:pt x="84" y="493"/>
                  </a:lnTo>
                  <a:lnTo>
                    <a:pt x="84" y="218"/>
                  </a:lnTo>
                  <a:lnTo>
                    <a:pt x="82" y="199"/>
                  </a:lnTo>
                  <a:lnTo>
                    <a:pt x="82" y="180"/>
                  </a:lnTo>
                  <a:lnTo>
                    <a:pt x="81" y="163"/>
                  </a:lnTo>
                  <a:lnTo>
                    <a:pt x="79" y="149"/>
                  </a:lnTo>
                  <a:lnTo>
                    <a:pt x="77" y="137"/>
                  </a:lnTo>
                  <a:lnTo>
                    <a:pt x="74" y="126"/>
                  </a:lnTo>
                  <a:lnTo>
                    <a:pt x="70" y="118"/>
                  </a:lnTo>
                  <a:lnTo>
                    <a:pt x="66" y="111"/>
                  </a:lnTo>
                  <a:lnTo>
                    <a:pt x="62" y="106"/>
                  </a:lnTo>
                  <a:lnTo>
                    <a:pt x="56" y="101"/>
                  </a:lnTo>
                  <a:lnTo>
                    <a:pt x="48" y="97"/>
                  </a:lnTo>
                  <a:lnTo>
                    <a:pt x="41" y="94"/>
                  </a:lnTo>
                  <a:lnTo>
                    <a:pt x="32" y="91"/>
                  </a:lnTo>
                  <a:lnTo>
                    <a:pt x="22" y="89"/>
                  </a:lnTo>
                  <a:lnTo>
                    <a:pt x="12" y="88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01" y="0"/>
                  </a:lnTo>
                  <a:lnTo>
                    <a:pt x="548" y="405"/>
                  </a:lnTo>
                  <a:lnTo>
                    <a:pt x="548" y="216"/>
                  </a:lnTo>
                  <a:lnTo>
                    <a:pt x="548" y="196"/>
                  </a:lnTo>
                  <a:lnTo>
                    <a:pt x="546" y="178"/>
                  </a:lnTo>
                  <a:lnTo>
                    <a:pt x="545" y="161"/>
                  </a:lnTo>
                  <a:lnTo>
                    <a:pt x="543" y="147"/>
                  </a:lnTo>
                  <a:lnTo>
                    <a:pt x="541" y="135"/>
                  </a:lnTo>
                  <a:lnTo>
                    <a:pt x="538" y="124"/>
                  </a:lnTo>
                  <a:lnTo>
                    <a:pt x="534" y="115"/>
                  </a:lnTo>
                  <a:lnTo>
                    <a:pt x="530" y="108"/>
                  </a:lnTo>
                  <a:lnTo>
                    <a:pt x="526" y="103"/>
                  </a:lnTo>
                  <a:lnTo>
                    <a:pt x="520" y="99"/>
                  </a:lnTo>
                  <a:lnTo>
                    <a:pt x="512" y="94"/>
                  </a:lnTo>
                  <a:lnTo>
                    <a:pt x="505" y="91"/>
                  </a:lnTo>
                  <a:lnTo>
                    <a:pt x="496" y="89"/>
                  </a:lnTo>
                  <a:lnTo>
                    <a:pt x="486" y="86"/>
                  </a:lnTo>
                  <a:lnTo>
                    <a:pt x="476" y="85"/>
                  </a:lnTo>
                  <a:lnTo>
                    <a:pt x="464" y="84"/>
                  </a:lnTo>
                  <a:lnTo>
                    <a:pt x="464" y="0"/>
                  </a:lnTo>
                  <a:lnTo>
                    <a:pt x="728" y="0"/>
                  </a:lnTo>
                  <a:lnTo>
                    <a:pt x="728" y="86"/>
                  </a:lnTo>
                  <a:lnTo>
                    <a:pt x="717" y="88"/>
                  </a:lnTo>
                  <a:lnTo>
                    <a:pt x="706" y="89"/>
                  </a:lnTo>
                  <a:lnTo>
                    <a:pt x="696" y="91"/>
                  </a:lnTo>
                  <a:lnTo>
                    <a:pt x="687" y="93"/>
                  </a:lnTo>
                  <a:lnTo>
                    <a:pt x="680" y="96"/>
                  </a:lnTo>
                  <a:lnTo>
                    <a:pt x="673" y="101"/>
                  </a:lnTo>
                  <a:lnTo>
                    <a:pt x="667" y="105"/>
                  </a:lnTo>
                  <a:lnTo>
                    <a:pt x="663" y="111"/>
                  </a:lnTo>
                  <a:lnTo>
                    <a:pt x="659" y="117"/>
                  </a:lnTo>
                  <a:lnTo>
                    <a:pt x="655" y="125"/>
                  </a:lnTo>
                  <a:lnTo>
                    <a:pt x="652" y="136"/>
                  </a:lnTo>
                  <a:lnTo>
                    <a:pt x="650" y="149"/>
                  </a:lnTo>
                  <a:lnTo>
                    <a:pt x="649" y="163"/>
                  </a:lnTo>
                  <a:lnTo>
                    <a:pt x="647" y="180"/>
                  </a:lnTo>
                  <a:lnTo>
                    <a:pt x="647" y="199"/>
                  </a:lnTo>
                  <a:lnTo>
                    <a:pt x="647" y="218"/>
                  </a:lnTo>
                  <a:lnTo>
                    <a:pt x="647" y="712"/>
                  </a:lnTo>
                  <a:lnTo>
                    <a:pt x="515" y="712"/>
                  </a:lnTo>
                  <a:lnTo>
                    <a:pt x="181" y="165"/>
                  </a:lnTo>
                  <a:lnTo>
                    <a:pt x="181" y="495"/>
                  </a:lnTo>
                  <a:lnTo>
                    <a:pt x="181" y="515"/>
                  </a:lnTo>
                  <a:lnTo>
                    <a:pt x="182" y="534"/>
                  </a:lnTo>
                  <a:lnTo>
                    <a:pt x="184" y="550"/>
                  </a:lnTo>
                  <a:lnTo>
                    <a:pt x="186" y="565"/>
                  </a:lnTo>
                  <a:lnTo>
                    <a:pt x="188" y="578"/>
                  </a:lnTo>
                  <a:lnTo>
                    <a:pt x="190" y="588"/>
                  </a:lnTo>
                  <a:lnTo>
                    <a:pt x="195" y="596"/>
                  </a:lnTo>
                  <a:lnTo>
                    <a:pt x="198" y="603"/>
                  </a:lnTo>
                  <a:lnTo>
                    <a:pt x="203" y="609"/>
                  </a:lnTo>
                  <a:lnTo>
                    <a:pt x="209" y="613"/>
                  </a:lnTo>
                  <a:lnTo>
                    <a:pt x="215" y="617"/>
                  </a:lnTo>
                  <a:lnTo>
                    <a:pt x="223" y="621"/>
                  </a:lnTo>
                  <a:lnTo>
                    <a:pt x="232" y="623"/>
                  </a:lnTo>
                  <a:lnTo>
                    <a:pt x="242" y="625"/>
                  </a:lnTo>
                  <a:lnTo>
                    <a:pt x="252" y="626"/>
                  </a:lnTo>
                  <a:lnTo>
                    <a:pt x="264" y="627"/>
                  </a:lnTo>
                  <a:lnTo>
                    <a:pt x="264" y="712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0" name="Freeform 173"/>
            <p:cNvSpPr>
              <a:spLocks/>
            </p:cNvSpPr>
            <p:nvPr/>
          </p:nvSpPr>
          <p:spPr bwMode="auto">
            <a:xfrm>
              <a:off x="1017" y="1268"/>
              <a:ext cx="46" cy="99"/>
            </a:xfrm>
            <a:custGeom>
              <a:avLst/>
              <a:gdLst/>
              <a:ahLst/>
              <a:cxnLst>
                <a:cxn ang="0">
                  <a:pos x="352" y="86"/>
                </a:cxn>
                <a:cxn ang="0">
                  <a:pos x="330" y="89"/>
                </a:cxn>
                <a:cxn ang="0">
                  <a:pos x="311" y="93"/>
                </a:cxn>
                <a:cxn ang="0">
                  <a:pos x="297" y="101"/>
                </a:cxn>
                <a:cxn ang="0">
                  <a:pos x="286" y="111"/>
                </a:cxn>
                <a:cxn ang="0">
                  <a:pos x="278" y="126"/>
                </a:cxn>
                <a:cxn ang="0">
                  <a:pos x="274" y="149"/>
                </a:cxn>
                <a:cxn ang="0">
                  <a:pos x="271" y="180"/>
                </a:cxn>
                <a:cxn ang="0">
                  <a:pos x="270" y="218"/>
                </a:cxn>
                <a:cxn ang="0">
                  <a:pos x="270" y="513"/>
                </a:cxn>
                <a:cxn ang="0">
                  <a:pos x="272" y="548"/>
                </a:cxn>
                <a:cxn ang="0">
                  <a:pos x="276" y="574"/>
                </a:cxn>
                <a:cxn ang="0">
                  <a:pos x="282" y="593"/>
                </a:cxn>
                <a:cxn ang="0">
                  <a:pos x="290" y="605"/>
                </a:cxn>
                <a:cxn ang="0">
                  <a:pos x="304" y="614"/>
                </a:cxn>
                <a:cxn ang="0">
                  <a:pos x="320" y="621"/>
                </a:cxn>
                <a:cxn ang="0">
                  <a:pos x="340" y="624"/>
                </a:cxn>
                <a:cxn ang="0">
                  <a:pos x="352" y="712"/>
                </a:cxn>
                <a:cxn ang="0">
                  <a:pos x="1" y="625"/>
                </a:cxn>
                <a:cxn ang="0">
                  <a:pos x="23" y="623"/>
                </a:cxn>
                <a:cxn ang="0">
                  <a:pos x="42" y="618"/>
                </a:cxn>
                <a:cxn ang="0">
                  <a:pos x="56" y="611"/>
                </a:cxn>
                <a:cxn ang="0">
                  <a:pos x="66" y="601"/>
                </a:cxn>
                <a:cxn ang="0">
                  <a:pos x="74" y="585"/>
                </a:cxn>
                <a:cxn ang="0">
                  <a:pos x="79" y="562"/>
                </a:cxn>
                <a:cxn ang="0">
                  <a:pos x="82" y="532"/>
                </a:cxn>
                <a:cxn ang="0">
                  <a:pos x="83" y="493"/>
                </a:cxn>
                <a:cxn ang="0">
                  <a:pos x="83" y="199"/>
                </a:cxn>
                <a:cxn ang="0">
                  <a:pos x="80" y="163"/>
                </a:cxn>
                <a:cxn ang="0">
                  <a:pos x="76" y="136"/>
                </a:cxn>
                <a:cxn ang="0">
                  <a:pos x="69" y="117"/>
                </a:cxn>
                <a:cxn ang="0">
                  <a:pos x="62" y="105"/>
                </a:cxn>
                <a:cxn ang="0">
                  <a:pos x="49" y="96"/>
                </a:cxn>
                <a:cxn ang="0">
                  <a:pos x="32" y="91"/>
                </a:cxn>
                <a:cxn ang="0">
                  <a:pos x="12" y="88"/>
                </a:cxn>
                <a:cxn ang="0">
                  <a:pos x="0" y="0"/>
                </a:cxn>
              </a:cxnLst>
              <a:rect l="0" t="0" r="r" b="b"/>
              <a:pathLst>
                <a:path w="352" h="712">
                  <a:moveTo>
                    <a:pt x="352" y="0"/>
                  </a:moveTo>
                  <a:lnTo>
                    <a:pt x="352" y="86"/>
                  </a:lnTo>
                  <a:lnTo>
                    <a:pt x="340" y="88"/>
                  </a:lnTo>
                  <a:lnTo>
                    <a:pt x="330" y="89"/>
                  </a:lnTo>
                  <a:lnTo>
                    <a:pt x="320" y="91"/>
                  </a:lnTo>
                  <a:lnTo>
                    <a:pt x="311" y="93"/>
                  </a:lnTo>
                  <a:lnTo>
                    <a:pt x="304" y="96"/>
                  </a:lnTo>
                  <a:lnTo>
                    <a:pt x="297" y="101"/>
                  </a:lnTo>
                  <a:lnTo>
                    <a:pt x="292" y="105"/>
                  </a:lnTo>
                  <a:lnTo>
                    <a:pt x="286" y="111"/>
                  </a:lnTo>
                  <a:lnTo>
                    <a:pt x="283" y="117"/>
                  </a:lnTo>
                  <a:lnTo>
                    <a:pt x="278" y="126"/>
                  </a:lnTo>
                  <a:lnTo>
                    <a:pt x="276" y="137"/>
                  </a:lnTo>
                  <a:lnTo>
                    <a:pt x="274" y="149"/>
                  </a:lnTo>
                  <a:lnTo>
                    <a:pt x="272" y="163"/>
                  </a:lnTo>
                  <a:lnTo>
                    <a:pt x="271" y="180"/>
                  </a:lnTo>
                  <a:lnTo>
                    <a:pt x="270" y="199"/>
                  </a:lnTo>
                  <a:lnTo>
                    <a:pt x="270" y="218"/>
                  </a:lnTo>
                  <a:lnTo>
                    <a:pt x="270" y="493"/>
                  </a:lnTo>
                  <a:lnTo>
                    <a:pt x="270" y="513"/>
                  </a:lnTo>
                  <a:lnTo>
                    <a:pt x="271" y="532"/>
                  </a:lnTo>
                  <a:lnTo>
                    <a:pt x="272" y="548"/>
                  </a:lnTo>
                  <a:lnTo>
                    <a:pt x="273" y="562"/>
                  </a:lnTo>
                  <a:lnTo>
                    <a:pt x="276" y="574"/>
                  </a:lnTo>
                  <a:lnTo>
                    <a:pt x="278" y="585"/>
                  </a:lnTo>
                  <a:lnTo>
                    <a:pt x="282" y="593"/>
                  </a:lnTo>
                  <a:lnTo>
                    <a:pt x="286" y="600"/>
                  </a:lnTo>
                  <a:lnTo>
                    <a:pt x="290" y="605"/>
                  </a:lnTo>
                  <a:lnTo>
                    <a:pt x="297" y="611"/>
                  </a:lnTo>
                  <a:lnTo>
                    <a:pt x="304" y="614"/>
                  </a:lnTo>
                  <a:lnTo>
                    <a:pt x="311" y="617"/>
                  </a:lnTo>
                  <a:lnTo>
                    <a:pt x="320" y="621"/>
                  </a:lnTo>
                  <a:lnTo>
                    <a:pt x="330" y="623"/>
                  </a:lnTo>
                  <a:lnTo>
                    <a:pt x="340" y="624"/>
                  </a:lnTo>
                  <a:lnTo>
                    <a:pt x="352" y="625"/>
                  </a:lnTo>
                  <a:lnTo>
                    <a:pt x="352" y="712"/>
                  </a:lnTo>
                  <a:lnTo>
                    <a:pt x="0" y="712"/>
                  </a:lnTo>
                  <a:lnTo>
                    <a:pt x="1" y="625"/>
                  </a:lnTo>
                  <a:lnTo>
                    <a:pt x="12" y="624"/>
                  </a:lnTo>
                  <a:lnTo>
                    <a:pt x="23" y="623"/>
                  </a:lnTo>
                  <a:lnTo>
                    <a:pt x="33" y="621"/>
                  </a:lnTo>
                  <a:lnTo>
                    <a:pt x="42" y="618"/>
                  </a:lnTo>
                  <a:lnTo>
                    <a:pt x="50" y="615"/>
                  </a:lnTo>
                  <a:lnTo>
                    <a:pt x="56" y="611"/>
                  </a:lnTo>
                  <a:lnTo>
                    <a:pt x="62" y="606"/>
                  </a:lnTo>
                  <a:lnTo>
                    <a:pt x="66" y="601"/>
                  </a:lnTo>
                  <a:lnTo>
                    <a:pt x="71" y="594"/>
                  </a:lnTo>
                  <a:lnTo>
                    <a:pt x="74" y="585"/>
                  </a:lnTo>
                  <a:lnTo>
                    <a:pt x="76" y="576"/>
                  </a:lnTo>
                  <a:lnTo>
                    <a:pt x="79" y="562"/>
                  </a:lnTo>
                  <a:lnTo>
                    <a:pt x="80" y="548"/>
                  </a:lnTo>
                  <a:lnTo>
                    <a:pt x="82" y="532"/>
                  </a:lnTo>
                  <a:lnTo>
                    <a:pt x="83" y="513"/>
                  </a:lnTo>
                  <a:lnTo>
                    <a:pt x="83" y="493"/>
                  </a:lnTo>
                  <a:lnTo>
                    <a:pt x="83" y="218"/>
                  </a:lnTo>
                  <a:lnTo>
                    <a:pt x="83" y="199"/>
                  </a:lnTo>
                  <a:lnTo>
                    <a:pt x="82" y="180"/>
                  </a:lnTo>
                  <a:lnTo>
                    <a:pt x="80" y="163"/>
                  </a:lnTo>
                  <a:lnTo>
                    <a:pt x="78" y="149"/>
                  </a:lnTo>
                  <a:lnTo>
                    <a:pt x="76" y="136"/>
                  </a:lnTo>
                  <a:lnTo>
                    <a:pt x="74" y="125"/>
                  </a:lnTo>
                  <a:lnTo>
                    <a:pt x="69" y="117"/>
                  </a:lnTo>
                  <a:lnTo>
                    <a:pt x="66" y="111"/>
                  </a:lnTo>
                  <a:lnTo>
                    <a:pt x="62" y="105"/>
                  </a:lnTo>
                  <a:lnTo>
                    <a:pt x="55" y="101"/>
                  </a:lnTo>
                  <a:lnTo>
                    <a:pt x="49" y="96"/>
                  </a:lnTo>
                  <a:lnTo>
                    <a:pt x="41" y="93"/>
                  </a:lnTo>
                  <a:lnTo>
                    <a:pt x="32" y="91"/>
                  </a:lnTo>
                  <a:lnTo>
                    <a:pt x="23" y="89"/>
                  </a:lnTo>
                  <a:lnTo>
                    <a:pt x="12" y="88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" name="Freeform 174"/>
            <p:cNvSpPr>
              <a:spLocks/>
            </p:cNvSpPr>
            <p:nvPr/>
          </p:nvSpPr>
          <p:spPr bwMode="auto">
            <a:xfrm>
              <a:off x="1067" y="1268"/>
              <a:ext cx="108" cy="99"/>
            </a:xfrm>
            <a:custGeom>
              <a:avLst/>
              <a:gdLst/>
              <a:ahLst/>
              <a:cxnLst>
                <a:cxn ang="0">
                  <a:pos x="264" y="96"/>
                </a:cxn>
                <a:cxn ang="0">
                  <a:pos x="232" y="99"/>
                </a:cxn>
                <a:cxn ang="0">
                  <a:pos x="203" y="105"/>
                </a:cxn>
                <a:cxn ang="0">
                  <a:pos x="177" y="116"/>
                </a:cxn>
                <a:cxn ang="0">
                  <a:pos x="153" y="132"/>
                </a:cxn>
                <a:cxn ang="0">
                  <a:pos x="131" y="151"/>
                </a:cxn>
                <a:cxn ang="0">
                  <a:pos x="109" y="177"/>
                </a:cxn>
                <a:cxn ang="0">
                  <a:pos x="89" y="207"/>
                </a:cxn>
                <a:cxn ang="0">
                  <a:pos x="69" y="244"/>
                </a:cxn>
                <a:cxn ang="0">
                  <a:pos x="78" y="0"/>
                </a:cxn>
                <a:cxn ang="0">
                  <a:pos x="743" y="217"/>
                </a:cxn>
                <a:cxn ang="0">
                  <a:pos x="663" y="225"/>
                </a:cxn>
                <a:cxn ang="0">
                  <a:pos x="643" y="192"/>
                </a:cxn>
                <a:cxn ang="0">
                  <a:pos x="622" y="163"/>
                </a:cxn>
                <a:cxn ang="0">
                  <a:pos x="600" y="140"/>
                </a:cxn>
                <a:cxn ang="0">
                  <a:pos x="577" y="123"/>
                </a:cxn>
                <a:cxn ang="0">
                  <a:pos x="552" y="110"/>
                </a:cxn>
                <a:cxn ang="0">
                  <a:pos x="524" y="101"/>
                </a:cxn>
                <a:cxn ang="0">
                  <a:pos x="495" y="96"/>
                </a:cxn>
                <a:cxn ang="0">
                  <a:pos x="464" y="96"/>
                </a:cxn>
                <a:cxn ang="0">
                  <a:pos x="464" y="513"/>
                </a:cxn>
                <a:cxn ang="0">
                  <a:pos x="466" y="548"/>
                </a:cxn>
                <a:cxn ang="0">
                  <a:pos x="470" y="574"/>
                </a:cxn>
                <a:cxn ang="0">
                  <a:pos x="477" y="593"/>
                </a:cxn>
                <a:cxn ang="0">
                  <a:pos x="486" y="605"/>
                </a:cxn>
                <a:cxn ang="0">
                  <a:pos x="498" y="614"/>
                </a:cxn>
                <a:cxn ang="0">
                  <a:pos x="514" y="621"/>
                </a:cxn>
                <a:cxn ang="0">
                  <a:pos x="535" y="624"/>
                </a:cxn>
                <a:cxn ang="0">
                  <a:pos x="547" y="712"/>
                </a:cxn>
                <a:cxn ang="0">
                  <a:pos x="194" y="625"/>
                </a:cxn>
                <a:cxn ang="0">
                  <a:pos x="218" y="623"/>
                </a:cxn>
                <a:cxn ang="0">
                  <a:pos x="236" y="617"/>
                </a:cxn>
                <a:cxn ang="0">
                  <a:pos x="251" y="611"/>
                </a:cxn>
                <a:cxn ang="0">
                  <a:pos x="260" y="600"/>
                </a:cxn>
                <a:cxn ang="0">
                  <a:pos x="268" y="585"/>
                </a:cxn>
                <a:cxn ang="0">
                  <a:pos x="274" y="562"/>
                </a:cxn>
                <a:cxn ang="0">
                  <a:pos x="277" y="532"/>
                </a:cxn>
                <a:cxn ang="0">
                  <a:pos x="278" y="493"/>
                </a:cxn>
              </a:cxnLst>
              <a:rect l="0" t="0" r="r" b="b"/>
              <a:pathLst>
                <a:path w="743" h="712">
                  <a:moveTo>
                    <a:pt x="278" y="96"/>
                  </a:moveTo>
                  <a:lnTo>
                    <a:pt x="264" y="96"/>
                  </a:lnTo>
                  <a:lnTo>
                    <a:pt x="247" y="96"/>
                  </a:lnTo>
                  <a:lnTo>
                    <a:pt x="232" y="99"/>
                  </a:lnTo>
                  <a:lnTo>
                    <a:pt x="218" y="101"/>
                  </a:lnTo>
                  <a:lnTo>
                    <a:pt x="203" y="105"/>
                  </a:lnTo>
                  <a:lnTo>
                    <a:pt x="190" y="110"/>
                  </a:lnTo>
                  <a:lnTo>
                    <a:pt x="177" y="116"/>
                  </a:lnTo>
                  <a:lnTo>
                    <a:pt x="165" y="123"/>
                  </a:lnTo>
                  <a:lnTo>
                    <a:pt x="153" y="132"/>
                  </a:lnTo>
                  <a:lnTo>
                    <a:pt x="142" y="140"/>
                  </a:lnTo>
                  <a:lnTo>
                    <a:pt x="131" y="151"/>
                  </a:lnTo>
                  <a:lnTo>
                    <a:pt x="120" y="163"/>
                  </a:lnTo>
                  <a:lnTo>
                    <a:pt x="109" y="177"/>
                  </a:lnTo>
                  <a:lnTo>
                    <a:pt x="99" y="192"/>
                  </a:lnTo>
                  <a:lnTo>
                    <a:pt x="89" y="207"/>
                  </a:lnTo>
                  <a:lnTo>
                    <a:pt x="79" y="225"/>
                  </a:lnTo>
                  <a:lnTo>
                    <a:pt x="69" y="244"/>
                  </a:lnTo>
                  <a:lnTo>
                    <a:pt x="0" y="217"/>
                  </a:lnTo>
                  <a:lnTo>
                    <a:pt x="78" y="0"/>
                  </a:lnTo>
                  <a:lnTo>
                    <a:pt x="663" y="0"/>
                  </a:lnTo>
                  <a:lnTo>
                    <a:pt x="743" y="217"/>
                  </a:lnTo>
                  <a:lnTo>
                    <a:pt x="673" y="244"/>
                  </a:lnTo>
                  <a:lnTo>
                    <a:pt x="663" y="225"/>
                  </a:lnTo>
                  <a:lnTo>
                    <a:pt x="653" y="207"/>
                  </a:lnTo>
                  <a:lnTo>
                    <a:pt x="643" y="192"/>
                  </a:lnTo>
                  <a:lnTo>
                    <a:pt x="632" y="177"/>
                  </a:lnTo>
                  <a:lnTo>
                    <a:pt x="622" y="163"/>
                  </a:lnTo>
                  <a:lnTo>
                    <a:pt x="611" y="151"/>
                  </a:lnTo>
                  <a:lnTo>
                    <a:pt x="600" y="140"/>
                  </a:lnTo>
                  <a:lnTo>
                    <a:pt x="588" y="132"/>
                  </a:lnTo>
                  <a:lnTo>
                    <a:pt x="577" y="123"/>
                  </a:lnTo>
                  <a:lnTo>
                    <a:pt x="565" y="116"/>
                  </a:lnTo>
                  <a:lnTo>
                    <a:pt x="552" y="110"/>
                  </a:lnTo>
                  <a:lnTo>
                    <a:pt x="539" y="105"/>
                  </a:lnTo>
                  <a:lnTo>
                    <a:pt x="524" y="101"/>
                  </a:lnTo>
                  <a:lnTo>
                    <a:pt x="510" y="99"/>
                  </a:lnTo>
                  <a:lnTo>
                    <a:pt x="495" y="96"/>
                  </a:lnTo>
                  <a:lnTo>
                    <a:pt x="479" y="96"/>
                  </a:lnTo>
                  <a:lnTo>
                    <a:pt x="464" y="96"/>
                  </a:lnTo>
                  <a:lnTo>
                    <a:pt x="464" y="493"/>
                  </a:lnTo>
                  <a:lnTo>
                    <a:pt x="464" y="513"/>
                  </a:lnTo>
                  <a:lnTo>
                    <a:pt x="465" y="532"/>
                  </a:lnTo>
                  <a:lnTo>
                    <a:pt x="466" y="548"/>
                  </a:lnTo>
                  <a:lnTo>
                    <a:pt x="468" y="562"/>
                  </a:lnTo>
                  <a:lnTo>
                    <a:pt x="470" y="574"/>
                  </a:lnTo>
                  <a:lnTo>
                    <a:pt x="474" y="585"/>
                  </a:lnTo>
                  <a:lnTo>
                    <a:pt x="477" y="593"/>
                  </a:lnTo>
                  <a:lnTo>
                    <a:pt x="481" y="600"/>
                  </a:lnTo>
                  <a:lnTo>
                    <a:pt x="486" y="605"/>
                  </a:lnTo>
                  <a:lnTo>
                    <a:pt x="491" y="611"/>
                  </a:lnTo>
                  <a:lnTo>
                    <a:pt x="498" y="614"/>
                  </a:lnTo>
                  <a:lnTo>
                    <a:pt x="506" y="617"/>
                  </a:lnTo>
                  <a:lnTo>
                    <a:pt x="514" y="621"/>
                  </a:lnTo>
                  <a:lnTo>
                    <a:pt x="524" y="623"/>
                  </a:lnTo>
                  <a:lnTo>
                    <a:pt x="535" y="624"/>
                  </a:lnTo>
                  <a:lnTo>
                    <a:pt x="547" y="625"/>
                  </a:lnTo>
                  <a:lnTo>
                    <a:pt x="547" y="712"/>
                  </a:lnTo>
                  <a:lnTo>
                    <a:pt x="194" y="712"/>
                  </a:lnTo>
                  <a:lnTo>
                    <a:pt x="194" y="625"/>
                  </a:lnTo>
                  <a:lnTo>
                    <a:pt x="207" y="624"/>
                  </a:lnTo>
                  <a:lnTo>
                    <a:pt x="218" y="623"/>
                  </a:lnTo>
                  <a:lnTo>
                    <a:pt x="227" y="621"/>
                  </a:lnTo>
                  <a:lnTo>
                    <a:pt x="236" y="617"/>
                  </a:lnTo>
                  <a:lnTo>
                    <a:pt x="244" y="614"/>
                  </a:lnTo>
                  <a:lnTo>
                    <a:pt x="251" y="611"/>
                  </a:lnTo>
                  <a:lnTo>
                    <a:pt x="256" y="605"/>
                  </a:lnTo>
                  <a:lnTo>
                    <a:pt x="260" y="600"/>
                  </a:lnTo>
                  <a:lnTo>
                    <a:pt x="265" y="593"/>
                  </a:lnTo>
                  <a:lnTo>
                    <a:pt x="268" y="585"/>
                  </a:lnTo>
                  <a:lnTo>
                    <a:pt x="271" y="574"/>
                  </a:lnTo>
                  <a:lnTo>
                    <a:pt x="274" y="562"/>
                  </a:lnTo>
                  <a:lnTo>
                    <a:pt x="276" y="548"/>
                  </a:lnTo>
                  <a:lnTo>
                    <a:pt x="277" y="532"/>
                  </a:lnTo>
                  <a:lnTo>
                    <a:pt x="278" y="513"/>
                  </a:lnTo>
                  <a:lnTo>
                    <a:pt x="278" y="493"/>
                  </a:lnTo>
                  <a:lnTo>
                    <a:pt x="278" y="96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" name="Freeform 175"/>
            <p:cNvSpPr>
              <a:spLocks/>
            </p:cNvSpPr>
            <p:nvPr/>
          </p:nvSpPr>
          <p:spPr bwMode="auto">
            <a:xfrm>
              <a:off x="1175" y="1268"/>
              <a:ext cx="104" cy="99"/>
            </a:xfrm>
            <a:custGeom>
              <a:avLst/>
              <a:gdLst/>
              <a:ahLst/>
              <a:cxnLst>
                <a:cxn ang="0">
                  <a:pos x="11" y="624"/>
                </a:cxn>
                <a:cxn ang="0">
                  <a:pos x="40" y="618"/>
                </a:cxn>
                <a:cxn ang="0">
                  <a:pos x="61" y="605"/>
                </a:cxn>
                <a:cxn ang="0">
                  <a:pos x="73" y="585"/>
                </a:cxn>
                <a:cxn ang="0">
                  <a:pos x="80" y="548"/>
                </a:cxn>
                <a:cxn ang="0">
                  <a:pos x="83" y="493"/>
                </a:cxn>
                <a:cxn ang="0">
                  <a:pos x="82" y="180"/>
                </a:cxn>
                <a:cxn ang="0">
                  <a:pos x="77" y="137"/>
                </a:cxn>
                <a:cxn ang="0">
                  <a:pos x="66" y="111"/>
                </a:cxn>
                <a:cxn ang="0">
                  <a:pos x="48" y="97"/>
                </a:cxn>
                <a:cxn ang="0">
                  <a:pos x="22" y="89"/>
                </a:cxn>
                <a:cxn ang="0">
                  <a:pos x="0" y="0"/>
                </a:cxn>
                <a:cxn ang="0">
                  <a:pos x="622" y="249"/>
                </a:cxn>
                <a:cxn ang="0">
                  <a:pos x="579" y="193"/>
                </a:cxn>
                <a:cxn ang="0">
                  <a:pos x="532" y="149"/>
                </a:cxn>
                <a:cxn ang="0">
                  <a:pos x="481" y="117"/>
                </a:cxn>
                <a:cxn ang="0">
                  <a:pos x="426" y="95"/>
                </a:cxn>
                <a:cxn ang="0">
                  <a:pos x="369" y="86"/>
                </a:cxn>
                <a:cxn ang="0">
                  <a:pos x="326" y="86"/>
                </a:cxn>
                <a:cxn ang="0">
                  <a:pos x="301" y="92"/>
                </a:cxn>
                <a:cxn ang="0">
                  <a:pos x="284" y="102"/>
                </a:cxn>
                <a:cxn ang="0">
                  <a:pos x="274" y="121"/>
                </a:cxn>
                <a:cxn ang="0">
                  <a:pos x="269" y="150"/>
                </a:cxn>
                <a:cxn ang="0">
                  <a:pos x="268" y="279"/>
                </a:cxn>
                <a:cxn ang="0">
                  <a:pos x="327" y="277"/>
                </a:cxn>
                <a:cxn ang="0">
                  <a:pos x="357" y="270"/>
                </a:cxn>
                <a:cxn ang="0">
                  <a:pos x="378" y="257"/>
                </a:cxn>
                <a:cxn ang="0">
                  <a:pos x="390" y="234"/>
                </a:cxn>
                <a:cxn ang="0">
                  <a:pos x="398" y="199"/>
                </a:cxn>
                <a:cxn ang="0">
                  <a:pos x="476" y="168"/>
                </a:cxn>
                <a:cxn ang="0">
                  <a:pos x="398" y="474"/>
                </a:cxn>
                <a:cxn ang="0">
                  <a:pos x="389" y="436"/>
                </a:cxn>
                <a:cxn ang="0">
                  <a:pos x="376" y="406"/>
                </a:cxn>
                <a:cxn ang="0">
                  <a:pos x="357" y="385"/>
                </a:cxn>
                <a:cxn ang="0">
                  <a:pos x="333" y="373"/>
                </a:cxn>
                <a:cxn ang="0">
                  <a:pos x="302" y="369"/>
                </a:cxn>
                <a:cxn ang="0">
                  <a:pos x="269" y="550"/>
                </a:cxn>
                <a:cxn ang="0">
                  <a:pos x="272" y="583"/>
                </a:cxn>
                <a:cxn ang="0">
                  <a:pos x="281" y="605"/>
                </a:cxn>
                <a:cxn ang="0">
                  <a:pos x="294" y="617"/>
                </a:cxn>
                <a:cxn ang="0">
                  <a:pos x="317" y="624"/>
                </a:cxn>
                <a:cxn ang="0">
                  <a:pos x="350" y="626"/>
                </a:cxn>
                <a:cxn ang="0">
                  <a:pos x="411" y="618"/>
                </a:cxn>
                <a:cxn ang="0">
                  <a:pos x="472" y="596"/>
                </a:cxn>
                <a:cxn ang="0">
                  <a:pos x="531" y="561"/>
                </a:cxn>
                <a:cxn ang="0">
                  <a:pos x="585" y="513"/>
                </a:cxn>
                <a:cxn ang="0">
                  <a:pos x="632" y="454"/>
                </a:cxn>
                <a:cxn ang="0">
                  <a:pos x="607" y="712"/>
                </a:cxn>
              </a:cxnLst>
              <a:rect l="0" t="0" r="r" b="b"/>
              <a:pathLst>
                <a:path w="714" h="712">
                  <a:moveTo>
                    <a:pt x="0" y="712"/>
                  </a:moveTo>
                  <a:lnTo>
                    <a:pt x="0" y="625"/>
                  </a:lnTo>
                  <a:lnTo>
                    <a:pt x="11" y="624"/>
                  </a:lnTo>
                  <a:lnTo>
                    <a:pt x="22" y="623"/>
                  </a:lnTo>
                  <a:lnTo>
                    <a:pt x="31" y="621"/>
                  </a:lnTo>
                  <a:lnTo>
                    <a:pt x="40" y="618"/>
                  </a:lnTo>
                  <a:lnTo>
                    <a:pt x="48" y="614"/>
                  </a:lnTo>
                  <a:lnTo>
                    <a:pt x="56" y="611"/>
                  </a:lnTo>
                  <a:lnTo>
                    <a:pt x="61" y="605"/>
                  </a:lnTo>
                  <a:lnTo>
                    <a:pt x="66" y="600"/>
                  </a:lnTo>
                  <a:lnTo>
                    <a:pt x="70" y="593"/>
                  </a:lnTo>
                  <a:lnTo>
                    <a:pt x="73" y="585"/>
                  </a:lnTo>
                  <a:lnTo>
                    <a:pt x="77" y="574"/>
                  </a:lnTo>
                  <a:lnTo>
                    <a:pt x="79" y="562"/>
                  </a:lnTo>
                  <a:lnTo>
                    <a:pt x="80" y="548"/>
                  </a:lnTo>
                  <a:lnTo>
                    <a:pt x="82" y="532"/>
                  </a:lnTo>
                  <a:lnTo>
                    <a:pt x="82" y="513"/>
                  </a:lnTo>
                  <a:lnTo>
                    <a:pt x="83" y="493"/>
                  </a:lnTo>
                  <a:lnTo>
                    <a:pt x="83" y="218"/>
                  </a:lnTo>
                  <a:lnTo>
                    <a:pt x="82" y="199"/>
                  </a:lnTo>
                  <a:lnTo>
                    <a:pt x="82" y="180"/>
                  </a:lnTo>
                  <a:lnTo>
                    <a:pt x="80" y="163"/>
                  </a:lnTo>
                  <a:lnTo>
                    <a:pt x="79" y="149"/>
                  </a:lnTo>
                  <a:lnTo>
                    <a:pt x="77" y="137"/>
                  </a:lnTo>
                  <a:lnTo>
                    <a:pt x="73" y="126"/>
                  </a:lnTo>
                  <a:lnTo>
                    <a:pt x="70" y="118"/>
                  </a:lnTo>
                  <a:lnTo>
                    <a:pt x="66" y="111"/>
                  </a:lnTo>
                  <a:lnTo>
                    <a:pt x="61" y="106"/>
                  </a:lnTo>
                  <a:lnTo>
                    <a:pt x="56" y="101"/>
                  </a:lnTo>
                  <a:lnTo>
                    <a:pt x="48" y="97"/>
                  </a:lnTo>
                  <a:lnTo>
                    <a:pt x="40" y="94"/>
                  </a:lnTo>
                  <a:lnTo>
                    <a:pt x="31" y="91"/>
                  </a:lnTo>
                  <a:lnTo>
                    <a:pt x="22" y="89"/>
                  </a:lnTo>
                  <a:lnTo>
                    <a:pt x="11" y="88"/>
                  </a:lnTo>
                  <a:lnTo>
                    <a:pt x="0" y="86"/>
                  </a:lnTo>
                  <a:lnTo>
                    <a:pt x="0" y="0"/>
                  </a:lnTo>
                  <a:lnTo>
                    <a:pt x="591" y="0"/>
                  </a:lnTo>
                  <a:lnTo>
                    <a:pt x="689" y="214"/>
                  </a:lnTo>
                  <a:lnTo>
                    <a:pt x="622" y="249"/>
                  </a:lnTo>
                  <a:lnTo>
                    <a:pt x="608" y="229"/>
                  </a:lnTo>
                  <a:lnTo>
                    <a:pt x="593" y="211"/>
                  </a:lnTo>
                  <a:lnTo>
                    <a:pt x="579" y="193"/>
                  </a:lnTo>
                  <a:lnTo>
                    <a:pt x="564" y="178"/>
                  </a:lnTo>
                  <a:lnTo>
                    <a:pt x="548" y="162"/>
                  </a:lnTo>
                  <a:lnTo>
                    <a:pt x="532" y="149"/>
                  </a:lnTo>
                  <a:lnTo>
                    <a:pt x="515" y="137"/>
                  </a:lnTo>
                  <a:lnTo>
                    <a:pt x="499" y="126"/>
                  </a:lnTo>
                  <a:lnTo>
                    <a:pt x="481" y="117"/>
                  </a:lnTo>
                  <a:lnTo>
                    <a:pt x="464" y="108"/>
                  </a:lnTo>
                  <a:lnTo>
                    <a:pt x="445" y="102"/>
                  </a:lnTo>
                  <a:lnTo>
                    <a:pt x="426" y="95"/>
                  </a:lnTo>
                  <a:lnTo>
                    <a:pt x="407" y="91"/>
                  </a:lnTo>
                  <a:lnTo>
                    <a:pt x="389" y="88"/>
                  </a:lnTo>
                  <a:lnTo>
                    <a:pt x="369" y="86"/>
                  </a:lnTo>
                  <a:lnTo>
                    <a:pt x="349" y="85"/>
                  </a:lnTo>
                  <a:lnTo>
                    <a:pt x="337" y="85"/>
                  </a:lnTo>
                  <a:lnTo>
                    <a:pt x="326" y="86"/>
                  </a:lnTo>
                  <a:lnTo>
                    <a:pt x="317" y="88"/>
                  </a:lnTo>
                  <a:lnTo>
                    <a:pt x="309" y="90"/>
                  </a:lnTo>
                  <a:lnTo>
                    <a:pt x="301" y="92"/>
                  </a:lnTo>
                  <a:lnTo>
                    <a:pt x="294" y="94"/>
                  </a:lnTo>
                  <a:lnTo>
                    <a:pt x="289" y="97"/>
                  </a:lnTo>
                  <a:lnTo>
                    <a:pt x="284" y="102"/>
                  </a:lnTo>
                  <a:lnTo>
                    <a:pt x="281" y="106"/>
                  </a:lnTo>
                  <a:lnTo>
                    <a:pt x="278" y="113"/>
                  </a:lnTo>
                  <a:lnTo>
                    <a:pt x="274" y="121"/>
                  </a:lnTo>
                  <a:lnTo>
                    <a:pt x="272" y="128"/>
                  </a:lnTo>
                  <a:lnTo>
                    <a:pt x="270" y="139"/>
                  </a:lnTo>
                  <a:lnTo>
                    <a:pt x="269" y="150"/>
                  </a:lnTo>
                  <a:lnTo>
                    <a:pt x="269" y="162"/>
                  </a:lnTo>
                  <a:lnTo>
                    <a:pt x="268" y="177"/>
                  </a:lnTo>
                  <a:lnTo>
                    <a:pt x="268" y="279"/>
                  </a:lnTo>
                  <a:lnTo>
                    <a:pt x="302" y="279"/>
                  </a:lnTo>
                  <a:lnTo>
                    <a:pt x="315" y="278"/>
                  </a:lnTo>
                  <a:lnTo>
                    <a:pt x="327" y="277"/>
                  </a:lnTo>
                  <a:lnTo>
                    <a:pt x="338" y="276"/>
                  </a:lnTo>
                  <a:lnTo>
                    <a:pt x="348" y="273"/>
                  </a:lnTo>
                  <a:lnTo>
                    <a:pt x="357" y="270"/>
                  </a:lnTo>
                  <a:lnTo>
                    <a:pt x="365" y="267"/>
                  </a:lnTo>
                  <a:lnTo>
                    <a:pt x="371" y="261"/>
                  </a:lnTo>
                  <a:lnTo>
                    <a:pt x="378" y="257"/>
                  </a:lnTo>
                  <a:lnTo>
                    <a:pt x="382" y="250"/>
                  </a:lnTo>
                  <a:lnTo>
                    <a:pt x="387" y="243"/>
                  </a:lnTo>
                  <a:lnTo>
                    <a:pt x="390" y="234"/>
                  </a:lnTo>
                  <a:lnTo>
                    <a:pt x="393" y="224"/>
                  </a:lnTo>
                  <a:lnTo>
                    <a:pt x="395" y="212"/>
                  </a:lnTo>
                  <a:lnTo>
                    <a:pt x="398" y="199"/>
                  </a:lnTo>
                  <a:lnTo>
                    <a:pt x="399" y="184"/>
                  </a:lnTo>
                  <a:lnTo>
                    <a:pt x="400" y="168"/>
                  </a:lnTo>
                  <a:lnTo>
                    <a:pt x="476" y="168"/>
                  </a:lnTo>
                  <a:lnTo>
                    <a:pt x="476" y="490"/>
                  </a:lnTo>
                  <a:lnTo>
                    <a:pt x="400" y="490"/>
                  </a:lnTo>
                  <a:lnTo>
                    <a:pt x="398" y="474"/>
                  </a:lnTo>
                  <a:lnTo>
                    <a:pt x="395" y="460"/>
                  </a:lnTo>
                  <a:lnTo>
                    <a:pt x="392" y="448"/>
                  </a:lnTo>
                  <a:lnTo>
                    <a:pt x="389" y="436"/>
                  </a:lnTo>
                  <a:lnTo>
                    <a:pt x="384" y="425"/>
                  </a:lnTo>
                  <a:lnTo>
                    <a:pt x="380" y="415"/>
                  </a:lnTo>
                  <a:lnTo>
                    <a:pt x="376" y="406"/>
                  </a:lnTo>
                  <a:lnTo>
                    <a:pt x="370" y="397"/>
                  </a:lnTo>
                  <a:lnTo>
                    <a:pt x="364" y="391"/>
                  </a:lnTo>
                  <a:lnTo>
                    <a:pt x="357" y="385"/>
                  </a:lnTo>
                  <a:lnTo>
                    <a:pt x="349" y="381"/>
                  </a:lnTo>
                  <a:lnTo>
                    <a:pt x="340" y="377"/>
                  </a:lnTo>
                  <a:lnTo>
                    <a:pt x="333" y="373"/>
                  </a:lnTo>
                  <a:lnTo>
                    <a:pt x="323" y="371"/>
                  </a:lnTo>
                  <a:lnTo>
                    <a:pt x="313" y="370"/>
                  </a:lnTo>
                  <a:lnTo>
                    <a:pt x="302" y="369"/>
                  </a:lnTo>
                  <a:lnTo>
                    <a:pt x="268" y="369"/>
                  </a:lnTo>
                  <a:lnTo>
                    <a:pt x="268" y="536"/>
                  </a:lnTo>
                  <a:lnTo>
                    <a:pt x="269" y="550"/>
                  </a:lnTo>
                  <a:lnTo>
                    <a:pt x="269" y="562"/>
                  </a:lnTo>
                  <a:lnTo>
                    <a:pt x="270" y="573"/>
                  </a:lnTo>
                  <a:lnTo>
                    <a:pt x="272" y="583"/>
                  </a:lnTo>
                  <a:lnTo>
                    <a:pt x="274" y="592"/>
                  </a:lnTo>
                  <a:lnTo>
                    <a:pt x="278" y="600"/>
                  </a:lnTo>
                  <a:lnTo>
                    <a:pt x="281" y="605"/>
                  </a:lnTo>
                  <a:lnTo>
                    <a:pt x="284" y="610"/>
                  </a:lnTo>
                  <a:lnTo>
                    <a:pt x="289" y="614"/>
                  </a:lnTo>
                  <a:lnTo>
                    <a:pt x="294" y="617"/>
                  </a:lnTo>
                  <a:lnTo>
                    <a:pt x="301" y="619"/>
                  </a:lnTo>
                  <a:lnTo>
                    <a:pt x="309" y="622"/>
                  </a:lnTo>
                  <a:lnTo>
                    <a:pt x="317" y="624"/>
                  </a:lnTo>
                  <a:lnTo>
                    <a:pt x="327" y="625"/>
                  </a:lnTo>
                  <a:lnTo>
                    <a:pt x="338" y="625"/>
                  </a:lnTo>
                  <a:lnTo>
                    <a:pt x="350" y="626"/>
                  </a:lnTo>
                  <a:lnTo>
                    <a:pt x="370" y="625"/>
                  </a:lnTo>
                  <a:lnTo>
                    <a:pt x="391" y="623"/>
                  </a:lnTo>
                  <a:lnTo>
                    <a:pt x="411" y="618"/>
                  </a:lnTo>
                  <a:lnTo>
                    <a:pt x="432" y="613"/>
                  </a:lnTo>
                  <a:lnTo>
                    <a:pt x="451" y="605"/>
                  </a:lnTo>
                  <a:lnTo>
                    <a:pt x="472" y="596"/>
                  </a:lnTo>
                  <a:lnTo>
                    <a:pt x="492" y="587"/>
                  </a:lnTo>
                  <a:lnTo>
                    <a:pt x="512" y="574"/>
                  </a:lnTo>
                  <a:lnTo>
                    <a:pt x="531" y="561"/>
                  </a:lnTo>
                  <a:lnTo>
                    <a:pt x="549" y="546"/>
                  </a:lnTo>
                  <a:lnTo>
                    <a:pt x="567" y="529"/>
                  </a:lnTo>
                  <a:lnTo>
                    <a:pt x="585" y="513"/>
                  </a:lnTo>
                  <a:lnTo>
                    <a:pt x="601" y="494"/>
                  </a:lnTo>
                  <a:lnTo>
                    <a:pt x="616" y="474"/>
                  </a:lnTo>
                  <a:lnTo>
                    <a:pt x="632" y="454"/>
                  </a:lnTo>
                  <a:lnTo>
                    <a:pt x="646" y="430"/>
                  </a:lnTo>
                  <a:lnTo>
                    <a:pt x="714" y="468"/>
                  </a:lnTo>
                  <a:lnTo>
                    <a:pt x="607" y="712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3" name="Freeform 176"/>
            <p:cNvSpPr>
              <a:spLocks noEditPoints="1"/>
            </p:cNvSpPr>
            <p:nvPr/>
          </p:nvSpPr>
          <p:spPr bwMode="auto">
            <a:xfrm>
              <a:off x="1288" y="1268"/>
              <a:ext cx="112" cy="99"/>
            </a:xfrm>
            <a:custGeom>
              <a:avLst/>
              <a:gdLst/>
              <a:ahLst/>
              <a:cxnLst>
                <a:cxn ang="0">
                  <a:pos x="271" y="562"/>
                </a:cxn>
                <a:cxn ang="0">
                  <a:pos x="278" y="600"/>
                </a:cxn>
                <a:cxn ang="0">
                  <a:pos x="296" y="617"/>
                </a:cxn>
                <a:cxn ang="0">
                  <a:pos x="330" y="626"/>
                </a:cxn>
                <a:cxn ang="0">
                  <a:pos x="379" y="626"/>
                </a:cxn>
                <a:cxn ang="0">
                  <a:pos x="428" y="616"/>
                </a:cxn>
                <a:cxn ang="0">
                  <a:pos x="471" y="599"/>
                </a:cxn>
                <a:cxn ang="0">
                  <a:pos x="507" y="571"/>
                </a:cxn>
                <a:cxn ang="0">
                  <a:pos x="538" y="536"/>
                </a:cxn>
                <a:cxn ang="0">
                  <a:pos x="562" y="493"/>
                </a:cxn>
                <a:cxn ang="0">
                  <a:pos x="582" y="416"/>
                </a:cxn>
                <a:cxn ang="0">
                  <a:pos x="582" y="296"/>
                </a:cxn>
                <a:cxn ang="0">
                  <a:pos x="562" y="218"/>
                </a:cxn>
                <a:cxn ang="0">
                  <a:pos x="538" y="175"/>
                </a:cxn>
                <a:cxn ang="0">
                  <a:pos x="507" y="140"/>
                </a:cxn>
                <a:cxn ang="0">
                  <a:pos x="471" y="113"/>
                </a:cxn>
                <a:cxn ang="0">
                  <a:pos x="428" y="95"/>
                </a:cxn>
                <a:cxn ang="0">
                  <a:pos x="379" y="86"/>
                </a:cxn>
                <a:cxn ang="0">
                  <a:pos x="330" y="86"/>
                </a:cxn>
                <a:cxn ang="0">
                  <a:pos x="296" y="94"/>
                </a:cxn>
                <a:cxn ang="0">
                  <a:pos x="278" y="112"/>
                </a:cxn>
                <a:cxn ang="0">
                  <a:pos x="271" y="150"/>
                </a:cxn>
                <a:cxn ang="0">
                  <a:pos x="0" y="625"/>
                </a:cxn>
                <a:cxn ang="0">
                  <a:pos x="42" y="618"/>
                </a:cxn>
                <a:cxn ang="0">
                  <a:pos x="66" y="600"/>
                </a:cxn>
                <a:cxn ang="0">
                  <a:pos x="79" y="562"/>
                </a:cxn>
                <a:cxn ang="0">
                  <a:pos x="84" y="493"/>
                </a:cxn>
                <a:cxn ang="0">
                  <a:pos x="81" y="163"/>
                </a:cxn>
                <a:cxn ang="0">
                  <a:pos x="70" y="118"/>
                </a:cxn>
                <a:cxn ang="0">
                  <a:pos x="50" y="97"/>
                </a:cxn>
                <a:cxn ang="0">
                  <a:pos x="12" y="88"/>
                </a:cxn>
                <a:cxn ang="0">
                  <a:pos x="385" y="0"/>
                </a:cxn>
                <a:cxn ang="0">
                  <a:pos x="477" y="8"/>
                </a:cxn>
                <a:cxn ang="0">
                  <a:pos x="559" y="28"/>
                </a:cxn>
                <a:cxn ang="0">
                  <a:pos x="629" y="60"/>
                </a:cxn>
                <a:cxn ang="0">
                  <a:pos x="686" y="103"/>
                </a:cxn>
                <a:cxn ang="0">
                  <a:pos x="730" y="157"/>
                </a:cxn>
                <a:cxn ang="0">
                  <a:pos x="761" y="221"/>
                </a:cxn>
                <a:cxn ang="0">
                  <a:pos x="777" y="294"/>
                </a:cxn>
                <a:cxn ang="0">
                  <a:pos x="781" y="377"/>
                </a:cxn>
                <a:cxn ang="0">
                  <a:pos x="771" y="456"/>
                </a:cxn>
                <a:cxn ang="0">
                  <a:pos x="747" y="525"/>
                </a:cxn>
                <a:cxn ang="0">
                  <a:pos x="709" y="583"/>
                </a:cxn>
                <a:cxn ang="0">
                  <a:pos x="659" y="632"/>
                </a:cxn>
                <a:cxn ang="0">
                  <a:pos x="596" y="669"/>
                </a:cxn>
                <a:cxn ang="0">
                  <a:pos x="520" y="694"/>
                </a:cxn>
                <a:cxn ang="0">
                  <a:pos x="433" y="709"/>
                </a:cxn>
                <a:cxn ang="0">
                  <a:pos x="0" y="712"/>
                </a:cxn>
              </a:cxnLst>
              <a:rect l="0" t="0" r="r" b="b"/>
              <a:pathLst>
                <a:path w="782" h="712">
                  <a:moveTo>
                    <a:pt x="269" y="177"/>
                  </a:moveTo>
                  <a:lnTo>
                    <a:pt x="269" y="536"/>
                  </a:lnTo>
                  <a:lnTo>
                    <a:pt x="269" y="550"/>
                  </a:lnTo>
                  <a:lnTo>
                    <a:pt x="271" y="562"/>
                  </a:lnTo>
                  <a:lnTo>
                    <a:pt x="272" y="574"/>
                  </a:lnTo>
                  <a:lnTo>
                    <a:pt x="273" y="584"/>
                  </a:lnTo>
                  <a:lnTo>
                    <a:pt x="276" y="592"/>
                  </a:lnTo>
                  <a:lnTo>
                    <a:pt x="278" y="600"/>
                  </a:lnTo>
                  <a:lnTo>
                    <a:pt x="282" y="606"/>
                  </a:lnTo>
                  <a:lnTo>
                    <a:pt x="286" y="611"/>
                  </a:lnTo>
                  <a:lnTo>
                    <a:pt x="290" y="614"/>
                  </a:lnTo>
                  <a:lnTo>
                    <a:pt x="296" y="617"/>
                  </a:lnTo>
                  <a:lnTo>
                    <a:pt x="302" y="621"/>
                  </a:lnTo>
                  <a:lnTo>
                    <a:pt x="310" y="623"/>
                  </a:lnTo>
                  <a:lnTo>
                    <a:pt x="320" y="625"/>
                  </a:lnTo>
                  <a:lnTo>
                    <a:pt x="330" y="626"/>
                  </a:lnTo>
                  <a:lnTo>
                    <a:pt x="341" y="626"/>
                  </a:lnTo>
                  <a:lnTo>
                    <a:pt x="353" y="627"/>
                  </a:lnTo>
                  <a:lnTo>
                    <a:pt x="366" y="626"/>
                  </a:lnTo>
                  <a:lnTo>
                    <a:pt x="379" y="626"/>
                  </a:lnTo>
                  <a:lnTo>
                    <a:pt x="392" y="624"/>
                  </a:lnTo>
                  <a:lnTo>
                    <a:pt x="404" y="623"/>
                  </a:lnTo>
                  <a:lnTo>
                    <a:pt x="416" y="619"/>
                  </a:lnTo>
                  <a:lnTo>
                    <a:pt x="428" y="616"/>
                  </a:lnTo>
                  <a:lnTo>
                    <a:pt x="439" y="613"/>
                  </a:lnTo>
                  <a:lnTo>
                    <a:pt x="450" y="609"/>
                  </a:lnTo>
                  <a:lnTo>
                    <a:pt x="460" y="604"/>
                  </a:lnTo>
                  <a:lnTo>
                    <a:pt x="471" y="599"/>
                  </a:lnTo>
                  <a:lnTo>
                    <a:pt x="481" y="593"/>
                  </a:lnTo>
                  <a:lnTo>
                    <a:pt x="489" y="587"/>
                  </a:lnTo>
                  <a:lnTo>
                    <a:pt x="498" y="579"/>
                  </a:lnTo>
                  <a:lnTo>
                    <a:pt x="507" y="571"/>
                  </a:lnTo>
                  <a:lnTo>
                    <a:pt x="516" y="563"/>
                  </a:lnTo>
                  <a:lnTo>
                    <a:pt x="523" y="555"/>
                  </a:lnTo>
                  <a:lnTo>
                    <a:pt x="531" y="546"/>
                  </a:lnTo>
                  <a:lnTo>
                    <a:pt x="538" y="536"/>
                  </a:lnTo>
                  <a:lnTo>
                    <a:pt x="544" y="526"/>
                  </a:lnTo>
                  <a:lnTo>
                    <a:pt x="551" y="515"/>
                  </a:lnTo>
                  <a:lnTo>
                    <a:pt x="556" y="504"/>
                  </a:lnTo>
                  <a:lnTo>
                    <a:pt x="562" y="493"/>
                  </a:lnTo>
                  <a:lnTo>
                    <a:pt x="566" y="481"/>
                  </a:lnTo>
                  <a:lnTo>
                    <a:pt x="571" y="469"/>
                  </a:lnTo>
                  <a:lnTo>
                    <a:pt x="577" y="444"/>
                  </a:lnTo>
                  <a:lnTo>
                    <a:pt x="582" y="416"/>
                  </a:lnTo>
                  <a:lnTo>
                    <a:pt x="585" y="387"/>
                  </a:lnTo>
                  <a:lnTo>
                    <a:pt x="586" y="356"/>
                  </a:lnTo>
                  <a:lnTo>
                    <a:pt x="585" y="325"/>
                  </a:lnTo>
                  <a:lnTo>
                    <a:pt x="582" y="296"/>
                  </a:lnTo>
                  <a:lnTo>
                    <a:pt x="577" y="269"/>
                  </a:lnTo>
                  <a:lnTo>
                    <a:pt x="571" y="243"/>
                  </a:lnTo>
                  <a:lnTo>
                    <a:pt x="566" y="230"/>
                  </a:lnTo>
                  <a:lnTo>
                    <a:pt x="562" y="218"/>
                  </a:lnTo>
                  <a:lnTo>
                    <a:pt x="556" y="207"/>
                  </a:lnTo>
                  <a:lnTo>
                    <a:pt x="551" y="196"/>
                  </a:lnTo>
                  <a:lnTo>
                    <a:pt x="544" y="186"/>
                  </a:lnTo>
                  <a:lnTo>
                    <a:pt x="538" y="175"/>
                  </a:lnTo>
                  <a:lnTo>
                    <a:pt x="531" y="167"/>
                  </a:lnTo>
                  <a:lnTo>
                    <a:pt x="523" y="157"/>
                  </a:lnTo>
                  <a:lnTo>
                    <a:pt x="516" y="148"/>
                  </a:lnTo>
                  <a:lnTo>
                    <a:pt x="507" y="140"/>
                  </a:lnTo>
                  <a:lnTo>
                    <a:pt x="498" y="133"/>
                  </a:lnTo>
                  <a:lnTo>
                    <a:pt x="489" y="126"/>
                  </a:lnTo>
                  <a:lnTo>
                    <a:pt x="481" y="119"/>
                  </a:lnTo>
                  <a:lnTo>
                    <a:pt x="471" y="113"/>
                  </a:lnTo>
                  <a:lnTo>
                    <a:pt x="460" y="108"/>
                  </a:lnTo>
                  <a:lnTo>
                    <a:pt x="450" y="103"/>
                  </a:lnTo>
                  <a:lnTo>
                    <a:pt x="439" y="99"/>
                  </a:lnTo>
                  <a:lnTo>
                    <a:pt x="428" y="95"/>
                  </a:lnTo>
                  <a:lnTo>
                    <a:pt x="416" y="92"/>
                  </a:lnTo>
                  <a:lnTo>
                    <a:pt x="404" y="90"/>
                  </a:lnTo>
                  <a:lnTo>
                    <a:pt x="392" y="88"/>
                  </a:lnTo>
                  <a:lnTo>
                    <a:pt x="379" y="86"/>
                  </a:lnTo>
                  <a:lnTo>
                    <a:pt x="366" y="85"/>
                  </a:lnTo>
                  <a:lnTo>
                    <a:pt x="353" y="85"/>
                  </a:lnTo>
                  <a:lnTo>
                    <a:pt x="341" y="85"/>
                  </a:lnTo>
                  <a:lnTo>
                    <a:pt x="330" y="86"/>
                  </a:lnTo>
                  <a:lnTo>
                    <a:pt x="320" y="88"/>
                  </a:lnTo>
                  <a:lnTo>
                    <a:pt x="310" y="90"/>
                  </a:lnTo>
                  <a:lnTo>
                    <a:pt x="302" y="92"/>
                  </a:lnTo>
                  <a:lnTo>
                    <a:pt x="296" y="94"/>
                  </a:lnTo>
                  <a:lnTo>
                    <a:pt x="290" y="97"/>
                  </a:lnTo>
                  <a:lnTo>
                    <a:pt x="286" y="102"/>
                  </a:lnTo>
                  <a:lnTo>
                    <a:pt x="282" y="106"/>
                  </a:lnTo>
                  <a:lnTo>
                    <a:pt x="278" y="112"/>
                  </a:lnTo>
                  <a:lnTo>
                    <a:pt x="276" y="119"/>
                  </a:lnTo>
                  <a:lnTo>
                    <a:pt x="273" y="128"/>
                  </a:lnTo>
                  <a:lnTo>
                    <a:pt x="272" y="138"/>
                  </a:lnTo>
                  <a:lnTo>
                    <a:pt x="271" y="150"/>
                  </a:lnTo>
                  <a:lnTo>
                    <a:pt x="269" y="162"/>
                  </a:lnTo>
                  <a:lnTo>
                    <a:pt x="269" y="177"/>
                  </a:lnTo>
                  <a:close/>
                  <a:moveTo>
                    <a:pt x="0" y="712"/>
                  </a:moveTo>
                  <a:lnTo>
                    <a:pt x="0" y="625"/>
                  </a:lnTo>
                  <a:lnTo>
                    <a:pt x="12" y="624"/>
                  </a:lnTo>
                  <a:lnTo>
                    <a:pt x="23" y="623"/>
                  </a:lnTo>
                  <a:lnTo>
                    <a:pt x="33" y="621"/>
                  </a:lnTo>
                  <a:lnTo>
                    <a:pt x="42" y="618"/>
                  </a:lnTo>
                  <a:lnTo>
                    <a:pt x="50" y="614"/>
                  </a:lnTo>
                  <a:lnTo>
                    <a:pt x="56" y="611"/>
                  </a:lnTo>
                  <a:lnTo>
                    <a:pt x="62" y="605"/>
                  </a:lnTo>
                  <a:lnTo>
                    <a:pt x="66" y="600"/>
                  </a:lnTo>
                  <a:lnTo>
                    <a:pt x="70" y="593"/>
                  </a:lnTo>
                  <a:lnTo>
                    <a:pt x="74" y="585"/>
                  </a:lnTo>
                  <a:lnTo>
                    <a:pt x="77" y="574"/>
                  </a:lnTo>
                  <a:lnTo>
                    <a:pt x="79" y="562"/>
                  </a:lnTo>
                  <a:lnTo>
                    <a:pt x="81" y="548"/>
                  </a:lnTo>
                  <a:lnTo>
                    <a:pt x="83" y="532"/>
                  </a:lnTo>
                  <a:lnTo>
                    <a:pt x="84" y="513"/>
                  </a:lnTo>
                  <a:lnTo>
                    <a:pt x="84" y="493"/>
                  </a:lnTo>
                  <a:lnTo>
                    <a:pt x="84" y="218"/>
                  </a:lnTo>
                  <a:lnTo>
                    <a:pt x="84" y="199"/>
                  </a:lnTo>
                  <a:lnTo>
                    <a:pt x="83" y="180"/>
                  </a:lnTo>
                  <a:lnTo>
                    <a:pt x="81" y="163"/>
                  </a:lnTo>
                  <a:lnTo>
                    <a:pt x="79" y="149"/>
                  </a:lnTo>
                  <a:lnTo>
                    <a:pt x="77" y="137"/>
                  </a:lnTo>
                  <a:lnTo>
                    <a:pt x="74" y="126"/>
                  </a:lnTo>
                  <a:lnTo>
                    <a:pt x="70" y="118"/>
                  </a:lnTo>
                  <a:lnTo>
                    <a:pt x="66" y="111"/>
                  </a:lnTo>
                  <a:lnTo>
                    <a:pt x="62" y="106"/>
                  </a:lnTo>
                  <a:lnTo>
                    <a:pt x="56" y="101"/>
                  </a:lnTo>
                  <a:lnTo>
                    <a:pt x="50" y="97"/>
                  </a:lnTo>
                  <a:lnTo>
                    <a:pt x="42" y="94"/>
                  </a:lnTo>
                  <a:lnTo>
                    <a:pt x="33" y="91"/>
                  </a:lnTo>
                  <a:lnTo>
                    <a:pt x="23" y="89"/>
                  </a:lnTo>
                  <a:lnTo>
                    <a:pt x="12" y="88"/>
                  </a:lnTo>
                  <a:lnTo>
                    <a:pt x="0" y="86"/>
                  </a:lnTo>
                  <a:lnTo>
                    <a:pt x="0" y="0"/>
                  </a:lnTo>
                  <a:lnTo>
                    <a:pt x="360" y="0"/>
                  </a:lnTo>
                  <a:lnTo>
                    <a:pt x="385" y="0"/>
                  </a:lnTo>
                  <a:lnTo>
                    <a:pt x="409" y="1"/>
                  </a:lnTo>
                  <a:lnTo>
                    <a:pt x="432" y="3"/>
                  </a:lnTo>
                  <a:lnTo>
                    <a:pt x="455" y="5"/>
                  </a:lnTo>
                  <a:lnTo>
                    <a:pt x="477" y="8"/>
                  </a:lnTo>
                  <a:lnTo>
                    <a:pt x="499" y="12"/>
                  </a:lnTo>
                  <a:lnTo>
                    <a:pt x="520" y="17"/>
                  </a:lnTo>
                  <a:lnTo>
                    <a:pt x="540" y="23"/>
                  </a:lnTo>
                  <a:lnTo>
                    <a:pt x="559" y="28"/>
                  </a:lnTo>
                  <a:lnTo>
                    <a:pt x="577" y="35"/>
                  </a:lnTo>
                  <a:lnTo>
                    <a:pt x="595" y="43"/>
                  </a:lnTo>
                  <a:lnTo>
                    <a:pt x="613" y="51"/>
                  </a:lnTo>
                  <a:lnTo>
                    <a:pt x="629" y="60"/>
                  </a:lnTo>
                  <a:lnTo>
                    <a:pt x="644" y="70"/>
                  </a:lnTo>
                  <a:lnTo>
                    <a:pt x="659" y="80"/>
                  </a:lnTo>
                  <a:lnTo>
                    <a:pt x="673" y="91"/>
                  </a:lnTo>
                  <a:lnTo>
                    <a:pt x="686" y="103"/>
                  </a:lnTo>
                  <a:lnTo>
                    <a:pt x="698" y="116"/>
                  </a:lnTo>
                  <a:lnTo>
                    <a:pt x="709" y="128"/>
                  </a:lnTo>
                  <a:lnTo>
                    <a:pt x="720" y="143"/>
                  </a:lnTo>
                  <a:lnTo>
                    <a:pt x="730" y="157"/>
                  </a:lnTo>
                  <a:lnTo>
                    <a:pt x="739" y="172"/>
                  </a:lnTo>
                  <a:lnTo>
                    <a:pt x="747" y="188"/>
                  </a:lnTo>
                  <a:lnTo>
                    <a:pt x="754" y="203"/>
                  </a:lnTo>
                  <a:lnTo>
                    <a:pt x="761" y="221"/>
                  </a:lnTo>
                  <a:lnTo>
                    <a:pt x="766" y="238"/>
                  </a:lnTo>
                  <a:lnTo>
                    <a:pt x="771" y="256"/>
                  </a:lnTo>
                  <a:lnTo>
                    <a:pt x="774" y="274"/>
                  </a:lnTo>
                  <a:lnTo>
                    <a:pt x="777" y="294"/>
                  </a:lnTo>
                  <a:lnTo>
                    <a:pt x="780" y="314"/>
                  </a:lnTo>
                  <a:lnTo>
                    <a:pt x="781" y="335"/>
                  </a:lnTo>
                  <a:lnTo>
                    <a:pt x="782" y="356"/>
                  </a:lnTo>
                  <a:lnTo>
                    <a:pt x="781" y="377"/>
                  </a:lnTo>
                  <a:lnTo>
                    <a:pt x="780" y="397"/>
                  </a:lnTo>
                  <a:lnTo>
                    <a:pt x="777" y="418"/>
                  </a:lnTo>
                  <a:lnTo>
                    <a:pt x="774" y="437"/>
                  </a:lnTo>
                  <a:lnTo>
                    <a:pt x="771" y="456"/>
                  </a:lnTo>
                  <a:lnTo>
                    <a:pt x="766" y="474"/>
                  </a:lnTo>
                  <a:lnTo>
                    <a:pt x="761" y="492"/>
                  </a:lnTo>
                  <a:lnTo>
                    <a:pt x="754" y="508"/>
                  </a:lnTo>
                  <a:lnTo>
                    <a:pt x="747" y="525"/>
                  </a:lnTo>
                  <a:lnTo>
                    <a:pt x="739" y="540"/>
                  </a:lnTo>
                  <a:lnTo>
                    <a:pt x="730" y="556"/>
                  </a:lnTo>
                  <a:lnTo>
                    <a:pt x="720" y="570"/>
                  </a:lnTo>
                  <a:lnTo>
                    <a:pt x="709" y="583"/>
                  </a:lnTo>
                  <a:lnTo>
                    <a:pt x="698" y="596"/>
                  </a:lnTo>
                  <a:lnTo>
                    <a:pt x="686" y="609"/>
                  </a:lnTo>
                  <a:lnTo>
                    <a:pt x="673" y="621"/>
                  </a:lnTo>
                  <a:lnTo>
                    <a:pt x="659" y="632"/>
                  </a:lnTo>
                  <a:lnTo>
                    <a:pt x="644" y="641"/>
                  </a:lnTo>
                  <a:lnTo>
                    <a:pt x="629" y="651"/>
                  </a:lnTo>
                  <a:lnTo>
                    <a:pt x="613" y="660"/>
                  </a:lnTo>
                  <a:lnTo>
                    <a:pt x="596" y="669"/>
                  </a:lnTo>
                  <a:lnTo>
                    <a:pt x="577" y="677"/>
                  </a:lnTo>
                  <a:lnTo>
                    <a:pt x="560" y="683"/>
                  </a:lnTo>
                  <a:lnTo>
                    <a:pt x="540" y="689"/>
                  </a:lnTo>
                  <a:lnTo>
                    <a:pt x="520" y="694"/>
                  </a:lnTo>
                  <a:lnTo>
                    <a:pt x="499" y="700"/>
                  </a:lnTo>
                  <a:lnTo>
                    <a:pt x="478" y="703"/>
                  </a:lnTo>
                  <a:lnTo>
                    <a:pt x="456" y="706"/>
                  </a:lnTo>
                  <a:lnTo>
                    <a:pt x="433" y="709"/>
                  </a:lnTo>
                  <a:lnTo>
                    <a:pt x="409" y="711"/>
                  </a:lnTo>
                  <a:lnTo>
                    <a:pt x="385" y="712"/>
                  </a:lnTo>
                  <a:lnTo>
                    <a:pt x="360" y="712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Freeform 177"/>
            <p:cNvSpPr>
              <a:spLocks/>
            </p:cNvSpPr>
            <p:nvPr/>
          </p:nvSpPr>
          <p:spPr bwMode="auto">
            <a:xfrm>
              <a:off x="1458" y="1264"/>
              <a:ext cx="92" cy="108"/>
            </a:xfrm>
            <a:custGeom>
              <a:avLst/>
              <a:gdLst/>
              <a:ahLst/>
              <a:cxnLst>
                <a:cxn ang="0">
                  <a:pos x="107" y="490"/>
                </a:cxn>
                <a:cxn ang="0">
                  <a:pos x="184" y="578"/>
                </a:cxn>
                <a:cxn ang="0">
                  <a:pos x="276" y="631"/>
                </a:cxn>
                <a:cxn ang="0">
                  <a:pos x="368" y="643"/>
                </a:cxn>
                <a:cxn ang="0">
                  <a:pos x="426" y="629"/>
                </a:cxn>
                <a:cxn ang="0">
                  <a:pos x="467" y="595"/>
                </a:cxn>
                <a:cxn ang="0">
                  <a:pos x="482" y="549"/>
                </a:cxn>
                <a:cxn ang="0">
                  <a:pos x="467" y="517"/>
                </a:cxn>
                <a:cxn ang="0">
                  <a:pos x="422" y="487"/>
                </a:cxn>
                <a:cxn ang="0">
                  <a:pos x="323" y="455"/>
                </a:cxn>
                <a:cxn ang="0">
                  <a:pos x="299" y="450"/>
                </a:cxn>
                <a:cxn ang="0">
                  <a:pos x="234" y="432"/>
                </a:cxn>
                <a:cxn ang="0">
                  <a:pos x="163" y="411"/>
                </a:cxn>
                <a:cxn ang="0">
                  <a:pos x="120" y="395"/>
                </a:cxn>
                <a:cxn ang="0">
                  <a:pos x="85" y="371"/>
                </a:cxn>
                <a:cxn ang="0">
                  <a:pos x="48" y="328"/>
                </a:cxn>
                <a:cxn ang="0">
                  <a:pos x="28" y="274"/>
                </a:cxn>
                <a:cxn ang="0">
                  <a:pos x="22" y="216"/>
                </a:cxn>
                <a:cxn ang="0">
                  <a:pos x="32" y="160"/>
                </a:cxn>
                <a:cxn ang="0">
                  <a:pos x="57" y="110"/>
                </a:cxn>
                <a:cxn ang="0">
                  <a:pos x="98" y="66"/>
                </a:cxn>
                <a:cxn ang="0">
                  <a:pos x="149" y="31"/>
                </a:cxn>
                <a:cxn ang="0">
                  <a:pos x="232" y="5"/>
                </a:cxn>
                <a:cxn ang="0">
                  <a:pos x="319" y="2"/>
                </a:cxn>
                <a:cxn ang="0">
                  <a:pos x="373" y="13"/>
                </a:cxn>
                <a:cxn ang="0">
                  <a:pos x="423" y="34"/>
                </a:cxn>
                <a:cxn ang="0">
                  <a:pos x="535" y="12"/>
                </a:cxn>
                <a:cxn ang="0">
                  <a:pos x="492" y="202"/>
                </a:cxn>
                <a:cxn ang="0">
                  <a:pos x="425" y="140"/>
                </a:cxn>
                <a:cxn ang="0">
                  <a:pos x="346" y="106"/>
                </a:cxn>
                <a:cxn ang="0">
                  <a:pos x="273" y="101"/>
                </a:cxn>
                <a:cxn ang="0">
                  <a:pos x="223" y="116"/>
                </a:cxn>
                <a:cxn ang="0">
                  <a:pos x="193" y="144"/>
                </a:cxn>
                <a:cxn ang="0">
                  <a:pos x="185" y="180"/>
                </a:cxn>
                <a:cxn ang="0">
                  <a:pos x="209" y="212"/>
                </a:cxn>
                <a:cxn ang="0">
                  <a:pos x="265" y="241"/>
                </a:cxn>
                <a:cxn ang="0">
                  <a:pos x="372" y="271"/>
                </a:cxn>
                <a:cxn ang="0">
                  <a:pos x="407" y="278"/>
                </a:cxn>
                <a:cxn ang="0">
                  <a:pos x="524" y="316"/>
                </a:cxn>
                <a:cxn ang="0">
                  <a:pos x="604" y="372"/>
                </a:cxn>
                <a:cxn ang="0">
                  <a:pos x="638" y="453"/>
                </a:cxn>
                <a:cxn ang="0">
                  <a:pos x="638" y="533"/>
                </a:cxn>
                <a:cxn ang="0">
                  <a:pos x="619" y="594"/>
                </a:cxn>
                <a:cxn ang="0">
                  <a:pos x="585" y="647"/>
                </a:cxn>
                <a:cxn ang="0">
                  <a:pos x="533" y="693"/>
                </a:cxn>
                <a:cxn ang="0">
                  <a:pos x="473" y="724"/>
                </a:cxn>
                <a:cxn ang="0">
                  <a:pos x="404" y="743"/>
                </a:cxn>
                <a:cxn ang="0">
                  <a:pos x="332" y="747"/>
                </a:cxn>
                <a:cxn ang="0">
                  <a:pos x="281" y="740"/>
                </a:cxn>
                <a:cxn ang="0">
                  <a:pos x="226" y="722"/>
                </a:cxn>
                <a:cxn ang="0">
                  <a:pos x="162" y="693"/>
                </a:cxn>
              </a:cxnLst>
              <a:rect l="0" t="0" r="r" b="b"/>
              <a:pathLst>
                <a:path w="641" h="747">
                  <a:moveTo>
                    <a:pt x="86" y="739"/>
                  </a:moveTo>
                  <a:lnTo>
                    <a:pt x="0" y="473"/>
                  </a:lnTo>
                  <a:lnTo>
                    <a:pt x="80" y="445"/>
                  </a:lnTo>
                  <a:lnTo>
                    <a:pt x="92" y="468"/>
                  </a:lnTo>
                  <a:lnTo>
                    <a:pt x="107" y="490"/>
                  </a:lnTo>
                  <a:lnTo>
                    <a:pt x="121" y="510"/>
                  </a:lnTo>
                  <a:lnTo>
                    <a:pt x="135" y="530"/>
                  </a:lnTo>
                  <a:lnTo>
                    <a:pt x="151" y="547"/>
                  </a:lnTo>
                  <a:lnTo>
                    <a:pt x="167" y="564"/>
                  </a:lnTo>
                  <a:lnTo>
                    <a:pt x="184" y="578"/>
                  </a:lnTo>
                  <a:lnTo>
                    <a:pt x="201" y="593"/>
                  </a:lnTo>
                  <a:lnTo>
                    <a:pt x="220" y="605"/>
                  </a:lnTo>
                  <a:lnTo>
                    <a:pt x="239" y="615"/>
                  </a:lnTo>
                  <a:lnTo>
                    <a:pt x="256" y="623"/>
                  </a:lnTo>
                  <a:lnTo>
                    <a:pt x="276" y="631"/>
                  </a:lnTo>
                  <a:lnTo>
                    <a:pt x="295" y="636"/>
                  </a:lnTo>
                  <a:lnTo>
                    <a:pt x="315" y="641"/>
                  </a:lnTo>
                  <a:lnTo>
                    <a:pt x="334" y="643"/>
                  </a:lnTo>
                  <a:lnTo>
                    <a:pt x="355" y="644"/>
                  </a:lnTo>
                  <a:lnTo>
                    <a:pt x="368" y="643"/>
                  </a:lnTo>
                  <a:lnTo>
                    <a:pt x="381" y="642"/>
                  </a:lnTo>
                  <a:lnTo>
                    <a:pt x="393" y="640"/>
                  </a:lnTo>
                  <a:lnTo>
                    <a:pt x="405" y="636"/>
                  </a:lnTo>
                  <a:lnTo>
                    <a:pt x="416" y="633"/>
                  </a:lnTo>
                  <a:lnTo>
                    <a:pt x="426" y="629"/>
                  </a:lnTo>
                  <a:lnTo>
                    <a:pt x="437" y="623"/>
                  </a:lnTo>
                  <a:lnTo>
                    <a:pt x="445" y="617"/>
                  </a:lnTo>
                  <a:lnTo>
                    <a:pt x="454" y="609"/>
                  </a:lnTo>
                  <a:lnTo>
                    <a:pt x="462" y="602"/>
                  </a:lnTo>
                  <a:lnTo>
                    <a:pt x="467" y="595"/>
                  </a:lnTo>
                  <a:lnTo>
                    <a:pt x="473" y="586"/>
                  </a:lnTo>
                  <a:lnTo>
                    <a:pt x="477" y="577"/>
                  </a:lnTo>
                  <a:lnTo>
                    <a:pt x="480" y="568"/>
                  </a:lnTo>
                  <a:lnTo>
                    <a:pt x="482" y="558"/>
                  </a:lnTo>
                  <a:lnTo>
                    <a:pt x="482" y="549"/>
                  </a:lnTo>
                  <a:lnTo>
                    <a:pt x="482" y="542"/>
                  </a:lnTo>
                  <a:lnTo>
                    <a:pt x="480" y="535"/>
                  </a:lnTo>
                  <a:lnTo>
                    <a:pt x="476" y="529"/>
                  </a:lnTo>
                  <a:lnTo>
                    <a:pt x="473" y="522"/>
                  </a:lnTo>
                  <a:lnTo>
                    <a:pt x="467" y="517"/>
                  </a:lnTo>
                  <a:lnTo>
                    <a:pt x="461" y="510"/>
                  </a:lnTo>
                  <a:lnTo>
                    <a:pt x="453" y="505"/>
                  </a:lnTo>
                  <a:lnTo>
                    <a:pt x="444" y="498"/>
                  </a:lnTo>
                  <a:lnTo>
                    <a:pt x="433" y="493"/>
                  </a:lnTo>
                  <a:lnTo>
                    <a:pt x="422" y="487"/>
                  </a:lnTo>
                  <a:lnTo>
                    <a:pt x="410" y="482"/>
                  </a:lnTo>
                  <a:lnTo>
                    <a:pt x="396" y="476"/>
                  </a:lnTo>
                  <a:lnTo>
                    <a:pt x="365" y="466"/>
                  </a:lnTo>
                  <a:lnTo>
                    <a:pt x="329" y="456"/>
                  </a:lnTo>
                  <a:lnTo>
                    <a:pt x="323" y="455"/>
                  </a:lnTo>
                  <a:lnTo>
                    <a:pt x="318" y="454"/>
                  </a:lnTo>
                  <a:lnTo>
                    <a:pt x="312" y="453"/>
                  </a:lnTo>
                  <a:lnTo>
                    <a:pt x="308" y="452"/>
                  </a:lnTo>
                  <a:lnTo>
                    <a:pt x="304" y="451"/>
                  </a:lnTo>
                  <a:lnTo>
                    <a:pt x="299" y="450"/>
                  </a:lnTo>
                  <a:lnTo>
                    <a:pt x="296" y="449"/>
                  </a:lnTo>
                  <a:lnTo>
                    <a:pt x="293" y="447"/>
                  </a:lnTo>
                  <a:lnTo>
                    <a:pt x="272" y="442"/>
                  </a:lnTo>
                  <a:lnTo>
                    <a:pt x="252" y="438"/>
                  </a:lnTo>
                  <a:lnTo>
                    <a:pt x="234" y="432"/>
                  </a:lnTo>
                  <a:lnTo>
                    <a:pt x="217" y="428"/>
                  </a:lnTo>
                  <a:lnTo>
                    <a:pt x="201" y="423"/>
                  </a:lnTo>
                  <a:lnTo>
                    <a:pt x="187" y="419"/>
                  </a:lnTo>
                  <a:lnTo>
                    <a:pt x="175" y="416"/>
                  </a:lnTo>
                  <a:lnTo>
                    <a:pt x="163" y="411"/>
                  </a:lnTo>
                  <a:lnTo>
                    <a:pt x="153" y="408"/>
                  </a:lnTo>
                  <a:lnTo>
                    <a:pt x="143" y="405"/>
                  </a:lnTo>
                  <a:lnTo>
                    <a:pt x="134" y="401"/>
                  </a:lnTo>
                  <a:lnTo>
                    <a:pt x="127" y="398"/>
                  </a:lnTo>
                  <a:lnTo>
                    <a:pt x="120" y="395"/>
                  </a:lnTo>
                  <a:lnTo>
                    <a:pt x="113" y="391"/>
                  </a:lnTo>
                  <a:lnTo>
                    <a:pt x="108" y="388"/>
                  </a:lnTo>
                  <a:lnTo>
                    <a:pt x="103" y="385"/>
                  </a:lnTo>
                  <a:lnTo>
                    <a:pt x="94" y="378"/>
                  </a:lnTo>
                  <a:lnTo>
                    <a:pt x="85" y="371"/>
                  </a:lnTo>
                  <a:lnTo>
                    <a:pt x="76" y="363"/>
                  </a:lnTo>
                  <a:lnTo>
                    <a:pt x="68" y="355"/>
                  </a:lnTo>
                  <a:lnTo>
                    <a:pt x="62" y="346"/>
                  </a:lnTo>
                  <a:lnTo>
                    <a:pt x="55" y="336"/>
                  </a:lnTo>
                  <a:lnTo>
                    <a:pt x="48" y="328"/>
                  </a:lnTo>
                  <a:lnTo>
                    <a:pt x="43" y="317"/>
                  </a:lnTo>
                  <a:lnTo>
                    <a:pt x="37" y="307"/>
                  </a:lnTo>
                  <a:lnTo>
                    <a:pt x="34" y="296"/>
                  </a:lnTo>
                  <a:lnTo>
                    <a:pt x="30" y="286"/>
                  </a:lnTo>
                  <a:lnTo>
                    <a:pt x="28" y="274"/>
                  </a:lnTo>
                  <a:lnTo>
                    <a:pt x="24" y="263"/>
                  </a:lnTo>
                  <a:lnTo>
                    <a:pt x="23" y="251"/>
                  </a:lnTo>
                  <a:lnTo>
                    <a:pt x="22" y="240"/>
                  </a:lnTo>
                  <a:lnTo>
                    <a:pt x="22" y="227"/>
                  </a:lnTo>
                  <a:lnTo>
                    <a:pt x="22" y="216"/>
                  </a:lnTo>
                  <a:lnTo>
                    <a:pt x="23" y="203"/>
                  </a:lnTo>
                  <a:lnTo>
                    <a:pt x="24" y="192"/>
                  </a:lnTo>
                  <a:lnTo>
                    <a:pt x="27" y="182"/>
                  </a:lnTo>
                  <a:lnTo>
                    <a:pt x="29" y="171"/>
                  </a:lnTo>
                  <a:lnTo>
                    <a:pt x="32" y="160"/>
                  </a:lnTo>
                  <a:lnTo>
                    <a:pt x="36" y="149"/>
                  </a:lnTo>
                  <a:lnTo>
                    <a:pt x="41" y="139"/>
                  </a:lnTo>
                  <a:lnTo>
                    <a:pt x="46" y="129"/>
                  </a:lnTo>
                  <a:lnTo>
                    <a:pt x="52" y="119"/>
                  </a:lnTo>
                  <a:lnTo>
                    <a:pt x="57" y="110"/>
                  </a:lnTo>
                  <a:lnTo>
                    <a:pt x="65" y="100"/>
                  </a:lnTo>
                  <a:lnTo>
                    <a:pt x="72" y="91"/>
                  </a:lnTo>
                  <a:lnTo>
                    <a:pt x="80" y="83"/>
                  </a:lnTo>
                  <a:lnTo>
                    <a:pt x="88" y="74"/>
                  </a:lnTo>
                  <a:lnTo>
                    <a:pt x="98" y="66"/>
                  </a:lnTo>
                  <a:lnTo>
                    <a:pt x="108" y="57"/>
                  </a:lnTo>
                  <a:lnTo>
                    <a:pt x="118" y="51"/>
                  </a:lnTo>
                  <a:lnTo>
                    <a:pt x="128" y="43"/>
                  </a:lnTo>
                  <a:lnTo>
                    <a:pt x="138" y="38"/>
                  </a:lnTo>
                  <a:lnTo>
                    <a:pt x="149" y="31"/>
                  </a:lnTo>
                  <a:lnTo>
                    <a:pt x="160" y="25"/>
                  </a:lnTo>
                  <a:lnTo>
                    <a:pt x="172" y="21"/>
                  </a:lnTo>
                  <a:lnTo>
                    <a:pt x="183" y="17"/>
                  </a:lnTo>
                  <a:lnTo>
                    <a:pt x="207" y="10"/>
                  </a:lnTo>
                  <a:lnTo>
                    <a:pt x="232" y="5"/>
                  </a:lnTo>
                  <a:lnTo>
                    <a:pt x="259" y="1"/>
                  </a:lnTo>
                  <a:lnTo>
                    <a:pt x="286" y="0"/>
                  </a:lnTo>
                  <a:lnTo>
                    <a:pt x="297" y="0"/>
                  </a:lnTo>
                  <a:lnTo>
                    <a:pt x="308" y="1"/>
                  </a:lnTo>
                  <a:lnTo>
                    <a:pt x="319" y="2"/>
                  </a:lnTo>
                  <a:lnTo>
                    <a:pt x="330" y="3"/>
                  </a:lnTo>
                  <a:lnTo>
                    <a:pt x="340" y="6"/>
                  </a:lnTo>
                  <a:lnTo>
                    <a:pt x="351" y="8"/>
                  </a:lnTo>
                  <a:lnTo>
                    <a:pt x="362" y="10"/>
                  </a:lnTo>
                  <a:lnTo>
                    <a:pt x="373" y="13"/>
                  </a:lnTo>
                  <a:lnTo>
                    <a:pt x="383" y="17"/>
                  </a:lnTo>
                  <a:lnTo>
                    <a:pt x="394" y="20"/>
                  </a:lnTo>
                  <a:lnTo>
                    <a:pt x="404" y="24"/>
                  </a:lnTo>
                  <a:lnTo>
                    <a:pt x="414" y="29"/>
                  </a:lnTo>
                  <a:lnTo>
                    <a:pt x="423" y="34"/>
                  </a:lnTo>
                  <a:lnTo>
                    <a:pt x="434" y="39"/>
                  </a:lnTo>
                  <a:lnTo>
                    <a:pt x="444" y="45"/>
                  </a:lnTo>
                  <a:lnTo>
                    <a:pt x="454" y="51"/>
                  </a:lnTo>
                  <a:lnTo>
                    <a:pt x="470" y="12"/>
                  </a:lnTo>
                  <a:lnTo>
                    <a:pt x="535" y="12"/>
                  </a:lnTo>
                  <a:lnTo>
                    <a:pt x="596" y="224"/>
                  </a:lnTo>
                  <a:lnTo>
                    <a:pt x="525" y="251"/>
                  </a:lnTo>
                  <a:lnTo>
                    <a:pt x="514" y="234"/>
                  </a:lnTo>
                  <a:lnTo>
                    <a:pt x="503" y="218"/>
                  </a:lnTo>
                  <a:lnTo>
                    <a:pt x="492" y="202"/>
                  </a:lnTo>
                  <a:lnTo>
                    <a:pt x="478" y="187"/>
                  </a:lnTo>
                  <a:lnTo>
                    <a:pt x="466" y="174"/>
                  </a:lnTo>
                  <a:lnTo>
                    <a:pt x="453" y="162"/>
                  </a:lnTo>
                  <a:lnTo>
                    <a:pt x="439" y="151"/>
                  </a:lnTo>
                  <a:lnTo>
                    <a:pt x="425" y="140"/>
                  </a:lnTo>
                  <a:lnTo>
                    <a:pt x="409" y="131"/>
                  </a:lnTo>
                  <a:lnTo>
                    <a:pt x="394" y="122"/>
                  </a:lnTo>
                  <a:lnTo>
                    <a:pt x="378" y="116"/>
                  </a:lnTo>
                  <a:lnTo>
                    <a:pt x="362" y="110"/>
                  </a:lnTo>
                  <a:lnTo>
                    <a:pt x="346" y="106"/>
                  </a:lnTo>
                  <a:lnTo>
                    <a:pt x="330" y="102"/>
                  </a:lnTo>
                  <a:lnTo>
                    <a:pt x="313" y="101"/>
                  </a:lnTo>
                  <a:lnTo>
                    <a:pt x="297" y="100"/>
                  </a:lnTo>
                  <a:lnTo>
                    <a:pt x="285" y="100"/>
                  </a:lnTo>
                  <a:lnTo>
                    <a:pt x="273" y="101"/>
                  </a:lnTo>
                  <a:lnTo>
                    <a:pt x="262" y="103"/>
                  </a:lnTo>
                  <a:lnTo>
                    <a:pt x="251" y="106"/>
                  </a:lnTo>
                  <a:lnTo>
                    <a:pt x="242" y="108"/>
                  </a:lnTo>
                  <a:lnTo>
                    <a:pt x="232" y="112"/>
                  </a:lnTo>
                  <a:lnTo>
                    <a:pt x="223" y="116"/>
                  </a:lnTo>
                  <a:lnTo>
                    <a:pt x="216" y="121"/>
                  </a:lnTo>
                  <a:lnTo>
                    <a:pt x="208" y="127"/>
                  </a:lnTo>
                  <a:lnTo>
                    <a:pt x="202" y="132"/>
                  </a:lnTo>
                  <a:lnTo>
                    <a:pt x="197" y="138"/>
                  </a:lnTo>
                  <a:lnTo>
                    <a:pt x="193" y="144"/>
                  </a:lnTo>
                  <a:lnTo>
                    <a:pt x="189" y="151"/>
                  </a:lnTo>
                  <a:lnTo>
                    <a:pt x="187" y="158"/>
                  </a:lnTo>
                  <a:lnTo>
                    <a:pt x="185" y="166"/>
                  </a:lnTo>
                  <a:lnTo>
                    <a:pt x="185" y="174"/>
                  </a:lnTo>
                  <a:lnTo>
                    <a:pt x="185" y="180"/>
                  </a:lnTo>
                  <a:lnTo>
                    <a:pt x="187" y="187"/>
                  </a:lnTo>
                  <a:lnTo>
                    <a:pt x="190" y="194"/>
                  </a:lnTo>
                  <a:lnTo>
                    <a:pt x="196" y="200"/>
                  </a:lnTo>
                  <a:lnTo>
                    <a:pt x="201" y="206"/>
                  </a:lnTo>
                  <a:lnTo>
                    <a:pt x="209" y="212"/>
                  </a:lnTo>
                  <a:lnTo>
                    <a:pt x="217" y="218"/>
                  </a:lnTo>
                  <a:lnTo>
                    <a:pt x="227" y="224"/>
                  </a:lnTo>
                  <a:lnTo>
                    <a:pt x="239" y="230"/>
                  </a:lnTo>
                  <a:lnTo>
                    <a:pt x="251" y="235"/>
                  </a:lnTo>
                  <a:lnTo>
                    <a:pt x="265" y="241"/>
                  </a:lnTo>
                  <a:lnTo>
                    <a:pt x="281" y="246"/>
                  </a:lnTo>
                  <a:lnTo>
                    <a:pt x="315" y="257"/>
                  </a:lnTo>
                  <a:lnTo>
                    <a:pt x="354" y="267"/>
                  </a:lnTo>
                  <a:lnTo>
                    <a:pt x="363" y="268"/>
                  </a:lnTo>
                  <a:lnTo>
                    <a:pt x="372" y="271"/>
                  </a:lnTo>
                  <a:lnTo>
                    <a:pt x="379" y="273"/>
                  </a:lnTo>
                  <a:lnTo>
                    <a:pt x="387" y="274"/>
                  </a:lnTo>
                  <a:lnTo>
                    <a:pt x="394" y="276"/>
                  </a:lnTo>
                  <a:lnTo>
                    <a:pt x="400" y="277"/>
                  </a:lnTo>
                  <a:lnTo>
                    <a:pt x="407" y="278"/>
                  </a:lnTo>
                  <a:lnTo>
                    <a:pt x="412" y="280"/>
                  </a:lnTo>
                  <a:lnTo>
                    <a:pt x="443" y="288"/>
                  </a:lnTo>
                  <a:lnTo>
                    <a:pt x="473" y="297"/>
                  </a:lnTo>
                  <a:lnTo>
                    <a:pt x="499" y="306"/>
                  </a:lnTo>
                  <a:lnTo>
                    <a:pt x="524" y="316"/>
                  </a:lnTo>
                  <a:lnTo>
                    <a:pt x="544" y="325"/>
                  </a:lnTo>
                  <a:lnTo>
                    <a:pt x="563" y="336"/>
                  </a:lnTo>
                  <a:lnTo>
                    <a:pt x="580" y="347"/>
                  </a:lnTo>
                  <a:lnTo>
                    <a:pt x="593" y="358"/>
                  </a:lnTo>
                  <a:lnTo>
                    <a:pt x="604" y="372"/>
                  </a:lnTo>
                  <a:lnTo>
                    <a:pt x="614" y="385"/>
                  </a:lnTo>
                  <a:lnTo>
                    <a:pt x="622" y="400"/>
                  </a:lnTo>
                  <a:lnTo>
                    <a:pt x="629" y="416"/>
                  </a:lnTo>
                  <a:lnTo>
                    <a:pt x="633" y="433"/>
                  </a:lnTo>
                  <a:lnTo>
                    <a:pt x="638" y="453"/>
                  </a:lnTo>
                  <a:lnTo>
                    <a:pt x="640" y="473"/>
                  </a:lnTo>
                  <a:lnTo>
                    <a:pt x="641" y="494"/>
                  </a:lnTo>
                  <a:lnTo>
                    <a:pt x="640" y="508"/>
                  </a:lnTo>
                  <a:lnTo>
                    <a:pt x="640" y="521"/>
                  </a:lnTo>
                  <a:lnTo>
                    <a:pt x="638" y="533"/>
                  </a:lnTo>
                  <a:lnTo>
                    <a:pt x="636" y="546"/>
                  </a:lnTo>
                  <a:lnTo>
                    <a:pt x="632" y="558"/>
                  </a:lnTo>
                  <a:lnTo>
                    <a:pt x="629" y="571"/>
                  </a:lnTo>
                  <a:lnTo>
                    <a:pt x="625" y="583"/>
                  </a:lnTo>
                  <a:lnTo>
                    <a:pt x="619" y="594"/>
                  </a:lnTo>
                  <a:lnTo>
                    <a:pt x="614" y="605"/>
                  </a:lnTo>
                  <a:lnTo>
                    <a:pt x="608" y="616"/>
                  </a:lnTo>
                  <a:lnTo>
                    <a:pt x="600" y="627"/>
                  </a:lnTo>
                  <a:lnTo>
                    <a:pt x="593" y="636"/>
                  </a:lnTo>
                  <a:lnTo>
                    <a:pt x="585" y="647"/>
                  </a:lnTo>
                  <a:lnTo>
                    <a:pt x="576" y="656"/>
                  </a:lnTo>
                  <a:lnTo>
                    <a:pt x="566" y="666"/>
                  </a:lnTo>
                  <a:lnTo>
                    <a:pt x="555" y="675"/>
                  </a:lnTo>
                  <a:lnTo>
                    <a:pt x="546" y="684"/>
                  </a:lnTo>
                  <a:lnTo>
                    <a:pt x="533" y="693"/>
                  </a:lnTo>
                  <a:lnTo>
                    <a:pt x="522" y="700"/>
                  </a:lnTo>
                  <a:lnTo>
                    <a:pt x="510" y="707"/>
                  </a:lnTo>
                  <a:lnTo>
                    <a:pt x="498" y="713"/>
                  </a:lnTo>
                  <a:lnTo>
                    <a:pt x="486" y="719"/>
                  </a:lnTo>
                  <a:lnTo>
                    <a:pt x="473" y="724"/>
                  </a:lnTo>
                  <a:lnTo>
                    <a:pt x="460" y="729"/>
                  </a:lnTo>
                  <a:lnTo>
                    <a:pt x="447" y="733"/>
                  </a:lnTo>
                  <a:lnTo>
                    <a:pt x="432" y="738"/>
                  </a:lnTo>
                  <a:lnTo>
                    <a:pt x="418" y="741"/>
                  </a:lnTo>
                  <a:lnTo>
                    <a:pt x="404" y="743"/>
                  </a:lnTo>
                  <a:lnTo>
                    <a:pt x="388" y="745"/>
                  </a:lnTo>
                  <a:lnTo>
                    <a:pt x="374" y="746"/>
                  </a:lnTo>
                  <a:lnTo>
                    <a:pt x="357" y="747"/>
                  </a:lnTo>
                  <a:lnTo>
                    <a:pt x="342" y="747"/>
                  </a:lnTo>
                  <a:lnTo>
                    <a:pt x="332" y="747"/>
                  </a:lnTo>
                  <a:lnTo>
                    <a:pt x="322" y="746"/>
                  </a:lnTo>
                  <a:lnTo>
                    <a:pt x="311" y="745"/>
                  </a:lnTo>
                  <a:lnTo>
                    <a:pt x="301" y="744"/>
                  </a:lnTo>
                  <a:lnTo>
                    <a:pt x="292" y="742"/>
                  </a:lnTo>
                  <a:lnTo>
                    <a:pt x="281" y="740"/>
                  </a:lnTo>
                  <a:lnTo>
                    <a:pt x="271" y="738"/>
                  </a:lnTo>
                  <a:lnTo>
                    <a:pt x="260" y="734"/>
                  </a:lnTo>
                  <a:lnTo>
                    <a:pt x="249" y="731"/>
                  </a:lnTo>
                  <a:lnTo>
                    <a:pt x="238" y="727"/>
                  </a:lnTo>
                  <a:lnTo>
                    <a:pt x="226" y="722"/>
                  </a:lnTo>
                  <a:lnTo>
                    <a:pt x="213" y="718"/>
                  </a:lnTo>
                  <a:lnTo>
                    <a:pt x="201" y="712"/>
                  </a:lnTo>
                  <a:lnTo>
                    <a:pt x="188" y="706"/>
                  </a:lnTo>
                  <a:lnTo>
                    <a:pt x="175" y="699"/>
                  </a:lnTo>
                  <a:lnTo>
                    <a:pt x="162" y="693"/>
                  </a:lnTo>
                  <a:lnTo>
                    <a:pt x="149" y="739"/>
                  </a:lnTo>
                  <a:lnTo>
                    <a:pt x="86" y="739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5" name="Freeform 178"/>
            <p:cNvSpPr>
              <a:spLocks/>
            </p:cNvSpPr>
            <p:nvPr/>
          </p:nvSpPr>
          <p:spPr bwMode="auto">
            <a:xfrm>
              <a:off x="1554" y="1268"/>
              <a:ext cx="104" cy="99"/>
            </a:xfrm>
            <a:custGeom>
              <a:avLst/>
              <a:gdLst/>
              <a:ahLst/>
              <a:cxnLst>
                <a:cxn ang="0">
                  <a:pos x="264" y="96"/>
                </a:cxn>
                <a:cxn ang="0">
                  <a:pos x="232" y="99"/>
                </a:cxn>
                <a:cxn ang="0">
                  <a:pos x="204" y="105"/>
                </a:cxn>
                <a:cxn ang="0">
                  <a:pos x="177" y="116"/>
                </a:cxn>
                <a:cxn ang="0">
                  <a:pos x="153" y="132"/>
                </a:cxn>
                <a:cxn ang="0">
                  <a:pos x="131" y="151"/>
                </a:cxn>
                <a:cxn ang="0">
                  <a:pos x="109" y="177"/>
                </a:cxn>
                <a:cxn ang="0">
                  <a:pos x="90" y="207"/>
                </a:cxn>
                <a:cxn ang="0">
                  <a:pos x="70" y="244"/>
                </a:cxn>
                <a:cxn ang="0">
                  <a:pos x="79" y="0"/>
                </a:cxn>
                <a:cxn ang="0">
                  <a:pos x="744" y="217"/>
                </a:cxn>
                <a:cxn ang="0">
                  <a:pos x="664" y="225"/>
                </a:cxn>
                <a:cxn ang="0">
                  <a:pos x="644" y="192"/>
                </a:cxn>
                <a:cxn ang="0">
                  <a:pos x="623" y="163"/>
                </a:cxn>
                <a:cxn ang="0">
                  <a:pos x="601" y="140"/>
                </a:cxn>
                <a:cxn ang="0">
                  <a:pos x="578" y="123"/>
                </a:cxn>
                <a:cxn ang="0">
                  <a:pos x="552" y="110"/>
                </a:cxn>
                <a:cxn ang="0">
                  <a:pos x="525" y="101"/>
                </a:cxn>
                <a:cxn ang="0">
                  <a:pos x="495" y="96"/>
                </a:cxn>
                <a:cxn ang="0">
                  <a:pos x="464" y="96"/>
                </a:cxn>
                <a:cxn ang="0">
                  <a:pos x="464" y="513"/>
                </a:cxn>
                <a:cxn ang="0">
                  <a:pos x="467" y="548"/>
                </a:cxn>
                <a:cxn ang="0">
                  <a:pos x="471" y="574"/>
                </a:cxn>
                <a:cxn ang="0">
                  <a:pos x="478" y="593"/>
                </a:cxn>
                <a:cxn ang="0">
                  <a:pos x="486" y="605"/>
                </a:cxn>
                <a:cxn ang="0">
                  <a:pos x="499" y="614"/>
                </a:cxn>
                <a:cxn ang="0">
                  <a:pos x="515" y="621"/>
                </a:cxn>
                <a:cxn ang="0">
                  <a:pos x="536" y="624"/>
                </a:cxn>
                <a:cxn ang="0">
                  <a:pos x="548" y="712"/>
                </a:cxn>
                <a:cxn ang="0">
                  <a:pos x="195" y="625"/>
                </a:cxn>
                <a:cxn ang="0">
                  <a:pos x="218" y="623"/>
                </a:cxn>
                <a:cxn ang="0">
                  <a:pos x="237" y="617"/>
                </a:cxn>
                <a:cxn ang="0">
                  <a:pos x="251" y="611"/>
                </a:cxn>
                <a:cxn ang="0">
                  <a:pos x="261" y="600"/>
                </a:cxn>
                <a:cxn ang="0">
                  <a:pos x="269" y="585"/>
                </a:cxn>
                <a:cxn ang="0">
                  <a:pos x="274" y="562"/>
                </a:cxn>
                <a:cxn ang="0">
                  <a:pos x="278" y="532"/>
                </a:cxn>
                <a:cxn ang="0">
                  <a:pos x="279" y="493"/>
                </a:cxn>
              </a:cxnLst>
              <a:rect l="0" t="0" r="r" b="b"/>
              <a:pathLst>
                <a:path w="744" h="712">
                  <a:moveTo>
                    <a:pt x="279" y="96"/>
                  </a:moveTo>
                  <a:lnTo>
                    <a:pt x="264" y="96"/>
                  </a:lnTo>
                  <a:lnTo>
                    <a:pt x="248" y="96"/>
                  </a:lnTo>
                  <a:lnTo>
                    <a:pt x="232" y="99"/>
                  </a:lnTo>
                  <a:lnTo>
                    <a:pt x="218" y="101"/>
                  </a:lnTo>
                  <a:lnTo>
                    <a:pt x="204" y="105"/>
                  </a:lnTo>
                  <a:lnTo>
                    <a:pt x="191" y="110"/>
                  </a:lnTo>
                  <a:lnTo>
                    <a:pt x="177" y="116"/>
                  </a:lnTo>
                  <a:lnTo>
                    <a:pt x="165" y="123"/>
                  </a:lnTo>
                  <a:lnTo>
                    <a:pt x="153" y="132"/>
                  </a:lnTo>
                  <a:lnTo>
                    <a:pt x="142" y="140"/>
                  </a:lnTo>
                  <a:lnTo>
                    <a:pt x="131" y="151"/>
                  </a:lnTo>
                  <a:lnTo>
                    <a:pt x="120" y="163"/>
                  </a:lnTo>
                  <a:lnTo>
                    <a:pt x="109" y="177"/>
                  </a:lnTo>
                  <a:lnTo>
                    <a:pt x="99" y="192"/>
                  </a:lnTo>
                  <a:lnTo>
                    <a:pt x="90" y="207"/>
                  </a:lnTo>
                  <a:lnTo>
                    <a:pt x="80" y="225"/>
                  </a:lnTo>
                  <a:lnTo>
                    <a:pt x="70" y="244"/>
                  </a:lnTo>
                  <a:lnTo>
                    <a:pt x="0" y="217"/>
                  </a:lnTo>
                  <a:lnTo>
                    <a:pt x="79" y="0"/>
                  </a:lnTo>
                  <a:lnTo>
                    <a:pt x="665" y="0"/>
                  </a:lnTo>
                  <a:lnTo>
                    <a:pt x="744" y="217"/>
                  </a:lnTo>
                  <a:lnTo>
                    <a:pt x="673" y="244"/>
                  </a:lnTo>
                  <a:lnTo>
                    <a:pt x="664" y="225"/>
                  </a:lnTo>
                  <a:lnTo>
                    <a:pt x="654" y="207"/>
                  </a:lnTo>
                  <a:lnTo>
                    <a:pt x="644" y="192"/>
                  </a:lnTo>
                  <a:lnTo>
                    <a:pt x="633" y="177"/>
                  </a:lnTo>
                  <a:lnTo>
                    <a:pt x="623" y="163"/>
                  </a:lnTo>
                  <a:lnTo>
                    <a:pt x="612" y="151"/>
                  </a:lnTo>
                  <a:lnTo>
                    <a:pt x="601" y="140"/>
                  </a:lnTo>
                  <a:lnTo>
                    <a:pt x="590" y="132"/>
                  </a:lnTo>
                  <a:lnTo>
                    <a:pt x="578" y="123"/>
                  </a:lnTo>
                  <a:lnTo>
                    <a:pt x="566" y="116"/>
                  </a:lnTo>
                  <a:lnTo>
                    <a:pt x="552" y="110"/>
                  </a:lnTo>
                  <a:lnTo>
                    <a:pt x="539" y="105"/>
                  </a:lnTo>
                  <a:lnTo>
                    <a:pt x="525" y="101"/>
                  </a:lnTo>
                  <a:lnTo>
                    <a:pt x="511" y="99"/>
                  </a:lnTo>
                  <a:lnTo>
                    <a:pt x="495" y="96"/>
                  </a:lnTo>
                  <a:lnTo>
                    <a:pt x="480" y="96"/>
                  </a:lnTo>
                  <a:lnTo>
                    <a:pt x="464" y="96"/>
                  </a:lnTo>
                  <a:lnTo>
                    <a:pt x="464" y="493"/>
                  </a:lnTo>
                  <a:lnTo>
                    <a:pt x="464" y="513"/>
                  </a:lnTo>
                  <a:lnTo>
                    <a:pt x="466" y="532"/>
                  </a:lnTo>
                  <a:lnTo>
                    <a:pt x="467" y="548"/>
                  </a:lnTo>
                  <a:lnTo>
                    <a:pt x="469" y="562"/>
                  </a:lnTo>
                  <a:lnTo>
                    <a:pt x="471" y="574"/>
                  </a:lnTo>
                  <a:lnTo>
                    <a:pt x="474" y="585"/>
                  </a:lnTo>
                  <a:lnTo>
                    <a:pt x="478" y="593"/>
                  </a:lnTo>
                  <a:lnTo>
                    <a:pt x="482" y="600"/>
                  </a:lnTo>
                  <a:lnTo>
                    <a:pt x="486" y="605"/>
                  </a:lnTo>
                  <a:lnTo>
                    <a:pt x="492" y="611"/>
                  </a:lnTo>
                  <a:lnTo>
                    <a:pt x="499" y="614"/>
                  </a:lnTo>
                  <a:lnTo>
                    <a:pt x="506" y="617"/>
                  </a:lnTo>
                  <a:lnTo>
                    <a:pt x="515" y="621"/>
                  </a:lnTo>
                  <a:lnTo>
                    <a:pt x="525" y="623"/>
                  </a:lnTo>
                  <a:lnTo>
                    <a:pt x="536" y="624"/>
                  </a:lnTo>
                  <a:lnTo>
                    <a:pt x="548" y="625"/>
                  </a:lnTo>
                  <a:lnTo>
                    <a:pt x="548" y="712"/>
                  </a:lnTo>
                  <a:lnTo>
                    <a:pt x="195" y="712"/>
                  </a:lnTo>
                  <a:lnTo>
                    <a:pt x="195" y="625"/>
                  </a:lnTo>
                  <a:lnTo>
                    <a:pt x="207" y="624"/>
                  </a:lnTo>
                  <a:lnTo>
                    <a:pt x="218" y="623"/>
                  </a:lnTo>
                  <a:lnTo>
                    <a:pt x="228" y="621"/>
                  </a:lnTo>
                  <a:lnTo>
                    <a:pt x="237" y="617"/>
                  </a:lnTo>
                  <a:lnTo>
                    <a:pt x="245" y="614"/>
                  </a:lnTo>
                  <a:lnTo>
                    <a:pt x="251" y="611"/>
                  </a:lnTo>
                  <a:lnTo>
                    <a:pt x="257" y="605"/>
                  </a:lnTo>
                  <a:lnTo>
                    <a:pt x="261" y="600"/>
                  </a:lnTo>
                  <a:lnTo>
                    <a:pt x="265" y="593"/>
                  </a:lnTo>
                  <a:lnTo>
                    <a:pt x="269" y="585"/>
                  </a:lnTo>
                  <a:lnTo>
                    <a:pt x="272" y="574"/>
                  </a:lnTo>
                  <a:lnTo>
                    <a:pt x="274" y="562"/>
                  </a:lnTo>
                  <a:lnTo>
                    <a:pt x="276" y="548"/>
                  </a:lnTo>
                  <a:lnTo>
                    <a:pt x="278" y="532"/>
                  </a:lnTo>
                  <a:lnTo>
                    <a:pt x="279" y="513"/>
                  </a:lnTo>
                  <a:lnTo>
                    <a:pt x="279" y="493"/>
                  </a:lnTo>
                  <a:lnTo>
                    <a:pt x="279" y="96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6" name="Freeform 179"/>
            <p:cNvSpPr>
              <a:spLocks noEditPoints="1"/>
            </p:cNvSpPr>
            <p:nvPr/>
          </p:nvSpPr>
          <p:spPr bwMode="auto">
            <a:xfrm>
              <a:off x="1650" y="1268"/>
              <a:ext cx="113" cy="99"/>
            </a:xfrm>
            <a:custGeom>
              <a:avLst/>
              <a:gdLst/>
              <a:ahLst/>
              <a:cxnLst>
                <a:cxn ang="0">
                  <a:pos x="0" y="712"/>
                </a:cxn>
                <a:cxn ang="0">
                  <a:pos x="9" y="623"/>
                </a:cxn>
                <a:cxn ang="0">
                  <a:pos x="27" y="617"/>
                </a:cxn>
                <a:cxn ang="0">
                  <a:pos x="44" y="610"/>
                </a:cxn>
                <a:cxn ang="0">
                  <a:pos x="59" y="598"/>
                </a:cxn>
                <a:cxn ang="0">
                  <a:pos x="75" y="583"/>
                </a:cxn>
                <a:cxn ang="0">
                  <a:pos x="89" y="566"/>
                </a:cxn>
                <a:cxn ang="0">
                  <a:pos x="109" y="533"/>
                </a:cxn>
                <a:cxn ang="0">
                  <a:pos x="122" y="502"/>
                </a:cxn>
                <a:cxn ang="0">
                  <a:pos x="492" y="0"/>
                </a:cxn>
                <a:cxn ang="0">
                  <a:pos x="702" y="543"/>
                </a:cxn>
                <a:cxn ang="0">
                  <a:pos x="713" y="567"/>
                </a:cxn>
                <a:cxn ang="0">
                  <a:pos x="724" y="585"/>
                </a:cxn>
                <a:cxn ang="0">
                  <a:pos x="734" y="599"/>
                </a:cxn>
                <a:cxn ang="0">
                  <a:pos x="745" y="607"/>
                </a:cxn>
                <a:cxn ang="0">
                  <a:pos x="757" y="615"/>
                </a:cxn>
                <a:cxn ang="0">
                  <a:pos x="772" y="621"/>
                </a:cxn>
                <a:cxn ang="0">
                  <a:pos x="788" y="624"/>
                </a:cxn>
                <a:cxn ang="0">
                  <a:pos x="797" y="712"/>
                </a:cxn>
                <a:cxn ang="0">
                  <a:pos x="445" y="627"/>
                </a:cxn>
                <a:cxn ang="0">
                  <a:pos x="462" y="627"/>
                </a:cxn>
                <a:cxn ang="0">
                  <a:pos x="478" y="625"/>
                </a:cxn>
                <a:cxn ang="0">
                  <a:pos x="491" y="623"/>
                </a:cxn>
                <a:cxn ang="0">
                  <a:pos x="503" y="619"/>
                </a:cxn>
                <a:cxn ang="0">
                  <a:pos x="511" y="615"/>
                </a:cxn>
                <a:cxn ang="0">
                  <a:pos x="518" y="609"/>
                </a:cxn>
                <a:cxn ang="0">
                  <a:pos x="521" y="601"/>
                </a:cxn>
                <a:cxn ang="0">
                  <a:pos x="523" y="591"/>
                </a:cxn>
                <a:cxn ang="0">
                  <a:pos x="524" y="583"/>
                </a:cxn>
                <a:cxn ang="0">
                  <a:pos x="523" y="580"/>
                </a:cxn>
                <a:cxn ang="0">
                  <a:pos x="523" y="576"/>
                </a:cxn>
                <a:cxn ang="0">
                  <a:pos x="523" y="572"/>
                </a:cxn>
                <a:cxn ang="0">
                  <a:pos x="522" y="568"/>
                </a:cxn>
                <a:cxn ang="0">
                  <a:pos x="521" y="563"/>
                </a:cxn>
                <a:cxn ang="0">
                  <a:pos x="520" y="560"/>
                </a:cxn>
                <a:cxn ang="0">
                  <a:pos x="519" y="556"/>
                </a:cxn>
                <a:cxn ang="0">
                  <a:pos x="480" y="456"/>
                </a:cxn>
                <a:cxn ang="0">
                  <a:pos x="222" y="554"/>
                </a:cxn>
                <a:cxn ang="0">
                  <a:pos x="221" y="558"/>
                </a:cxn>
                <a:cxn ang="0">
                  <a:pos x="221" y="561"/>
                </a:cxn>
                <a:cxn ang="0">
                  <a:pos x="220" y="565"/>
                </a:cxn>
                <a:cxn ang="0">
                  <a:pos x="219" y="568"/>
                </a:cxn>
                <a:cxn ang="0">
                  <a:pos x="219" y="570"/>
                </a:cxn>
                <a:cxn ang="0">
                  <a:pos x="219" y="572"/>
                </a:cxn>
                <a:cxn ang="0">
                  <a:pos x="219" y="574"/>
                </a:cxn>
                <a:cxn ang="0">
                  <a:pos x="219" y="578"/>
                </a:cxn>
                <a:cxn ang="0">
                  <a:pos x="220" y="589"/>
                </a:cxn>
                <a:cxn ang="0">
                  <a:pos x="223" y="599"/>
                </a:cxn>
                <a:cxn ang="0">
                  <a:pos x="230" y="607"/>
                </a:cxn>
                <a:cxn ang="0">
                  <a:pos x="237" y="614"/>
                </a:cxn>
                <a:cxn ang="0">
                  <a:pos x="248" y="619"/>
                </a:cxn>
                <a:cxn ang="0">
                  <a:pos x="263" y="623"/>
                </a:cxn>
                <a:cxn ang="0">
                  <a:pos x="279" y="626"/>
                </a:cxn>
                <a:cxn ang="0">
                  <a:pos x="299" y="627"/>
                </a:cxn>
                <a:cxn ang="0">
                  <a:pos x="291" y="368"/>
                </a:cxn>
                <a:cxn ang="0">
                  <a:pos x="374" y="158"/>
                </a:cxn>
              </a:cxnLst>
              <a:rect l="0" t="0" r="r" b="b"/>
              <a:pathLst>
                <a:path w="797" h="712">
                  <a:moveTo>
                    <a:pt x="299" y="712"/>
                  </a:moveTo>
                  <a:lnTo>
                    <a:pt x="0" y="712"/>
                  </a:lnTo>
                  <a:lnTo>
                    <a:pt x="0" y="625"/>
                  </a:lnTo>
                  <a:lnTo>
                    <a:pt x="9" y="623"/>
                  </a:lnTo>
                  <a:lnTo>
                    <a:pt x="19" y="621"/>
                  </a:lnTo>
                  <a:lnTo>
                    <a:pt x="27" y="617"/>
                  </a:lnTo>
                  <a:lnTo>
                    <a:pt x="35" y="614"/>
                  </a:lnTo>
                  <a:lnTo>
                    <a:pt x="44" y="610"/>
                  </a:lnTo>
                  <a:lnTo>
                    <a:pt x="51" y="604"/>
                  </a:lnTo>
                  <a:lnTo>
                    <a:pt x="59" y="598"/>
                  </a:lnTo>
                  <a:lnTo>
                    <a:pt x="67" y="591"/>
                  </a:lnTo>
                  <a:lnTo>
                    <a:pt x="75" y="583"/>
                  </a:lnTo>
                  <a:lnTo>
                    <a:pt x="82" y="574"/>
                  </a:lnTo>
                  <a:lnTo>
                    <a:pt x="89" y="566"/>
                  </a:lnTo>
                  <a:lnTo>
                    <a:pt x="95" y="556"/>
                  </a:lnTo>
                  <a:lnTo>
                    <a:pt x="109" y="533"/>
                  </a:lnTo>
                  <a:lnTo>
                    <a:pt x="120" y="507"/>
                  </a:lnTo>
                  <a:lnTo>
                    <a:pt x="122" y="502"/>
                  </a:lnTo>
                  <a:lnTo>
                    <a:pt x="331" y="0"/>
                  </a:lnTo>
                  <a:lnTo>
                    <a:pt x="492" y="0"/>
                  </a:lnTo>
                  <a:lnTo>
                    <a:pt x="697" y="528"/>
                  </a:lnTo>
                  <a:lnTo>
                    <a:pt x="702" y="543"/>
                  </a:lnTo>
                  <a:lnTo>
                    <a:pt x="708" y="555"/>
                  </a:lnTo>
                  <a:lnTo>
                    <a:pt x="713" y="567"/>
                  </a:lnTo>
                  <a:lnTo>
                    <a:pt x="719" y="577"/>
                  </a:lnTo>
                  <a:lnTo>
                    <a:pt x="724" y="585"/>
                  </a:lnTo>
                  <a:lnTo>
                    <a:pt x="730" y="593"/>
                  </a:lnTo>
                  <a:lnTo>
                    <a:pt x="734" y="599"/>
                  </a:lnTo>
                  <a:lnTo>
                    <a:pt x="740" y="604"/>
                  </a:lnTo>
                  <a:lnTo>
                    <a:pt x="745" y="607"/>
                  </a:lnTo>
                  <a:lnTo>
                    <a:pt x="751" y="612"/>
                  </a:lnTo>
                  <a:lnTo>
                    <a:pt x="757" y="615"/>
                  </a:lnTo>
                  <a:lnTo>
                    <a:pt x="764" y="617"/>
                  </a:lnTo>
                  <a:lnTo>
                    <a:pt x="772" y="621"/>
                  </a:lnTo>
                  <a:lnTo>
                    <a:pt x="779" y="622"/>
                  </a:lnTo>
                  <a:lnTo>
                    <a:pt x="788" y="624"/>
                  </a:lnTo>
                  <a:lnTo>
                    <a:pt x="797" y="625"/>
                  </a:lnTo>
                  <a:lnTo>
                    <a:pt x="797" y="712"/>
                  </a:lnTo>
                  <a:lnTo>
                    <a:pt x="445" y="712"/>
                  </a:lnTo>
                  <a:lnTo>
                    <a:pt x="445" y="627"/>
                  </a:lnTo>
                  <a:lnTo>
                    <a:pt x="452" y="627"/>
                  </a:lnTo>
                  <a:lnTo>
                    <a:pt x="462" y="627"/>
                  </a:lnTo>
                  <a:lnTo>
                    <a:pt x="470" y="626"/>
                  </a:lnTo>
                  <a:lnTo>
                    <a:pt x="478" y="625"/>
                  </a:lnTo>
                  <a:lnTo>
                    <a:pt x="486" y="625"/>
                  </a:lnTo>
                  <a:lnTo>
                    <a:pt x="491" y="623"/>
                  </a:lnTo>
                  <a:lnTo>
                    <a:pt x="498" y="622"/>
                  </a:lnTo>
                  <a:lnTo>
                    <a:pt x="503" y="619"/>
                  </a:lnTo>
                  <a:lnTo>
                    <a:pt x="508" y="617"/>
                  </a:lnTo>
                  <a:lnTo>
                    <a:pt x="511" y="615"/>
                  </a:lnTo>
                  <a:lnTo>
                    <a:pt x="514" y="612"/>
                  </a:lnTo>
                  <a:lnTo>
                    <a:pt x="518" y="609"/>
                  </a:lnTo>
                  <a:lnTo>
                    <a:pt x="520" y="604"/>
                  </a:lnTo>
                  <a:lnTo>
                    <a:pt x="521" y="601"/>
                  </a:lnTo>
                  <a:lnTo>
                    <a:pt x="523" y="595"/>
                  </a:lnTo>
                  <a:lnTo>
                    <a:pt x="523" y="591"/>
                  </a:lnTo>
                  <a:lnTo>
                    <a:pt x="524" y="585"/>
                  </a:lnTo>
                  <a:lnTo>
                    <a:pt x="524" y="583"/>
                  </a:lnTo>
                  <a:lnTo>
                    <a:pt x="524" y="582"/>
                  </a:lnTo>
                  <a:lnTo>
                    <a:pt x="523" y="580"/>
                  </a:lnTo>
                  <a:lnTo>
                    <a:pt x="523" y="578"/>
                  </a:lnTo>
                  <a:lnTo>
                    <a:pt x="523" y="576"/>
                  </a:lnTo>
                  <a:lnTo>
                    <a:pt x="523" y="573"/>
                  </a:lnTo>
                  <a:lnTo>
                    <a:pt x="523" y="572"/>
                  </a:lnTo>
                  <a:lnTo>
                    <a:pt x="522" y="570"/>
                  </a:lnTo>
                  <a:lnTo>
                    <a:pt x="522" y="568"/>
                  </a:lnTo>
                  <a:lnTo>
                    <a:pt x="521" y="566"/>
                  </a:lnTo>
                  <a:lnTo>
                    <a:pt x="521" y="563"/>
                  </a:lnTo>
                  <a:lnTo>
                    <a:pt x="520" y="562"/>
                  </a:lnTo>
                  <a:lnTo>
                    <a:pt x="520" y="560"/>
                  </a:lnTo>
                  <a:lnTo>
                    <a:pt x="519" y="558"/>
                  </a:lnTo>
                  <a:lnTo>
                    <a:pt x="519" y="556"/>
                  </a:lnTo>
                  <a:lnTo>
                    <a:pt x="518" y="555"/>
                  </a:lnTo>
                  <a:lnTo>
                    <a:pt x="480" y="456"/>
                  </a:lnTo>
                  <a:lnTo>
                    <a:pt x="253" y="456"/>
                  </a:lnTo>
                  <a:lnTo>
                    <a:pt x="222" y="554"/>
                  </a:lnTo>
                  <a:lnTo>
                    <a:pt x="222" y="556"/>
                  </a:lnTo>
                  <a:lnTo>
                    <a:pt x="221" y="558"/>
                  </a:lnTo>
                  <a:lnTo>
                    <a:pt x="221" y="560"/>
                  </a:lnTo>
                  <a:lnTo>
                    <a:pt x="221" y="561"/>
                  </a:lnTo>
                  <a:lnTo>
                    <a:pt x="220" y="563"/>
                  </a:lnTo>
                  <a:lnTo>
                    <a:pt x="220" y="565"/>
                  </a:lnTo>
                  <a:lnTo>
                    <a:pt x="220" y="567"/>
                  </a:lnTo>
                  <a:lnTo>
                    <a:pt x="219" y="568"/>
                  </a:lnTo>
                  <a:lnTo>
                    <a:pt x="219" y="569"/>
                  </a:lnTo>
                  <a:lnTo>
                    <a:pt x="219" y="570"/>
                  </a:lnTo>
                  <a:lnTo>
                    <a:pt x="219" y="571"/>
                  </a:lnTo>
                  <a:lnTo>
                    <a:pt x="219" y="572"/>
                  </a:lnTo>
                  <a:lnTo>
                    <a:pt x="219" y="573"/>
                  </a:lnTo>
                  <a:lnTo>
                    <a:pt x="219" y="574"/>
                  </a:lnTo>
                  <a:lnTo>
                    <a:pt x="219" y="577"/>
                  </a:lnTo>
                  <a:lnTo>
                    <a:pt x="219" y="578"/>
                  </a:lnTo>
                  <a:lnTo>
                    <a:pt x="219" y="583"/>
                  </a:lnTo>
                  <a:lnTo>
                    <a:pt x="220" y="589"/>
                  </a:lnTo>
                  <a:lnTo>
                    <a:pt x="221" y="594"/>
                  </a:lnTo>
                  <a:lnTo>
                    <a:pt x="223" y="599"/>
                  </a:lnTo>
                  <a:lnTo>
                    <a:pt x="226" y="603"/>
                  </a:lnTo>
                  <a:lnTo>
                    <a:pt x="230" y="607"/>
                  </a:lnTo>
                  <a:lnTo>
                    <a:pt x="233" y="611"/>
                  </a:lnTo>
                  <a:lnTo>
                    <a:pt x="237" y="614"/>
                  </a:lnTo>
                  <a:lnTo>
                    <a:pt x="243" y="616"/>
                  </a:lnTo>
                  <a:lnTo>
                    <a:pt x="248" y="619"/>
                  </a:lnTo>
                  <a:lnTo>
                    <a:pt x="255" y="622"/>
                  </a:lnTo>
                  <a:lnTo>
                    <a:pt x="263" y="623"/>
                  </a:lnTo>
                  <a:lnTo>
                    <a:pt x="270" y="625"/>
                  </a:lnTo>
                  <a:lnTo>
                    <a:pt x="279" y="626"/>
                  </a:lnTo>
                  <a:lnTo>
                    <a:pt x="289" y="626"/>
                  </a:lnTo>
                  <a:lnTo>
                    <a:pt x="299" y="627"/>
                  </a:lnTo>
                  <a:lnTo>
                    <a:pt x="299" y="712"/>
                  </a:lnTo>
                  <a:close/>
                  <a:moveTo>
                    <a:pt x="291" y="368"/>
                  </a:moveTo>
                  <a:lnTo>
                    <a:pt x="444" y="368"/>
                  </a:lnTo>
                  <a:lnTo>
                    <a:pt x="374" y="158"/>
                  </a:lnTo>
                  <a:lnTo>
                    <a:pt x="291" y="368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7" name="Freeform 180"/>
            <p:cNvSpPr>
              <a:spLocks/>
            </p:cNvSpPr>
            <p:nvPr/>
          </p:nvSpPr>
          <p:spPr bwMode="auto">
            <a:xfrm>
              <a:off x="1754" y="1268"/>
              <a:ext cx="108" cy="99"/>
            </a:xfrm>
            <a:custGeom>
              <a:avLst/>
              <a:gdLst/>
              <a:ahLst/>
              <a:cxnLst>
                <a:cxn ang="0">
                  <a:pos x="263" y="96"/>
                </a:cxn>
                <a:cxn ang="0">
                  <a:pos x="233" y="99"/>
                </a:cxn>
                <a:cxn ang="0">
                  <a:pos x="204" y="105"/>
                </a:cxn>
                <a:cxn ang="0">
                  <a:pos x="178" y="116"/>
                </a:cxn>
                <a:cxn ang="0">
                  <a:pos x="153" y="132"/>
                </a:cxn>
                <a:cxn ang="0">
                  <a:pos x="130" y="151"/>
                </a:cxn>
                <a:cxn ang="0">
                  <a:pos x="110" y="177"/>
                </a:cxn>
                <a:cxn ang="0">
                  <a:pos x="89" y="207"/>
                </a:cxn>
                <a:cxn ang="0">
                  <a:pos x="69" y="244"/>
                </a:cxn>
                <a:cxn ang="0">
                  <a:pos x="79" y="0"/>
                </a:cxn>
                <a:cxn ang="0">
                  <a:pos x="743" y="217"/>
                </a:cxn>
                <a:cxn ang="0">
                  <a:pos x="664" y="225"/>
                </a:cxn>
                <a:cxn ang="0">
                  <a:pos x="643" y="192"/>
                </a:cxn>
                <a:cxn ang="0">
                  <a:pos x="622" y="163"/>
                </a:cxn>
                <a:cxn ang="0">
                  <a:pos x="600" y="140"/>
                </a:cxn>
                <a:cxn ang="0">
                  <a:pos x="577" y="123"/>
                </a:cxn>
                <a:cxn ang="0">
                  <a:pos x="552" y="110"/>
                </a:cxn>
                <a:cxn ang="0">
                  <a:pos x="524" y="101"/>
                </a:cxn>
                <a:cxn ang="0">
                  <a:pos x="494" y="96"/>
                </a:cxn>
                <a:cxn ang="0">
                  <a:pos x="465" y="96"/>
                </a:cxn>
                <a:cxn ang="0">
                  <a:pos x="465" y="513"/>
                </a:cxn>
                <a:cxn ang="0">
                  <a:pos x="467" y="548"/>
                </a:cxn>
                <a:cxn ang="0">
                  <a:pos x="471" y="574"/>
                </a:cxn>
                <a:cxn ang="0">
                  <a:pos x="477" y="593"/>
                </a:cxn>
                <a:cxn ang="0">
                  <a:pos x="486" y="605"/>
                </a:cxn>
                <a:cxn ang="0">
                  <a:pos x="499" y="614"/>
                </a:cxn>
                <a:cxn ang="0">
                  <a:pos x="515" y="621"/>
                </a:cxn>
                <a:cxn ang="0">
                  <a:pos x="535" y="624"/>
                </a:cxn>
                <a:cxn ang="0">
                  <a:pos x="548" y="712"/>
                </a:cxn>
                <a:cxn ang="0">
                  <a:pos x="195" y="625"/>
                </a:cxn>
                <a:cxn ang="0">
                  <a:pos x="217" y="623"/>
                </a:cxn>
                <a:cxn ang="0">
                  <a:pos x="236" y="617"/>
                </a:cxn>
                <a:cxn ang="0">
                  <a:pos x="250" y="611"/>
                </a:cxn>
                <a:cxn ang="0">
                  <a:pos x="261" y="600"/>
                </a:cxn>
                <a:cxn ang="0">
                  <a:pos x="269" y="585"/>
                </a:cxn>
                <a:cxn ang="0">
                  <a:pos x="273" y="562"/>
                </a:cxn>
                <a:cxn ang="0">
                  <a:pos x="277" y="532"/>
                </a:cxn>
                <a:cxn ang="0">
                  <a:pos x="278" y="493"/>
                </a:cxn>
              </a:cxnLst>
              <a:rect l="0" t="0" r="r" b="b"/>
              <a:pathLst>
                <a:path w="743" h="712">
                  <a:moveTo>
                    <a:pt x="278" y="96"/>
                  </a:moveTo>
                  <a:lnTo>
                    <a:pt x="263" y="96"/>
                  </a:lnTo>
                  <a:lnTo>
                    <a:pt x="248" y="96"/>
                  </a:lnTo>
                  <a:lnTo>
                    <a:pt x="233" y="99"/>
                  </a:lnTo>
                  <a:lnTo>
                    <a:pt x="218" y="101"/>
                  </a:lnTo>
                  <a:lnTo>
                    <a:pt x="204" y="105"/>
                  </a:lnTo>
                  <a:lnTo>
                    <a:pt x="190" y="110"/>
                  </a:lnTo>
                  <a:lnTo>
                    <a:pt x="178" y="116"/>
                  </a:lnTo>
                  <a:lnTo>
                    <a:pt x="166" y="123"/>
                  </a:lnTo>
                  <a:lnTo>
                    <a:pt x="153" y="132"/>
                  </a:lnTo>
                  <a:lnTo>
                    <a:pt x="141" y="140"/>
                  </a:lnTo>
                  <a:lnTo>
                    <a:pt x="130" y="151"/>
                  </a:lnTo>
                  <a:lnTo>
                    <a:pt x="119" y="163"/>
                  </a:lnTo>
                  <a:lnTo>
                    <a:pt x="110" y="177"/>
                  </a:lnTo>
                  <a:lnTo>
                    <a:pt x="99" y="192"/>
                  </a:lnTo>
                  <a:lnTo>
                    <a:pt x="89" y="207"/>
                  </a:lnTo>
                  <a:lnTo>
                    <a:pt x="79" y="225"/>
                  </a:lnTo>
                  <a:lnTo>
                    <a:pt x="69" y="244"/>
                  </a:lnTo>
                  <a:lnTo>
                    <a:pt x="0" y="217"/>
                  </a:lnTo>
                  <a:lnTo>
                    <a:pt x="79" y="0"/>
                  </a:lnTo>
                  <a:lnTo>
                    <a:pt x="664" y="0"/>
                  </a:lnTo>
                  <a:lnTo>
                    <a:pt x="743" y="217"/>
                  </a:lnTo>
                  <a:lnTo>
                    <a:pt x="672" y="244"/>
                  </a:lnTo>
                  <a:lnTo>
                    <a:pt x="664" y="225"/>
                  </a:lnTo>
                  <a:lnTo>
                    <a:pt x="654" y="207"/>
                  </a:lnTo>
                  <a:lnTo>
                    <a:pt x="643" y="192"/>
                  </a:lnTo>
                  <a:lnTo>
                    <a:pt x="633" y="177"/>
                  </a:lnTo>
                  <a:lnTo>
                    <a:pt x="622" y="163"/>
                  </a:lnTo>
                  <a:lnTo>
                    <a:pt x="611" y="151"/>
                  </a:lnTo>
                  <a:lnTo>
                    <a:pt x="600" y="140"/>
                  </a:lnTo>
                  <a:lnTo>
                    <a:pt x="589" y="132"/>
                  </a:lnTo>
                  <a:lnTo>
                    <a:pt x="577" y="123"/>
                  </a:lnTo>
                  <a:lnTo>
                    <a:pt x="565" y="116"/>
                  </a:lnTo>
                  <a:lnTo>
                    <a:pt x="552" y="110"/>
                  </a:lnTo>
                  <a:lnTo>
                    <a:pt x="538" y="105"/>
                  </a:lnTo>
                  <a:lnTo>
                    <a:pt x="524" y="101"/>
                  </a:lnTo>
                  <a:lnTo>
                    <a:pt x="510" y="99"/>
                  </a:lnTo>
                  <a:lnTo>
                    <a:pt x="494" y="96"/>
                  </a:lnTo>
                  <a:lnTo>
                    <a:pt x="479" y="96"/>
                  </a:lnTo>
                  <a:lnTo>
                    <a:pt x="465" y="96"/>
                  </a:lnTo>
                  <a:lnTo>
                    <a:pt x="465" y="493"/>
                  </a:lnTo>
                  <a:lnTo>
                    <a:pt x="465" y="513"/>
                  </a:lnTo>
                  <a:lnTo>
                    <a:pt x="466" y="532"/>
                  </a:lnTo>
                  <a:lnTo>
                    <a:pt x="467" y="548"/>
                  </a:lnTo>
                  <a:lnTo>
                    <a:pt x="468" y="562"/>
                  </a:lnTo>
                  <a:lnTo>
                    <a:pt x="471" y="574"/>
                  </a:lnTo>
                  <a:lnTo>
                    <a:pt x="473" y="585"/>
                  </a:lnTo>
                  <a:lnTo>
                    <a:pt x="477" y="593"/>
                  </a:lnTo>
                  <a:lnTo>
                    <a:pt x="481" y="600"/>
                  </a:lnTo>
                  <a:lnTo>
                    <a:pt x="486" y="605"/>
                  </a:lnTo>
                  <a:lnTo>
                    <a:pt x="492" y="611"/>
                  </a:lnTo>
                  <a:lnTo>
                    <a:pt x="499" y="614"/>
                  </a:lnTo>
                  <a:lnTo>
                    <a:pt x="506" y="617"/>
                  </a:lnTo>
                  <a:lnTo>
                    <a:pt x="515" y="621"/>
                  </a:lnTo>
                  <a:lnTo>
                    <a:pt x="525" y="623"/>
                  </a:lnTo>
                  <a:lnTo>
                    <a:pt x="535" y="624"/>
                  </a:lnTo>
                  <a:lnTo>
                    <a:pt x="547" y="625"/>
                  </a:lnTo>
                  <a:lnTo>
                    <a:pt x="548" y="712"/>
                  </a:lnTo>
                  <a:lnTo>
                    <a:pt x="195" y="712"/>
                  </a:lnTo>
                  <a:lnTo>
                    <a:pt x="195" y="625"/>
                  </a:lnTo>
                  <a:lnTo>
                    <a:pt x="206" y="624"/>
                  </a:lnTo>
                  <a:lnTo>
                    <a:pt x="217" y="623"/>
                  </a:lnTo>
                  <a:lnTo>
                    <a:pt x="227" y="621"/>
                  </a:lnTo>
                  <a:lnTo>
                    <a:pt x="236" y="617"/>
                  </a:lnTo>
                  <a:lnTo>
                    <a:pt x="244" y="614"/>
                  </a:lnTo>
                  <a:lnTo>
                    <a:pt x="250" y="611"/>
                  </a:lnTo>
                  <a:lnTo>
                    <a:pt x="256" y="605"/>
                  </a:lnTo>
                  <a:lnTo>
                    <a:pt x="261" y="600"/>
                  </a:lnTo>
                  <a:lnTo>
                    <a:pt x="265" y="593"/>
                  </a:lnTo>
                  <a:lnTo>
                    <a:pt x="269" y="585"/>
                  </a:lnTo>
                  <a:lnTo>
                    <a:pt x="271" y="574"/>
                  </a:lnTo>
                  <a:lnTo>
                    <a:pt x="273" y="562"/>
                  </a:lnTo>
                  <a:lnTo>
                    <a:pt x="276" y="548"/>
                  </a:lnTo>
                  <a:lnTo>
                    <a:pt x="277" y="532"/>
                  </a:lnTo>
                  <a:lnTo>
                    <a:pt x="278" y="513"/>
                  </a:lnTo>
                  <a:lnTo>
                    <a:pt x="278" y="493"/>
                  </a:lnTo>
                  <a:lnTo>
                    <a:pt x="278" y="96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8" name="Freeform 181"/>
            <p:cNvSpPr>
              <a:spLocks/>
            </p:cNvSpPr>
            <p:nvPr/>
          </p:nvSpPr>
          <p:spPr bwMode="auto">
            <a:xfrm>
              <a:off x="1863" y="1268"/>
              <a:ext cx="100" cy="99"/>
            </a:xfrm>
            <a:custGeom>
              <a:avLst/>
              <a:gdLst/>
              <a:ahLst/>
              <a:cxnLst>
                <a:cxn ang="0">
                  <a:pos x="12" y="624"/>
                </a:cxn>
                <a:cxn ang="0">
                  <a:pos x="42" y="618"/>
                </a:cxn>
                <a:cxn ang="0">
                  <a:pos x="62" y="605"/>
                </a:cxn>
                <a:cxn ang="0">
                  <a:pos x="74" y="585"/>
                </a:cxn>
                <a:cxn ang="0">
                  <a:pos x="82" y="548"/>
                </a:cxn>
                <a:cxn ang="0">
                  <a:pos x="84" y="493"/>
                </a:cxn>
                <a:cxn ang="0">
                  <a:pos x="83" y="180"/>
                </a:cxn>
                <a:cxn ang="0">
                  <a:pos x="77" y="137"/>
                </a:cxn>
                <a:cxn ang="0">
                  <a:pos x="67" y="111"/>
                </a:cxn>
                <a:cxn ang="0">
                  <a:pos x="50" y="97"/>
                </a:cxn>
                <a:cxn ang="0">
                  <a:pos x="23" y="89"/>
                </a:cxn>
                <a:cxn ang="0">
                  <a:pos x="0" y="0"/>
                </a:cxn>
                <a:cxn ang="0">
                  <a:pos x="624" y="249"/>
                </a:cxn>
                <a:cxn ang="0">
                  <a:pos x="580" y="193"/>
                </a:cxn>
                <a:cxn ang="0">
                  <a:pos x="532" y="149"/>
                </a:cxn>
                <a:cxn ang="0">
                  <a:pos x="482" y="117"/>
                </a:cxn>
                <a:cxn ang="0">
                  <a:pos x="428" y="95"/>
                </a:cxn>
                <a:cxn ang="0">
                  <a:pos x="370" y="86"/>
                </a:cxn>
                <a:cxn ang="0">
                  <a:pos x="328" y="86"/>
                </a:cxn>
                <a:cxn ang="0">
                  <a:pos x="303" y="92"/>
                </a:cxn>
                <a:cxn ang="0">
                  <a:pos x="286" y="102"/>
                </a:cxn>
                <a:cxn ang="0">
                  <a:pos x="276" y="121"/>
                </a:cxn>
                <a:cxn ang="0">
                  <a:pos x="271" y="150"/>
                </a:cxn>
                <a:cxn ang="0">
                  <a:pos x="270" y="279"/>
                </a:cxn>
                <a:cxn ang="0">
                  <a:pos x="329" y="277"/>
                </a:cxn>
                <a:cxn ang="0">
                  <a:pos x="359" y="270"/>
                </a:cxn>
                <a:cxn ang="0">
                  <a:pos x="379" y="257"/>
                </a:cxn>
                <a:cxn ang="0">
                  <a:pos x="391" y="234"/>
                </a:cxn>
                <a:cxn ang="0">
                  <a:pos x="399" y="199"/>
                </a:cxn>
                <a:cxn ang="0">
                  <a:pos x="476" y="168"/>
                </a:cxn>
                <a:cxn ang="0">
                  <a:pos x="399" y="474"/>
                </a:cxn>
                <a:cxn ang="0">
                  <a:pos x="391" y="436"/>
                </a:cxn>
                <a:cxn ang="0">
                  <a:pos x="376" y="406"/>
                </a:cxn>
                <a:cxn ang="0">
                  <a:pos x="358" y="385"/>
                </a:cxn>
                <a:cxn ang="0">
                  <a:pos x="333" y="373"/>
                </a:cxn>
                <a:cxn ang="0">
                  <a:pos x="304" y="369"/>
                </a:cxn>
                <a:cxn ang="0">
                  <a:pos x="270" y="550"/>
                </a:cxn>
                <a:cxn ang="0">
                  <a:pos x="274" y="583"/>
                </a:cxn>
                <a:cxn ang="0">
                  <a:pos x="282" y="605"/>
                </a:cxn>
                <a:cxn ang="0">
                  <a:pos x="296" y="617"/>
                </a:cxn>
                <a:cxn ang="0">
                  <a:pos x="319" y="624"/>
                </a:cxn>
                <a:cxn ang="0">
                  <a:pos x="351" y="626"/>
                </a:cxn>
                <a:cxn ang="0">
                  <a:pos x="413" y="618"/>
                </a:cxn>
                <a:cxn ang="0">
                  <a:pos x="473" y="596"/>
                </a:cxn>
                <a:cxn ang="0">
                  <a:pos x="532" y="561"/>
                </a:cxn>
                <a:cxn ang="0">
                  <a:pos x="586" y="513"/>
                </a:cxn>
                <a:cxn ang="0">
                  <a:pos x="634" y="454"/>
                </a:cxn>
                <a:cxn ang="0">
                  <a:pos x="607" y="712"/>
                </a:cxn>
              </a:cxnLst>
              <a:rect l="0" t="0" r="r" b="b"/>
              <a:pathLst>
                <a:path w="715" h="712">
                  <a:moveTo>
                    <a:pt x="0" y="712"/>
                  </a:moveTo>
                  <a:lnTo>
                    <a:pt x="0" y="625"/>
                  </a:lnTo>
                  <a:lnTo>
                    <a:pt x="12" y="624"/>
                  </a:lnTo>
                  <a:lnTo>
                    <a:pt x="23" y="623"/>
                  </a:lnTo>
                  <a:lnTo>
                    <a:pt x="33" y="621"/>
                  </a:lnTo>
                  <a:lnTo>
                    <a:pt x="42" y="618"/>
                  </a:lnTo>
                  <a:lnTo>
                    <a:pt x="50" y="614"/>
                  </a:lnTo>
                  <a:lnTo>
                    <a:pt x="56" y="611"/>
                  </a:lnTo>
                  <a:lnTo>
                    <a:pt x="62" y="605"/>
                  </a:lnTo>
                  <a:lnTo>
                    <a:pt x="67" y="600"/>
                  </a:lnTo>
                  <a:lnTo>
                    <a:pt x="71" y="593"/>
                  </a:lnTo>
                  <a:lnTo>
                    <a:pt x="74" y="585"/>
                  </a:lnTo>
                  <a:lnTo>
                    <a:pt x="77" y="574"/>
                  </a:lnTo>
                  <a:lnTo>
                    <a:pt x="79" y="562"/>
                  </a:lnTo>
                  <a:lnTo>
                    <a:pt x="82" y="548"/>
                  </a:lnTo>
                  <a:lnTo>
                    <a:pt x="83" y="532"/>
                  </a:lnTo>
                  <a:lnTo>
                    <a:pt x="84" y="513"/>
                  </a:lnTo>
                  <a:lnTo>
                    <a:pt x="84" y="493"/>
                  </a:lnTo>
                  <a:lnTo>
                    <a:pt x="84" y="218"/>
                  </a:lnTo>
                  <a:lnTo>
                    <a:pt x="84" y="199"/>
                  </a:lnTo>
                  <a:lnTo>
                    <a:pt x="83" y="180"/>
                  </a:lnTo>
                  <a:lnTo>
                    <a:pt x="82" y="163"/>
                  </a:lnTo>
                  <a:lnTo>
                    <a:pt x="79" y="149"/>
                  </a:lnTo>
                  <a:lnTo>
                    <a:pt x="77" y="137"/>
                  </a:lnTo>
                  <a:lnTo>
                    <a:pt x="74" y="126"/>
                  </a:lnTo>
                  <a:lnTo>
                    <a:pt x="71" y="118"/>
                  </a:lnTo>
                  <a:lnTo>
                    <a:pt x="67" y="111"/>
                  </a:lnTo>
                  <a:lnTo>
                    <a:pt x="62" y="106"/>
                  </a:lnTo>
                  <a:lnTo>
                    <a:pt x="56" y="101"/>
                  </a:lnTo>
                  <a:lnTo>
                    <a:pt x="50" y="97"/>
                  </a:lnTo>
                  <a:lnTo>
                    <a:pt x="42" y="94"/>
                  </a:lnTo>
                  <a:lnTo>
                    <a:pt x="33" y="91"/>
                  </a:lnTo>
                  <a:lnTo>
                    <a:pt x="23" y="89"/>
                  </a:lnTo>
                  <a:lnTo>
                    <a:pt x="12" y="88"/>
                  </a:lnTo>
                  <a:lnTo>
                    <a:pt x="0" y="86"/>
                  </a:lnTo>
                  <a:lnTo>
                    <a:pt x="0" y="0"/>
                  </a:lnTo>
                  <a:lnTo>
                    <a:pt x="593" y="0"/>
                  </a:lnTo>
                  <a:lnTo>
                    <a:pt x="690" y="214"/>
                  </a:lnTo>
                  <a:lnTo>
                    <a:pt x="624" y="249"/>
                  </a:lnTo>
                  <a:lnTo>
                    <a:pt x="609" y="229"/>
                  </a:lnTo>
                  <a:lnTo>
                    <a:pt x="595" y="211"/>
                  </a:lnTo>
                  <a:lnTo>
                    <a:pt x="580" y="193"/>
                  </a:lnTo>
                  <a:lnTo>
                    <a:pt x="564" y="178"/>
                  </a:lnTo>
                  <a:lnTo>
                    <a:pt x="549" y="162"/>
                  </a:lnTo>
                  <a:lnTo>
                    <a:pt x="532" y="149"/>
                  </a:lnTo>
                  <a:lnTo>
                    <a:pt x="517" y="137"/>
                  </a:lnTo>
                  <a:lnTo>
                    <a:pt x="499" y="126"/>
                  </a:lnTo>
                  <a:lnTo>
                    <a:pt x="482" y="117"/>
                  </a:lnTo>
                  <a:lnTo>
                    <a:pt x="464" y="108"/>
                  </a:lnTo>
                  <a:lnTo>
                    <a:pt x="447" y="102"/>
                  </a:lnTo>
                  <a:lnTo>
                    <a:pt x="428" y="95"/>
                  </a:lnTo>
                  <a:lnTo>
                    <a:pt x="409" y="91"/>
                  </a:lnTo>
                  <a:lnTo>
                    <a:pt x="390" y="88"/>
                  </a:lnTo>
                  <a:lnTo>
                    <a:pt x="370" y="86"/>
                  </a:lnTo>
                  <a:lnTo>
                    <a:pt x="350" y="85"/>
                  </a:lnTo>
                  <a:lnTo>
                    <a:pt x="339" y="85"/>
                  </a:lnTo>
                  <a:lnTo>
                    <a:pt x="328" y="86"/>
                  </a:lnTo>
                  <a:lnTo>
                    <a:pt x="318" y="88"/>
                  </a:lnTo>
                  <a:lnTo>
                    <a:pt x="310" y="90"/>
                  </a:lnTo>
                  <a:lnTo>
                    <a:pt x="303" y="92"/>
                  </a:lnTo>
                  <a:lnTo>
                    <a:pt x="296" y="94"/>
                  </a:lnTo>
                  <a:lnTo>
                    <a:pt x="291" y="97"/>
                  </a:lnTo>
                  <a:lnTo>
                    <a:pt x="286" y="102"/>
                  </a:lnTo>
                  <a:lnTo>
                    <a:pt x="282" y="106"/>
                  </a:lnTo>
                  <a:lnTo>
                    <a:pt x="278" y="113"/>
                  </a:lnTo>
                  <a:lnTo>
                    <a:pt x="276" y="121"/>
                  </a:lnTo>
                  <a:lnTo>
                    <a:pt x="274" y="128"/>
                  </a:lnTo>
                  <a:lnTo>
                    <a:pt x="272" y="139"/>
                  </a:lnTo>
                  <a:lnTo>
                    <a:pt x="271" y="150"/>
                  </a:lnTo>
                  <a:lnTo>
                    <a:pt x="270" y="162"/>
                  </a:lnTo>
                  <a:lnTo>
                    <a:pt x="270" y="177"/>
                  </a:lnTo>
                  <a:lnTo>
                    <a:pt x="270" y="279"/>
                  </a:lnTo>
                  <a:lnTo>
                    <a:pt x="304" y="279"/>
                  </a:lnTo>
                  <a:lnTo>
                    <a:pt x="317" y="278"/>
                  </a:lnTo>
                  <a:lnTo>
                    <a:pt x="329" y="277"/>
                  </a:lnTo>
                  <a:lnTo>
                    <a:pt x="340" y="276"/>
                  </a:lnTo>
                  <a:lnTo>
                    <a:pt x="350" y="273"/>
                  </a:lnTo>
                  <a:lnTo>
                    <a:pt x="359" y="270"/>
                  </a:lnTo>
                  <a:lnTo>
                    <a:pt x="366" y="267"/>
                  </a:lnTo>
                  <a:lnTo>
                    <a:pt x="373" y="261"/>
                  </a:lnTo>
                  <a:lnTo>
                    <a:pt x="379" y="257"/>
                  </a:lnTo>
                  <a:lnTo>
                    <a:pt x="383" y="250"/>
                  </a:lnTo>
                  <a:lnTo>
                    <a:pt x="387" y="243"/>
                  </a:lnTo>
                  <a:lnTo>
                    <a:pt x="391" y="234"/>
                  </a:lnTo>
                  <a:lnTo>
                    <a:pt x="394" y="224"/>
                  </a:lnTo>
                  <a:lnTo>
                    <a:pt x="397" y="212"/>
                  </a:lnTo>
                  <a:lnTo>
                    <a:pt x="399" y="199"/>
                  </a:lnTo>
                  <a:lnTo>
                    <a:pt x="401" y="184"/>
                  </a:lnTo>
                  <a:lnTo>
                    <a:pt x="402" y="168"/>
                  </a:lnTo>
                  <a:lnTo>
                    <a:pt x="476" y="168"/>
                  </a:lnTo>
                  <a:lnTo>
                    <a:pt x="476" y="490"/>
                  </a:lnTo>
                  <a:lnTo>
                    <a:pt x="402" y="490"/>
                  </a:lnTo>
                  <a:lnTo>
                    <a:pt x="399" y="474"/>
                  </a:lnTo>
                  <a:lnTo>
                    <a:pt x="397" y="460"/>
                  </a:lnTo>
                  <a:lnTo>
                    <a:pt x="394" y="448"/>
                  </a:lnTo>
                  <a:lnTo>
                    <a:pt x="391" y="436"/>
                  </a:lnTo>
                  <a:lnTo>
                    <a:pt x="386" y="425"/>
                  </a:lnTo>
                  <a:lnTo>
                    <a:pt x="382" y="415"/>
                  </a:lnTo>
                  <a:lnTo>
                    <a:pt x="376" y="406"/>
                  </a:lnTo>
                  <a:lnTo>
                    <a:pt x="371" y="397"/>
                  </a:lnTo>
                  <a:lnTo>
                    <a:pt x="364" y="391"/>
                  </a:lnTo>
                  <a:lnTo>
                    <a:pt x="358" y="385"/>
                  </a:lnTo>
                  <a:lnTo>
                    <a:pt x="350" y="381"/>
                  </a:lnTo>
                  <a:lnTo>
                    <a:pt x="342" y="377"/>
                  </a:lnTo>
                  <a:lnTo>
                    <a:pt x="333" y="373"/>
                  </a:lnTo>
                  <a:lnTo>
                    <a:pt x="325" y="371"/>
                  </a:lnTo>
                  <a:lnTo>
                    <a:pt x="314" y="370"/>
                  </a:lnTo>
                  <a:lnTo>
                    <a:pt x="304" y="369"/>
                  </a:lnTo>
                  <a:lnTo>
                    <a:pt x="270" y="369"/>
                  </a:lnTo>
                  <a:lnTo>
                    <a:pt x="270" y="536"/>
                  </a:lnTo>
                  <a:lnTo>
                    <a:pt x="270" y="550"/>
                  </a:lnTo>
                  <a:lnTo>
                    <a:pt x="271" y="562"/>
                  </a:lnTo>
                  <a:lnTo>
                    <a:pt x="272" y="573"/>
                  </a:lnTo>
                  <a:lnTo>
                    <a:pt x="274" y="583"/>
                  </a:lnTo>
                  <a:lnTo>
                    <a:pt x="276" y="592"/>
                  </a:lnTo>
                  <a:lnTo>
                    <a:pt x="278" y="600"/>
                  </a:lnTo>
                  <a:lnTo>
                    <a:pt x="282" y="605"/>
                  </a:lnTo>
                  <a:lnTo>
                    <a:pt x="286" y="610"/>
                  </a:lnTo>
                  <a:lnTo>
                    <a:pt x="291" y="614"/>
                  </a:lnTo>
                  <a:lnTo>
                    <a:pt x="296" y="617"/>
                  </a:lnTo>
                  <a:lnTo>
                    <a:pt x="303" y="619"/>
                  </a:lnTo>
                  <a:lnTo>
                    <a:pt x="310" y="622"/>
                  </a:lnTo>
                  <a:lnTo>
                    <a:pt x="319" y="624"/>
                  </a:lnTo>
                  <a:lnTo>
                    <a:pt x="329" y="625"/>
                  </a:lnTo>
                  <a:lnTo>
                    <a:pt x="339" y="625"/>
                  </a:lnTo>
                  <a:lnTo>
                    <a:pt x="351" y="626"/>
                  </a:lnTo>
                  <a:lnTo>
                    <a:pt x="372" y="625"/>
                  </a:lnTo>
                  <a:lnTo>
                    <a:pt x="392" y="623"/>
                  </a:lnTo>
                  <a:lnTo>
                    <a:pt x="413" y="618"/>
                  </a:lnTo>
                  <a:lnTo>
                    <a:pt x="432" y="613"/>
                  </a:lnTo>
                  <a:lnTo>
                    <a:pt x="453" y="605"/>
                  </a:lnTo>
                  <a:lnTo>
                    <a:pt x="473" y="596"/>
                  </a:lnTo>
                  <a:lnTo>
                    <a:pt x="493" y="587"/>
                  </a:lnTo>
                  <a:lnTo>
                    <a:pt x="513" y="574"/>
                  </a:lnTo>
                  <a:lnTo>
                    <a:pt x="532" y="561"/>
                  </a:lnTo>
                  <a:lnTo>
                    <a:pt x="551" y="546"/>
                  </a:lnTo>
                  <a:lnTo>
                    <a:pt x="569" y="529"/>
                  </a:lnTo>
                  <a:lnTo>
                    <a:pt x="586" y="513"/>
                  </a:lnTo>
                  <a:lnTo>
                    <a:pt x="603" y="494"/>
                  </a:lnTo>
                  <a:lnTo>
                    <a:pt x="618" y="474"/>
                  </a:lnTo>
                  <a:lnTo>
                    <a:pt x="634" y="454"/>
                  </a:lnTo>
                  <a:lnTo>
                    <a:pt x="648" y="430"/>
                  </a:lnTo>
                  <a:lnTo>
                    <a:pt x="715" y="468"/>
                  </a:lnTo>
                  <a:lnTo>
                    <a:pt x="607" y="712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9" name="Freeform 182"/>
            <p:cNvSpPr>
              <a:spLocks/>
            </p:cNvSpPr>
            <p:nvPr/>
          </p:nvSpPr>
          <p:spPr bwMode="auto">
            <a:xfrm>
              <a:off x="1975" y="1264"/>
              <a:ext cx="92" cy="108"/>
            </a:xfrm>
            <a:custGeom>
              <a:avLst/>
              <a:gdLst/>
              <a:ahLst/>
              <a:cxnLst>
                <a:cxn ang="0">
                  <a:pos x="107" y="490"/>
                </a:cxn>
                <a:cxn ang="0">
                  <a:pos x="185" y="578"/>
                </a:cxn>
                <a:cxn ang="0">
                  <a:pos x="276" y="631"/>
                </a:cxn>
                <a:cxn ang="0">
                  <a:pos x="369" y="643"/>
                </a:cxn>
                <a:cxn ang="0">
                  <a:pos x="427" y="629"/>
                </a:cxn>
                <a:cxn ang="0">
                  <a:pos x="469" y="595"/>
                </a:cxn>
                <a:cxn ang="0">
                  <a:pos x="483" y="549"/>
                </a:cxn>
                <a:cxn ang="0">
                  <a:pos x="468" y="517"/>
                </a:cxn>
                <a:cxn ang="0">
                  <a:pos x="424" y="487"/>
                </a:cxn>
                <a:cxn ang="0">
                  <a:pos x="325" y="455"/>
                </a:cxn>
                <a:cxn ang="0">
                  <a:pos x="300" y="450"/>
                </a:cxn>
                <a:cxn ang="0">
                  <a:pos x="234" y="432"/>
                </a:cxn>
                <a:cxn ang="0">
                  <a:pos x="164" y="411"/>
                </a:cxn>
                <a:cxn ang="0">
                  <a:pos x="120" y="395"/>
                </a:cxn>
                <a:cxn ang="0">
                  <a:pos x="86" y="371"/>
                </a:cxn>
                <a:cxn ang="0">
                  <a:pos x="50" y="328"/>
                </a:cxn>
                <a:cxn ang="0">
                  <a:pos x="28" y="274"/>
                </a:cxn>
                <a:cxn ang="0">
                  <a:pos x="23" y="216"/>
                </a:cxn>
                <a:cxn ang="0">
                  <a:pos x="33" y="160"/>
                </a:cxn>
                <a:cxn ang="0">
                  <a:pos x="59" y="110"/>
                </a:cxn>
                <a:cxn ang="0">
                  <a:pos x="99" y="66"/>
                </a:cxn>
                <a:cxn ang="0">
                  <a:pos x="150" y="31"/>
                </a:cxn>
                <a:cxn ang="0">
                  <a:pos x="233" y="5"/>
                </a:cxn>
                <a:cxn ang="0">
                  <a:pos x="319" y="2"/>
                </a:cxn>
                <a:cxn ang="0">
                  <a:pos x="373" y="13"/>
                </a:cxn>
                <a:cxn ang="0">
                  <a:pos x="425" y="34"/>
                </a:cxn>
                <a:cxn ang="0">
                  <a:pos x="536" y="12"/>
                </a:cxn>
                <a:cxn ang="0">
                  <a:pos x="492" y="202"/>
                </a:cxn>
                <a:cxn ang="0">
                  <a:pos x="425" y="140"/>
                </a:cxn>
                <a:cxn ang="0">
                  <a:pos x="347" y="106"/>
                </a:cxn>
                <a:cxn ang="0">
                  <a:pos x="274" y="101"/>
                </a:cxn>
                <a:cxn ang="0">
                  <a:pos x="225" y="116"/>
                </a:cxn>
                <a:cxn ang="0">
                  <a:pos x="194" y="144"/>
                </a:cxn>
                <a:cxn ang="0">
                  <a:pos x="186" y="180"/>
                </a:cxn>
                <a:cxn ang="0">
                  <a:pos x="209" y="212"/>
                </a:cxn>
                <a:cxn ang="0">
                  <a:pos x="265" y="241"/>
                </a:cxn>
                <a:cxn ang="0">
                  <a:pos x="373" y="271"/>
                </a:cxn>
                <a:cxn ang="0">
                  <a:pos x="407" y="278"/>
                </a:cxn>
                <a:cxn ang="0">
                  <a:pos x="524" y="316"/>
                </a:cxn>
                <a:cxn ang="0">
                  <a:pos x="605" y="372"/>
                </a:cxn>
                <a:cxn ang="0">
                  <a:pos x="639" y="453"/>
                </a:cxn>
                <a:cxn ang="0">
                  <a:pos x="639" y="533"/>
                </a:cxn>
                <a:cxn ang="0">
                  <a:pos x="620" y="594"/>
                </a:cxn>
                <a:cxn ang="0">
                  <a:pos x="585" y="647"/>
                </a:cxn>
                <a:cxn ang="0">
                  <a:pos x="535" y="693"/>
                </a:cxn>
                <a:cxn ang="0">
                  <a:pos x="474" y="724"/>
                </a:cxn>
                <a:cxn ang="0">
                  <a:pos x="405" y="743"/>
                </a:cxn>
                <a:cxn ang="0">
                  <a:pos x="332" y="747"/>
                </a:cxn>
                <a:cxn ang="0">
                  <a:pos x="282" y="740"/>
                </a:cxn>
                <a:cxn ang="0">
                  <a:pos x="227" y="722"/>
                </a:cxn>
                <a:cxn ang="0">
                  <a:pos x="163" y="693"/>
                </a:cxn>
              </a:cxnLst>
              <a:rect l="0" t="0" r="r" b="b"/>
              <a:pathLst>
                <a:path w="641" h="747">
                  <a:moveTo>
                    <a:pt x="87" y="739"/>
                  </a:moveTo>
                  <a:lnTo>
                    <a:pt x="0" y="473"/>
                  </a:lnTo>
                  <a:lnTo>
                    <a:pt x="81" y="445"/>
                  </a:lnTo>
                  <a:lnTo>
                    <a:pt x="94" y="468"/>
                  </a:lnTo>
                  <a:lnTo>
                    <a:pt x="107" y="490"/>
                  </a:lnTo>
                  <a:lnTo>
                    <a:pt x="121" y="510"/>
                  </a:lnTo>
                  <a:lnTo>
                    <a:pt x="137" y="530"/>
                  </a:lnTo>
                  <a:lnTo>
                    <a:pt x="152" y="547"/>
                  </a:lnTo>
                  <a:lnTo>
                    <a:pt x="169" y="564"/>
                  </a:lnTo>
                  <a:lnTo>
                    <a:pt x="185" y="578"/>
                  </a:lnTo>
                  <a:lnTo>
                    <a:pt x="203" y="593"/>
                  </a:lnTo>
                  <a:lnTo>
                    <a:pt x="220" y="605"/>
                  </a:lnTo>
                  <a:lnTo>
                    <a:pt x="239" y="615"/>
                  </a:lnTo>
                  <a:lnTo>
                    <a:pt x="258" y="623"/>
                  </a:lnTo>
                  <a:lnTo>
                    <a:pt x="276" y="631"/>
                  </a:lnTo>
                  <a:lnTo>
                    <a:pt x="296" y="636"/>
                  </a:lnTo>
                  <a:lnTo>
                    <a:pt x="316" y="641"/>
                  </a:lnTo>
                  <a:lnTo>
                    <a:pt x="336" y="643"/>
                  </a:lnTo>
                  <a:lnTo>
                    <a:pt x="355" y="644"/>
                  </a:lnTo>
                  <a:lnTo>
                    <a:pt x="369" y="643"/>
                  </a:lnTo>
                  <a:lnTo>
                    <a:pt x="382" y="642"/>
                  </a:lnTo>
                  <a:lnTo>
                    <a:pt x="394" y="640"/>
                  </a:lnTo>
                  <a:lnTo>
                    <a:pt x="406" y="636"/>
                  </a:lnTo>
                  <a:lnTo>
                    <a:pt x="417" y="633"/>
                  </a:lnTo>
                  <a:lnTo>
                    <a:pt x="427" y="629"/>
                  </a:lnTo>
                  <a:lnTo>
                    <a:pt x="437" y="623"/>
                  </a:lnTo>
                  <a:lnTo>
                    <a:pt x="447" y="617"/>
                  </a:lnTo>
                  <a:lnTo>
                    <a:pt x="456" y="609"/>
                  </a:lnTo>
                  <a:lnTo>
                    <a:pt x="462" y="602"/>
                  </a:lnTo>
                  <a:lnTo>
                    <a:pt x="469" y="595"/>
                  </a:lnTo>
                  <a:lnTo>
                    <a:pt x="474" y="586"/>
                  </a:lnTo>
                  <a:lnTo>
                    <a:pt x="477" y="577"/>
                  </a:lnTo>
                  <a:lnTo>
                    <a:pt x="481" y="568"/>
                  </a:lnTo>
                  <a:lnTo>
                    <a:pt x="483" y="558"/>
                  </a:lnTo>
                  <a:lnTo>
                    <a:pt x="483" y="549"/>
                  </a:lnTo>
                  <a:lnTo>
                    <a:pt x="483" y="542"/>
                  </a:lnTo>
                  <a:lnTo>
                    <a:pt x="481" y="535"/>
                  </a:lnTo>
                  <a:lnTo>
                    <a:pt x="477" y="529"/>
                  </a:lnTo>
                  <a:lnTo>
                    <a:pt x="473" y="522"/>
                  </a:lnTo>
                  <a:lnTo>
                    <a:pt x="468" y="517"/>
                  </a:lnTo>
                  <a:lnTo>
                    <a:pt x="461" y="510"/>
                  </a:lnTo>
                  <a:lnTo>
                    <a:pt x="453" y="505"/>
                  </a:lnTo>
                  <a:lnTo>
                    <a:pt x="445" y="498"/>
                  </a:lnTo>
                  <a:lnTo>
                    <a:pt x="435" y="493"/>
                  </a:lnTo>
                  <a:lnTo>
                    <a:pt x="424" y="487"/>
                  </a:lnTo>
                  <a:lnTo>
                    <a:pt x="410" y="482"/>
                  </a:lnTo>
                  <a:lnTo>
                    <a:pt x="397" y="476"/>
                  </a:lnTo>
                  <a:lnTo>
                    <a:pt x="366" y="466"/>
                  </a:lnTo>
                  <a:lnTo>
                    <a:pt x="330" y="456"/>
                  </a:lnTo>
                  <a:lnTo>
                    <a:pt x="325" y="455"/>
                  </a:lnTo>
                  <a:lnTo>
                    <a:pt x="319" y="454"/>
                  </a:lnTo>
                  <a:lnTo>
                    <a:pt x="314" y="453"/>
                  </a:lnTo>
                  <a:lnTo>
                    <a:pt x="309" y="452"/>
                  </a:lnTo>
                  <a:lnTo>
                    <a:pt x="305" y="451"/>
                  </a:lnTo>
                  <a:lnTo>
                    <a:pt x="300" y="450"/>
                  </a:lnTo>
                  <a:lnTo>
                    <a:pt x="297" y="449"/>
                  </a:lnTo>
                  <a:lnTo>
                    <a:pt x="294" y="447"/>
                  </a:lnTo>
                  <a:lnTo>
                    <a:pt x="273" y="442"/>
                  </a:lnTo>
                  <a:lnTo>
                    <a:pt x="253" y="438"/>
                  </a:lnTo>
                  <a:lnTo>
                    <a:pt x="234" y="432"/>
                  </a:lnTo>
                  <a:lnTo>
                    <a:pt x="218" y="428"/>
                  </a:lnTo>
                  <a:lnTo>
                    <a:pt x="203" y="423"/>
                  </a:lnTo>
                  <a:lnTo>
                    <a:pt x="188" y="419"/>
                  </a:lnTo>
                  <a:lnTo>
                    <a:pt x="176" y="416"/>
                  </a:lnTo>
                  <a:lnTo>
                    <a:pt x="164" y="411"/>
                  </a:lnTo>
                  <a:lnTo>
                    <a:pt x="154" y="408"/>
                  </a:lnTo>
                  <a:lnTo>
                    <a:pt x="144" y="405"/>
                  </a:lnTo>
                  <a:lnTo>
                    <a:pt x="136" y="401"/>
                  </a:lnTo>
                  <a:lnTo>
                    <a:pt x="128" y="398"/>
                  </a:lnTo>
                  <a:lnTo>
                    <a:pt x="120" y="395"/>
                  </a:lnTo>
                  <a:lnTo>
                    <a:pt x="115" y="391"/>
                  </a:lnTo>
                  <a:lnTo>
                    <a:pt x="109" y="388"/>
                  </a:lnTo>
                  <a:lnTo>
                    <a:pt x="105" y="385"/>
                  </a:lnTo>
                  <a:lnTo>
                    <a:pt x="95" y="378"/>
                  </a:lnTo>
                  <a:lnTo>
                    <a:pt x="86" y="371"/>
                  </a:lnTo>
                  <a:lnTo>
                    <a:pt x="77" y="363"/>
                  </a:lnTo>
                  <a:lnTo>
                    <a:pt x="70" y="355"/>
                  </a:lnTo>
                  <a:lnTo>
                    <a:pt x="62" y="346"/>
                  </a:lnTo>
                  <a:lnTo>
                    <a:pt x="55" y="336"/>
                  </a:lnTo>
                  <a:lnTo>
                    <a:pt x="50" y="328"/>
                  </a:lnTo>
                  <a:lnTo>
                    <a:pt x="44" y="317"/>
                  </a:lnTo>
                  <a:lnTo>
                    <a:pt x="39" y="307"/>
                  </a:lnTo>
                  <a:lnTo>
                    <a:pt x="34" y="296"/>
                  </a:lnTo>
                  <a:lnTo>
                    <a:pt x="31" y="286"/>
                  </a:lnTo>
                  <a:lnTo>
                    <a:pt x="28" y="274"/>
                  </a:lnTo>
                  <a:lnTo>
                    <a:pt x="26" y="263"/>
                  </a:lnTo>
                  <a:lnTo>
                    <a:pt x="24" y="251"/>
                  </a:lnTo>
                  <a:lnTo>
                    <a:pt x="23" y="240"/>
                  </a:lnTo>
                  <a:lnTo>
                    <a:pt x="22" y="227"/>
                  </a:lnTo>
                  <a:lnTo>
                    <a:pt x="23" y="216"/>
                  </a:lnTo>
                  <a:lnTo>
                    <a:pt x="23" y="203"/>
                  </a:lnTo>
                  <a:lnTo>
                    <a:pt x="26" y="192"/>
                  </a:lnTo>
                  <a:lnTo>
                    <a:pt x="28" y="182"/>
                  </a:lnTo>
                  <a:lnTo>
                    <a:pt x="30" y="171"/>
                  </a:lnTo>
                  <a:lnTo>
                    <a:pt x="33" y="160"/>
                  </a:lnTo>
                  <a:lnTo>
                    <a:pt x="38" y="149"/>
                  </a:lnTo>
                  <a:lnTo>
                    <a:pt x="42" y="139"/>
                  </a:lnTo>
                  <a:lnTo>
                    <a:pt x="46" y="129"/>
                  </a:lnTo>
                  <a:lnTo>
                    <a:pt x="52" y="119"/>
                  </a:lnTo>
                  <a:lnTo>
                    <a:pt x="59" y="110"/>
                  </a:lnTo>
                  <a:lnTo>
                    <a:pt x="65" y="100"/>
                  </a:lnTo>
                  <a:lnTo>
                    <a:pt x="73" y="91"/>
                  </a:lnTo>
                  <a:lnTo>
                    <a:pt x="81" y="83"/>
                  </a:lnTo>
                  <a:lnTo>
                    <a:pt x="89" y="74"/>
                  </a:lnTo>
                  <a:lnTo>
                    <a:pt x="99" y="66"/>
                  </a:lnTo>
                  <a:lnTo>
                    <a:pt x="108" y="57"/>
                  </a:lnTo>
                  <a:lnTo>
                    <a:pt x="118" y="51"/>
                  </a:lnTo>
                  <a:lnTo>
                    <a:pt x="129" y="43"/>
                  </a:lnTo>
                  <a:lnTo>
                    <a:pt x="139" y="38"/>
                  </a:lnTo>
                  <a:lnTo>
                    <a:pt x="150" y="31"/>
                  </a:lnTo>
                  <a:lnTo>
                    <a:pt x="161" y="25"/>
                  </a:lnTo>
                  <a:lnTo>
                    <a:pt x="172" y="21"/>
                  </a:lnTo>
                  <a:lnTo>
                    <a:pt x="184" y="17"/>
                  </a:lnTo>
                  <a:lnTo>
                    <a:pt x="208" y="10"/>
                  </a:lnTo>
                  <a:lnTo>
                    <a:pt x="233" y="5"/>
                  </a:lnTo>
                  <a:lnTo>
                    <a:pt x="259" y="1"/>
                  </a:lnTo>
                  <a:lnTo>
                    <a:pt x="286" y="0"/>
                  </a:lnTo>
                  <a:lnTo>
                    <a:pt x="297" y="0"/>
                  </a:lnTo>
                  <a:lnTo>
                    <a:pt x="308" y="1"/>
                  </a:lnTo>
                  <a:lnTo>
                    <a:pt x="319" y="2"/>
                  </a:lnTo>
                  <a:lnTo>
                    <a:pt x="330" y="3"/>
                  </a:lnTo>
                  <a:lnTo>
                    <a:pt x="341" y="6"/>
                  </a:lnTo>
                  <a:lnTo>
                    <a:pt x="352" y="8"/>
                  </a:lnTo>
                  <a:lnTo>
                    <a:pt x="363" y="10"/>
                  </a:lnTo>
                  <a:lnTo>
                    <a:pt x="373" y="13"/>
                  </a:lnTo>
                  <a:lnTo>
                    <a:pt x="384" y="17"/>
                  </a:lnTo>
                  <a:lnTo>
                    <a:pt x="394" y="20"/>
                  </a:lnTo>
                  <a:lnTo>
                    <a:pt x="405" y="24"/>
                  </a:lnTo>
                  <a:lnTo>
                    <a:pt x="415" y="29"/>
                  </a:lnTo>
                  <a:lnTo>
                    <a:pt x="425" y="34"/>
                  </a:lnTo>
                  <a:lnTo>
                    <a:pt x="435" y="39"/>
                  </a:lnTo>
                  <a:lnTo>
                    <a:pt x="445" y="45"/>
                  </a:lnTo>
                  <a:lnTo>
                    <a:pt x="454" y="51"/>
                  </a:lnTo>
                  <a:lnTo>
                    <a:pt x="471" y="12"/>
                  </a:lnTo>
                  <a:lnTo>
                    <a:pt x="536" y="12"/>
                  </a:lnTo>
                  <a:lnTo>
                    <a:pt x="597" y="224"/>
                  </a:lnTo>
                  <a:lnTo>
                    <a:pt x="526" y="251"/>
                  </a:lnTo>
                  <a:lnTo>
                    <a:pt x="515" y="234"/>
                  </a:lnTo>
                  <a:lnTo>
                    <a:pt x="504" y="218"/>
                  </a:lnTo>
                  <a:lnTo>
                    <a:pt x="492" y="202"/>
                  </a:lnTo>
                  <a:lnTo>
                    <a:pt x="480" y="187"/>
                  </a:lnTo>
                  <a:lnTo>
                    <a:pt x="466" y="174"/>
                  </a:lnTo>
                  <a:lnTo>
                    <a:pt x="453" y="162"/>
                  </a:lnTo>
                  <a:lnTo>
                    <a:pt x="439" y="151"/>
                  </a:lnTo>
                  <a:lnTo>
                    <a:pt x="425" y="140"/>
                  </a:lnTo>
                  <a:lnTo>
                    <a:pt x="409" y="131"/>
                  </a:lnTo>
                  <a:lnTo>
                    <a:pt x="394" y="122"/>
                  </a:lnTo>
                  <a:lnTo>
                    <a:pt x="379" y="116"/>
                  </a:lnTo>
                  <a:lnTo>
                    <a:pt x="363" y="110"/>
                  </a:lnTo>
                  <a:lnTo>
                    <a:pt x="347" y="106"/>
                  </a:lnTo>
                  <a:lnTo>
                    <a:pt x="331" y="102"/>
                  </a:lnTo>
                  <a:lnTo>
                    <a:pt x="315" y="101"/>
                  </a:lnTo>
                  <a:lnTo>
                    <a:pt x="297" y="100"/>
                  </a:lnTo>
                  <a:lnTo>
                    <a:pt x="285" y="100"/>
                  </a:lnTo>
                  <a:lnTo>
                    <a:pt x="274" y="101"/>
                  </a:lnTo>
                  <a:lnTo>
                    <a:pt x="263" y="103"/>
                  </a:lnTo>
                  <a:lnTo>
                    <a:pt x="252" y="106"/>
                  </a:lnTo>
                  <a:lnTo>
                    <a:pt x="242" y="108"/>
                  </a:lnTo>
                  <a:lnTo>
                    <a:pt x="233" y="112"/>
                  </a:lnTo>
                  <a:lnTo>
                    <a:pt x="225" y="116"/>
                  </a:lnTo>
                  <a:lnTo>
                    <a:pt x="217" y="121"/>
                  </a:lnTo>
                  <a:lnTo>
                    <a:pt x="209" y="127"/>
                  </a:lnTo>
                  <a:lnTo>
                    <a:pt x="203" y="132"/>
                  </a:lnTo>
                  <a:lnTo>
                    <a:pt x="198" y="138"/>
                  </a:lnTo>
                  <a:lnTo>
                    <a:pt x="194" y="144"/>
                  </a:lnTo>
                  <a:lnTo>
                    <a:pt x="191" y="151"/>
                  </a:lnTo>
                  <a:lnTo>
                    <a:pt x="187" y="158"/>
                  </a:lnTo>
                  <a:lnTo>
                    <a:pt x="186" y="166"/>
                  </a:lnTo>
                  <a:lnTo>
                    <a:pt x="186" y="174"/>
                  </a:lnTo>
                  <a:lnTo>
                    <a:pt x="186" y="180"/>
                  </a:lnTo>
                  <a:lnTo>
                    <a:pt x="188" y="187"/>
                  </a:lnTo>
                  <a:lnTo>
                    <a:pt x="192" y="194"/>
                  </a:lnTo>
                  <a:lnTo>
                    <a:pt x="196" y="200"/>
                  </a:lnTo>
                  <a:lnTo>
                    <a:pt x="203" y="206"/>
                  </a:lnTo>
                  <a:lnTo>
                    <a:pt x="209" y="212"/>
                  </a:lnTo>
                  <a:lnTo>
                    <a:pt x="218" y="218"/>
                  </a:lnTo>
                  <a:lnTo>
                    <a:pt x="228" y="224"/>
                  </a:lnTo>
                  <a:lnTo>
                    <a:pt x="239" y="230"/>
                  </a:lnTo>
                  <a:lnTo>
                    <a:pt x="252" y="235"/>
                  </a:lnTo>
                  <a:lnTo>
                    <a:pt x="265" y="241"/>
                  </a:lnTo>
                  <a:lnTo>
                    <a:pt x="281" y="246"/>
                  </a:lnTo>
                  <a:lnTo>
                    <a:pt x="316" y="257"/>
                  </a:lnTo>
                  <a:lnTo>
                    <a:pt x="355" y="267"/>
                  </a:lnTo>
                  <a:lnTo>
                    <a:pt x="364" y="268"/>
                  </a:lnTo>
                  <a:lnTo>
                    <a:pt x="373" y="271"/>
                  </a:lnTo>
                  <a:lnTo>
                    <a:pt x="381" y="273"/>
                  </a:lnTo>
                  <a:lnTo>
                    <a:pt x="388" y="274"/>
                  </a:lnTo>
                  <a:lnTo>
                    <a:pt x="395" y="276"/>
                  </a:lnTo>
                  <a:lnTo>
                    <a:pt x="402" y="277"/>
                  </a:lnTo>
                  <a:lnTo>
                    <a:pt x="407" y="278"/>
                  </a:lnTo>
                  <a:lnTo>
                    <a:pt x="413" y="280"/>
                  </a:lnTo>
                  <a:lnTo>
                    <a:pt x="445" y="288"/>
                  </a:lnTo>
                  <a:lnTo>
                    <a:pt x="474" y="297"/>
                  </a:lnTo>
                  <a:lnTo>
                    <a:pt x="501" y="306"/>
                  </a:lnTo>
                  <a:lnTo>
                    <a:pt x="524" y="316"/>
                  </a:lnTo>
                  <a:lnTo>
                    <a:pt x="546" y="325"/>
                  </a:lnTo>
                  <a:lnTo>
                    <a:pt x="564" y="336"/>
                  </a:lnTo>
                  <a:lnTo>
                    <a:pt x="580" y="347"/>
                  </a:lnTo>
                  <a:lnTo>
                    <a:pt x="593" y="358"/>
                  </a:lnTo>
                  <a:lnTo>
                    <a:pt x="605" y="372"/>
                  </a:lnTo>
                  <a:lnTo>
                    <a:pt x="615" y="385"/>
                  </a:lnTo>
                  <a:lnTo>
                    <a:pt x="623" y="400"/>
                  </a:lnTo>
                  <a:lnTo>
                    <a:pt x="629" y="416"/>
                  </a:lnTo>
                  <a:lnTo>
                    <a:pt x="635" y="433"/>
                  </a:lnTo>
                  <a:lnTo>
                    <a:pt x="639" y="453"/>
                  </a:lnTo>
                  <a:lnTo>
                    <a:pt x="641" y="473"/>
                  </a:lnTo>
                  <a:lnTo>
                    <a:pt x="641" y="494"/>
                  </a:lnTo>
                  <a:lnTo>
                    <a:pt x="641" y="508"/>
                  </a:lnTo>
                  <a:lnTo>
                    <a:pt x="640" y="521"/>
                  </a:lnTo>
                  <a:lnTo>
                    <a:pt x="639" y="533"/>
                  </a:lnTo>
                  <a:lnTo>
                    <a:pt x="637" y="546"/>
                  </a:lnTo>
                  <a:lnTo>
                    <a:pt x="634" y="558"/>
                  </a:lnTo>
                  <a:lnTo>
                    <a:pt x="630" y="571"/>
                  </a:lnTo>
                  <a:lnTo>
                    <a:pt x="626" y="583"/>
                  </a:lnTo>
                  <a:lnTo>
                    <a:pt x="620" y="594"/>
                  </a:lnTo>
                  <a:lnTo>
                    <a:pt x="615" y="605"/>
                  </a:lnTo>
                  <a:lnTo>
                    <a:pt x="608" y="616"/>
                  </a:lnTo>
                  <a:lnTo>
                    <a:pt x="602" y="627"/>
                  </a:lnTo>
                  <a:lnTo>
                    <a:pt x="594" y="636"/>
                  </a:lnTo>
                  <a:lnTo>
                    <a:pt x="585" y="647"/>
                  </a:lnTo>
                  <a:lnTo>
                    <a:pt x="576" y="656"/>
                  </a:lnTo>
                  <a:lnTo>
                    <a:pt x="567" y="666"/>
                  </a:lnTo>
                  <a:lnTo>
                    <a:pt x="557" y="675"/>
                  </a:lnTo>
                  <a:lnTo>
                    <a:pt x="546" y="684"/>
                  </a:lnTo>
                  <a:lnTo>
                    <a:pt x="535" y="693"/>
                  </a:lnTo>
                  <a:lnTo>
                    <a:pt x="524" y="700"/>
                  </a:lnTo>
                  <a:lnTo>
                    <a:pt x="512" y="707"/>
                  </a:lnTo>
                  <a:lnTo>
                    <a:pt x="499" y="713"/>
                  </a:lnTo>
                  <a:lnTo>
                    <a:pt x="486" y="719"/>
                  </a:lnTo>
                  <a:lnTo>
                    <a:pt x="474" y="724"/>
                  </a:lnTo>
                  <a:lnTo>
                    <a:pt x="461" y="729"/>
                  </a:lnTo>
                  <a:lnTo>
                    <a:pt x="447" y="733"/>
                  </a:lnTo>
                  <a:lnTo>
                    <a:pt x="434" y="738"/>
                  </a:lnTo>
                  <a:lnTo>
                    <a:pt x="419" y="741"/>
                  </a:lnTo>
                  <a:lnTo>
                    <a:pt x="405" y="743"/>
                  </a:lnTo>
                  <a:lnTo>
                    <a:pt x="390" y="745"/>
                  </a:lnTo>
                  <a:lnTo>
                    <a:pt x="374" y="746"/>
                  </a:lnTo>
                  <a:lnTo>
                    <a:pt x="359" y="747"/>
                  </a:lnTo>
                  <a:lnTo>
                    <a:pt x="343" y="747"/>
                  </a:lnTo>
                  <a:lnTo>
                    <a:pt x="332" y="747"/>
                  </a:lnTo>
                  <a:lnTo>
                    <a:pt x="322" y="746"/>
                  </a:lnTo>
                  <a:lnTo>
                    <a:pt x="313" y="745"/>
                  </a:lnTo>
                  <a:lnTo>
                    <a:pt x="303" y="744"/>
                  </a:lnTo>
                  <a:lnTo>
                    <a:pt x="292" y="742"/>
                  </a:lnTo>
                  <a:lnTo>
                    <a:pt x="282" y="740"/>
                  </a:lnTo>
                  <a:lnTo>
                    <a:pt x="271" y="738"/>
                  </a:lnTo>
                  <a:lnTo>
                    <a:pt x="261" y="734"/>
                  </a:lnTo>
                  <a:lnTo>
                    <a:pt x="250" y="731"/>
                  </a:lnTo>
                  <a:lnTo>
                    <a:pt x="239" y="727"/>
                  </a:lnTo>
                  <a:lnTo>
                    <a:pt x="227" y="722"/>
                  </a:lnTo>
                  <a:lnTo>
                    <a:pt x="215" y="718"/>
                  </a:lnTo>
                  <a:lnTo>
                    <a:pt x="203" y="712"/>
                  </a:lnTo>
                  <a:lnTo>
                    <a:pt x="189" y="706"/>
                  </a:lnTo>
                  <a:lnTo>
                    <a:pt x="176" y="699"/>
                  </a:lnTo>
                  <a:lnTo>
                    <a:pt x="163" y="693"/>
                  </a:lnTo>
                  <a:lnTo>
                    <a:pt x="150" y="739"/>
                  </a:lnTo>
                  <a:lnTo>
                    <a:pt x="87" y="739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0" name="Freeform 183"/>
            <p:cNvSpPr>
              <a:spLocks/>
            </p:cNvSpPr>
            <p:nvPr/>
          </p:nvSpPr>
          <p:spPr bwMode="auto">
            <a:xfrm>
              <a:off x="829" y="1419"/>
              <a:ext cx="96" cy="103"/>
            </a:xfrm>
            <a:custGeom>
              <a:avLst/>
              <a:gdLst/>
              <a:ahLst/>
              <a:cxnLst>
                <a:cxn ang="0">
                  <a:pos x="643" y="87"/>
                </a:cxn>
                <a:cxn ang="0">
                  <a:pos x="615" y="93"/>
                </a:cxn>
                <a:cxn ang="0">
                  <a:pos x="595" y="104"/>
                </a:cxn>
                <a:cxn ang="0">
                  <a:pos x="583" y="121"/>
                </a:cxn>
                <a:cxn ang="0">
                  <a:pos x="575" y="153"/>
                </a:cxn>
                <a:cxn ang="0">
                  <a:pos x="573" y="201"/>
                </a:cxn>
                <a:cxn ang="0">
                  <a:pos x="573" y="493"/>
                </a:cxn>
                <a:cxn ang="0">
                  <a:pos x="571" y="543"/>
                </a:cxn>
                <a:cxn ang="0">
                  <a:pos x="564" y="582"/>
                </a:cxn>
                <a:cxn ang="0">
                  <a:pos x="555" y="610"/>
                </a:cxn>
                <a:cxn ang="0">
                  <a:pos x="540" y="635"/>
                </a:cxn>
                <a:cxn ang="0">
                  <a:pos x="520" y="656"/>
                </a:cxn>
                <a:cxn ang="0">
                  <a:pos x="487" y="682"/>
                </a:cxn>
                <a:cxn ang="0">
                  <a:pos x="449" y="701"/>
                </a:cxn>
                <a:cxn ang="0">
                  <a:pos x="404" y="717"/>
                </a:cxn>
                <a:cxn ang="0">
                  <a:pos x="352" y="726"/>
                </a:cxn>
                <a:cxn ang="0">
                  <a:pos x="296" y="730"/>
                </a:cxn>
                <a:cxn ang="0">
                  <a:pos x="217" y="727"/>
                </a:cxn>
                <a:cxn ang="0">
                  <a:pos x="175" y="719"/>
                </a:cxn>
                <a:cxn ang="0">
                  <a:pos x="139" y="707"/>
                </a:cxn>
                <a:cxn ang="0">
                  <a:pos x="105" y="691"/>
                </a:cxn>
                <a:cxn ang="0">
                  <a:pos x="75" y="671"/>
                </a:cxn>
                <a:cxn ang="0">
                  <a:pos x="50" y="646"/>
                </a:cxn>
                <a:cxn ang="0">
                  <a:pos x="30" y="620"/>
                </a:cxn>
                <a:cxn ang="0">
                  <a:pos x="15" y="590"/>
                </a:cxn>
                <a:cxn ang="0">
                  <a:pos x="5" y="557"/>
                </a:cxn>
                <a:cxn ang="0">
                  <a:pos x="0" y="522"/>
                </a:cxn>
                <a:cxn ang="0">
                  <a:pos x="3" y="487"/>
                </a:cxn>
                <a:cxn ang="0">
                  <a:pos x="12" y="456"/>
                </a:cxn>
                <a:cxn ang="0">
                  <a:pos x="30" y="430"/>
                </a:cxn>
                <a:cxn ang="0">
                  <a:pos x="54" y="411"/>
                </a:cxn>
                <a:cxn ang="0">
                  <a:pos x="84" y="400"/>
                </a:cxn>
                <a:cxn ang="0">
                  <a:pos x="115" y="399"/>
                </a:cxn>
                <a:cxn ang="0">
                  <a:pos x="140" y="404"/>
                </a:cxn>
                <a:cxn ang="0">
                  <a:pos x="161" y="416"/>
                </a:cxn>
                <a:cxn ang="0">
                  <a:pos x="177" y="432"/>
                </a:cxn>
                <a:cxn ang="0">
                  <a:pos x="187" y="454"/>
                </a:cxn>
                <a:cxn ang="0">
                  <a:pos x="192" y="478"/>
                </a:cxn>
                <a:cxn ang="0">
                  <a:pos x="188" y="499"/>
                </a:cxn>
                <a:cxn ang="0">
                  <a:pos x="181" y="520"/>
                </a:cxn>
                <a:cxn ang="0">
                  <a:pos x="169" y="543"/>
                </a:cxn>
                <a:cxn ang="0">
                  <a:pos x="159" y="561"/>
                </a:cxn>
                <a:cxn ang="0">
                  <a:pos x="154" y="572"/>
                </a:cxn>
                <a:cxn ang="0">
                  <a:pos x="156" y="584"/>
                </a:cxn>
                <a:cxn ang="0">
                  <a:pos x="166" y="597"/>
                </a:cxn>
                <a:cxn ang="0">
                  <a:pos x="184" y="609"/>
                </a:cxn>
                <a:cxn ang="0">
                  <a:pos x="208" y="618"/>
                </a:cxn>
                <a:cxn ang="0">
                  <a:pos x="236" y="623"/>
                </a:cxn>
                <a:cxn ang="0">
                  <a:pos x="272" y="623"/>
                </a:cxn>
                <a:cxn ang="0">
                  <a:pos x="316" y="616"/>
                </a:cxn>
                <a:cxn ang="0">
                  <a:pos x="348" y="598"/>
                </a:cxn>
                <a:cxn ang="0">
                  <a:pos x="370" y="571"/>
                </a:cxn>
                <a:cxn ang="0">
                  <a:pos x="382" y="530"/>
                </a:cxn>
                <a:cxn ang="0">
                  <a:pos x="386" y="476"/>
                </a:cxn>
                <a:cxn ang="0">
                  <a:pos x="385" y="183"/>
                </a:cxn>
                <a:cxn ang="0">
                  <a:pos x="380" y="140"/>
                </a:cxn>
                <a:cxn ang="0">
                  <a:pos x="369" y="112"/>
                </a:cxn>
                <a:cxn ang="0">
                  <a:pos x="351" y="97"/>
                </a:cxn>
                <a:cxn ang="0">
                  <a:pos x="324" y="89"/>
                </a:cxn>
                <a:cxn ang="0">
                  <a:pos x="298" y="87"/>
                </a:cxn>
              </a:cxnLst>
              <a:rect l="0" t="0" r="r" b="b"/>
              <a:pathLst>
                <a:path w="654" h="731">
                  <a:moveTo>
                    <a:pt x="654" y="0"/>
                  </a:moveTo>
                  <a:lnTo>
                    <a:pt x="654" y="87"/>
                  </a:lnTo>
                  <a:lnTo>
                    <a:pt x="643" y="87"/>
                  </a:lnTo>
                  <a:lnTo>
                    <a:pt x="633" y="89"/>
                  </a:lnTo>
                  <a:lnTo>
                    <a:pt x="623" y="90"/>
                  </a:lnTo>
                  <a:lnTo>
                    <a:pt x="615" y="93"/>
                  </a:lnTo>
                  <a:lnTo>
                    <a:pt x="607" y="96"/>
                  </a:lnTo>
                  <a:lnTo>
                    <a:pt x="601" y="99"/>
                  </a:lnTo>
                  <a:lnTo>
                    <a:pt x="595" y="104"/>
                  </a:lnTo>
                  <a:lnTo>
                    <a:pt x="591" y="108"/>
                  </a:lnTo>
                  <a:lnTo>
                    <a:pt x="586" y="113"/>
                  </a:lnTo>
                  <a:lnTo>
                    <a:pt x="583" y="121"/>
                  </a:lnTo>
                  <a:lnTo>
                    <a:pt x="580" y="130"/>
                  </a:lnTo>
                  <a:lnTo>
                    <a:pt x="578" y="141"/>
                  </a:lnTo>
                  <a:lnTo>
                    <a:pt x="575" y="153"/>
                  </a:lnTo>
                  <a:lnTo>
                    <a:pt x="574" y="167"/>
                  </a:lnTo>
                  <a:lnTo>
                    <a:pt x="574" y="184"/>
                  </a:lnTo>
                  <a:lnTo>
                    <a:pt x="573" y="201"/>
                  </a:lnTo>
                  <a:lnTo>
                    <a:pt x="573" y="219"/>
                  </a:lnTo>
                  <a:lnTo>
                    <a:pt x="573" y="473"/>
                  </a:lnTo>
                  <a:lnTo>
                    <a:pt x="573" y="493"/>
                  </a:lnTo>
                  <a:lnTo>
                    <a:pt x="573" y="510"/>
                  </a:lnTo>
                  <a:lnTo>
                    <a:pt x="572" y="528"/>
                  </a:lnTo>
                  <a:lnTo>
                    <a:pt x="571" y="543"/>
                  </a:lnTo>
                  <a:lnTo>
                    <a:pt x="569" y="557"/>
                  </a:lnTo>
                  <a:lnTo>
                    <a:pt x="567" y="569"/>
                  </a:lnTo>
                  <a:lnTo>
                    <a:pt x="564" y="582"/>
                  </a:lnTo>
                  <a:lnTo>
                    <a:pt x="561" y="591"/>
                  </a:lnTo>
                  <a:lnTo>
                    <a:pt x="558" y="601"/>
                  </a:lnTo>
                  <a:lnTo>
                    <a:pt x="555" y="610"/>
                  </a:lnTo>
                  <a:lnTo>
                    <a:pt x="550" y="619"/>
                  </a:lnTo>
                  <a:lnTo>
                    <a:pt x="545" y="628"/>
                  </a:lnTo>
                  <a:lnTo>
                    <a:pt x="540" y="635"/>
                  </a:lnTo>
                  <a:lnTo>
                    <a:pt x="534" y="643"/>
                  </a:lnTo>
                  <a:lnTo>
                    <a:pt x="527" y="650"/>
                  </a:lnTo>
                  <a:lnTo>
                    <a:pt x="520" y="656"/>
                  </a:lnTo>
                  <a:lnTo>
                    <a:pt x="511" y="665"/>
                  </a:lnTo>
                  <a:lnTo>
                    <a:pt x="500" y="674"/>
                  </a:lnTo>
                  <a:lnTo>
                    <a:pt x="487" y="682"/>
                  </a:lnTo>
                  <a:lnTo>
                    <a:pt x="475" y="689"/>
                  </a:lnTo>
                  <a:lnTo>
                    <a:pt x="462" y="696"/>
                  </a:lnTo>
                  <a:lnTo>
                    <a:pt x="449" y="701"/>
                  </a:lnTo>
                  <a:lnTo>
                    <a:pt x="435" y="707"/>
                  </a:lnTo>
                  <a:lnTo>
                    <a:pt x="419" y="712"/>
                  </a:lnTo>
                  <a:lnTo>
                    <a:pt x="404" y="717"/>
                  </a:lnTo>
                  <a:lnTo>
                    <a:pt x="387" y="720"/>
                  </a:lnTo>
                  <a:lnTo>
                    <a:pt x="370" y="723"/>
                  </a:lnTo>
                  <a:lnTo>
                    <a:pt x="352" y="726"/>
                  </a:lnTo>
                  <a:lnTo>
                    <a:pt x="335" y="728"/>
                  </a:lnTo>
                  <a:lnTo>
                    <a:pt x="316" y="730"/>
                  </a:lnTo>
                  <a:lnTo>
                    <a:pt x="296" y="730"/>
                  </a:lnTo>
                  <a:lnTo>
                    <a:pt x="276" y="731"/>
                  </a:lnTo>
                  <a:lnTo>
                    <a:pt x="246" y="730"/>
                  </a:lnTo>
                  <a:lnTo>
                    <a:pt x="217" y="727"/>
                  </a:lnTo>
                  <a:lnTo>
                    <a:pt x="203" y="724"/>
                  </a:lnTo>
                  <a:lnTo>
                    <a:pt x="188" y="722"/>
                  </a:lnTo>
                  <a:lnTo>
                    <a:pt x="175" y="719"/>
                  </a:lnTo>
                  <a:lnTo>
                    <a:pt x="163" y="716"/>
                  </a:lnTo>
                  <a:lnTo>
                    <a:pt x="151" y="711"/>
                  </a:lnTo>
                  <a:lnTo>
                    <a:pt x="139" y="707"/>
                  </a:lnTo>
                  <a:lnTo>
                    <a:pt x="127" y="702"/>
                  </a:lnTo>
                  <a:lnTo>
                    <a:pt x="116" y="697"/>
                  </a:lnTo>
                  <a:lnTo>
                    <a:pt x="105" y="691"/>
                  </a:lnTo>
                  <a:lnTo>
                    <a:pt x="95" y="685"/>
                  </a:lnTo>
                  <a:lnTo>
                    <a:pt x="85" y="678"/>
                  </a:lnTo>
                  <a:lnTo>
                    <a:pt x="75" y="671"/>
                  </a:lnTo>
                  <a:lnTo>
                    <a:pt x="66" y="663"/>
                  </a:lnTo>
                  <a:lnTo>
                    <a:pt x="58" y="655"/>
                  </a:lnTo>
                  <a:lnTo>
                    <a:pt x="50" y="646"/>
                  </a:lnTo>
                  <a:lnTo>
                    <a:pt x="42" y="638"/>
                  </a:lnTo>
                  <a:lnTo>
                    <a:pt x="36" y="629"/>
                  </a:lnTo>
                  <a:lnTo>
                    <a:pt x="30" y="620"/>
                  </a:lnTo>
                  <a:lnTo>
                    <a:pt x="25" y="610"/>
                  </a:lnTo>
                  <a:lnTo>
                    <a:pt x="19" y="600"/>
                  </a:lnTo>
                  <a:lnTo>
                    <a:pt x="15" y="590"/>
                  </a:lnTo>
                  <a:lnTo>
                    <a:pt x="11" y="579"/>
                  </a:lnTo>
                  <a:lnTo>
                    <a:pt x="8" y="569"/>
                  </a:lnTo>
                  <a:lnTo>
                    <a:pt x="5" y="557"/>
                  </a:lnTo>
                  <a:lnTo>
                    <a:pt x="3" y="546"/>
                  </a:lnTo>
                  <a:lnTo>
                    <a:pt x="1" y="534"/>
                  </a:lnTo>
                  <a:lnTo>
                    <a:pt x="0" y="522"/>
                  </a:lnTo>
                  <a:lnTo>
                    <a:pt x="0" y="510"/>
                  </a:lnTo>
                  <a:lnTo>
                    <a:pt x="1" y="498"/>
                  </a:lnTo>
                  <a:lnTo>
                    <a:pt x="3" y="487"/>
                  </a:lnTo>
                  <a:lnTo>
                    <a:pt x="5" y="476"/>
                  </a:lnTo>
                  <a:lnTo>
                    <a:pt x="8" y="466"/>
                  </a:lnTo>
                  <a:lnTo>
                    <a:pt x="12" y="456"/>
                  </a:lnTo>
                  <a:lnTo>
                    <a:pt x="17" y="446"/>
                  </a:lnTo>
                  <a:lnTo>
                    <a:pt x="23" y="438"/>
                  </a:lnTo>
                  <a:lnTo>
                    <a:pt x="30" y="430"/>
                  </a:lnTo>
                  <a:lnTo>
                    <a:pt x="38" y="422"/>
                  </a:lnTo>
                  <a:lnTo>
                    <a:pt x="45" y="416"/>
                  </a:lnTo>
                  <a:lnTo>
                    <a:pt x="54" y="411"/>
                  </a:lnTo>
                  <a:lnTo>
                    <a:pt x="64" y="407"/>
                  </a:lnTo>
                  <a:lnTo>
                    <a:pt x="74" y="402"/>
                  </a:lnTo>
                  <a:lnTo>
                    <a:pt x="84" y="400"/>
                  </a:lnTo>
                  <a:lnTo>
                    <a:pt x="95" y="399"/>
                  </a:lnTo>
                  <a:lnTo>
                    <a:pt x="106" y="398"/>
                  </a:lnTo>
                  <a:lnTo>
                    <a:pt x="115" y="399"/>
                  </a:lnTo>
                  <a:lnTo>
                    <a:pt x="124" y="400"/>
                  </a:lnTo>
                  <a:lnTo>
                    <a:pt x="132" y="401"/>
                  </a:lnTo>
                  <a:lnTo>
                    <a:pt x="140" y="404"/>
                  </a:lnTo>
                  <a:lnTo>
                    <a:pt x="148" y="407"/>
                  </a:lnTo>
                  <a:lnTo>
                    <a:pt x="154" y="411"/>
                  </a:lnTo>
                  <a:lnTo>
                    <a:pt x="161" y="416"/>
                  </a:lnTo>
                  <a:lnTo>
                    <a:pt x="167" y="420"/>
                  </a:lnTo>
                  <a:lnTo>
                    <a:pt x="173" y="427"/>
                  </a:lnTo>
                  <a:lnTo>
                    <a:pt x="177" y="432"/>
                  </a:lnTo>
                  <a:lnTo>
                    <a:pt x="182" y="439"/>
                  </a:lnTo>
                  <a:lnTo>
                    <a:pt x="185" y="446"/>
                  </a:lnTo>
                  <a:lnTo>
                    <a:pt x="187" y="454"/>
                  </a:lnTo>
                  <a:lnTo>
                    <a:pt x="189" y="462"/>
                  </a:lnTo>
                  <a:lnTo>
                    <a:pt x="191" y="469"/>
                  </a:lnTo>
                  <a:lnTo>
                    <a:pt x="192" y="478"/>
                  </a:lnTo>
                  <a:lnTo>
                    <a:pt x="191" y="485"/>
                  </a:lnTo>
                  <a:lnTo>
                    <a:pt x="189" y="491"/>
                  </a:lnTo>
                  <a:lnTo>
                    <a:pt x="188" y="499"/>
                  </a:lnTo>
                  <a:lnTo>
                    <a:pt x="186" y="506"/>
                  </a:lnTo>
                  <a:lnTo>
                    <a:pt x="184" y="513"/>
                  </a:lnTo>
                  <a:lnTo>
                    <a:pt x="181" y="520"/>
                  </a:lnTo>
                  <a:lnTo>
                    <a:pt x="177" y="528"/>
                  </a:lnTo>
                  <a:lnTo>
                    <a:pt x="173" y="535"/>
                  </a:lnTo>
                  <a:lnTo>
                    <a:pt x="169" y="543"/>
                  </a:lnTo>
                  <a:lnTo>
                    <a:pt x="165" y="550"/>
                  </a:lnTo>
                  <a:lnTo>
                    <a:pt x="162" y="555"/>
                  </a:lnTo>
                  <a:lnTo>
                    <a:pt x="159" y="561"/>
                  </a:lnTo>
                  <a:lnTo>
                    <a:pt x="158" y="565"/>
                  </a:lnTo>
                  <a:lnTo>
                    <a:pt x="155" y="569"/>
                  </a:lnTo>
                  <a:lnTo>
                    <a:pt x="154" y="572"/>
                  </a:lnTo>
                  <a:lnTo>
                    <a:pt x="154" y="575"/>
                  </a:lnTo>
                  <a:lnTo>
                    <a:pt x="155" y="579"/>
                  </a:lnTo>
                  <a:lnTo>
                    <a:pt x="156" y="584"/>
                  </a:lnTo>
                  <a:lnTo>
                    <a:pt x="159" y="588"/>
                  </a:lnTo>
                  <a:lnTo>
                    <a:pt x="162" y="593"/>
                  </a:lnTo>
                  <a:lnTo>
                    <a:pt x="166" y="597"/>
                  </a:lnTo>
                  <a:lnTo>
                    <a:pt x="171" y="600"/>
                  </a:lnTo>
                  <a:lnTo>
                    <a:pt x="177" y="605"/>
                  </a:lnTo>
                  <a:lnTo>
                    <a:pt x="184" y="609"/>
                  </a:lnTo>
                  <a:lnTo>
                    <a:pt x="192" y="612"/>
                  </a:lnTo>
                  <a:lnTo>
                    <a:pt x="199" y="616"/>
                  </a:lnTo>
                  <a:lnTo>
                    <a:pt x="208" y="618"/>
                  </a:lnTo>
                  <a:lnTo>
                    <a:pt x="217" y="620"/>
                  </a:lnTo>
                  <a:lnTo>
                    <a:pt x="226" y="622"/>
                  </a:lnTo>
                  <a:lnTo>
                    <a:pt x="236" y="623"/>
                  </a:lnTo>
                  <a:lnTo>
                    <a:pt x="246" y="624"/>
                  </a:lnTo>
                  <a:lnTo>
                    <a:pt x="255" y="624"/>
                  </a:lnTo>
                  <a:lnTo>
                    <a:pt x="272" y="623"/>
                  </a:lnTo>
                  <a:lnTo>
                    <a:pt x="288" y="622"/>
                  </a:lnTo>
                  <a:lnTo>
                    <a:pt x="303" y="619"/>
                  </a:lnTo>
                  <a:lnTo>
                    <a:pt x="316" y="616"/>
                  </a:lnTo>
                  <a:lnTo>
                    <a:pt x="328" y="611"/>
                  </a:lnTo>
                  <a:lnTo>
                    <a:pt x="339" y="605"/>
                  </a:lnTo>
                  <a:lnTo>
                    <a:pt x="348" y="598"/>
                  </a:lnTo>
                  <a:lnTo>
                    <a:pt x="357" y="590"/>
                  </a:lnTo>
                  <a:lnTo>
                    <a:pt x="363" y="582"/>
                  </a:lnTo>
                  <a:lnTo>
                    <a:pt x="370" y="571"/>
                  </a:lnTo>
                  <a:lnTo>
                    <a:pt x="374" y="558"/>
                  </a:lnTo>
                  <a:lnTo>
                    <a:pt x="379" y="545"/>
                  </a:lnTo>
                  <a:lnTo>
                    <a:pt x="382" y="530"/>
                  </a:lnTo>
                  <a:lnTo>
                    <a:pt x="385" y="513"/>
                  </a:lnTo>
                  <a:lnTo>
                    <a:pt x="386" y="496"/>
                  </a:lnTo>
                  <a:lnTo>
                    <a:pt x="386" y="476"/>
                  </a:lnTo>
                  <a:lnTo>
                    <a:pt x="386" y="219"/>
                  </a:lnTo>
                  <a:lnTo>
                    <a:pt x="386" y="200"/>
                  </a:lnTo>
                  <a:lnTo>
                    <a:pt x="385" y="183"/>
                  </a:lnTo>
                  <a:lnTo>
                    <a:pt x="384" y="166"/>
                  </a:lnTo>
                  <a:lnTo>
                    <a:pt x="382" y="152"/>
                  </a:lnTo>
                  <a:lnTo>
                    <a:pt x="380" y="140"/>
                  </a:lnTo>
                  <a:lnTo>
                    <a:pt x="376" y="129"/>
                  </a:lnTo>
                  <a:lnTo>
                    <a:pt x="373" y="120"/>
                  </a:lnTo>
                  <a:lnTo>
                    <a:pt x="369" y="112"/>
                  </a:lnTo>
                  <a:lnTo>
                    <a:pt x="364" y="107"/>
                  </a:lnTo>
                  <a:lnTo>
                    <a:pt x="358" y="101"/>
                  </a:lnTo>
                  <a:lnTo>
                    <a:pt x="351" y="97"/>
                  </a:lnTo>
                  <a:lnTo>
                    <a:pt x="343" y="94"/>
                  </a:lnTo>
                  <a:lnTo>
                    <a:pt x="334" y="90"/>
                  </a:lnTo>
                  <a:lnTo>
                    <a:pt x="324" y="89"/>
                  </a:lnTo>
                  <a:lnTo>
                    <a:pt x="313" y="88"/>
                  </a:lnTo>
                  <a:lnTo>
                    <a:pt x="302" y="87"/>
                  </a:lnTo>
                  <a:lnTo>
                    <a:pt x="298" y="87"/>
                  </a:lnTo>
                  <a:lnTo>
                    <a:pt x="298" y="0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1" name="Freeform 184"/>
            <p:cNvSpPr>
              <a:spLocks noEditPoints="1"/>
            </p:cNvSpPr>
            <p:nvPr/>
          </p:nvSpPr>
          <p:spPr bwMode="auto">
            <a:xfrm>
              <a:off x="933" y="1414"/>
              <a:ext cx="113" cy="108"/>
            </a:xfrm>
            <a:custGeom>
              <a:avLst/>
              <a:gdLst/>
              <a:ahLst/>
              <a:cxnLst>
                <a:cxn ang="0">
                  <a:pos x="207" y="465"/>
                </a:cxn>
                <a:cxn ang="0">
                  <a:pos x="231" y="551"/>
                </a:cxn>
                <a:cxn ang="0">
                  <a:pos x="254" y="590"/>
                </a:cxn>
                <a:cxn ang="0">
                  <a:pos x="283" y="621"/>
                </a:cxn>
                <a:cxn ang="0">
                  <a:pos x="316" y="640"/>
                </a:cxn>
                <a:cxn ang="0">
                  <a:pos x="353" y="653"/>
                </a:cxn>
                <a:cxn ang="0">
                  <a:pos x="396" y="655"/>
                </a:cxn>
                <a:cxn ang="0">
                  <a:pos x="437" y="648"/>
                </a:cxn>
                <a:cxn ang="0">
                  <a:pos x="473" y="632"/>
                </a:cxn>
                <a:cxn ang="0">
                  <a:pos x="504" y="606"/>
                </a:cxn>
                <a:cxn ang="0">
                  <a:pos x="534" y="561"/>
                </a:cxn>
                <a:cxn ang="0">
                  <a:pos x="565" y="465"/>
                </a:cxn>
                <a:cxn ang="0">
                  <a:pos x="572" y="339"/>
                </a:cxn>
                <a:cxn ang="0">
                  <a:pos x="553" y="227"/>
                </a:cxn>
                <a:cxn ang="0">
                  <a:pos x="517" y="155"/>
                </a:cxn>
                <a:cxn ang="0">
                  <a:pos x="488" y="124"/>
                </a:cxn>
                <a:cxn ang="0">
                  <a:pos x="455" y="103"/>
                </a:cxn>
                <a:cxn ang="0">
                  <a:pos x="417" y="92"/>
                </a:cxn>
                <a:cxn ang="0">
                  <a:pos x="374" y="90"/>
                </a:cxn>
                <a:cxn ang="0">
                  <a:pos x="333" y="96"/>
                </a:cxn>
                <a:cxn ang="0">
                  <a:pos x="298" y="113"/>
                </a:cxn>
                <a:cxn ang="0">
                  <a:pos x="267" y="138"/>
                </a:cxn>
                <a:cxn ang="0">
                  <a:pos x="242" y="172"/>
                </a:cxn>
                <a:cxn ang="0">
                  <a:pos x="219" y="227"/>
                </a:cxn>
                <a:cxn ang="0">
                  <a:pos x="200" y="339"/>
                </a:cxn>
                <a:cxn ang="0">
                  <a:pos x="2" y="332"/>
                </a:cxn>
                <a:cxn ang="0">
                  <a:pos x="15" y="256"/>
                </a:cxn>
                <a:cxn ang="0">
                  <a:pos x="42" y="189"/>
                </a:cxn>
                <a:cxn ang="0">
                  <a:pos x="81" y="129"/>
                </a:cxn>
                <a:cxn ang="0">
                  <a:pos x="134" y="78"/>
                </a:cxn>
                <a:cxn ang="0">
                  <a:pos x="196" y="39"/>
                </a:cxn>
                <a:cxn ang="0">
                  <a:pos x="265" y="14"/>
                </a:cxn>
                <a:cxn ang="0">
                  <a:pos x="343" y="1"/>
                </a:cxn>
                <a:cxn ang="0">
                  <a:pos x="428" y="1"/>
                </a:cxn>
                <a:cxn ang="0">
                  <a:pos x="506" y="14"/>
                </a:cxn>
                <a:cxn ang="0">
                  <a:pos x="575" y="40"/>
                </a:cxn>
                <a:cxn ang="0">
                  <a:pos x="637" y="79"/>
                </a:cxn>
                <a:cxn ang="0">
                  <a:pos x="690" y="129"/>
                </a:cxn>
                <a:cxn ang="0">
                  <a:pos x="730" y="189"/>
                </a:cxn>
                <a:cxn ang="0">
                  <a:pos x="757" y="256"/>
                </a:cxn>
                <a:cxn ang="0">
                  <a:pos x="770" y="332"/>
                </a:cxn>
                <a:cxn ang="0">
                  <a:pos x="770" y="413"/>
                </a:cxn>
                <a:cxn ang="0">
                  <a:pos x="757" y="489"/>
                </a:cxn>
                <a:cxn ang="0">
                  <a:pos x="730" y="556"/>
                </a:cxn>
                <a:cxn ang="0">
                  <a:pos x="690" y="615"/>
                </a:cxn>
                <a:cxn ang="0">
                  <a:pos x="637" y="666"/>
                </a:cxn>
                <a:cxn ang="0">
                  <a:pos x="575" y="704"/>
                </a:cxn>
                <a:cxn ang="0">
                  <a:pos x="506" y="731"/>
                </a:cxn>
                <a:cxn ang="0">
                  <a:pos x="428" y="743"/>
                </a:cxn>
                <a:cxn ang="0">
                  <a:pos x="343" y="743"/>
                </a:cxn>
                <a:cxn ang="0">
                  <a:pos x="265" y="731"/>
                </a:cxn>
                <a:cxn ang="0">
                  <a:pos x="196" y="704"/>
                </a:cxn>
                <a:cxn ang="0">
                  <a:pos x="134" y="666"/>
                </a:cxn>
                <a:cxn ang="0">
                  <a:pos x="81" y="615"/>
                </a:cxn>
                <a:cxn ang="0">
                  <a:pos x="42" y="556"/>
                </a:cxn>
                <a:cxn ang="0">
                  <a:pos x="15" y="489"/>
                </a:cxn>
                <a:cxn ang="0">
                  <a:pos x="2" y="413"/>
                </a:cxn>
              </a:cxnLst>
              <a:rect l="0" t="0" r="r" b="b"/>
              <a:pathLst>
                <a:path w="772" h="745">
                  <a:moveTo>
                    <a:pt x="200" y="372"/>
                  </a:moveTo>
                  <a:lnTo>
                    <a:pt x="200" y="405"/>
                  </a:lnTo>
                  <a:lnTo>
                    <a:pt x="202" y="436"/>
                  </a:lnTo>
                  <a:lnTo>
                    <a:pt x="207" y="465"/>
                  </a:lnTo>
                  <a:lnTo>
                    <a:pt x="212" y="492"/>
                  </a:lnTo>
                  <a:lnTo>
                    <a:pt x="219" y="517"/>
                  </a:lnTo>
                  <a:lnTo>
                    <a:pt x="227" y="540"/>
                  </a:lnTo>
                  <a:lnTo>
                    <a:pt x="231" y="551"/>
                  </a:lnTo>
                  <a:lnTo>
                    <a:pt x="236" y="562"/>
                  </a:lnTo>
                  <a:lnTo>
                    <a:pt x="242" y="572"/>
                  </a:lnTo>
                  <a:lnTo>
                    <a:pt x="249" y="581"/>
                  </a:lnTo>
                  <a:lnTo>
                    <a:pt x="254" y="590"/>
                  </a:lnTo>
                  <a:lnTo>
                    <a:pt x="261" y="599"/>
                  </a:lnTo>
                  <a:lnTo>
                    <a:pt x="267" y="606"/>
                  </a:lnTo>
                  <a:lnTo>
                    <a:pt x="275" y="613"/>
                  </a:lnTo>
                  <a:lnTo>
                    <a:pt x="283" y="621"/>
                  </a:lnTo>
                  <a:lnTo>
                    <a:pt x="290" y="626"/>
                  </a:lnTo>
                  <a:lnTo>
                    <a:pt x="298" y="632"/>
                  </a:lnTo>
                  <a:lnTo>
                    <a:pt x="307" y="636"/>
                  </a:lnTo>
                  <a:lnTo>
                    <a:pt x="316" y="640"/>
                  </a:lnTo>
                  <a:lnTo>
                    <a:pt x="324" y="645"/>
                  </a:lnTo>
                  <a:lnTo>
                    <a:pt x="333" y="648"/>
                  </a:lnTo>
                  <a:lnTo>
                    <a:pt x="343" y="650"/>
                  </a:lnTo>
                  <a:lnTo>
                    <a:pt x="353" y="653"/>
                  </a:lnTo>
                  <a:lnTo>
                    <a:pt x="364" y="654"/>
                  </a:lnTo>
                  <a:lnTo>
                    <a:pt x="374" y="655"/>
                  </a:lnTo>
                  <a:lnTo>
                    <a:pt x="385" y="655"/>
                  </a:lnTo>
                  <a:lnTo>
                    <a:pt x="396" y="655"/>
                  </a:lnTo>
                  <a:lnTo>
                    <a:pt x="407" y="654"/>
                  </a:lnTo>
                  <a:lnTo>
                    <a:pt x="417" y="653"/>
                  </a:lnTo>
                  <a:lnTo>
                    <a:pt x="427" y="650"/>
                  </a:lnTo>
                  <a:lnTo>
                    <a:pt x="437" y="648"/>
                  </a:lnTo>
                  <a:lnTo>
                    <a:pt x="447" y="645"/>
                  </a:lnTo>
                  <a:lnTo>
                    <a:pt x="455" y="640"/>
                  </a:lnTo>
                  <a:lnTo>
                    <a:pt x="464" y="636"/>
                  </a:lnTo>
                  <a:lnTo>
                    <a:pt x="473" y="632"/>
                  </a:lnTo>
                  <a:lnTo>
                    <a:pt x="481" y="626"/>
                  </a:lnTo>
                  <a:lnTo>
                    <a:pt x="488" y="621"/>
                  </a:lnTo>
                  <a:lnTo>
                    <a:pt x="496" y="613"/>
                  </a:lnTo>
                  <a:lnTo>
                    <a:pt x="504" y="606"/>
                  </a:lnTo>
                  <a:lnTo>
                    <a:pt x="510" y="599"/>
                  </a:lnTo>
                  <a:lnTo>
                    <a:pt x="517" y="590"/>
                  </a:lnTo>
                  <a:lnTo>
                    <a:pt x="523" y="581"/>
                  </a:lnTo>
                  <a:lnTo>
                    <a:pt x="534" y="561"/>
                  </a:lnTo>
                  <a:lnTo>
                    <a:pt x="544" y="540"/>
                  </a:lnTo>
                  <a:lnTo>
                    <a:pt x="553" y="517"/>
                  </a:lnTo>
                  <a:lnTo>
                    <a:pt x="560" y="492"/>
                  </a:lnTo>
                  <a:lnTo>
                    <a:pt x="565" y="465"/>
                  </a:lnTo>
                  <a:lnTo>
                    <a:pt x="570" y="436"/>
                  </a:lnTo>
                  <a:lnTo>
                    <a:pt x="572" y="405"/>
                  </a:lnTo>
                  <a:lnTo>
                    <a:pt x="572" y="372"/>
                  </a:lnTo>
                  <a:lnTo>
                    <a:pt x="572" y="339"/>
                  </a:lnTo>
                  <a:lnTo>
                    <a:pt x="570" y="309"/>
                  </a:lnTo>
                  <a:lnTo>
                    <a:pt x="565" y="280"/>
                  </a:lnTo>
                  <a:lnTo>
                    <a:pt x="560" y="252"/>
                  </a:lnTo>
                  <a:lnTo>
                    <a:pt x="553" y="227"/>
                  </a:lnTo>
                  <a:lnTo>
                    <a:pt x="544" y="204"/>
                  </a:lnTo>
                  <a:lnTo>
                    <a:pt x="534" y="183"/>
                  </a:lnTo>
                  <a:lnTo>
                    <a:pt x="523" y="163"/>
                  </a:lnTo>
                  <a:lnTo>
                    <a:pt x="517" y="155"/>
                  </a:lnTo>
                  <a:lnTo>
                    <a:pt x="510" y="146"/>
                  </a:lnTo>
                  <a:lnTo>
                    <a:pt x="504" y="138"/>
                  </a:lnTo>
                  <a:lnTo>
                    <a:pt x="496" y="130"/>
                  </a:lnTo>
                  <a:lnTo>
                    <a:pt x="488" y="124"/>
                  </a:lnTo>
                  <a:lnTo>
                    <a:pt x="481" y="118"/>
                  </a:lnTo>
                  <a:lnTo>
                    <a:pt x="473" y="113"/>
                  </a:lnTo>
                  <a:lnTo>
                    <a:pt x="464" y="107"/>
                  </a:lnTo>
                  <a:lnTo>
                    <a:pt x="455" y="103"/>
                  </a:lnTo>
                  <a:lnTo>
                    <a:pt x="447" y="100"/>
                  </a:lnTo>
                  <a:lnTo>
                    <a:pt x="437" y="96"/>
                  </a:lnTo>
                  <a:lnTo>
                    <a:pt x="427" y="94"/>
                  </a:lnTo>
                  <a:lnTo>
                    <a:pt x="417" y="92"/>
                  </a:lnTo>
                  <a:lnTo>
                    <a:pt x="407" y="91"/>
                  </a:lnTo>
                  <a:lnTo>
                    <a:pt x="396" y="90"/>
                  </a:lnTo>
                  <a:lnTo>
                    <a:pt x="385" y="90"/>
                  </a:lnTo>
                  <a:lnTo>
                    <a:pt x="374" y="90"/>
                  </a:lnTo>
                  <a:lnTo>
                    <a:pt x="364" y="91"/>
                  </a:lnTo>
                  <a:lnTo>
                    <a:pt x="353" y="92"/>
                  </a:lnTo>
                  <a:lnTo>
                    <a:pt x="343" y="94"/>
                  </a:lnTo>
                  <a:lnTo>
                    <a:pt x="333" y="96"/>
                  </a:lnTo>
                  <a:lnTo>
                    <a:pt x="324" y="100"/>
                  </a:lnTo>
                  <a:lnTo>
                    <a:pt x="316" y="103"/>
                  </a:lnTo>
                  <a:lnTo>
                    <a:pt x="307" y="107"/>
                  </a:lnTo>
                  <a:lnTo>
                    <a:pt x="298" y="113"/>
                  </a:lnTo>
                  <a:lnTo>
                    <a:pt x="290" y="118"/>
                  </a:lnTo>
                  <a:lnTo>
                    <a:pt x="283" y="124"/>
                  </a:lnTo>
                  <a:lnTo>
                    <a:pt x="275" y="130"/>
                  </a:lnTo>
                  <a:lnTo>
                    <a:pt x="267" y="138"/>
                  </a:lnTo>
                  <a:lnTo>
                    <a:pt x="261" y="146"/>
                  </a:lnTo>
                  <a:lnTo>
                    <a:pt x="254" y="155"/>
                  </a:lnTo>
                  <a:lnTo>
                    <a:pt x="249" y="163"/>
                  </a:lnTo>
                  <a:lnTo>
                    <a:pt x="242" y="172"/>
                  </a:lnTo>
                  <a:lnTo>
                    <a:pt x="236" y="182"/>
                  </a:lnTo>
                  <a:lnTo>
                    <a:pt x="231" y="193"/>
                  </a:lnTo>
                  <a:lnTo>
                    <a:pt x="227" y="204"/>
                  </a:lnTo>
                  <a:lnTo>
                    <a:pt x="219" y="227"/>
                  </a:lnTo>
                  <a:lnTo>
                    <a:pt x="212" y="252"/>
                  </a:lnTo>
                  <a:lnTo>
                    <a:pt x="207" y="279"/>
                  </a:lnTo>
                  <a:lnTo>
                    <a:pt x="202" y="309"/>
                  </a:lnTo>
                  <a:lnTo>
                    <a:pt x="200" y="339"/>
                  </a:lnTo>
                  <a:lnTo>
                    <a:pt x="200" y="372"/>
                  </a:lnTo>
                  <a:close/>
                  <a:moveTo>
                    <a:pt x="0" y="372"/>
                  </a:moveTo>
                  <a:lnTo>
                    <a:pt x="0" y="351"/>
                  </a:lnTo>
                  <a:lnTo>
                    <a:pt x="2" y="332"/>
                  </a:lnTo>
                  <a:lnTo>
                    <a:pt x="3" y="312"/>
                  </a:lnTo>
                  <a:lnTo>
                    <a:pt x="7" y="292"/>
                  </a:lnTo>
                  <a:lnTo>
                    <a:pt x="10" y="273"/>
                  </a:lnTo>
                  <a:lnTo>
                    <a:pt x="15" y="256"/>
                  </a:lnTo>
                  <a:lnTo>
                    <a:pt x="21" y="238"/>
                  </a:lnTo>
                  <a:lnTo>
                    <a:pt x="26" y="221"/>
                  </a:lnTo>
                  <a:lnTo>
                    <a:pt x="34" y="204"/>
                  </a:lnTo>
                  <a:lnTo>
                    <a:pt x="42" y="189"/>
                  </a:lnTo>
                  <a:lnTo>
                    <a:pt x="51" y="172"/>
                  </a:lnTo>
                  <a:lnTo>
                    <a:pt x="59" y="158"/>
                  </a:lnTo>
                  <a:lnTo>
                    <a:pt x="70" y="143"/>
                  </a:lnTo>
                  <a:lnTo>
                    <a:pt x="81" y="129"/>
                  </a:lnTo>
                  <a:lnTo>
                    <a:pt x="94" y="115"/>
                  </a:lnTo>
                  <a:lnTo>
                    <a:pt x="107" y="102"/>
                  </a:lnTo>
                  <a:lnTo>
                    <a:pt x="120" y="90"/>
                  </a:lnTo>
                  <a:lnTo>
                    <a:pt x="134" y="78"/>
                  </a:lnTo>
                  <a:lnTo>
                    <a:pt x="149" y="68"/>
                  </a:lnTo>
                  <a:lnTo>
                    <a:pt x="164" y="57"/>
                  </a:lnTo>
                  <a:lnTo>
                    <a:pt x="179" y="48"/>
                  </a:lnTo>
                  <a:lnTo>
                    <a:pt x="196" y="39"/>
                  </a:lnTo>
                  <a:lnTo>
                    <a:pt x="212" y="33"/>
                  </a:lnTo>
                  <a:lnTo>
                    <a:pt x="229" y="25"/>
                  </a:lnTo>
                  <a:lnTo>
                    <a:pt x="246" y="19"/>
                  </a:lnTo>
                  <a:lnTo>
                    <a:pt x="265" y="14"/>
                  </a:lnTo>
                  <a:lnTo>
                    <a:pt x="284" y="10"/>
                  </a:lnTo>
                  <a:lnTo>
                    <a:pt x="302" y="6"/>
                  </a:lnTo>
                  <a:lnTo>
                    <a:pt x="322" y="3"/>
                  </a:lnTo>
                  <a:lnTo>
                    <a:pt x="343" y="1"/>
                  </a:lnTo>
                  <a:lnTo>
                    <a:pt x="364" y="0"/>
                  </a:lnTo>
                  <a:lnTo>
                    <a:pt x="385" y="0"/>
                  </a:lnTo>
                  <a:lnTo>
                    <a:pt x="407" y="0"/>
                  </a:lnTo>
                  <a:lnTo>
                    <a:pt x="428" y="1"/>
                  </a:lnTo>
                  <a:lnTo>
                    <a:pt x="448" y="3"/>
                  </a:lnTo>
                  <a:lnTo>
                    <a:pt x="467" y="6"/>
                  </a:lnTo>
                  <a:lnTo>
                    <a:pt x="486" y="10"/>
                  </a:lnTo>
                  <a:lnTo>
                    <a:pt x="506" y="14"/>
                  </a:lnTo>
                  <a:lnTo>
                    <a:pt x="523" y="19"/>
                  </a:lnTo>
                  <a:lnTo>
                    <a:pt x="541" y="25"/>
                  </a:lnTo>
                  <a:lnTo>
                    <a:pt x="559" y="33"/>
                  </a:lnTo>
                  <a:lnTo>
                    <a:pt x="575" y="40"/>
                  </a:lnTo>
                  <a:lnTo>
                    <a:pt x="592" y="48"/>
                  </a:lnTo>
                  <a:lnTo>
                    <a:pt x="607" y="58"/>
                  </a:lnTo>
                  <a:lnTo>
                    <a:pt x="622" y="68"/>
                  </a:lnTo>
                  <a:lnTo>
                    <a:pt x="637" y="79"/>
                  </a:lnTo>
                  <a:lnTo>
                    <a:pt x="651" y="90"/>
                  </a:lnTo>
                  <a:lnTo>
                    <a:pt x="665" y="103"/>
                  </a:lnTo>
                  <a:lnTo>
                    <a:pt x="677" y="115"/>
                  </a:lnTo>
                  <a:lnTo>
                    <a:pt x="690" y="129"/>
                  </a:lnTo>
                  <a:lnTo>
                    <a:pt x="701" y="144"/>
                  </a:lnTo>
                  <a:lnTo>
                    <a:pt x="712" y="158"/>
                  </a:lnTo>
                  <a:lnTo>
                    <a:pt x="721" y="173"/>
                  </a:lnTo>
                  <a:lnTo>
                    <a:pt x="730" y="189"/>
                  </a:lnTo>
                  <a:lnTo>
                    <a:pt x="738" y="205"/>
                  </a:lnTo>
                  <a:lnTo>
                    <a:pt x="745" y="222"/>
                  </a:lnTo>
                  <a:lnTo>
                    <a:pt x="751" y="238"/>
                  </a:lnTo>
                  <a:lnTo>
                    <a:pt x="757" y="256"/>
                  </a:lnTo>
                  <a:lnTo>
                    <a:pt x="761" y="274"/>
                  </a:lnTo>
                  <a:lnTo>
                    <a:pt x="765" y="293"/>
                  </a:lnTo>
                  <a:lnTo>
                    <a:pt x="768" y="312"/>
                  </a:lnTo>
                  <a:lnTo>
                    <a:pt x="770" y="332"/>
                  </a:lnTo>
                  <a:lnTo>
                    <a:pt x="771" y="351"/>
                  </a:lnTo>
                  <a:lnTo>
                    <a:pt x="772" y="372"/>
                  </a:lnTo>
                  <a:lnTo>
                    <a:pt x="771" y="393"/>
                  </a:lnTo>
                  <a:lnTo>
                    <a:pt x="770" y="413"/>
                  </a:lnTo>
                  <a:lnTo>
                    <a:pt x="768" y="433"/>
                  </a:lnTo>
                  <a:lnTo>
                    <a:pt x="765" y="451"/>
                  </a:lnTo>
                  <a:lnTo>
                    <a:pt x="761" y="470"/>
                  </a:lnTo>
                  <a:lnTo>
                    <a:pt x="757" y="489"/>
                  </a:lnTo>
                  <a:lnTo>
                    <a:pt x="751" y="506"/>
                  </a:lnTo>
                  <a:lnTo>
                    <a:pt x="745" y="523"/>
                  </a:lnTo>
                  <a:lnTo>
                    <a:pt x="738" y="539"/>
                  </a:lnTo>
                  <a:lnTo>
                    <a:pt x="730" y="556"/>
                  </a:lnTo>
                  <a:lnTo>
                    <a:pt x="721" y="571"/>
                  </a:lnTo>
                  <a:lnTo>
                    <a:pt x="712" y="587"/>
                  </a:lnTo>
                  <a:lnTo>
                    <a:pt x="701" y="601"/>
                  </a:lnTo>
                  <a:lnTo>
                    <a:pt x="690" y="615"/>
                  </a:lnTo>
                  <a:lnTo>
                    <a:pt x="677" y="628"/>
                  </a:lnTo>
                  <a:lnTo>
                    <a:pt x="665" y="642"/>
                  </a:lnTo>
                  <a:lnTo>
                    <a:pt x="651" y="655"/>
                  </a:lnTo>
                  <a:lnTo>
                    <a:pt x="637" y="666"/>
                  </a:lnTo>
                  <a:lnTo>
                    <a:pt x="622" y="677"/>
                  </a:lnTo>
                  <a:lnTo>
                    <a:pt x="607" y="687"/>
                  </a:lnTo>
                  <a:lnTo>
                    <a:pt x="592" y="696"/>
                  </a:lnTo>
                  <a:lnTo>
                    <a:pt x="575" y="704"/>
                  </a:lnTo>
                  <a:lnTo>
                    <a:pt x="559" y="712"/>
                  </a:lnTo>
                  <a:lnTo>
                    <a:pt x="541" y="718"/>
                  </a:lnTo>
                  <a:lnTo>
                    <a:pt x="523" y="725"/>
                  </a:lnTo>
                  <a:lnTo>
                    <a:pt x="506" y="731"/>
                  </a:lnTo>
                  <a:lnTo>
                    <a:pt x="486" y="735"/>
                  </a:lnTo>
                  <a:lnTo>
                    <a:pt x="467" y="738"/>
                  </a:lnTo>
                  <a:lnTo>
                    <a:pt x="448" y="742"/>
                  </a:lnTo>
                  <a:lnTo>
                    <a:pt x="428" y="743"/>
                  </a:lnTo>
                  <a:lnTo>
                    <a:pt x="407" y="744"/>
                  </a:lnTo>
                  <a:lnTo>
                    <a:pt x="385" y="745"/>
                  </a:lnTo>
                  <a:lnTo>
                    <a:pt x="364" y="744"/>
                  </a:lnTo>
                  <a:lnTo>
                    <a:pt x="343" y="743"/>
                  </a:lnTo>
                  <a:lnTo>
                    <a:pt x="322" y="742"/>
                  </a:lnTo>
                  <a:lnTo>
                    <a:pt x="302" y="738"/>
                  </a:lnTo>
                  <a:lnTo>
                    <a:pt x="284" y="735"/>
                  </a:lnTo>
                  <a:lnTo>
                    <a:pt x="265" y="731"/>
                  </a:lnTo>
                  <a:lnTo>
                    <a:pt x="246" y="725"/>
                  </a:lnTo>
                  <a:lnTo>
                    <a:pt x="229" y="718"/>
                  </a:lnTo>
                  <a:lnTo>
                    <a:pt x="212" y="712"/>
                  </a:lnTo>
                  <a:lnTo>
                    <a:pt x="196" y="704"/>
                  </a:lnTo>
                  <a:lnTo>
                    <a:pt x="179" y="696"/>
                  </a:lnTo>
                  <a:lnTo>
                    <a:pt x="164" y="687"/>
                  </a:lnTo>
                  <a:lnTo>
                    <a:pt x="149" y="677"/>
                  </a:lnTo>
                  <a:lnTo>
                    <a:pt x="134" y="666"/>
                  </a:lnTo>
                  <a:lnTo>
                    <a:pt x="120" y="655"/>
                  </a:lnTo>
                  <a:lnTo>
                    <a:pt x="107" y="642"/>
                  </a:lnTo>
                  <a:lnTo>
                    <a:pt x="94" y="628"/>
                  </a:lnTo>
                  <a:lnTo>
                    <a:pt x="81" y="615"/>
                  </a:lnTo>
                  <a:lnTo>
                    <a:pt x="70" y="601"/>
                  </a:lnTo>
                  <a:lnTo>
                    <a:pt x="59" y="587"/>
                  </a:lnTo>
                  <a:lnTo>
                    <a:pt x="51" y="571"/>
                  </a:lnTo>
                  <a:lnTo>
                    <a:pt x="42" y="556"/>
                  </a:lnTo>
                  <a:lnTo>
                    <a:pt x="34" y="539"/>
                  </a:lnTo>
                  <a:lnTo>
                    <a:pt x="26" y="523"/>
                  </a:lnTo>
                  <a:lnTo>
                    <a:pt x="21" y="506"/>
                  </a:lnTo>
                  <a:lnTo>
                    <a:pt x="15" y="489"/>
                  </a:lnTo>
                  <a:lnTo>
                    <a:pt x="10" y="470"/>
                  </a:lnTo>
                  <a:lnTo>
                    <a:pt x="7" y="451"/>
                  </a:lnTo>
                  <a:lnTo>
                    <a:pt x="3" y="433"/>
                  </a:lnTo>
                  <a:lnTo>
                    <a:pt x="2" y="413"/>
                  </a:lnTo>
                  <a:lnTo>
                    <a:pt x="0" y="393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" name="Freeform 185"/>
            <p:cNvSpPr>
              <a:spLocks/>
            </p:cNvSpPr>
            <p:nvPr/>
          </p:nvSpPr>
          <p:spPr bwMode="auto">
            <a:xfrm>
              <a:off x="1054" y="1419"/>
              <a:ext cx="50" cy="99"/>
            </a:xfrm>
            <a:custGeom>
              <a:avLst/>
              <a:gdLst/>
              <a:ahLst/>
              <a:cxnLst>
                <a:cxn ang="0">
                  <a:pos x="352" y="87"/>
                </a:cxn>
                <a:cxn ang="0">
                  <a:pos x="330" y="89"/>
                </a:cxn>
                <a:cxn ang="0">
                  <a:pos x="312" y="94"/>
                </a:cxn>
                <a:cxn ang="0">
                  <a:pos x="297" y="101"/>
                </a:cxn>
                <a:cxn ang="0">
                  <a:pos x="286" y="111"/>
                </a:cxn>
                <a:cxn ang="0">
                  <a:pos x="279" y="127"/>
                </a:cxn>
                <a:cxn ang="0">
                  <a:pos x="273" y="150"/>
                </a:cxn>
                <a:cxn ang="0">
                  <a:pos x="270" y="180"/>
                </a:cxn>
                <a:cxn ang="0">
                  <a:pos x="270" y="219"/>
                </a:cxn>
                <a:cxn ang="0">
                  <a:pos x="270" y="513"/>
                </a:cxn>
                <a:cxn ang="0">
                  <a:pos x="272" y="547"/>
                </a:cxn>
                <a:cxn ang="0">
                  <a:pos x="275" y="575"/>
                </a:cxn>
                <a:cxn ang="0">
                  <a:pos x="282" y="594"/>
                </a:cxn>
                <a:cxn ang="0">
                  <a:pos x="291" y="606"/>
                </a:cxn>
                <a:cxn ang="0">
                  <a:pos x="304" y="615"/>
                </a:cxn>
                <a:cxn ang="0">
                  <a:pos x="320" y="621"/>
                </a:cxn>
                <a:cxn ang="0">
                  <a:pos x="340" y="624"/>
                </a:cxn>
                <a:cxn ang="0">
                  <a:pos x="352" y="712"/>
                </a:cxn>
                <a:cxn ang="0">
                  <a:pos x="2" y="626"/>
                </a:cxn>
                <a:cxn ang="0">
                  <a:pos x="24" y="623"/>
                </a:cxn>
                <a:cxn ang="0">
                  <a:pos x="42" y="618"/>
                </a:cxn>
                <a:cxn ang="0">
                  <a:pos x="57" y="611"/>
                </a:cxn>
                <a:cxn ang="0">
                  <a:pos x="66" y="601"/>
                </a:cxn>
                <a:cxn ang="0">
                  <a:pos x="74" y="586"/>
                </a:cxn>
                <a:cxn ang="0">
                  <a:pos x="79" y="563"/>
                </a:cxn>
                <a:cxn ang="0">
                  <a:pos x="82" y="532"/>
                </a:cxn>
                <a:cxn ang="0">
                  <a:pos x="83" y="494"/>
                </a:cxn>
                <a:cxn ang="0">
                  <a:pos x="83" y="199"/>
                </a:cxn>
                <a:cxn ang="0">
                  <a:pos x="81" y="164"/>
                </a:cxn>
                <a:cxn ang="0">
                  <a:pos x="76" y="136"/>
                </a:cxn>
                <a:cxn ang="0">
                  <a:pos x="70" y="118"/>
                </a:cxn>
                <a:cxn ang="0">
                  <a:pos x="61" y="106"/>
                </a:cxn>
                <a:cxn ang="0">
                  <a:pos x="49" y="97"/>
                </a:cxn>
                <a:cxn ang="0">
                  <a:pos x="32" y="91"/>
                </a:cxn>
                <a:cxn ang="0">
                  <a:pos x="13" y="87"/>
                </a:cxn>
                <a:cxn ang="0">
                  <a:pos x="0" y="0"/>
                </a:cxn>
              </a:cxnLst>
              <a:rect l="0" t="0" r="r" b="b"/>
              <a:pathLst>
                <a:path w="352" h="712">
                  <a:moveTo>
                    <a:pt x="352" y="0"/>
                  </a:moveTo>
                  <a:lnTo>
                    <a:pt x="352" y="87"/>
                  </a:lnTo>
                  <a:lnTo>
                    <a:pt x="340" y="87"/>
                  </a:lnTo>
                  <a:lnTo>
                    <a:pt x="330" y="89"/>
                  </a:lnTo>
                  <a:lnTo>
                    <a:pt x="320" y="91"/>
                  </a:lnTo>
                  <a:lnTo>
                    <a:pt x="312" y="94"/>
                  </a:lnTo>
                  <a:lnTo>
                    <a:pt x="304" y="97"/>
                  </a:lnTo>
                  <a:lnTo>
                    <a:pt x="297" y="101"/>
                  </a:lnTo>
                  <a:lnTo>
                    <a:pt x="292" y="106"/>
                  </a:lnTo>
                  <a:lnTo>
                    <a:pt x="286" y="111"/>
                  </a:lnTo>
                  <a:lnTo>
                    <a:pt x="282" y="118"/>
                  </a:lnTo>
                  <a:lnTo>
                    <a:pt x="279" y="127"/>
                  </a:lnTo>
                  <a:lnTo>
                    <a:pt x="276" y="138"/>
                  </a:lnTo>
                  <a:lnTo>
                    <a:pt x="273" y="150"/>
                  </a:lnTo>
                  <a:lnTo>
                    <a:pt x="272" y="164"/>
                  </a:lnTo>
                  <a:lnTo>
                    <a:pt x="270" y="180"/>
                  </a:lnTo>
                  <a:lnTo>
                    <a:pt x="270" y="199"/>
                  </a:lnTo>
                  <a:lnTo>
                    <a:pt x="270" y="219"/>
                  </a:lnTo>
                  <a:lnTo>
                    <a:pt x="270" y="494"/>
                  </a:lnTo>
                  <a:lnTo>
                    <a:pt x="270" y="513"/>
                  </a:lnTo>
                  <a:lnTo>
                    <a:pt x="270" y="531"/>
                  </a:lnTo>
                  <a:lnTo>
                    <a:pt x="272" y="547"/>
                  </a:lnTo>
                  <a:lnTo>
                    <a:pt x="273" y="562"/>
                  </a:lnTo>
                  <a:lnTo>
                    <a:pt x="275" y="575"/>
                  </a:lnTo>
                  <a:lnTo>
                    <a:pt x="279" y="585"/>
                  </a:lnTo>
                  <a:lnTo>
                    <a:pt x="282" y="594"/>
                  </a:lnTo>
                  <a:lnTo>
                    <a:pt x="286" y="600"/>
                  </a:lnTo>
                  <a:lnTo>
                    <a:pt x="291" y="606"/>
                  </a:lnTo>
                  <a:lnTo>
                    <a:pt x="297" y="611"/>
                  </a:lnTo>
                  <a:lnTo>
                    <a:pt x="304" y="615"/>
                  </a:lnTo>
                  <a:lnTo>
                    <a:pt x="312" y="618"/>
                  </a:lnTo>
                  <a:lnTo>
                    <a:pt x="320" y="621"/>
                  </a:lnTo>
                  <a:lnTo>
                    <a:pt x="329" y="623"/>
                  </a:lnTo>
                  <a:lnTo>
                    <a:pt x="340" y="624"/>
                  </a:lnTo>
                  <a:lnTo>
                    <a:pt x="352" y="626"/>
                  </a:lnTo>
                  <a:lnTo>
                    <a:pt x="352" y="712"/>
                  </a:lnTo>
                  <a:lnTo>
                    <a:pt x="0" y="712"/>
                  </a:lnTo>
                  <a:lnTo>
                    <a:pt x="2" y="626"/>
                  </a:lnTo>
                  <a:lnTo>
                    <a:pt x="13" y="624"/>
                  </a:lnTo>
                  <a:lnTo>
                    <a:pt x="24" y="623"/>
                  </a:lnTo>
                  <a:lnTo>
                    <a:pt x="33" y="621"/>
                  </a:lnTo>
                  <a:lnTo>
                    <a:pt x="42" y="618"/>
                  </a:lnTo>
                  <a:lnTo>
                    <a:pt x="49" y="615"/>
                  </a:lnTo>
                  <a:lnTo>
                    <a:pt x="57" y="611"/>
                  </a:lnTo>
                  <a:lnTo>
                    <a:pt x="62" y="607"/>
                  </a:lnTo>
                  <a:lnTo>
                    <a:pt x="66" y="601"/>
                  </a:lnTo>
                  <a:lnTo>
                    <a:pt x="71" y="595"/>
                  </a:lnTo>
                  <a:lnTo>
                    <a:pt x="74" y="586"/>
                  </a:lnTo>
                  <a:lnTo>
                    <a:pt x="76" y="575"/>
                  </a:lnTo>
                  <a:lnTo>
                    <a:pt x="79" y="563"/>
                  </a:lnTo>
                  <a:lnTo>
                    <a:pt x="81" y="549"/>
                  </a:lnTo>
                  <a:lnTo>
                    <a:pt x="82" y="532"/>
                  </a:lnTo>
                  <a:lnTo>
                    <a:pt x="83" y="513"/>
                  </a:lnTo>
                  <a:lnTo>
                    <a:pt x="83" y="494"/>
                  </a:lnTo>
                  <a:lnTo>
                    <a:pt x="83" y="219"/>
                  </a:lnTo>
                  <a:lnTo>
                    <a:pt x="83" y="199"/>
                  </a:lnTo>
                  <a:lnTo>
                    <a:pt x="82" y="180"/>
                  </a:lnTo>
                  <a:lnTo>
                    <a:pt x="81" y="164"/>
                  </a:lnTo>
                  <a:lnTo>
                    <a:pt x="79" y="149"/>
                  </a:lnTo>
                  <a:lnTo>
                    <a:pt x="76" y="136"/>
                  </a:lnTo>
                  <a:lnTo>
                    <a:pt x="73" y="125"/>
                  </a:lnTo>
                  <a:lnTo>
                    <a:pt x="70" y="118"/>
                  </a:lnTo>
                  <a:lnTo>
                    <a:pt x="66" y="110"/>
                  </a:lnTo>
                  <a:lnTo>
                    <a:pt x="61" y="106"/>
                  </a:lnTo>
                  <a:lnTo>
                    <a:pt x="55" y="101"/>
                  </a:lnTo>
                  <a:lnTo>
                    <a:pt x="49" y="97"/>
                  </a:lnTo>
                  <a:lnTo>
                    <a:pt x="41" y="94"/>
                  </a:lnTo>
                  <a:lnTo>
                    <a:pt x="32" y="91"/>
                  </a:lnTo>
                  <a:lnTo>
                    <a:pt x="22" y="89"/>
                  </a:lnTo>
                  <a:lnTo>
                    <a:pt x="13" y="87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3" name="Freeform 186"/>
            <p:cNvSpPr>
              <a:spLocks/>
            </p:cNvSpPr>
            <p:nvPr/>
          </p:nvSpPr>
          <p:spPr bwMode="auto">
            <a:xfrm>
              <a:off x="1113" y="1419"/>
              <a:ext cx="104" cy="99"/>
            </a:xfrm>
            <a:custGeom>
              <a:avLst/>
              <a:gdLst/>
              <a:ahLst/>
              <a:cxnLst>
                <a:cxn ang="0">
                  <a:pos x="0" y="626"/>
                </a:cxn>
                <a:cxn ang="0">
                  <a:pos x="23" y="623"/>
                </a:cxn>
                <a:cxn ang="0">
                  <a:pos x="42" y="618"/>
                </a:cxn>
                <a:cxn ang="0">
                  <a:pos x="56" y="611"/>
                </a:cxn>
                <a:cxn ang="0">
                  <a:pos x="67" y="600"/>
                </a:cxn>
                <a:cxn ang="0">
                  <a:pos x="74" y="585"/>
                </a:cxn>
                <a:cxn ang="0">
                  <a:pos x="79" y="562"/>
                </a:cxn>
                <a:cxn ang="0">
                  <a:pos x="82" y="531"/>
                </a:cxn>
                <a:cxn ang="0">
                  <a:pos x="84" y="494"/>
                </a:cxn>
                <a:cxn ang="0">
                  <a:pos x="84" y="199"/>
                </a:cxn>
                <a:cxn ang="0">
                  <a:pos x="81" y="164"/>
                </a:cxn>
                <a:cxn ang="0">
                  <a:pos x="77" y="138"/>
                </a:cxn>
                <a:cxn ang="0">
                  <a:pos x="70" y="118"/>
                </a:cxn>
                <a:cxn ang="0">
                  <a:pos x="62" y="106"/>
                </a:cxn>
                <a:cxn ang="0">
                  <a:pos x="49" y="97"/>
                </a:cxn>
                <a:cxn ang="0">
                  <a:pos x="33" y="91"/>
                </a:cxn>
                <a:cxn ang="0">
                  <a:pos x="12" y="88"/>
                </a:cxn>
                <a:cxn ang="0">
                  <a:pos x="0" y="0"/>
                </a:cxn>
                <a:cxn ang="0">
                  <a:pos x="548" y="406"/>
                </a:cxn>
                <a:cxn ang="0">
                  <a:pos x="548" y="196"/>
                </a:cxn>
                <a:cxn ang="0">
                  <a:pos x="545" y="162"/>
                </a:cxn>
                <a:cxn ang="0">
                  <a:pos x="541" y="135"/>
                </a:cxn>
                <a:cxn ang="0">
                  <a:pos x="534" y="116"/>
                </a:cxn>
                <a:cxn ang="0">
                  <a:pos x="526" y="104"/>
                </a:cxn>
                <a:cxn ang="0">
                  <a:pos x="514" y="95"/>
                </a:cxn>
                <a:cxn ang="0">
                  <a:pos x="496" y="89"/>
                </a:cxn>
                <a:cxn ang="0">
                  <a:pos x="476" y="86"/>
                </a:cxn>
                <a:cxn ang="0">
                  <a:pos x="464" y="0"/>
                </a:cxn>
                <a:cxn ang="0">
                  <a:pos x="728" y="87"/>
                </a:cxn>
                <a:cxn ang="0">
                  <a:pos x="706" y="89"/>
                </a:cxn>
                <a:cxn ang="0">
                  <a:pos x="688" y="94"/>
                </a:cxn>
                <a:cxn ang="0">
                  <a:pos x="674" y="101"/>
                </a:cxn>
                <a:cxn ang="0">
                  <a:pos x="663" y="110"/>
                </a:cxn>
                <a:cxn ang="0">
                  <a:pos x="655" y="125"/>
                </a:cxn>
                <a:cxn ang="0">
                  <a:pos x="651" y="149"/>
                </a:cxn>
                <a:cxn ang="0">
                  <a:pos x="648" y="180"/>
                </a:cxn>
                <a:cxn ang="0">
                  <a:pos x="647" y="219"/>
                </a:cxn>
                <a:cxn ang="0">
                  <a:pos x="515" y="712"/>
                </a:cxn>
                <a:cxn ang="0">
                  <a:pos x="181" y="495"/>
                </a:cxn>
                <a:cxn ang="0">
                  <a:pos x="183" y="534"/>
                </a:cxn>
                <a:cxn ang="0">
                  <a:pos x="186" y="565"/>
                </a:cxn>
                <a:cxn ang="0">
                  <a:pos x="191" y="588"/>
                </a:cxn>
                <a:cxn ang="0">
                  <a:pos x="199" y="604"/>
                </a:cxn>
                <a:cxn ang="0">
                  <a:pos x="209" y="613"/>
                </a:cxn>
                <a:cxn ang="0">
                  <a:pos x="223" y="621"/>
                </a:cxn>
                <a:cxn ang="0">
                  <a:pos x="242" y="626"/>
                </a:cxn>
                <a:cxn ang="0">
                  <a:pos x="264" y="627"/>
                </a:cxn>
                <a:cxn ang="0">
                  <a:pos x="0" y="712"/>
                </a:cxn>
              </a:cxnLst>
              <a:rect l="0" t="0" r="r" b="b"/>
              <a:pathLst>
                <a:path w="728" h="712">
                  <a:moveTo>
                    <a:pt x="0" y="712"/>
                  </a:moveTo>
                  <a:lnTo>
                    <a:pt x="0" y="626"/>
                  </a:lnTo>
                  <a:lnTo>
                    <a:pt x="12" y="624"/>
                  </a:lnTo>
                  <a:lnTo>
                    <a:pt x="23" y="623"/>
                  </a:lnTo>
                  <a:lnTo>
                    <a:pt x="33" y="621"/>
                  </a:lnTo>
                  <a:lnTo>
                    <a:pt x="42" y="618"/>
                  </a:lnTo>
                  <a:lnTo>
                    <a:pt x="49" y="615"/>
                  </a:lnTo>
                  <a:lnTo>
                    <a:pt x="56" y="611"/>
                  </a:lnTo>
                  <a:lnTo>
                    <a:pt x="62" y="606"/>
                  </a:lnTo>
                  <a:lnTo>
                    <a:pt x="67" y="600"/>
                  </a:lnTo>
                  <a:lnTo>
                    <a:pt x="70" y="594"/>
                  </a:lnTo>
                  <a:lnTo>
                    <a:pt x="74" y="585"/>
                  </a:lnTo>
                  <a:lnTo>
                    <a:pt x="77" y="575"/>
                  </a:lnTo>
                  <a:lnTo>
                    <a:pt x="79" y="562"/>
                  </a:lnTo>
                  <a:lnTo>
                    <a:pt x="81" y="547"/>
                  </a:lnTo>
                  <a:lnTo>
                    <a:pt x="82" y="531"/>
                  </a:lnTo>
                  <a:lnTo>
                    <a:pt x="84" y="513"/>
                  </a:lnTo>
                  <a:lnTo>
                    <a:pt x="84" y="494"/>
                  </a:lnTo>
                  <a:lnTo>
                    <a:pt x="84" y="219"/>
                  </a:lnTo>
                  <a:lnTo>
                    <a:pt x="84" y="199"/>
                  </a:lnTo>
                  <a:lnTo>
                    <a:pt x="82" y="180"/>
                  </a:lnTo>
                  <a:lnTo>
                    <a:pt x="81" y="164"/>
                  </a:lnTo>
                  <a:lnTo>
                    <a:pt x="79" y="150"/>
                  </a:lnTo>
                  <a:lnTo>
                    <a:pt x="77" y="138"/>
                  </a:lnTo>
                  <a:lnTo>
                    <a:pt x="74" y="127"/>
                  </a:lnTo>
                  <a:lnTo>
                    <a:pt x="70" y="118"/>
                  </a:lnTo>
                  <a:lnTo>
                    <a:pt x="67" y="111"/>
                  </a:lnTo>
                  <a:lnTo>
                    <a:pt x="62" y="106"/>
                  </a:lnTo>
                  <a:lnTo>
                    <a:pt x="56" y="101"/>
                  </a:lnTo>
                  <a:lnTo>
                    <a:pt x="49" y="97"/>
                  </a:lnTo>
                  <a:lnTo>
                    <a:pt x="42" y="94"/>
                  </a:lnTo>
                  <a:lnTo>
                    <a:pt x="33" y="91"/>
                  </a:lnTo>
                  <a:lnTo>
                    <a:pt x="23" y="89"/>
                  </a:lnTo>
                  <a:lnTo>
                    <a:pt x="12" y="88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02" y="0"/>
                  </a:lnTo>
                  <a:lnTo>
                    <a:pt x="548" y="406"/>
                  </a:lnTo>
                  <a:lnTo>
                    <a:pt x="548" y="217"/>
                  </a:lnTo>
                  <a:lnTo>
                    <a:pt x="548" y="196"/>
                  </a:lnTo>
                  <a:lnTo>
                    <a:pt x="547" y="178"/>
                  </a:lnTo>
                  <a:lnTo>
                    <a:pt x="545" y="162"/>
                  </a:lnTo>
                  <a:lnTo>
                    <a:pt x="543" y="147"/>
                  </a:lnTo>
                  <a:lnTo>
                    <a:pt x="541" y="135"/>
                  </a:lnTo>
                  <a:lnTo>
                    <a:pt x="538" y="124"/>
                  </a:lnTo>
                  <a:lnTo>
                    <a:pt x="534" y="116"/>
                  </a:lnTo>
                  <a:lnTo>
                    <a:pt x="531" y="109"/>
                  </a:lnTo>
                  <a:lnTo>
                    <a:pt x="526" y="104"/>
                  </a:lnTo>
                  <a:lnTo>
                    <a:pt x="520" y="99"/>
                  </a:lnTo>
                  <a:lnTo>
                    <a:pt x="514" y="95"/>
                  </a:lnTo>
                  <a:lnTo>
                    <a:pt x="506" y="91"/>
                  </a:lnTo>
                  <a:lnTo>
                    <a:pt x="496" y="89"/>
                  </a:lnTo>
                  <a:lnTo>
                    <a:pt x="487" y="87"/>
                  </a:lnTo>
                  <a:lnTo>
                    <a:pt x="476" y="86"/>
                  </a:lnTo>
                  <a:lnTo>
                    <a:pt x="464" y="85"/>
                  </a:lnTo>
                  <a:lnTo>
                    <a:pt x="464" y="0"/>
                  </a:lnTo>
                  <a:lnTo>
                    <a:pt x="728" y="0"/>
                  </a:lnTo>
                  <a:lnTo>
                    <a:pt x="728" y="87"/>
                  </a:lnTo>
                  <a:lnTo>
                    <a:pt x="717" y="87"/>
                  </a:lnTo>
                  <a:lnTo>
                    <a:pt x="706" y="89"/>
                  </a:lnTo>
                  <a:lnTo>
                    <a:pt x="697" y="91"/>
                  </a:lnTo>
                  <a:lnTo>
                    <a:pt x="688" y="94"/>
                  </a:lnTo>
                  <a:lnTo>
                    <a:pt x="681" y="97"/>
                  </a:lnTo>
                  <a:lnTo>
                    <a:pt x="674" y="101"/>
                  </a:lnTo>
                  <a:lnTo>
                    <a:pt x="669" y="106"/>
                  </a:lnTo>
                  <a:lnTo>
                    <a:pt x="663" y="110"/>
                  </a:lnTo>
                  <a:lnTo>
                    <a:pt x="660" y="118"/>
                  </a:lnTo>
                  <a:lnTo>
                    <a:pt x="655" y="125"/>
                  </a:lnTo>
                  <a:lnTo>
                    <a:pt x="653" y="136"/>
                  </a:lnTo>
                  <a:lnTo>
                    <a:pt x="651" y="149"/>
                  </a:lnTo>
                  <a:lnTo>
                    <a:pt x="649" y="164"/>
                  </a:lnTo>
                  <a:lnTo>
                    <a:pt x="648" y="180"/>
                  </a:lnTo>
                  <a:lnTo>
                    <a:pt x="647" y="199"/>
                  </a:lnTo>
                  <a:lnTo>
                    <a:pt x="647" y="219"/>
                  </a:lnTo>
                  <a:lnTo>
                    <a:pt x="647" y="712"/>
                  </a:lnTo>
                  <a:lnTo>
                    <a:pt x="515" y="712"/>
                  </a:lnTo>
                  <a:lnTo>
                    <a:pt x="181" y="165"/>
                  </a:lnTo>
                  <a:lnTo>
                    <a:pt x="181" y="495"/>
                  </a:lnTo>
                  <a:lnTo>
                    <a:pt x="181" y="516"/>
                  </a:lnTo>
                  <a:lnTo>
                    <a:pt x="183" y="534"/>
                  </a:lnTo>
                  <a:lnTo>
                    <a:pt x="184" y="551"/>
                  </a:lnTo>
                  <a:lnTo>
                    <a:pt x="186" y="565"/>
                  </a:lnTo>
                  <a:lnTo>
                    <a:pt x="188" y="577"/>
                  </a:lnTo>
                  <a:lnTo>
                    <a:pt x="191" y="588"/>
                  </a:lnTo>
                  <a:lnTo>
                    <a:pt x="195" y="597"/>
                  </a:lnTo>
                  <a:lnTo>
                    <a:pt x="199" y="604"/>
                  </a:lnTo>
                  <a:lnTo>
                    <a:pt x="203" y="609"/>
                  </a:lnTo>
                  <a:lnTo>
                    <a:pt x="209" y="613"/>
                  </a:lnTo>
                  <a:lnTo>
                    <a:pt x="216" y="618"/>
                  </a:lnTo>
                  <a:lnTo>
                    <a:pt x="223" y="621"/>
                  </a:lnTo>
                  <a:lnTo>
                    <a:pt x="232" y="623"/>
                  </a:lnTo>
                  <a:lnTo>
                    <a:pt x="242" y="626"/>
                  </a:lnTo>
                  <a:lnTo>
                    <a:pt x="253" y="627"/>
                  </a:lnTo>
                  <a:lnTo>
                    <a:pt x="264" y="627"/>
                  </a:lnTo>
                  <a:lnTo>
                    <a:pt x="264" y="712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4" name="Freeform 187"/>
            <p:cNvSpPr>
              <a:spLocks/>
            </p:cNvSpPr>
            <p:nvPr/>
          </p:nvSpPr>
          <p:spPr bwMode="auto">
            <a:xfrm>
              <a:off x="1221" y="1419"/>
              <a:ext cx="104" cy="99"/>
            </a:xfrm>
            <a:custGeom>
              <a:avLst/>
              <a:gdLst/>
              <a:ahLst/>
              <a:cxnLst>
                <a:cxn ang="0">
                  <a:pos x="264" y="97"/>
                </a:cxn>
                <a:cxn ang="0">
                  <a:pos x="233" y="99"/>
                </a:cxn>
                <a:cxn ang="0">
                  <a:pos x="205" y="106"/>
                </a:cxn>
                <a:cxn ang="0">
                  <a:pos x="178" y="117"/>
                </a:cxn>
                <a:cxn ang="0">
                  <a:pos x="154" y="131"/>
                </a:cxn>
                <a:cxn ang="0">
                  <a:pos x="131" y="152"/>
                </a:cxn>
                <a:cxn ang="0">
                  <a:pos x="110" y="177"/>
                </a:cxn>
                <a:cxn ang="0">
                  <a:pos x="89" y="208"/>
                </a:cxn>
                <a:cxn ang="0">
                  <a:pos x="69" y="244"/>
                </a:cxn>
                <a:cxn ang="0">
                  <a:pos x="79" y="0"/>
                </a:cxn>
                <a:cxn ang="0">
                  <a:pos x="743" y="218"/>
                </a:cxn>
                <a:cxn ang="0">
                  <a:pos x="664" y="225"/>
                </a:cxn>
                <a:cxn ang="0">
                  <a:pos x="643" y="191"/>
                </a:cxn>
                <a:cxn ang="0">
                  <a:pos x="622" y="164"/>
                </a:cxn>
                <a:cxn ang="0">
                  <a:pos x="600" y="141"/>
                </a:cxn>
                <a:cxn ang="0">
                  <a:pos x="577" y="123"/>
                </a:cxn>
                <a:cxn ang="0">
                  <a:pos x="552" y="110"/>
                </a:cxn>
                <a:cxn ang="0">
                  <a:pos x="525" y="101"/>
                </a:cxn>
                <a:cxn ang="0">
                  <a:pos x="495" y="97"/>
                </a:cxn>
                <a:cxn ang="0">
                  <a:pos x="465" y="97"/>
                </a:cxn>
                <a:cxn ang="0">
                  <a:pos x="465" y="513"/>
                </a:cxn>
                <a:cxn ang="0">
                  <a:pos x="467" y="547"/>
                </a:cxn>
                <a:cxn ang="0">
                  <a:pos x="472" y="575"/>
                </a:cxn>
                <a:cxn ang="0">
                  <a:pos x="477" y="594"/>
                </a:cxn>
                <a:cxn ang="0">
                  <a:pos x="486" y="606"/>
                </a:cxn>
                <a:cxn ang="0">
                  <a:pos x="499" y="615"/>
                </a:cxn>
                <a:cxn ang="0">
                  <a:pos x="516" y="621"/>
                </a:cxn>
                <a:cxn ang="0">
                  <a:pos x="536" y="624"/>
                </a:cxn>
                <a:cxn ang="0">
                  <a:pos x="549" y="712"/>
                </a:cxn>
                <a:cxn ang="0">
                  <a:pos x="196" y="626"/>
                </a:cxn>
                <a:cxn ang="0">
                  <a:pos x="218" y="623"/>
                </a:cxn>
                <a:cxn ang="0">
                  <a:pos x="236" y="618"/>
                </a:cxn>
                <a:cxn ang="0">
                  <a:pos x="251" y="611"/>
                </a:cxn>
                <a:cxn ang="0">
                  <a:pos x="262" y="600"/>
                </a:cxn>
                <a:cxn ang="0">
                  <a:pos x="269" y="585"/>
                </a:cxn>
                <a:cxn ang="0">
                  <a:pos x="274" y="562"/>
                </a:cxn>
                <a:cxn ang="0">
                  <a:pos x="277" y="531"/>
                </a:cxn>
                <a:cxn ang="0">
                  <a:pos x="278" y="494"/>
                </a:cxn>
              </a:cxnLst>
              <a:rect l="0" t="0" r="r" b="b"/>
              <a:pathLst>
                <a:path w="743" h="712">
                  <a:moveTo>
                    <a:pt x="278" y="97"/>
                  </a:moveTo>
                  <a:lnTo>
                    <a:pt x="264" y="97"/>
                  </a:lnTo>
                  <a:lnTo>
                    <a:pt x="249" y="97"/>
                  </a:lnTo>
                  <a:lnTo>
                    <a:pt x="233" y="99"/>
                  </a:lnTo>
                  <a:lnTo>
                    <a:pt x="219" y="101"/>
                  </a:lnTo>
                  <a:lnTo>
                    <a:pt x="205" y="106"/>
                  </a:lnTo>
                  <a:lnTo>
                    <a:pt x="191" y="110"/>
                  </a:lnTo>
                  <a:lnTo>
                    <a:pt x="178" y="117"/>
                  </a:lnTo>
                  <a:lnTo>
                    <a:pt x="166" y="123"/>
                  </a:lnTo>
                  <a:lnTo>
                    <a:pt x="154" y="131"/>
                  </a:lnTo>
                  <a:lnTo>
                    <a:pt x="143" y="141"/>
                  </a:lnTo>
                  <a:lnTo>
                    <a:pt x="131" y="152"/>
                  </a:lnTo>
                  <a:lnTo>
                    <a:pt x="121" y="164"/>
                  </a:lnTo>
                  <a:lnTo>
                    <a:pt x="110" y="177"/>
                  </a:lnTo>
                  <a:lnTo>
                    <a:pt x="99" y="191"/>
                  </a:lnTo>
                  <a:lnTo>
                    <a:pt x="89" y="208"/>
                  </a:lnTo>
                  <a:lnTo>
                    <a:pt x="79" y="225"/>
                  </a:lnTo>
                  <a:lnTo>
                    <a:pt x="69" y="244"/>
                  </a:lnTo>
                  <a:lnTo>
                    <a:pt x="0" y="218"/>
                  </a:lnTo>
                  <a:lnTo>
                    <a:pt x="79" y="0"/>
                  </a:lnTo>
                  <a:lnTo>
                    <a:pt x="664" y="0"/>
                  </a:lnTo>
                  <a:lnTo>
                    <a:pt x="743" y="218"/>
                  </a:lnTo>
                  <a:lnTo>
                    <a:pt x="674" y="244"/>
                  </a:lnTo>
                  <a:lnTo>
                    <a:pt x="664" y="225"/>
                  </a:lnTo>
                  <a:lnTo>
                    <a:pt x="654" y="208"/>
                  </a:lnTo>
                  <a:lnTo>
                    <a:pt x="643" y="191"/>
                  </a:lnTo>
                  <a:lnTo>
                    <a:pt x="633" y="177"/>
                  </a:lnTo>
                  <a:lnTo>
                    <a:pt x="622" y="164"/>
                  </a:lnTo>
                  <a:lnTo>
                    <a:pt x="611" y="152"/>
                  </a:lnTo>
                  <a:lnTo>
                    <a:pt x="600" y="141"/>
                  </a:lnTo>
                  <a:lnTo>
                    <a:pt x="589" y="131"/>
                  </a:lnTo>
                  <a:lnTo>
                    <a:pt x="577" y="123"/>
                  </a:lnTo>
                  <a:lnTo>
                    <a:pt x="565" y="117"/>
                  </a:lnTo>
                  <a:lnTo>
                    <a:pt x="552" y="110"/>
                  </a:lnTo>
                  <a:lnTo>
                    <a:pt x="539" y="106"/>
                  </a:lnTo>
                  <a:lnTo>
                    <a:pt x="525" y="101"/>
                  </a:lnTo>
                  <a:lnTo>
                    <a:pt x="510" y="99"/>
                  </a:lnTo>
                  <a:lnTo>
                    <a:pt x="495" y="97"/>
                  </a:lnTo>
                  <a:lnTo>
                    <a:pt x="479" y="97"/>
                  </a:lnTo>
                  <a:lnTo>
                    <a:pt x="465" y="97"/>
                  </a:lnTo>
                  <a:lnTo>
                    <a:pt x="465" y="494"/>
                  </a:lnTo>
                  <a:lnTo>
                    <a:pt x="465" y="513"/>
                  </a:lnTo>
                  <a:lnTo>
                    <a:pt x="466" y="531"/>
                  </a:lnTo>
                  <a:lnTo>
                    <a:pt x="467" y="547"/>
                  </a:lnTo>
                  <a:lnTo>
                    <a:pt x="468" y="562"/>
                  </a:lnTo>
                  <a:lnTo>
                    <a:pt x="472" y="575"/>
                  </a:lnTo>
                  <a:lnTo>
                    <a:pt x="474" y="585"/>
                  </a:lnTo>
                  <a:lnTo>
                    <a:pt x="477" y="594"/>
                  </a:lnTo>
                  <a:lnTo>
                    <a:pt x="482" y="600"/>
                  </a:lnTo>
                  <a:lnTo>
                    <a:pt x="486" y="606"/>
                  </a:lnTo>
                  <a:lnTo>
                    <a:pt x="493" y="611"/>
                  </a:lnTo>
                  <a:lnTo>
                    <a:pt x="499" y="615"/>
                  </a:lnTo>
                  <a:lnTo>
                    <a:pt x="507" y="618"/>
                  </a:lnTo>
                  <a:lnTo>
                    <a:pt x="516" y="621"/>
                  </a:lnTo>
                  <a:lnTo>
                    <a:pt x="526" y="623"/>
                  </a:lnTo>
                  <a:lnTo>
                    <a:pt x="536" y="624"/>
                  </a:lnTo>
                  <a:lnTo>
                    <a:pt x="548" y="626"/>
                  </a:lnTo>
                  <a:lnTo>
                    <a:pt x="549" y="712"/>
                  </a:lnTo>
                  <a:lnTo>
                    <a:pt x="196" y="712"/>
                  </a:lnTo>
                  <a:lnTo>
                    <a:pt x="196" y="626"/>
                  </a:lnTo>
                  <a:lnTo>
                    <a:pt x="208" y="624"/>
                  </a:lnTo>
                  <a:lnTo>
                    <a:pt x="218" y="623"/>
                  </a:lnTo>
                  <a:lnTo>
                    <a:pt x="228" y="621"/>
                  </a:lnTo>
                  <a:lnTo>
                    <a:pt x="236" y="618"/>
                  </a:lnTo>
                  <a:lnTo>
                    <a:pt x="244" y="615"/>
                  </a:lnTo>
                  <a:lnTo>
                    <a:pt x="251" y="611"/>
                  </a:lnTo>
                  <a:lnTo>
                    <a:pt x="257" y="606"/>
                  </a:lnTo>
                  <a:lnTo>
                    <a:pt x="262" y="600"/>
                  </a:lnTo>
                  <a:lnTo>
                    <a:pt x="265" y="594"/>
                  </a:lnTo>
                  <a:lnTo>
                    <a:pt x="269" y="585"/>
                  </a:lnTo>
                  <a:lnTo>
                    <a:pt x="272" y="575"/>
                  </a:lnTo>
                  <a:lnTo>
                    <a:pt x="274" y="562"/>
                  </a:lnTo>
                  <a:lnTo>
                    <a:pt x="276" y="547"/>
                  </a:lnTo>
                  <a:lnTo>
                    <a:pt x="277" y="531"/>
                  </a:lnTo>
                  <a:lnTo>
                    <a:pt x="278" y="513"/>
                  </a:lnTo>
                  <a:lnTo>
                    <a:pt x="278" y="494"/>
                  </a:lnTo>
                  <a:lnTo>
                    <a:pt x="278" y="97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5" name="Freeform 188"/>
            <p:cNvSpPr>
              <a:spLocks/>
            </p:cNvSpPr>
            <p:nvPr/>
          </p:nvSpPr>
          <p:spPr bwMode="auto">
            <a:xfrm>
              <a:off x="1379" y="1419"/>
              <a:ext cx="96" cy="99"/>
            </a:xfrm>
            <a:custGeom>
              <a:avLst/>
              <a:gdLst/>
              <a:ahLst/>
              <a:cxnLst>
                <a:cxn ang="0">
                  <a:pos x="308" y="276"/>
                </a:cxn>
                <a:cxn ang="0">
                  <a:pos x="341" y="271"/>
                </a:cxn>
                <a:cxn ang="0">
                  <a:pos x="364" y="258"/>
                </a:cxn>
                <a:cxn ang="0">
                  <a:pos x="379" y="240"/>
                </a:cxn>
                <a:cxn ang="0">
                  <a:pos x="388" y="209"/>
                </a:cxn>
                <a:cxn ang="0">
                  <a:pos x="393" y="165"/>
                </a:cxn>
                <a:cxn ang="0">
                  <a:pos x="393" y="495"/>
                </a:cxn>
                <a:cxn ang="0">
                  <a:pos x="385" y="453"/>
                </a:cxn>
                <a:cxn ang="0">
                  <a:pos x="373" y="421"/>
                </a:cxn>
                <a:cxn ang="0">
                  <a:pos x="355" y="397"/>
                </a:cxn>
                <a:cxn ang="0">
                  <a:pos x="333" y="383"/>
                </a:cxn>
                <a:cxn ang="0">
                  <a:pos x="306" y="376"/>
                </a:cxn>
                <a:cxn ang="0">
                  <a:pos x="270" y="494"/>
                </a:cxn>
                <a:cxn ang="0">
                  <a:pos x="272" y="547"/>
                </a:cxn>
                <a:cxn ang="0">
                  <a:pos x="279" y="585"/>
                </a:cxn>
                <a:cxn ang="0">
                  <a:pos x="292" y="606"/>
                </a:cxn>
                <a:cxn ang="0">
                  <a:pos x="312" y="618"/>
                </a:cxn>
                <a:cxn ang="0">
                  <a:pos x="341" y="624"/>
                </a:cxn>
                <a:cxn ang="0">
                  <a:pos x="0" y="712"/>
                </a:cxn>
                <a:cxn ang="0">
                  <a:pos x="23" y="623"/>
                </a:cxn>
                <a:cxn ang="0">
                  <a:pos x="50" y="615"/>
                </a:cxn>
                <a:cxn ang="0">
                  <a:pos x="66" y="600"/>
                </a:cxn>
                <a:cxn ang="0">
                  <a:pos x="77" y="575"/>
                </a:cxn>
                <a:cxn ang="0">
                  <a:pos x="83" y="531"/>
                </a:cxn>
                <a:cxn ang="0">
                  <a:pos x="84" y="219"/>
                </a:cxn>
                <a:cxn ang="0">
                  <a:pos x="82" y="164"/>
                </a:cxn>
                <a:cxn ang="0">
                  <a:pos x="74" y="127"/>
                </a:cxn>
                <a:cxn ang="0">
                  <a:pos x="62" y="106"/>
                </a:cxn>
                <a:cxn ang="0">
                  <a:pos x="42" y="94"/>
                </a:cxn>
                <a:cxn ang="0">
                  <a:pos x="12" y="88"/>
                </a:cxn>
                <a:cxn ang="0">
                  <a:pos x="573" y="0"/>
                </a:cxn>
                <a:cxn ang="0">
                  <a:pos x="591" y="220"/>
                </a:cxn>
                <a:cxn ang="0">
                  <a:pos x="550" y="173"/>
                </a:cxn>
                <a:cxn ang="0">
                  <a:pos x="505" y="134"/>
                </a:cxn>
                <a:cxn ang="0">
                  <a:pos x="457" y="108"/>
                </a:cxn>
                <a:cxn ang="0">
                  <a:pos x="405" y="91"/>
                </a:cxn>
                <a:cxn ang="0">
                  <a:pos x="350" y="86"/>
                </a:cxn>
                <a:cxn ang="0">
                  <a:pos x="318" y="88"/>
                </a:cxn>
                <a:cxn ang="0">
                  <a:pos x="296" y="95"/>
                </a:cxn>
                <a:cxn ang="0">
                  <a:pos x="282" y="107"/>
                </a:cxn>
                <a:cxn ang="0">
                  <a:pos x="273" y="129"/>
                </a:cxn>
                <a:cxn ang="0">
                  <a:pos x="270" y="163"/>
                </a:cxn>
              </a:cxnLst>
              <a:rect l="0" t="0" r="r" b="b"/>
              <a:pathLst>
                <a:path w="670" h="712">
                  <a:moveTo>
                    <a:pt x="270" y="276"/>
                  </a:moveTo>
                  <a:lnTo>
                    <a:pt x="295" y="276"/>
                  </a:lnTo>
                  <a:lnTo>
                    <a:pt x="308" y="276"/>
                  </a:lnTo>
                  <a:lnTo>
                    <a:pt x="320" y="275"/>
                  </a:lnTo>
                  <a:lnTo>
                    <a:pt x="331" y="273"/>
                  </a:lnTo>
                  <a:lnTo>
                    <a:pt x="341" y="271"/>
                  </a:lnTo>
                  <a:lnTo>
                    <a:pt x="350" y="267"/>
                  </a:lnTo>
                  <a:lnTo>
                    <a:pt x="358" y="264"/>
                  </a:lnTo>
                  <a:lnTo>
                    <a:pt x="364" y="258"/>
                  </a:lnTo>
                  <a:lnTo>
                    <a:pt x="370" y="254"/>
                  </a:lnTo>
                  <a:lnTo>
                    <a:pt x="375" y="247"/>
                  </a:lnTo>
                  <a:lnTo>
                    <a:pt x="379" y="240"/>
                  </a:lnTo>
                  <a:lnTo>
                    <a:pt x="383" y="231"/>
                  </a:lnTo>
                  <a:lnTo>
                    <a:pt x="385" y="220"/>
                  </a:lnTo>
                  <a:lnTo>
                    <a:pt x="388" y="209"/>
                  </a:lnTo>
                  <a:lnTo>
                    <a:pt x="391" y="196"/>
                  </a:lnTo>
                  <a:lnTo>
                    <a:pt x="392" y="182"/>
                  </a:lnTo>
                  <a:lnTo>
                    <a:pt x="393" y="165"/>
                  </a:lnTo>
                  <a:lnTo>
                    <a:pt x="467" y="165"/>
                  </a:lnTo>
                  <a:lnTo>
                    <a:pt x="467" y="495"/>
                  </a:lnTo>
                  <a:lnTo>
                    <a:pt x="393" y="495"/>
                  </a:lnTo>
                  <a:lnTo>
                    <a:pt x="391" y="480"/>
                  </a:lnTo>
                  <a:lnTo>
                    <a:pt x="388" y="466"/>
                  </a:lnTo>
                  <a:lnTo>
                    <a:pt x="385" y="453"/>
                  </a:lnTo>
                  <a:lnTo>
                    <a:pt x="382" y="441"/>
                  </a:lnTo>
                  <a:lnTo>
                    <a:pt x="377" y="431"/>
                  </a:lnTo>
                  <a:lnTo>
                    <a:pt x="373" y="421"/>
                  </a:lnTo>
                  <a:lnTo>
                    <a:pt x="368" y="412"/>
                  </a:lnTo>
                  <a:lnTo>
                    <a:pt x="362" y="404"/>
                  </a:lnTo>
                  <a:lnTo>
                    <a:pt x="355" y="397"/>
                  </a:lnTo>
                  <a:lnTo>
                    <a:pt x="349" y="391"/>
                  </a:lnTo>
                  <a:lnTo>
                    <a:pt x="341" y="387"/>
                  </a:lnTo>
                  <a:lnTo>
                    <a:pt x="333" y="383"/>
                  </a:lnTo>
                  <a:lnTo>
                    <a:pt x="325" y="379"/>
                  </a:lnTo>
                  <a:lnTo>
                    <a:pt x="316" y="377"/>
                  </a:lnTo>
                  <a:lnTo>
                    <a:pt x="306" y="376"/>
                  </a:lnTo>
                  <a:lnTo>
                    <a:pt x="295" y="375"/>
                  </a:lnTo>
                  <a:lnTo>
                    <a:pt x="270" y="375"/>
                  </a:lnTo>
                  <a:lnTo>
                    <a:pt x="270" y="494"/>
                  </a:lnTo>
                  <a:lnTo>
                    <a:pt x="270" y="513"/>
                  </a:lnTo>
                  <a:lnTo>
                    <a:pt x="271" y="531"/>
                  </a:lnTo>
                  <a:lnTo>
                    <a:pt x="272" y="547"/>
                  </a:lnTo>
                  <a:lnTo>
                    <a:pt x="274" y="562"/>
                  </a:lnTo>
                  <a:lnTo>
                    <a:pt x="276" y="575"/>
                  </a:lnTo>
                  <a:lnTo>
                    <a:pt x="279" y="585"/>
                  </a:lnTo>
                  <a:lnTo>
                    <a:pt x="283" y="594"/>
                  </a:lnTo>
                  <a:lnTo>
                    <a:pt x="286" y="600"/>
                  </a:lnTo>
                  <a:lnTo>
                    <a:pt x="292" y="606"/>
                  </a:lnTo>
                  <a:lnTo>
                    <a:pt x="297" y="611"/>
                  </a:lnTo>
                  <a:lnTo>
                    <a:pt x="304" y="615"/>
                  </a:lnTo>
                  <a:lnTo>
                    <a:pt x="312" y="618"/>
                  </a:lnTo>
                  <a:lnTo>
                    <a:pt x="320" y="621"/>
                  </a:lnTo>
                  <a:lnTo>
                    <a:pt x="330" y="623"/>
                  </a:lnTo>
                  <a:lnTo>
                    <a:pt x="341" y="624"/>
                  </a:lnTo>
                  <a:lnTo>
                    <a:pt x="353" y="626"/>
                  </a:lnTo>
                  <a:lnTo>
                    <a:pt x="353" y="712"/>
                  </a:lnTo>
                  <a:lnTo>
                    <a:pt x="0" y="712"/>
                  </a:lnTo>
                  <a:lnTo>
                    <a:pt x="0" y="626"/>
                  </a:lnTo>
                  <a:lnTo>
                    <a:pt x="12" y="624"/>
                  </a:lnTo>
                  <a:lnTo>
                    <a:pt x="23" y="623"/>
                  </a:lnTo>
                  <a:lnTo>
                    <a:pt x="32" y="621"/>
                  </a:lnTo>
                  <a:lnTo>
                    <a:pt x="42" y="618"/>
                  </a:lnTo>
                  <a:lnTo>
                    <a:pt x="50" y="615"/>
                  </a:lnTo>
                  <a:lnTo>
                    <a:pt x="56" y="611"/>
                  </a:lnTo>
                  <a:lnTo>
                    <a:pt x="62" y="606"/>
                  </a:lnTo>
                  <a:lnTo>
                    <a:pt x="66" y="600"/>
                  </a:lnTo>
                  <a:lnTo>
                    <a:pt x="71" y="594"/>
                  </a:lnTo>
                  <a:lnTo>
                    <a:pt x="74" y="585"/>
                  </a:lnTo>
                  <a:lnTo>
                    <a:pt x="77" y="575"/>
                  </a:lnTo>
                  <a:lnTo>
                    <a:pt x="79" y="562"/>
                  </a:lnTo>
                  <a:lnTo>
                    <a:pt x="82" y="547"/>
                  </a:lnTo>
                  <a:lnTo>
                    <a:pt x="83" y="531"/>
                  </a:lnTo>
                  <a:lnTo>
                    <a:pt x="84" y="513"/>
                  </a:lnTo>
                  <a:lnTo>
                    <a:pt x="84" y="494"/>
                  </a:lnTo>
                  <a:lnTo>
                    <a:pt x="84" y="219"/>
                  </a:lnTo>
                  <a:lnTo>
                    <a:pt x="84" y="199"/>
                  </a:lnTo>
                  <a:lnTo>
                    <a:pt x="83" y="180"/>
                  </a:lnTo>
                  <a:lnTo>
                    <a:pt x="82" y="164"/>
                  </a:lnTo>
                  <a:lnTo>
                    <a:pt x="79" y="150"/>
                  </a:lnTo>
                  <a:lnTo>
                    <a:pt x="77" y="138"/>
                  </a:lnTo>
                  <a:lnTo>
                    <a:pt x="74" y="127"/>
                  </a:lnTo>
                  <a:lnTo>
                    <a:pt x="71" y="118"/>
                  </a:lnTo>
                  <a:lnTo>
                    <a:pt x="66" y="111"/>
                  </a:lnTo>
                  <a:lnTo>
                    <a:pt x="62" y="106"/>
                  </a:lnTo>
                  <a:lnTo>
                    <a:pt x="56" y="101"/>
                  </a:lnTo>
                  <a:lnTo>
                    <a:pt x="50" y="97"/>
                  </a:lnTo>
                  <a:lnTo>
                    <a:pt x="42" y="94"/>
                  </a:lnTo>
                  <a:lnTo>
                    <a:pt x="32" y="91"/>
                  </a:lnTo>
                  <a:lnTo>
                    <a:pt x="23" y="89"/>
                  </a:lnTo>
                  <a:lnTo>
                    <a:pt x="12" y="88"/>
                  </a:lnTo>
                  <a:lnTo>
                    <a:pt x="0" y="87"/>
                  </a:lnTo>
                  <a:lnTo>
                    <a:pt x="0" y="0"/>
                  </a:lnTo>
                  <a:lnTo>
                    <a:pt x="573" y="0"/>
                  </a:lnTo>
                  <a:lnTo>
                    <a:pt x="670" y="205"/>
                  </a:lnTo>
                  <a:lnTo>
                    <a:pt x="604" y="239"/>
                  </a:lnTo>
                  <a:lnTo>
                    <a:pt x="591" y="220"/>
                  </a:lnTo>
                  <a:lnTo>
                    <a:pt x="578" y="204"/>
                  </a:lnTo>
                  <a:lnTo>
                    <a:pt x="564" y="187"/>
                  </a:lnTo>
                  <a:lnTo>
                    <a:pt x="550" y="173"/>
                  </a:lnTo>
                  <a:lnTo>
                    <a:pt x="536" y="158"/>
                  </a:lnTo>
                  <a:lnTo>
                    <a:pt x="520" y="146"/>
                  </a:lnTo>
                  <a:lnTo>
                    <a:pt x="505" y="134"/>
                  </a:lnTo>
                  <a:lnTo>
                    <a:pt x="490" y="124"/>
                  </a:lnTo>
                  <a:lnTo>
                    <a:pt x="473" y="116"/>
                  </a:lnTo>
                  <a:lnTo>
                    <a:pt x="457" y="108"/>
                  </a:lnTo>
                  <a:lnTo>
                    <a:pt x="440" y="101"/>
                  </a:lnTo>
                  <a:lnTo>
                    <a:pt x="423" y="96"/>
                  </a:lnTo>
                  <a:lnTo>
                    <a:pt x="405" y="91"/>
                  </a:lnTo>
                  <a:lnTo>
                    <a:pt x="387" y="88"/>
                  </a:lnTo>
                  <a:lnTo>
                    <a:pt x="369" y="86"/>
                  </a:lnTo>
                  <a:lnTo>
                    <a:pt x="350" y="86"/>
                  </a:lnTo>
                  <a:lnTo>
                    <a:pt x="338" y="86"/>
                  </a:lnTo>
                  <a:lnTo>
                    <a:pt x="328" y="87"/>
                  </a:lnTo>
                  <a:lnTo>
                    <a:pt x="318" y="88"/>
                  </a:lnTo>
                  <a:lnTo>
                    <a:pt x="309" y="89"/>
                  </a:lnTo>
                  <a:lnTo>
                    <a:pt x="302" y="93"/>
                  </a:lnTo>
                  <a:lnTo>
                    <a:pt x="296" y="95"/>
                  </a:lnTo>
                  <a:lnTo>
                    <a:pt x="291" y="98"/>
                  </a:lnTo>
                  <a:lnTo>
                    <a:pt x="285" y="102"/>
                  </a:lnTo>
                  <a:lnTo>
                    <a:pt x="282" y="107"/>
                  </a:lnTo>
                  <a:lnTo>
                    <a:pt x="279" y="113"/>
                  </a:lnTo>
                  <a:lnTo>
                    <a:pt x="275" y="120"/>
                  </a:lnTo>
                  <a:lnTo>
                    <a:pt x="273" y="129"/>
                  </a:lnTo>
                  <a:lnTo>
                    <a:pt x="272" y="139"/>
                  </a:lnTo>
                  <a:lnTo>
                    <a:pt x="271" y="151"/>
                  </a:lnTo>
                  <a:lnTo>
                    <a:pt x="270" y="163"/>
                  </a:lnTo>
                  <a:lnTo>
                    <a:pt x="270" y="177"/>
                  </a:lnTo>
                  <a:lnTo>
                    <a:pt x="270" y="276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6" name="Freeform 189"/>
            <p:cNvSpPr>
              <a:spLocks noEditPoints="1"/>
            </p:cNvSpPr>
            <p:nvPr/>
          </p:nvSpPr>
          <p:spPr bwMode="auto">
            <a:xfrm>
              <a:off x="1479" y="1414"/>
              <a:ext cx="108" cy="108"/>
            </a:xfrm>
            <a:custGeom>
              <a:avLst/>
              <a:gdLst/>
              <a:ahLst/>
              <a:cxnLst>
                <a:cxn ang="0">
                  <a:pos x="206" y="465"/>
                </a:cxn>
                <a:cxn ang="0">
                  <a:pos x="231" y="551"/>
                </a:cxn>
                <a:cxn ang="0">
                  <a:pos x="254" y="590"/>
                </a:cxn>
                <a:cxn ang="0">
                  <a:pos x="282" y="621"/>
                </a:cxn>
                <a:cxn ang="0">
                  <a:pos x="315" y="640"/>
                </a:cxn>
                <a:cxn ang="0">
                  <a:pos x="353" y="653"/>
                </a:cxn>
                <a:cxn ang="0">
                  <a:pos x="396" y="655"/>
                </a:cxn>
                <a:cxn ang="0">
                  <a:pos x="436" y="648"/>
                </a:cxn>
                <a:cxn ang="0">
                  <a:pos x="473" y="632"/>
                </a:cxn>
                <a:cxn ang="0">
                  <a:pos x="503" y="606"/>
                </a:cxn>
                <a:cxn ang="0">
                  <a:pos x="534" y="561"/>
                </a:cxn>
                <a:cxn ang="0">
                  <a:pos x="565" y="465"/>
                </a:cxn>
                <a:cxn ang="0">
                  <a:pos x="572" y="339"/>
                </a:cxn>
                <a:cxn ang="0">
                  <a:pos x="553" y="227"/>
                </a:cxn>
                <a:cxn ang="0">
                  <a:pos x="517" y="155"/>
                </a:cxn>
                <a:cxn ang="0">
                  <a:pos x="488" y="124"/>
                </a:cxn>
                <a:cxn ang="0">
                  <a:pos x="455" y="103"/>
                </a:cxn>
                <a:cxn ang="0">
                  <a:pos x="417" y="92"/>
                </a:cxn>
                <a:cxn ang="0">
                  <a:pos x="374" y="90"/>
                </a:cxn>
                <a:cxn ang="0">
                  <a:pos x="333" y="96"/>
                </a:cxn>
                <a:cxn ang="0">
                  <a:pos x="298" y="113"/>
                </a:cxn>
                <a:cxn ang="0">
                  <a:pos x="267" y="138"/>
                </a:cxn>
                <a:cxn ang="0">
                  <a:pos x="242" y="172"/>
                </a:cxn>
                <a:cxn ang="0">
                  <a:pos x="219" y="227"/>
                </a:cxn>
                <a:cxn ang="0">
                  <a:pos x="200" y="339"/>
                </a:cxn>
                <a:cxn ang="0">
                  <a:pos x="2" y="332"/>
                </a:cxn>
                <a:cxn ang="0">
                  <a:pos x="15" y="256"/>
                </a:cxn>
                <a:cxn ang="0">
                  <a:pos x="42" y="189"/>
                </a:cxn>
                <a:cxn ang="0">
                  <a:pos x="81" y="129"/>
                </a:cxn>
                <a:cxn ang="0">
                  <a:pos x="134" y="78"/>
                </a:cxn>
                <a:cxn ang="0">
                  <a:pos x="195" y="39"/>
                </a:cxn>
                <a:cxn ang="0">
                  <a:pos x="265" y="14"/>
                </a:cxn>
                <a:cxn ang="0">
                  <a:pos x="343" y="1"/>
                </a:cxn>
                <a:cxn ang="0">
                  <a:pos x="428" y="1"/>
                </a:cxn>
                <a:cxn ang="0">
                  <a:pos x="506" y="14"/>
                </a:cxn>
                <a:cxn ang="0">
                  <a:pos x="575" y="40"/>
                </a:cxn>
                <a:cxn ang="0">
                  <a:pos x="636" y="79"/>
                </a:cxn>
                <a:cxn ang="0">
                  <a:pos x="689" y="129"/>
                </a:cxn>
                <a:cxn ang="0">
                  <a:pos x="730" y="189"/>
                </a:cxn>
                <a:cxn ang="0">
                  <a:pos x="756" y="256"/>
                </a:cxn>
                <a:cxn ang="0">
                  <a:pos x="769" y="332"/>
                </a:cxn>
                <a:cxn ang="0">
                  <a:pos x="769" y="413"/>
                </a:cxn>
                <a:cxn ang="0">
                  <a:pos x="756" y="489"/>
                </a:cxn>
                <a:cxn ang="0">
                  <a:pos x="730" y="556"/>
                </a:cxn>
                <a:cxn ang="0">
                  <a:pos x="689" y="615"/>
                </a:cxn>
                <a:cxn ang="0">
                  <a:pos x="636" y="666"/>
                </a:cxn>
                <a:cxn ang="0">
                  <a:pos x="575" y="704"/>
                </a:cxn>
                <a:cxn ang="0">
                  <a:pos x="506" y="731"/>
                </a:cxn>
                <a:cxn ang="0">
                  <a:pos x="428" y="743"/>
                </a:cxn>
                <a:cxn ang="0">
                  <a:pos x="343" y="743"/>
                </a:cxn>
                <a:cxn ang="0">
                  <a:pos x="265" y="731"/>
                </a:cxn>
                <a:cxn ang="0">
                  <a:pos x="195" y="704"/>
                </a:cxn>
                <a:cxn ang="0">
                  <a:pos x="134" y="666"/>
                </a:cxn>
                <a:cxn ang="0">
                  <a:pos x="81" y="615"/>
                </a:cxn>
                <a:cxn ang="0">
                  <a:pos x="42" y="556"/>
                </a:cxn>
                <a:cxn ang="0">
                  <a:pos x="15" y="489"/>
                </a:cxn>
                <a:cxn ang="0">
                  <a:pos x="2" y="413"/>
                </a:cxn>
              </a:cxnLst>
              <a:rect l="0" t="0" r="r" b="b"/>
              <a:pathLst>
                <a:path w="772" h="745">
                  <a:moveTo>
                    <a:pt x="200" y="372"/>
                  </a:moveTo>
                  <a:lnTo>
                    <a:pt x="200" y="405"/>
                  </a:lnTo>
                  <a:lnTo>
                    <a:pt x="202" y="436"/>
                  </a:lnTo>
                  <a:lnTo>
                    <a:pt x="206" y="465"/>
                  </a:lnTo>
                  <a:lnTo>
                    <a:pt x="212" y="492"/>
                  </a:lnTo>
                  <a:lnTo>
                    <a:pt x="219" y="517"/>
                  </a:lnTo>
                  <a:lnTo>
                    <a:pt x="226" y="540"/>
                  </a:lnTo>
                  <a:lnTo>
                    <a:pt x="231" y="551"/>
                  </a:lnTo>
                  <a:lnTo>
                    <a:pt x="236" y="562"/>
                  </a:lnTo>
                  <a:lnTo>
                    <a:pt x="242" y="572"/>
                  </a:lnTo>
                  <a:lnTo>
                    <a:pt x="248" y="581"/>
                  </a:lnTo>
                  <a:lnTo>
                    <a:pt x="254" y="590"/>
                  </a:lnTo>
                  <a:lnTo>
                    <a:pt x="260" y="599"/>
                  </a:lnTo>
                  <a:lnTo>
                    <a:pt x="267" y="606"/>
                  </a:lnTo>
                  <a:lnTo>
                    <a:pt x="275" y="613"/>
                  </a:lnTo>
                  <a:lnTo>
                    <a:pt x="282" y="621"/>
                  </a:lnTo>
                  <a:lnTo>
                    <a:pt x="290" y="626"/>
                  </a:lnTo>
                  <a:lnTo>
                    <a:pt x="298" y="632"/>
                  </a:lnTo>
                  <a:lnTo>
                    <a:pt x="307" y="636"/>
                  </a:lnTo>
                  <a:lnTo>
                    <a:pt x="315" y="640"/>
                  </a:lnTo>
                  <a:lnTo>
                    <a:pt x="324" y="645"/>
                  </a:lnTo>
                  <a:lnTo>
                    <a:pt x="333" y="648"/>
                  </a:lnTo>
                  <a:lnTo>
                    <a:pt x="343" y="650"/>
                  </a:lnTo>
                  <a:lnTo>
                    <a:pt x="353" y="653"/>
                  </a:lnTo>
                  <a:lnTo>
                    <a:pt x="364" y="654"/>
                  </a:lnTo>
                  <a:lnTo>
                    <a:pt x="374" y="655"/>
                  </a:lnTo>
                  <a:lnTo>
                    <a:pt x="385" y="655"/>
                  </a:lnTo>
                  <a:lnTo>
                    <a:pt x="396" y="655"/>
                  </a:lnTo>
                  <a:lnTo>
                    <a:pt x="407" y="654"/>
                  </a:lnTo>
                  <a:lnTo>
                    <a:pt x="417" y="653"/>
                  </a:lnTo>
                  <a:lnTo>
                    <a:pt x="426" y="650"/>
                  </a:lnTo>
                  <a:lnTo>
                    <a:pt x="436" y="648"/>
                  </a:lnTo>
                  <a:lnTo>
                    <a:pt x="446" y="645"/>
                  </a:lnTo>
                  <a:lnTo>
                    <a:pt x="455" y="640"/>
                  </a:lnTo>
                  <a:lnTo>
                    <a:pt x="464" y="636"/>
                  </a:lnTo>
                  <a:lnTo>
                    <a:pt x="473" y="632"/>
                  </a:lnTo>
                  <a:lnTo>
                    <a:pt x="480" y="626"/>
                  </a:lnTo>
                  <a:lnTo>
                    <a:pt x="488" y="621"/>
                  </a:lnTo>
                  <a:lnTo>
                    <a:pt x="496" y="613"/>
                  </a:lnTo>
                  <a:lnTo>
                    <a:pt x="503" y="606"/>
                  </a:lnTo>
                  <a:lnTo>
                    <a:pt x="510" y="599"/>
                  </a:lnTo>
                  <a:lnTo>
                    <a:pt x="517" y="590"/>
                  </a:lnTo>
                  <a:lnTo>
                    <a:pt x="523" y="581"/>
                  </a:lnTo>
                  <a:lnTo>
                    <a:pt x="534" y="561"/>
                  </a:lnTo>
                  <a:lnTo>
                    <a:pt x="544" y="540"/>
                  </a:lnTo>
                  <a:lnTo>
                    <a:pt x="553" y="517"/>
                  </a:lnTo>
                  <a:lnTo>
                    <a:pt x="559" y="492"/>
                  </a:lnTo>
                  <a:lnTo>
                    <a:pt x="565" y="465"/>
                  </a:lnTo>
                  <a:lnTo>
                    <a:pt x="569" y="436"/>
                  </a:lnTo>
                  <a:lnTo>
                    <a:pt x="572" y="405"/>
                  </a:lnTo>
                  <a:lnTo>
                    <a:pt x="572" y="372"/>
                  </a:lnTo>
                  <a:lnTo>
                    <a:pt x="572" y="339"/>
                  </a:lnTo>
                  <a:lnTo>
                    <a:pt x="569" y="309"/>
                  </a:lnTo>
                  <a:lnTo>
                    <a:pt x="565" y="280"/>
                  </a:lnTo>
                  <a:lnTo>
                    <a:pt x="559" y="252"/>
                  </a:lnTo>
                  <a:lnTo>
                    <a:pt x="553" y="227"/>
                  </a:lnTo>
                  <a:lnTo>
                    <a:pt x="544" y="204"/>
                  </a:lnTo>
                  <a:lnTo>
                    <a:pt x="534" y="183"/>
                  </a:lnTo>
                  <a:lnTo>
                    <a:pt x="523" y="163"/>
                  </a:lnTo>
                  <a:lnTo>
                    <a:pt x="517" y="155"/>
                  </a:lnTo>
                  <a:lnTo>
                    <a:pt x="510" y="146"/>
                  </a:lnTo>
                  <a:lnTo>
                    <a:pt x="503" y="138"/>
                  </a:lnTo>
                  <a:lnTo>
                    <a:pt x="496" y="130"/>
                  </a:lnTo>
                  <a:lnTo>
                    <a:pt x="488" y="124"/>
                  </a:lnTo>
                  <a:lnTo>
                    <a:pt x="480" y="118"/>
                  </a:lnTo>
                  <a:lnTo>
                    <a:pt x="473" y="113"/>
                  </a:lnTo>
                  <a:lnTo>
                    <a:pt x="464" y="107"/>
                  </a:lnTo>
                  <a:lnTo>
                    <a:pt x="455" y="103"/>
                  </a:lnTo>
                  <a:lnTo>
                    <a:pt x="446" y="100"/>
                  </a:lnTo>
                  <a:lnTo>
                    <a:pt x="436" y="96"/>
                  </a:lnTo>
                  <a:lnTo>
                    <a:pt x="426" y="94"/>
                  </a:lnTo>
                  <a:lnTo>
                    <a:pt x="417" y="92"/>
                  </a:lnTo>
                  <a:lnTo>
                    <a:pt x="407" y="91"/>
                  </a:lnTo>
                  <a:lnTo>
                    <a:pt x="396" y="90"/>
                  </a:lnTo>
                  <a:lnTo>
                    <a:pt x="385" y="90"/>
                  </a:lnTo>
                  <a:lnTo>
                    <a:pt x="374" y="90"/>
                  </a:lnTo>
                  <a:lnTo>
                    <a:pt x="364" y="91"/>
                  </a:lnTo>
                  <a:lnTo>
                    <a:pt x="353" y="92"/>
                  </a:lnTo>
                  <a:lnTo>
                    <a:pt x="343" y="94"/>
                  </a:lnTo>
                  <a:lnTo>
                    <a:pt x="333" y="96"/>
                  </a:lnTo>
                  <a:lnTo>
                    <a:pt x="324" y="100"/>
                  </a:lnTo>
                  <a:lnTo>
                    <a:pt x="315" y="103"/>
                  </a:lnTo>
                  <a:lnTo>
                    <a:pt x="307" y="107"/>
                  </a:lnTo>
                  <a:lnTo>
                    <a:pt x="298" y="113"/>
                  </a:lnTo>
                  <a:lnTo>
                    <a:pt x="290" y="118"/>
                  </a:lnTo>
                  <a:lnTo>
                    <a:pt x="282" y="124"/>
                  </a:lnTo>
                  <a:lnTo>
                    <a:pt x="275" y="130"/>
                  </a:lnTo>
                  <a:lnTo>
                    <a:pt x="267" y="138"/>
                  </a:lnTo>
                  <a:lnTo>
                    <a:pt x="260" y="146"/>
                  </a:lnTo>
                  <a:lnTo>
                    <a:pt x="254" y="155"/>
                  </a:lnTo>
                  <a:lnTo>
                    <a:pt x="248" y="163"/>
                  </a:lnTo>
                  <a:lnTo>
                    <a:pt x="242" y="172"/>
                  </a:lnTo>
                  <a:lnTo>
                    <a:pt x="236" y="182"/>
                  </a:lnTo>
                  <a:lnTo>
                    <a:pt x="231" y="193"/>
                  </a:lnTo>
                  <a:lnTo>
                    <a:pt x="226" y="204"/>
                  </a:lnTo>
                  <a:lnTo>
                    <a:pt x="219" y="227"/>
                  </a:lnTo>
                  <a:lnTo>
                    <a:pt x="212" y="252"/>
                  </a:lnTo>
                  <a:lnTo>
                    <a:pt x="206" y="279"/>
                  </a:lnTo>
                  <a:lnTo>
                    <a:pt x="202" y="309"/>
                  </a:lnTo>
                  <a:lnTo>
                    <a:pt x="200" y="339"/>
                  </a:lnTo>
                  <a:lnTo>
                    <a:pt x="200" y="372"/>
                  </a:lnTo>
                  <a:close/>
                  <a:moveTo>
                    <a:pt x="0" y="372"/>
                  </a:moveTo>
                  <a:lnTo>
                    <a:pt x="0" y="351"/>
                  </a:lnTo>
                  <a:lnTo>
                    <a:pt x="2" y="332"/>
                  </a:lnTo>
                  <a:lnTo>
                    <a:pt x="3" y="312"/>
                  </a:lnTo>
                  <a:lnTo>
                    <a:pt x="6" y="292"/>
                  </a:lnTo>
                  <a:lnTo>
                    <a:pt x="10" y="273"/>
                  </a:lnTo>
                  <a:lnTo>
                    <a:pt x="15" y="256"/>
                  </a:lnTo>
                  <a:lnTo>
                    <a:pt x="21" y="238"/>
                  </a:lnTo>
                  <a:lnTo>
                    <a:pt x="26" y="221"/>
                  </a:lnTo>
                  <a:lnTo>
                    <a:pt x="34" y="204"/>
                  </a:lnTo>
                  <a:lnTo>
                    <a:pt x="42" y="189"/>
                  </a:lnTo>
                  <a:lnTo>
                    <a:pt x="50" y="172"/>
                  </a:lnTo>
                  <a:lnTo>
                    <a:pt x="59" y="158"/>
                  </a:lnTo>
                  <a:lnTo>
                    <a:pt x="70" y="143"/>
                  </a:lnTo>
                  <a:lnTo>
                    <a:pt x="81" y="129"/>
                  </a:lnTo>
                  <a:lnTo>
                    <a:pt x="93" y="115"/>
                  </a:lnTo>
                  <a:lnTo>
                    <a:pt x="106" y="102"/>
                  </a:lnTo>
                  <a:lnTo>
                    <a:pt x="120" y="90"/>
                  </a:lnTo>
                  <a:lnTo>
                    <a:pt x="134" y="78"/>
                  </a:lnTo>
                  <a:lnTo>
                    <a:pt x="148" y="68"/>
                  </a:lnTo>
                  <a:lnTo>
                    <a:pt x="164" y="57"/>
                  </a:lnTo>
                  <a:lnTo>
                    <a:pt x="179" y="48"/>
                  </a:lnTo>
                  <a:lnTo>
                    <a:pt x="195" y="39"/>
                  </a:lnTo>
                  <a:lnTo>
                    <a:pt x="212" y="33"/>
                  </a:lnTo>
                  <a:lnTo>
                    <a:pt x="228" y="25"/>
                  </a:lnTo>
                  <a:lnTo>
                    <a:pt x="246" y="19"/>
                  </a:lnTo>
                  <a:lnTo>
                    <a:pt x="265" y="14"/>
                  </a:lnTo>
                  <a:lnTo>
                    <a:pt x="283" y="10"/>
                  </a:lnTo>
                  <a:lnTo>
                    <a:pt x="302" y="6"/>
                  </a:lnTo>
                  <a:lnTo>
                    <a:pt x="322" y="3"/>
                  </a:lnTo>
                  <a:lnTo>
                    <a:pt x="343" y="1"/>
                  </a:lnTo>
                  <a:lnTo>
                    <a:pt x="364" y="0"/>
                  </a:lnTo>
                  <a:lnTo>
                    <a:pt x="385" y="0"/>
                  </a:lnTo>
                  <a:lnTo>
                    <a:pt x="407" y="0"/>
                  </a:lnTo>
                  <a:lnTo>
                    <a:pt x="428" y="1"/>
                  </a:lnTo>
                  <a:lnTo>
                    <a:pt x="447" y="3"/>
                  </a:lnTo>
                  <a:lnTo>
                    <a:pt x="467" y="6"/>
                  </a:lnTo>
                  <a:lnTo>
                    <a:pt x="486" y="10"/>
                  </a:lnTo>
                  <a:lnTo>
                    <a:pt x="506" y="14"/>
                  </a:lnTo>
                  <a:lnTo>
                    <a:pt x="523" y="19"/>
                  </a:lnTo>
                  <a:lnTo>
                    <a:pt x="541" y="25"/>
                  </a:lnTo>
                  <a:lnTo>
                    <a:pt x="558" y="33"/>
                  </a:lnTo>
                  <a:lnTo>
                    <a:pt x="575" y="40"/>
                  </a:lnTo>
                  <a:lnTo>
                    <a:pt x="591" y="48"/>
                  </a:lnTo>
                  <a:lnTo>
                    <a:pt x="607" y="58"/>
                  </a:lnTo>
                  <a:lnTo>
                    <a:pt x="622" y="68"/>
                  </a:lnTo>
                  <a:lnTo>
                    <a:pt x="636" y="79"/>
                  </a:lnTo>
                  <a:lnTo>
                    <a:pt x="651" y="90"/>
                  </a:lnTo>
                  <a:lnTo>
                    <a:pt x="665" y="103"/>
                  </a:lnTo>
                  <a:lnTo>
                    <a:pt x="677" y="115"/>
                  </a:lnTo>
                  <a:lnTo>
                    <a:pt x="689" y="129"/>
                  </a:lnTo>
                  <a:lnTo>
                    <a:pt x="700" y="144"/>
                  </a:lnTo>
                  <a:lnTo>
                    <a:pt x="711" y="158"/>
                  </a:lnTo>
                  <a:lnTo>
                    <a:pt x="721" y="173"/>
                  </a:lnTo>
                  <a:lnTo>
                    <a:pt x="730" y="189"/>
                  </a:lnTo>
                  <a:lnTo>
                    <a:pt x="738" y="205"/>
                  </a:lnTo>
                  <a:lnTo>
                    <a:pt x="744" y="222"/>
                  </a:lnTo>
                  <a:lnTo>
                    <a:pt x="751" y="238"/>
                  </a:lnTo>
                  <a:lnTo>
                    <a:pt x="756" y="256"/>
                  </a:lnTo>
                  <a:lnTo>
                    <a:pt x="761" y="274"/>
                  </a:lnTo>
                  <a:lnTo>
                    <a:pt x="765" y="293"/>
                  </a:lnTo>
                  <a:lnTo>
                    <a:pt x="767" y="312"/>
                  </a:lnTo>
                  <a:lnTo>
                    <a:pt x="769" y="332"/>
                  </a:lnTo>
                  <a:lnTo>
                    <a:pt x="771" y="351"/>
                  </a:lnTo>
                  <a:lnTo>
                    <a:pt x="772" y="372"/>
                  </a:lnTo>
                  <a:lnTo>
                    <a:pt x="771" y="393"/>
                  </a:lnTo>
                  <a:lnTo>
                    <a:pt x="769" y="413"/>
                  </a:lnTo>
                  <a:lnTo>
                    <a:pt x="767" y="433"/>
                  </a:lnTo>
                  <a:lnTo>
                    <a:pt x="765" y="451"/>
                  </a:lnTo>
                  <a:lnTo>
                    <a:pt x="761" y="470"/>
                  </a:lnTo>
                  <a:lnTo>
                    <a:pt x="756" y="489"/>
                  </a:lnTo>
                  <a:lnTo>
                    <a:pt x="751" y="506"/>
                  </a:lnTo>
                  <a:lnTo>
                    <a:pt x="744" y="523"/>
                  </a:lnTo>
                  <a:lnTo>
                    <a:pt x="738" y="539"/>
                  </a:lnTo>
                  <a:lnTo>
                    <a:pt x="730" y="556"/>
                  </a:lnTo>
                  <a:lnTo>
                    <a:pt x="721" y="571"/>
                  </a:lnTo>
                  <a:lnTo>
                    <a:pt x="711" y="587"/>
                  </a:lnTo>
                  <a:lnTo>
                    <a:pt x="700" y="601"/>
                  </a:lnTo>
                  <a:lnTo>
                    <a:pt x="689" y="615"/>
                  </a:lnTo>
                  <a:lnTo>
                    <a:pt x="677" y="628"/>
                  </a:lnTo>
                  <a:lnTo>
                    <a:pt x="665" y="642"/>
                  </a:lnTo>
                  <a:lnTo>
                    <a:pt x="651" y="655"/>
                  </a:lnTo>
                  <a:lnTo>
                    <a:pt x="636" y="666"/>
                  </a:lnTo>
                  <a:lnTo>
                    <a:pt x="622" y="677"/>
                  </a:lnTo>
                  <a:lnTo>
                    <a:pt x="607" y="687"/>
                  </a:lnTo>
                  <a:lnTo>
                    <a:pt x="591" y="696"/>
                  </a:lnTo>
                  <a:lnTo>
                    <a:pt x="575" y="704"/>
                  </a:lnTo>
                  <a:lnTo>
                    <a:pt x="558" y="712"/>
                  </a:lnTo>
                  <a:lnTo>
                    <a:pt x="541" y="718"/>
                  </a:lnTo>
                  <a:lnTo>
                    <a:pt x="523" y="725"/>
                  </a:lnTo>
                  <a:lnTo>
                    <a:pt x="506" y="731"/>
                  </a:lnTo>
                  <a:lnTo>
                    <a:pt x="486" y="735"/>
                  </a:lnTo>
                  <a:lnTo>
                    <a:pt x="467" y="738"/>
                  </a:lnTo>
                  <a:lnTo>
                    <a:pt x="447" y="742"/>
                  </a:lnTo>
                  <a:lnTo>
                    <a:pt x="428" y="743"/>
                  </a:lnTo>
                  <a:lnTo>
                    <a:pt x="407" y="744"/>
                  </a:lnTo>
                  <a:lnTo>
                    <a:pt x="385" y="745"/>
                  </a:lnTo>
                  <a:lnTo>
                    <a:pt x="364" y="744"/>
                  </a:lnTo>
                  <a:lnTo>
                    <a:pt x="343" y="743"/>
                  </a:lnTo>
                  <a:lnTo>
                    <a:pt x="322" y="742"/>
                  </a:lnTo>
                  <a:lnTo>
                    <a:pt x="302" y="738"/>
                  </a:lnTo>
                  <a:lnTo>
                    <a:pt x="283" y="735"/>
                  </a:lnTo>
                  <a:lnTo>
                    <a:pt x="265" y="731"/>
                  </a:lnTo>
                  <a:lnTo>
                    <a:pt x="246" y="725"/>
                  </a:lnTo>
                  <a:lnTo>
                    <a:pt x="228" y="718"/>
                  </a:lnTo>
                  <a:lnTo>
                    <a:pt x="212" y="712"/>
                  </a:lnTo>
                  <a:lnTo>
                    <a:pt x="195" y="704"/>
                  </a:lnTo>
                  <a:lnTo>
                    <a:pt x="179" y="696"/>
                  </a:lnTo>
                  <a:lnTo>
                    <a:pt x="164" y="687"/>
                  </a:lnTo>
                  <a:lnTo>
                    <a:pt x="148" y="677"/>
                  </a:lnTo>
                  <a:lnTo>
                    <a:pt x="134" y="666"/>
                  </a:lnTo>
                  <a:lnTo>
                    <a:pt x="120" y="655"/>
                  </a:lnTo>
                  <a:lnTo>
                    <a:pt x="106" y="642"/>
                  </a:lnTo>
                  <a:lnTo>
                    <a:pt x="93" y="628"/>
                  </a:lnTo>
                  <a:lnTo>
                    <a:pt x="81" y="615"/>
                  </a:lnTo>
                  <a:lnTo>
                    <a:pt x="70" y="601"/>
                  </a:lnTo>
                  <a:lnTo>
                    <a:pt x="59" y="587"/>
                  </a:lnTo>
                  <a:lnTo>
                    <a:pt x="50" y="571"/>
                  </a:lnTo>
                  <a:lnTo>
                    <a:pt x="42" y="556"/>
                  </a:lnTo>
                  <a:lnTo>
                    <a:pt x="34" y="539"/>
                  </a:lnTo>
                  <a:lnTo>
                    <a:pt x="26" y="523"/>
                  </a:lnTo>
                  <a:lnTo>
                    <a:pt x="21" y="506"/>
                  </a:lnTo>
                  <a:lnTo>
                    <a:pt x="15" y="489"/>
                  </a:lnTo>
                  <a:lnTo>
                    <a:pt x="10" y="470"/>
                  </a:lnTo>
                  <a:lnTo>
                    <a:pt x="6" y="451"/>
                  </a:lnTo>
                  <a:lnTo>
                    <a:pt x="3" y="433"/>
                  </a:lnTo>
                  <a:lnTo>
                    <a:pt x="2" y="413"/>
                  </a:lnTo>
                  <a:lnTo>
                    <a:pt x="0" y="393"/>
                  </a:lnTo>
                  <a:lnTo>
                    <a:pt x="0" y="372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7" name="Freeform 190"/>
            <p:cNvSpPr>
              <a:spLocks noEditPoints="1"/>
            </p:cNvSpPr>
            <p:nvPr/>
          </p:nvSpPr>
          <p:spPr bwMode="auto">
            <a:xfrm>
              <a:off x="1600" y="1419"/>
              <a:ext cx="108" cy="99"/>
            </a:xfrm>
            <a:custGeom>
              <a:avLst/>
              <a:gdLst/>
              <a:ahLst/>
              <a:cxnLst>
                <a:cxn ang="0">
                  <a:pos x="12" y="624"/>
                </a:cxn>
                <a:cxn ang="0">
                  <a:pos x="42" y="618"/>
                </a:cxn>
                <a:cxn ang="0">
                  <a:pos x="61" y="606"/>
                </a:cxn>
                <a:cxn ang="0">
                  <a:pos x="75" y="585"/>
                </a:cxn>
                <a:cxn ang="0">
                  <a:pos x="81" y="547"/>
                </a:cxn>
                <a:cxn ang="0">
                  <a:pos x="83" y="494"/>
                </a:cxn>
                <a:cxn ang="0">
                  <a:pos x="82" y="180"/>
                </a:cxn>
                <a:cxn ang="0">
                  <a:pos x="77" y="138"/>
                </a:cxn>
                <a:cxn ang="0">
                  <a:pos x="67" y="111"/>
                </a:cxn>
                <a:cxn ang="0">
                  <a:pos x="49" y="97"/>
                </a:cxn>
                <a:cxn ang="0">
                  <a:pos x="23" y="89"/>
                </a:cxn>
                <a:cxn ang="0">
                  <a:pos x="0" y="0"/>
                </a:cxn>
                <a:cxn ang="0">
                  <a:pos x="463" y="2"/>
                </a:cxn>
                <a:cxn ang="0">
                  <a:pos x="546" y="19"/>
                </a:cxn>
                <a:cxn ang="0">
                  <a:pos x="590" y="36"/>
                </a:cxn>
                <a:cxn ang="0">
                  <a:pos x="619" y="54"/>
                </a:cxn>
                <a:cxn ang="0">
                  <a:pos x="641" y="75"/>
                </a:cxn>
                <a:cxn ang="0">
                  <a:pos x="659" y="100"/>
                </a:cxn>
                <a:cxn ang="0">
                  <a:pos x="671" y="128"/>
                </a:cxn>
                <a:cxn ang="0">
                  <a:pos x="678" y="158"/>
                </a:cxn>
                <a:cxn ang="0">
                  <a:pos x="682" y="194"/>
                </a:cxn>
                <a:cxn ang="0">
                  <a:pos x="676" y="244"/>
                </a:cxn>
                <a:cxn ang="0">
                  <a:pos x="660" y="287"/>
                </a:cxn>
                <a:cxn ang="0">
                  <a:pos x="632" y="323"/>
                </a:cxn>
                <a:cxn ang="0">
                  <a:pos x="594" y="352"/>
                </a:cxn>
                <a:cxn ang="0">
                  <a:pos x="543" y="376"/>
                </a:cxn>
                <a:cxn ang="0">
                  <a:pos x="667" y="569"/>
                </a:cxn>
                <a:cxn ang="0">
                  <a:pos x="688" y="590"/>
                </a:cxn>
                <a:cxn ang="0">
                  <a:pos x="707" y="606"/>
                </a:cxn>
                <a:cxn ang="0">
                  <a:pos x="726" y="616"/>
                </a:cxn>
                <a:cxn ang="0">
                  <a:pos x="749" y="623"/>
                </a:cxn>
                <a:cxn ang="0">
                  <a:pos x="774" y="627"/>
                </a:cxn>
                <a:cxn ang="0">
                  <a:pos x="331" y="404"/>
                </a:cxn>
                <a:cxn ang="0">
                  <a:pos x="269" y="513"/>
                </a:cxn>
                <a:cxn ang="0">
                  <a:pos x="274" y="562"/>
                </a:cxn>
                <a:cxn ang="0">
                  <a:pos x="282" y="594"/>
                </a:cxn>
                <a:cxn ang="0">
                  <a:pos x="297" y="611"/>
                </a:cxn>
                <a:cxn ang="0">
                  <a:pos x="321" y="621"/>
                </a:cxn>
                <a:cxn ang="0">
                  <a:pos x="353" y="626"/>
                </a:cxn>
                <a:cxn ang="0">
                  <a:pos x="269" y="308"/>
                </a:cxn>
                <a:cxn ang="0">
                  <a:pos x="275" y="308"/>
                </a:cxn>
                <a:cxn ang="0">
                  <a:pos x="279" y="308"/>
                </a:cxn>
                <a:cxn ang="0">
                  <a:pos x="285" y="309"/>
                </a:cxn>
                <a:cxn ang="0">
                  <a:pos x="292" y="309"/>
                </a:cxn>
                <a:cxn ang="0">
                  <a:pos x="301" y="309"/>
                </a:cxn>
                <a:cxn ang="0">
                  <a:pos x="348" y="307"/>
                </a:cxn>
                <a:cxn ang="0">
                  <a:pos x="403" y="298"/>
                </a:cxn>
                <a:cxn ang="0">
                  <a:pos x="445" y="280"/>
                </a:cxn>
                <a:cxn ang="0">
                  <a:pos x="474" y="256"/>
                </a:cxn>
                <a:cxn ang="0">
                  <a:pos x="488" y="223"/>
                </a:cxn>
                <a:cxn ang="0">
                  <a:pos x="491" y="185"/>
                </a:cxn>
                <a:cxn ang="0">
                  <a:pos x="481" y="151"/>
                </a:cxn>
                <a:cxn ang="0">
                  <a:pos x="462" y="123"/>
                </a:cxn>
                <a:cxn ang="0">
                  <a:pos x="431" y="102"/>
                </a:cxn>
                <a:cxn ang="0">
                  <a:pos x="392" y="90"/>
                </a:cxn>
                <a:cxn ang="0">
                  <a:pos x="346" y="86"/>
                </a:cxn>
                <a:cxn ang="0">
                  <a:pos x="317" y="88"/>
                </a:cxn>
                <a:cxn ang="0">
                  <a:pos x="295" y="96"/>
                </a:cxn>
                <a:cxn ang="0">
                  <a:pos x="281" y="108"/>
                </a:cxn>
                <a:cxn ang="0">
                  <a:pos x="273" y="130"/>
                </a:cxn>
                <a:cxn ang="0">
                  <a:pos x="269" y="164"/>
                </a:cxn>
              </a:cxnLst>
              <a:rect l="0" t="0" r="r" b="b"/>
              <a:pathLst>
                <a:path w="774" h="712">
                  <a:moveTo>
                    <a:pt x="0" y="712"/>
                  </a:moveTo>
                  <a:lnTo>
                    <a:pt x="0" y="626"/>
                  </a:lnTo>
                  <a:lnTo>
                    <a:pt x="12" y="624"/>
                  </a:lnTo>
                  <a:lnTo>
                    <a:pt x="23" y="623"/>
                  </a:lnTo>
                  <a:lnTo>
                    <a:pt x="33" y="621"/>
                  </a:lnTo>
                  <a:lnTo>
                    <a:pt x="42" y="618"/>
                  </a:lnTo>
                  <a:lnTo>
                    <a:pt x="49" y="615"/>
                  </a:lnTo>
                  <a:lnTo>
                    <a:pt x="56" y="611"/>
                  </a:lnTo>
                  <a:lnTo>
                    <a:pt x="61" y="606"/>
                  </a:lnTo>
                  <a:lnTo>
                    <a:pt x="67" y="600"/>
                  </a:lnTo>
                  <a:lnTo>
                    <a:pt x="70" y="594"/>
                  </a:lnTo>
                  <a:lnTo>
                    <a:pt x="75" y="585"/>
                  </a:lnTo>
                  <a:lnTo>
                    <a:pt x="77" y="575"/>
                  </a:lnTo>
                  <a:lnTo>
                    <a:pt x="79" y="562"/>
                  </a:lnTo>
                  <a:lnTo>
                    <a:pt x="81" y="547"/>
                  </a:lnTo>
                  <a:lnTo>
                    <a:pt x="82" y="531"/>
                  </a:lnTo>
                  <a:lnTo>
                    <a:pt x="83" y="513"/>
                  </a:lnTo>
                  <a:lnTo>
                    <a:pt x="83" y="494"/>
                  </a:lnTo>
                  <a:lnTo>
                    <a:pt x="83" y="219"/>
                  </a:lnTo>
                  <a:lnTo>
                    <a:pt x="83" y="199"/>
                  </a:lnTo>
                  <a:lnTo>
                    <a:pt x="82" y="180"/>
                  </a:lnTo>
                  <a:lnTo>
                    <a:pt x="81" y="164"/>
                  </a:lnTo>
                  <a:lnTo>
                    <a:pt x="79" y="150"/>
                  </a:lnTo>
                  <a:lnTo>
                    <a:pt x="77" y="138"/>
                  </a:lnTo>
                  <a:lnTo>
                    <a:pt x="75" y="127"/>
                  </a:lnTo>
                  <a:lnTo>
                    <a:pt x="70" y="118"/>
                  </a:lnTo>
                  <a:lnTo>
                    <a:pt x="67" y="111"/>
                  </a:lnTo>
                  <a:lnTo>
                    <a:pt x="61" y="106"/>
                  </a:lnTo>
                  <a:lnTo>
                    <a:pt x="56" y="101"/>
                  </a:lnTo>
                  <a:lnTo>
                    <a:pt x="49" y="97"/>
                  </a:lnTo>
                  <a:lnTo>
                    <a:pt x="42" y="94"/>
                  </a:lnTo>
                  <a:lnTo>
                    <a:pt x="33" y="91"/>
                  </a:lnTo>
                  <a:lnTo>
                    <a:pt x="23" y="89"/>
                  </a:lnTo>
                  <a:lnTo>
                    <a:pt x="12" y="88"/>
                  </a:lnTo>
                  <a:lnTo>
                    <a:pt x="0" y="87"/>
                  </a:lnTo>
                  <a:lnTo>
                    <a:pt x="0" y="0"/>
                  </a:lnTo>
                  <a:lnTo>
                    <a:pt x="396" y="0"/>
                  </a:lnTo>
                  <a:lnTo>
                    <a:pt x="431" y="0"/>
                  </a:lnTo>
                  <a:lnTo>
                    <a:pt x="463" y="2"/>
                  </a:lnTo>
                  <a:lnTo>
                    <a:pt x="492" y="7"/>
                  </a:lnTo>
                  <a:lnTo>
                    <a:pt x="521" y="12"/>
                  </a:lnTo>
                  <a:lnTo>
                    <a:pt x="546" y="19"/>
                  </a:lnTo>
                  <a:lnTo>
                    <a:pt x="569" y="27"/>
                  </a:lnTo>
                  <a:lnTo>
                    <a:pt x="580" y="32"/>
                  </a:lnTo>
                  <a:lnTo>
                    <a:pt x="590" y="36"/>
                  </a:lnTo>
                  <a:lnTo>
                    <a:pt x="600" y="42"/>
                  </a:lnTo>
                  <a:lnTo>
                    <a:pt x="610" y="47"/>
                  </a:lnTo>
                  <a:lnTo>
                    <a:pt x="619" y="54"/>
                  </a:lnTo>
                  <a:lnTo>
                    <a:pt x="627" y="61"/>
                  </a:lnTo>
                  <a:lnTo>
                    <a:pt x="634" y="68"/>
                  </a:lnTo>
                  <a:lnTo>
                    <a:pt x="641" y="75"/>
                  </a:lnTo>
                  <a:lnTo>
                    <a:pt x="648" y="83"/>
                  </a:lnTo>
                  <a:lnTo>
                    <a:pt x="653" y="91"/>
                  </a:lnTo>
                  <a:lnTo>
                    <a:pt x="659" y="100"/>
                  </a:lnTo>
                  <a:lnTo>
                    <a:pt x="663" y="109"/>
                  </a:lnTo>
                  <a:lnTo>
                    <a:pt x="667" y="118"/>
                  </a:lnTo>
                  <a:lnTo>
                    <a:pt x="671" y="128"/>
                  </a:lnTo>
                  <a:lnTo>
                    <a:pt x="674" y="138"/>
                  </a:lnTo>
                  <a:lnTo>
                    <a:pt x="677" y="147"/>
                  </a:lnTo>
                  <a:lnTo>
                    <a:pt x="678" y="158"/>
                  </a:lnTo>
                  <a:lnTo>
                    <a:pt x="680" y="171"/>
                  </a:lnTo>
                  <a:lnTo>
                    <a:pt x="680" y="182"/>
                  </a:lnTo>
                  <a:lnTo>
                    <a:pt x="682" y="194"/>
                  </a:lnTo>
                  <a:lnTo>
                    <a:pt x="680" y="211"/>
                  </a:lnTo>
                  <a:lnTo>
                    <a:pt x="678" y="228"/>
                  </a:lnTo>
                  <a:lnTo>
                    <a:pt x="676" y="244"/>
                  </a:lnTo>
                  <a:lnTo>
                    <a:pt x="672" y="258"/>
                  </a:lnTo>
                  <a:lnTo>
                    <a:pt x="666" y="274"/>
                  </a:lnTo>
                  <a:lnTo>
                    <a:pt x="660" y="287"/>
                  </a:lnTo>
                  <a:lnTo>
                    <a:pt x="652" y="300"/>
                  </a:lnTo>
                  <a:lnTo>
                    <a:pt x="642" y="311"/>
                  </a:lnTo>
                  <a:lnTo>
                    <a:pt x="632" y="323"/>
                  </a:lnTo>
                  <a:lnTo>
                    <a:pt x="620" y="333"/>
                  </a:lnTo>
                  <a:lnTo>
                    <a:pt x="608" y="343"/>
                  </a:lnTo>
                  <a:lnTo>
                    <a:pt x="594" y="352"/>
                  </a:lnTo>
                  <a:lnTo>
                    <a:pt x="577" y="361"/>
                  </a:lnTo>
                  <a:lnTo>
                    <a:pt x="561" y="368"/>
                  </a:lnTo>
                  <a:lnTo>
                    <a:pt x="543" y="376"/>
                  </a:lnTo>
                  <a:lnTo>
                    <a:pt x="523" y="383"/>
                  </a:lnTo>
                  <a:lnTo>
                    <a:pt x="661" y="561"/>
                  </a:lnTo>
                  <a:lnTo>
                    <a:pt x="667" y="569"/>
                  </a:lnTo>
                  <a:lnTo>
                    <a:pt x="675" y="577"/>
                  </a:lnTo>
                  <a:lnTo>
                    <a:pt x="682" y="584"/>
                  </a:lnTo>
                  <a:lnTo>
                    <a:pt x="688" y="590"/>
                  </a:lnTo>
                  <a:lnTo>
                    <a:pt x="694" y="596"/>
                  </a:lnTo>
                  <a:lnTo>
                    <a:pt x="700" y="601"/>
                  </a:lnTo>
                  <a:lnTo>
                    <a:pt x="707" y="606"/>
                  </a:lnTo>
                  <a:lnTo>
                    <a:pt x="713" y="609"/>
                  </a:lnTo>
                  <a:lnTo>
                    <a:pt x="719" y="612"/>
                  </a:lnTo>
                  <a:lnTo>
                    <a:pt x="726" y="616"/>
                  </a:lnTo>
                  <a:lnTo>
                    <a:pt x="733" y="619"/>
                  </a:lnTo>
                  <a:lnTo>
                    <a:pt x="741" y="621"/>
                  </a:lnTo>
                  <a:lnTo>
                    <a:pt x="749" y="623"/>
                  </a:lnTo>
                  <a:lnTo>
                    <a:pt x="756" y="624"/>
                  </a:lnTo>
                  <a:lnTo>
                    <a:pt x="765" y="627"/>
                  </a:lnTo>
                  <a:lnTo>
                    <a:pt x="774" y="627"/>
                  </a:lnTo>
                  <a:lnTo>
                    <a:pt x="774" y="712"/>
                  </a:lnTo>
                  <a:lnTo>
                    <a:pt x="550" y="712"/>
                  </a:lnTo>
                  <a:lnTo>
                    <a:pt x="331" y="404"/>
                  </a:lnTo>
                  <a:lnTo>
                    <a:pt x="269" y="404"/>
                  </a:lnTo>
                  <a:lnTo>
                    <a:pt x="269" y="494"/>
                  </a:lnTo>
                  <a:lnTo>
                    <a:pt x="269" y="513"/>
                  </a:lnTo>
                  <a:lnTo>
                    <a:pt x="270" y="531"/>
                  </a:lnTo>
                  <a:lnTo>
                    <a:pt x="271" y="547"/>
                  </a:lnTo>
                  <a:lnTo>
                    <a:pt x="274" y="562"/>
                  </a:lnTo>
                  <a:lnTo>
                    <a:pt x="276" y="575"/>
                  </a:lnTo>
                  <a:lnTo>
                    <a:pt x="279" y="585"/>
                  </a:lnTo>
                  <a:lnTo>
                    <a:pt x="282" y="594"/>
                  </a:lnTo>
                  <a:lnTo>
                    <a:pt x="287" y="600"/>
                  </a:lnTo>
                  <a:lnTo>
                    <a:pt x="291" y="606"/>
                  </a:lnTo>
                  <a:lnTo>
                    <a:pt x="297" y="611"/>
                  </a:lnTo>
                  <a:lnTo>
                    <a:pt x="304" y="615"/>
                  </a:lnTo>
                  <a:lnTo>
                    <a:pt x="312" y="618"/>
                  </a:lnTo>
                  <a:lnTo>
                    <a:pt x="321" y="621"/>
                  </a:lnTo>
                  <a:lnTo>
                    <a:pt x="331" y="623"/>
                  </a:lnTo>
                  <a:lnTo>
                    <a:pt x="341" y="624"/>
                  </a:lnTo>
                  <a:lnTo>
                    <a:pt x="353" y="626"/>
                  </a:lnTo>
                  <a:lnTo>
                    <a:pt x="353" y="712"/>
                  </a:lnTo>
                  <a:lnTo>
                    <a:pt x="0" y="712"/>
                  </a:lnTo>
                  <a:close/>
                  <a:moveTo>
                    <a:pt x="269" y="308"/>
                  </a:moveTo>
                  <a:lnTo>
                    <a:pt x="271" y="308"/>
                  </a:lnTo>
                  <a:lnTo>
                    <a:pt x="273" y="308"/>
                  </a:lnTo>
                  <a:lnTo>
                    <a:pt x="275" y="308"/>
                  </a:lnTo>
                  <a:lnTo>
                    <a:pt x="276" y="308"/>
                  </a:lnTo>
                  <a:lnTo>
                    <a:pt x="278" y="308"/>
                  </a:lnTo>
                  <a:lnTo>
                    <a:pt x="279" y="308"/>
                  </a:lnTo>
                  <a:lnTo>
                    <a:pt x="281" y="309"/>
                  </a:lnTo>
                  <a:lnTo>
                    <a:pt x="284" y="309"/>
                  </a:lnTo>
                  <a:lnTo>
                    <a:pt x="285" y="309"/>
                  </a:lnTo>
                  <a:lnTo>
                    <a:pt x="287" y="309"/>
                  </a:lnTo>
                  <a:lnTo>
                    <a:pt x="290" y="309"/>
                  </a:lnTo>
                  <a:lnTo>
                    <a:pt x="292" y="309"/>
                  </a:lnTo>
                  <a:lnTo>
                    <a:pt x="296" y="309"/>
                  </a:lnTo>
                  <a:lnTo>
                    <a:pt x="298" y="309"/>
                  </a:lnTo>
                  <a:lnTo>
                    <a:pt x="301" y="309"/>
                  </a:lnTo>
                  <a:lnTo>
                    <a:pt x="306" y="309"/>
                  </a:lnTo>
                  <a:lnTo>
                    <a:pt x="328" y="308"/>
                  </a:lnTo>
                  <a:lnTo>
                    <a:pt x="348" y="307"/>
                  </a:lnTo>
                  <a:lnTo>
                    <a:pt x="368" y="305"/>
                  </a:lnTo>
                  <a:lnTo>
                    <a:pt x="387" y="301"/>
                  </a:lnTo>
                  <a:lnTo>
                    <a:pt x="403" y="298"/>
                  </a:lnTo>
                  <a:lnTo>
                    <a:pt x="419" y="294"/>
                  </a:lnTo>
                  <a:lnTo>
                    <a:pt x="433" y="287"/>
                  </a:lnTo>
                  <a:lnTo>
                    <a:pt x="445" y="280"/>
                  </a:lnTo>
                  <a:lnTo>
                    <a:pt x="456" y="274"/>
                  </a:lnTo>
                  <a:lnTo>
                    <a:pt x="465" y="265"/>
                  </a:lnTo>
                  <a:lnTo>
                    <a:pt x="474" y="256"/>
                  </a:lnTo>
                  <a:lnTo>
                    <a:pt x="480" y="246"/>
                  </a:lnTo>
                  <a:lnTo>
                    <a:pt x="485" y="235"/>
                  </a:lnTo>
                  <a:lnTo>
                    <a:pt x="488" y="223"/>
                  </a:lnTo>
                  <a:lnTo>
                    <a:pt x="490" y="210"/>
                  </a:lnTo>
                  <a:lnTo>
                    <a:pt x="491" y="197"/>
                  </a:lnTo>
                  <a:lnTo>
                    <a:pt x="491" y="185"/>
                  </a:lnTo>
                  <a:lnTo>
                    <a:pt x="489" y="173"/>
                  </a:lnTo>
                  <a:lnTo>
                    <a:pt x="486" y="162"/>
                  </a:lnTo>
                  <a:lnTo>
                    <a:pt x="481" y="151"/>
                  </a:lnTo>
                  <a:lnTo>
                    <a:pt x="476" y="141"/>
                  </a:lnTo>
                  <a:lnTo>
                    <a:pt x="469" y="132"/>
                  </a:lnTo>
                  <a:lnTo>
                    <a:pt x="462" y="123"/>
                  </a:lnTo>
                  <a:lnTo>
                    <a:pt x="453" y="116"/>
                  </a:lnTo>
                  <a:lnTo>
                    <a:pt x="442" y="109"/>
                  </a:lnTo>
                  <a:lnTo>
                    <a:pt x="431" y="102"/>
                  </a:lnTo>
                  <a:lnTo>
                    <a:pt x="419" y="97"/>
                  </a:lnTo>
                  <a:lnTo>
                    <a:pt x="407" y="94"/>
                  </a:lnTo>
                  <a:lnTo>
                    <a:pt x="392" y="90"/>
                  </a:lnTo>
                  <a:lnTo>
                    <a:pt x="378" y="87"/>
                  </a:lnTo>
                  <a:lnTo>
                    <a:pt x="363" y="86"/>
                  </a:lnTo>
                  <a:lnTo>
                    <a:pt x="346" y="86"/>
                  </a:lnTo>
                  <a:lnTo>
                    <a:pt x="335" y="86"/>
                  </a:lnTo>
                  <a:lnTo>
                    <a:pt x="325" y="87"/>
                  </a:lnTo>
                  <a:lnTo>
                    <a:pt x="317" y="88"/>
                  </a:lnTo>
                  <a:lnTo>
                    <a:pt x="308" y="90"/>
                  </a:lnTo>
                  <a:lnTo>
                    <a:pt x="301" y="93"/>
                  </a:lnTo>
                  <a:lnTo>
                    <a:pt x="295" y="96"/>
                  </a:lnTo>
                  <a:lnTo>
                    <a:pt x="289" y="99"/>
                  </a:lnTo>
                  <a:lnTo>
                    <a:pt x="285" y="102"/>
                  </a:lnTo>
                  <a:lnTo>
                    <a:pt x="281" y="108"/>
                  </a:lnTo>
                  <a:lnTo>
                    <a:pt x="278" y="114"/>
                  </a:lnTo>
                  <a:lnTo>
                    <a:pt x="275" y="121"/>
                  </a:lnTo>
                  <a:lnTo>
                    <a:pt x="273" y="130"/>
                  </a:lnTo>
                  <a:lnTo>
                    <a:pt x="271" y="140"/>
                  </a:lnTo>
                  <a:lnTo>
                    <a:pt x="269" y="151"/>
                  </a:lnTo>
                  <a:lnTo>
                    <a:pt x="269" y="164"/>
                  </a:lnTo>
                  <a:lnTo>
                    <a:pt x="269" y="177"/>
                  </a:lnTo>
                  <a:lnTo>
                    <a:pt x="269" y="308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8" name="Freeform 191"/>
            <p:cNvSpPr>
              <a:spLocks/>
            </p:cNvSpPr>
            <p:nvPr/>
          </p:nvSpPr>
          <p:spPr bwMode="auto">
            <a:xfrm>
              <a:off x="1717" y="1414"/>
              <a:ext cx="100" cy="108"/>
            </a:xfrm>
            <a:custGeom>
              <a:avLst/>
              <a:gdLst/>
              <a:ahLst/>
              <a:cxnLst>
                <a:cxn ang="0">
                  <a:pos x="684" y="548"/>
                </a:cxn>
                <a:cxn ang="0">
                  <a:pos x="638" y="618"/>
                </a:cxn>
                <a:cxn ang="0">
                  <a:pos x="583" y="673"/>
                </a:cxn>
                <a:cxn ang="0">
                  <a:pos x="520" y="714"/>
                </a:cxn>
                <a:cxn ang="0">
                  <a:pos x="450" y="738"/>
                </a:cxn>
                <a:cxn ang="0">
                  <a:pos x="374" y="746"/>
                </a:cxn>
                <a:cxn ang="0">
                  <a:pos x="321" y="742"/>
                </a:cxn>
                <a:cxn ang="0">
                  <a:pos x="269" y="731"/>
                </a:cxn>
                <a:cxn ang="0">
                  <a:pos x="217" y="713"/>
                </a:cxn>
                <a:cxn ang="0">
                  <a:pos x="168" y="688"/>
                </a:cxn>
                <a:cxn ang="0">
                  <a:pos x="127" y="658"/>
                </a:cxn>
                <a:cxn ang="0">
                  <a:pos x="87" y="620"/>
                </a:cxn>
                <a:cxn ang="0">
                  <a:pos x="54" y="574"/>
                </a:cxn>
                <a:cxn ang="0">
                  <a:pos x="29" y="525"/>
                </a:cxn>
                <a:cxn ang="0">
                  <a:pos x="11" y="471"/>
                </a:cxn>
                <a:cxn ang="0">
                  <a:pos x="2" y="412"/>
                </a:cxn>
                <a:cxn ang="0">
                  <a:pos x="1" y="347"/>
                </a:cxn>
                <a:cxn ang="0">
                  <a:pos x="8" y="287"/>
                </a:cxn>
                <a:cxn ang="0">
                  <a:pos x="22" y="230"/>
                </a:cxn>
                <a:cxn ang="0">
                  <a:pos x="44" y="180"/>
                </a:cxn>
                <a:cxn ang="0">
                  <a:pos x="75" y="133"/>
                </a:cxn>
                <a:cxn ang="0">
                  <a:pos x="115" y="90"/>
                </a:cxn>
                <a:cxn ang="0">
                  <a:pos x="152" y="60"/>
                </a:cxn>
                <a:cxn ang="0">
                  <a:pos x="193" y="36"/>
                </a:cxn>
                <a:cxn ang="0">
                  <a:pos x="238" y="17"/>
                </a:cxn>
                <a:cxn ang="0">
                  <a:pos x="285" y="5"/>
                </a:cxn>
                <a:cxn ang="0">
                  <a:pos x="333" y="0"/>
                </a:cxn>
                <a:cxn ang="0">
                  <a:pos x="371" y="1"/>
                </a:cxn>
                <a:cxn ang="0">
                  <a:pos x="400" y="4"/>
                </a:cxn>
                <a:cxn ang="0">
                  <a:pos x="431" y="11"/>
                </a:cxn>
                <a:cxn ang="0">
                  <a:pos x="461" y="21"/>
                </a:cxn>
                <a:cxn ang="0">
                  <a:pos x="491" y="34"/>
                </a:cxn>
                <a:cxn ang="0">
                  <a:pos x="521" y="3"/>
                </a:cxn>
                <a:cxn ang="0">
                  <a:pos x="595" y="291"/>
                </a:cxn>
                <a:cxn ang="0">
                  <a:pos x="562" y="227"/>
                </a:cxn>
                <a:cxn ang="0">
                  <a:pos x="525" y="174"/>
                </a:cxn>
                <a:cxn ang="0">
                  <a:pos x="482" y="134"/>
                </a:cxn>
                <a:cxn ang="0">
                  <a:pos x="437" y="106"/>
                </a:cxn>
                <a:cxn ang="0">
                  <a:pos x="390" y="94"/>
                </a:cxn>
                <a:cxn ang="0">
                  <a:pos x="354" y="94"/>
                </a:cxn>
                <a:cxn ang="0">
                  <a:pos x="327" y="101"/>
                </a:cxn>
                <a:cxn ang="0">
                  <a:pos x="302" y="112"/>
                </a:cxn>
                <a:cxn ang="0">
                  <a:pos x="277" y="128"/>
                </a:cxn>
                <a:cxn ang="0">
                  <a:pos x="256" y="150"/>
                </a:cxn>
                <a:cxn ang="0">
                  <a:pos x="233" y="187"/>
                </a:cxn>
                <a:cxn ang="0">
                  <a:pos x="208" y="255"/>
                </a:cxn>
                <a:cxn ang="0">
                  <a:pos x="197" y="338"/>
                </a:cxn>
                <a:cxn ang="0">
                  <a:pos x="199" y="429"/>
                </a:cxn>
                <a:cxn ang="0">
                  <a:pos x="216" y="507"/>
                </a:cxn>
                <a:cxn ang="0">
                  <a:pos x="234" y="550"/>
                </a:cxn>
                <a:cxn ang="0">
                  <a:pos x="253" y="579"/>
                </a:cxn>
                <a:cxn ang="0">
                  <a:pos x="274" y="601"/>
                </a:cxn>
                <a:cxn ang="0">
                  <a:pos x="298" y="620"/>
                </a:cxn>
                <a:cxn ang="0">
                  <a:pos x="325" y="632"/>
                </a:cxn>
                <a:cxn ang="0">
                  <a:pos x="353" y="639"/>
                </a:cxn>
                <a:cxn ang="0">
                  <a:pos x="385" y="643"/>
                </a:cxn>
                <a:cxn ang="0">
                  <a:pos x="432" y="636"/>
                </a:cxn>
                <a:cxn ang="0">
                  <a:pos x="479" y="617"/>
                </a:cxn>
                <a:cxn ang="0">
                  <a:pos x="524" y="588"/>
                </a:cxn>
                <a:cxn ang="0">
                  <a:pos x="564" y="547"/>
                </a:cxn>
                <a:cxn ang="0">
                  <a:pos x="598" y="499"/>
                </a:cxn>
              </a:cxnLst>
              <a:rect l="0" t="0" r="r" b="b"/>
              <a:pathLst>
                <a:path w="698" h="746">
                  <a:moveTo>
                    <a:pt x="609" y="481"/>
                  </a:moveTo>
                  <a:lnTo>
                    <a:pt x="698" y="522"/>
                  </a:lnTo>
                  <a:lnTo>
                    <a:pt x="684" y="548"/>
                  </a:lnTo>
                  <a:lnTo>
                    <a:pt x="670" y="573"/>
                  </a:lnTo>
                  <a:lnTo>
                    <a:pt x="655" y="596"/>
                  </a:lnTo>
                  <a:lnTo>
                    <a:pt x="638" y="618"/>
                  </a:lnTo>
                  <a:lnTo>
                    <a:pt x="620" y="638"/>
                  </a:lnTo>
                  <a:lnTo>
                    <a:pt x="602" y="657"/>
                  </a:lnTo>
                  <a:lnTo>
                    <a:pt x="583" y="673"/>
                  </a:lnTo>
                  <a:lnTo>
                    <a:pt x="563" y="689"/>
                  </a:lnTo>
                  <a:lnTo>
                    <a:pt x="541" y="702"/>
                  </a:lnTo>
                  <a:lnTo>
                    <a:pt x="520" y="714"/>
                  </a:lnTo>
                  <a:lnTo>
                    <a:pt x="497" y="723"/>
                  </a:lnTo>
                  <a:lnTo>
                    <a:pt x="474" y="732"/>
                  </a:lnTo>
                  <a:lnTo>
                    <a:pt x="450" y="738"/>
                  </a:lnTo>
                  <a:lnTo>
                    <a:pt x="426" y="743"/>
                  </a:lnTo>
                  <a:lnTo>
                    <a:pt x="400" y="745"/>
                  </a:lnTo>
                  <a:lnTo>
                    <a:pt x="374" y="746"/>
                  </a:lnTo>
                  <a:lnTo>
                    <a:pt x="357" y="745"/>
                  </a:lnTo>
                  <a:lnTo>
                    <a:pt x="339" y="744"/>
                  </a:lnTo>
                  <a:lnTo>
                    <a:pt x="321" y="742"/>
                  </a:lnTo>
                  <a:lnTo>
                    <a:pt x="304" y="739"/>
                  </a:lnTo>
                  <a:lnTo>
                    <a:pt x="286" y="735"/>
                  </a:lnTo>
                  <a:lnTo>
                    <a:pt x="269" y="731"/>
                  </a:lnTo>
                  <a:lnTo>
                    <a:pt x="251" y="726"/>
                  </a:lnTo>
                  <a:lnTo>
                    <a:pt x="233" y="720"/>
                  </a:lnTo>
                  <a:lnTo>
                    <a:pt x="217" y="713"/>
                  </a:lnTo>
                  <a:lnTo>
                    <a:pt x="200" y="705"/>
                  </a:lnTo>
                  <a:lnTo>
                    <a:pt x="184" y="696"/>
                  </a:lnTo>
                  <a:lnTo>
                    <a:pt x="168" y="688"/>
                  </a:lnTo>
                  <a:lnTo>
                    <a:pt x="154" y="679"/>
                  </a:lnTo>
                  <a:lnTo>
                    <a:pt x="141" y="669"/>
                  </a:lnTo>
                  <a:lnTo>
                    <a:pt x="127" y="658"/>
                  </a:lnTo>
                  <a:lnTo>
                    <a:pt x="115" y="647"/>
                  </a:lnTo>
                  <a:lnTo>
                    <a:pt x="100" y="634"/>
                  </a:lnTo>
                  <a:lnTo>
                    <a:pt x="87" y="620"/>
                  </a:lnTo>
                  <a:lnTo>
                    <a:pt x="75" y="605"/>
                  </a:lnTo>
                  <a:lnTo>
                    <a:pt x="64" y="590"/>
                  </a:lnTo>
                  <a:lnTo>
                    <a:pt x="54" y="574"/>
                  </a:lnTo>
                  <a:lnTo>
                    <a:pt x="44" y="559"/>
                  </a:lnTo>
                  <a:lnTo>
                    <a:pt x="37" y="543"/>
                  </a:lnTo>
                  <a:lnTo>
                    <a:pt x="29" y="525"/>
                  </a:lnTo>
                  <a:lnTo>
                    <a:pt x="22" y="507"/>
                  </a:lnTo>
                  <a:lnTo>
                    <a:pt x="17" y="490"/>
                  </a:lnTo>
                  <a:lnTo>
                    <a:pt x="11" y="471"/>
                  </a:lnTo>
                  <a:lnTo>
                    <a:pt x="8" y="452"/>
                  </a:lnTo>
                  <a:lnTo>
                    <a:pt x="5" y="433"/>
                  </a:lnTo>
                  <a:lnTo>
                    <a:pt x="2" y="412"/>
                  </a:lnTo>
                  <a:lnTo>
                    <a:pt x="1" y="391"/>
                  </a:lnTo>
                  <a:lnTo>
                    <a:pt x="0" y="369"/>
                  </a:lnTo>
                  <a:lnTo>
                    <a:pt x="1" y="347"/>
                  </a:lnTo>
                  <a:lnTo>
                    <a:pt x="2" y="326"/>
                  </a:lnTo>
                  <a:lnTo>
                    <a:pt x="5" y="306"/>
                  </a:lnTo>
                  <a:lnTo>
                    <a:pt x="8" y="287"/>
                  </a:lnTo>
                  <a:lnTo>
                    <a:pt x="11" y="267"/>
                  </a:lnTo>
                  <a:lnTo>
                    <a:pt x="17" y="248"/>
                  </a:lnTo>
                  <a:lnTo>
                    <a:pt x="22" y="230"/>
                  </a:lnTo>
                  <a:lnTo>
                    <a:pt x="29" y="213"/>
                  </a:lnTo>
                  <a:lnTo>
                    <a:pt x="35" y="196"/>
                  </a:lnTo>
                  <a:lnTo>
                    <a:pt x="44" y="180"/>
                  </a:lnTo>
                  <a:lnTo>
                    <a:pt x="54" y="163"/>
                  </a:lnTo>
                  <a:lnTo>
                    <a:pt x="64" y="148"/>
                  </a:lnTo>
                  <a:lnTo>
                    <a:pt x="75" y="133"/>
                  </a:lnTo>
                  <a:lnTo>
                    <a:pt x="87" y="118"/>
                  </a:lnTo>
                  <a:lnTo>
                    <a:pt x="100" y="104"/>
                  </a:lnTo>
                  <a:lnTo>
                    <a:pt x="115" y="90"/>
                  </a:lnTo>
                  <a:lnTo>
                    <a:pt x="127" y="80"/>
                  </a:lnTo>
                  <a:lnTo>
                    <a:pt x="139" y="70"/>
                  </a:lnTo>
                  <a:lnTo>
                    <a:pt x="152" y="60"/>
                  </a:lnTo>
                  <a:lnTo>
                    <a:pt x="165" y="51"/>
                  </a:lnTo>
                  <a:lnTo>
                    <a:pt x="178" y="44"/>
                  </a:lnTo>
                  <a:lnTo>
                    <a:pt x="193" y="36"/>
                  </a:lnTo>
                  <a:lnTo>
                    <a:pt x="207" y="29"/>
                  </a:lnTo>
                  <a:lnTo>
                    <a:pt x="222" y="23"/>
                  </a:lnTo>
                  <a:lnTo>
                    <a:pt x="238" y="17"/>
                  </a:lnTo>
                  <a:lnTo>
                    <a:pt x="253" y="13"/>
                  </a:lnTo>
                  <a:lnTo>
                    <a:pt x="269" y="9"/>
                  </a:lnTo>
                  <a:lnTo>
                    <a:pt x="285" y="5"/>
                  </a:lnTo>
                  <a:lnTo>
                    <a:pt x="300" y="3"/>
                  </a:lnTo>
                  <a:lnTo>
                    <a:pt x="317" y="1"/>
                  </a:lnTo>
                  <a:lnTo>
                    <a:pt x="333" y="0"/>
                  </a:lnTo>
                  <a:lnTo>
                    <a:pt x="350" y="0"/>
                  </a:lnTo>
                  <a:lnTo>
                    <a:pt x="360" y="0"/>
                  </a:lnTo>
                  <a:lnTo>
                    <a:pt x="371" y="1"/>
                  </a:lnTo>
                  <a:lnTo>
                    <a:pt x="381" y="1"/>
                  </a:lnTo>
                  <a:lnTo>
                    <a:pt x="391" y="3"/>
                  </a:lnTo>
                  <a:lnTo>
                    <a:pt x="400" y="4"/>
                  </a:lnTo>
                  <a:lnTo>
                    <a:pt x="411" y="6"/>
                  </a:lnTo>
                  <a:lnTo>
                    <a:pt x="421" y="9"/>
                  </a:lnTo>
                  <a:lnTo>
                    <a:pt x="431" y="11"/>
                  </a:lnTo>
                  <a:lnTo>
                    <a:pt x="441" y="14"/>
                  </a:lnTo>
                  <a:lnTo>
                    <a:pt x="451" y="17"/>
                  </a:lnTo>
                  <a:lnTo>
                    <a:pt x="461" y="21"/>
                  </a:lnTo>
                  <a:lnTo>
                    <a:pt x="471" y="25"/>
                  </a:lnTo>
                  <a:lnTo>
                    <a:pt x="481" y="29"/>
                  </a:lnTo>
                  <a:lnTo>
                    <a:pt x="491" y="34"/>
                  </a:lnTo>
                  <a:lnTo>
                    <a:pt x="501" y="38"/>
                  </a:lnTo>
                  <a:lnTo>
                    <a:pt x="510" y="44"/>
                  </a:lnTo>
                  <a:lnTo>
                    <a:pt x="521" y="3"/>
                  </a:lnTo>
                  <a:lnTo>
                    <a:pt x="585" y="3"/>
                  </a:lnTo>
                  <a:lnTo>
                    <a:pt x="673" y="265"/>
                  </a:lnTo>
                  <a:lnTo>
                    <a:pt x="595" y="291"/>
                  </a:lnTo>
                  <a:lnTo>
                    <a:pt x="584" y="268"/>
                  </a:lnTo>
                  <a:lnTo>
                    <a:pt x="574" y="247"/>
                  </a:lnTo>
                  <a:lnTo>
                    <a:pt x="562" y="227"/>
                  </a:lnTo>
                  <a:lnTo>
                    <a:pt x="550" y="209"/>
                  </a:lnTo>
                  <a:lnTo>
                    <a:pt x="538" y="191"/>
                  </a:lnTo>
                  <a:lnTo>
                    <a:pt x="525" y="174"/>
                  </a:lnTo>
                  <a:lnTo>
                    <a:pt x="510" y="159"/>
                  </a:lnTo>
                  <a:lnTo>
                    <a:pt x="496" y="146"/>
                  </a:lnTo>
                  <a:lnTo>
                    <a:pt x="482" y="134"/>
                  </a:lnTo>
                  <a:lnTo>
                    <a:pt x="466" y="123"/>
                  </a:lnTo>
                  <a:lnTo>
                    <a:pt x="451" y="114"/>
                  </a:lnTo>
                  <a:lnTo>
                    <a:pt x="437" y="106"/>
                  </a:lnTo>
                  <a:lnTo>
                    <a:pt x="421" y="101"/>
                  </a:lnTo>
                  <a:lnTo>
                    <a:pt x="406" y="96"/>
                  </a:lnTo>
                  <a:lnTo>
                    <a:pt x="390" y="94"/>
                  </a:lnTo>
                  <a:lnTo>
                    <a:pt x="374" y="93"/>
                  </a:lnTo>
                  <a:lnTo>
                    <a:pt x="364" y="94"/>
                  </a:lnTo>
                  <a:lnTo>
                    <a:pt x="354" y="94"/>
                  </a:lnTo>
                  <a:lnTo>
                    <a:pt x="344" y="96"/>
                  </a:lnTo>
                  <a:lnTo>
                    <a:pt x="336" y="98"/>
                  </a:lnTo>
                  <a:lnTo>
                    <a:pt x="327" y="101"/>
                  </a:lnTo>
                  <a:lnTo>
                    <a:pt x="318" y="104"/>
                  </a:lnTo>
                  <a:lnTo>
                    <a:pt x="309" y="107"/>
                  </a:lnTo>
                  <a:lnTo>
                    <a:pt x="302" y="112"/>
                  </a:lnTo>
                  <a:lnTo>
                    <a:pt x="293" y="117"/>
                  </a:lnTo>
                  <a:lnTo>
                    <a:pt x="285" y="123"/>
                  </a:lnTo>
                  <a:lnTo>
                    <a:pt x="277" y="128"/>
                  </a:lnTo>
                  <a:lnTo>
                    <a:pt x="271" y="135"/>
                  </a:lnTo>
                  <a:lnTo>
                    <a:pt x="263" y="143"/>
                  </a:lnTo>
                  <a:lnTo>
                    <a:pt x="256" y="150"/>
                  </a:lnTo>
                  <a:lnTo>
                    <a:pt x="251" y="159"/>
                  </a:lnTo>
                  <a:lnTo>
                    <a:pt x="244" y="168"/>
                  </a:lnTo>
                  <a:lnTo>
                    <a:pt x="233" y="187"/>
                  </a:lnTo>
                  <a:lnTo>
                    <a:pt x="223" y="209"/>
                  </a:lnTo>
                  <a:lnTo>
                    <a:pt x="215" y="230"/>
                  </a:lnTo>
                  <a:lnTo>
                    <a:pt x="208" y="255"/>
                  </a:lnTo>
                  <a:lnTo>
                    <a:pt x="203" y="281"/>
                  </a:lnTo>
                  <a:lnTo>
                    <a:pt x="199" y="309"/>
                  </a:lnTo>
                  <a:lnTo>
                    <a:pt x="197" y="338"/>
                  </a:lnTo>
                  <a:lnTo>
                    <a:pt x="196" y="369"/>
                  </a:lnTo>
                  <a:lnTo>
                    <a:pt x="197" y="400"/>
                  </a:lnTo>
                  <a:lnTo>
                    <a:pt x="199" y="429"/>
                  </a:lnTo>
                  <a:lnTo>
                    <a:pt x="203" y="458"/>
                  </a:lnTo>
                  <a:lnTo>
                    <a:pt x="208" y="483"/>
                  </a:lnTo>
                  <a:lnTo>
                    <a:pt x="216" y="507"/>
                  </a:lnTo>
                  <a:lnTo>
                    <a:pt x="225" y="531"/>
                  </a:lnTo>
                  <a:lnTo>
                    <a:pt x="229" y="540"/>
                  </a:lnTo>
                  <a:lnTo>
                    <a:pt x="234" y="550"/>
                  </a:lnTo>
                  <a:lnTo>
                    <a:pt x="240" y="560"/>
                  </a:lnTo>
                  <a:lnTo>
                    <a:pt x="247" y="570"/>
                  </a:lnTo>
                  <a:lnTo>
                    <a:pt x="253" y="579"/>
                  </a:lnTo>
                  <a:lnTo>
                    <a:pt x="260" y="587"/>
                  </a:lnTo>
                  <a:lnTo>
                    <a:pt x="266" y="594"/>
                  </a:lnTo>
                  <a:lnTo>
                    <a:pt x="274" y="601"/>
                  </a:lnTo>
                  <a:lnTo>
                    <a:pt x="282" y="607"/>
                  </a:lnTo>
                  <a:lnTo>
                    <a:pt x="289" y="614"/>
                  </a:lnTo>
                  <a:lnTo>
                    <a:pt x="298" y="620"/>
                  </a:lnTo>
                  <a:lnTo>
                    <a:pt x="306" y="624"/>
                  </a:lnTo>
                  <a:lnTo>
                    <a:pt x="315" y="628"/>
                  </a:lnTo>
                  <a:lnTo>
                    <a:pt x="325" y="632"/>
                  </a:lnTo>
                  <a:lnTo>
                    <a:pt x="333" y="635"/>
                  </a:lnTo>
                  <a:lnTo>
                    <a:pt x="343" y="637"/>
                  </a:lnTo>
                  <a:lnTo>
                    <a:pt x="353" y="639"/>
                  </a:lnTo>
                  <a:lnTo>
                    <a:pt x="364" y="642"/>
                  </a:lnTo>
                  <a:lnTo>
                    <a:pt x="374" y="642"/>
                  </a:lnTo>
                  <a:lnTo>
                    <a:pt x="385" y="643"/>
                  </a:lnTo>
                  <a:lnTo>
                    <a:pt x="400" y="642"/>
                  </a:lnTo>
                  <a:lnTo>
                    <a:pt x="417" y="639"/>
                  </a:lnTo>
                  <a:lnTo>
                    <a:pt x="432" y="636"/>
                  </a:lnTo>
                  <a:lnTo>
                    <a:pt x="448" y="632"/>
                  </a:lnTo>
                  <a:lnTo>
                    <a:pt x="463" y="625"/>
                  </a:lnTo>
                  <a:lnTo>
                    <a:pt x="479" y="617"/>
                  </a:lnTo>
                  <a:lnTo>
                    <a:pt x="494" y="609"/>
                  </a:lnTo>
                  <a:lnTo>
                    <a:pt x="508" y="599"/>
                  </a:lnTo>
                  <a:lnTo>
                    <a:pt x="524" y="588"/>
                  </a:lnTo>
                  <a:lnTo>
                    <a:pt x="538" y="574"/>
                  </a:lnTo>
                  <a:lnTo>
                    <a:pt x="551" y="561"/>
                  </a:lnTo>
                  <a:lnTo>
                    <a:pt x="564" y="547"/>
                  </a:lnTo>
                  <a:lnTo>
                    <a:pt x="576" y="533"/>
                  </a:lnTo>
                  <a:lnTo>
                    <a:pt x="589" y="516"/>
                  </a:lnTo>
                  <a:lnTo>
                    <a:pt x="598" y="499"/>
                  </a:lnTo>
                  <a:lnTo>
                    <a:pt x="609" y="481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9" name="Freeform 192"/>
            <p:cNvSpPr>
              <a:spLocks/>
            </p:cNvSpPr>
            <p:nvPr/>
          </p:nvSpPr>
          <p:spPr bwMode="auto">
            <a:xfrm>
              <a:off x="1821" y="1419"/>
              <a:ext cx="100" cy="99"/>
            </a:xfrm>
            <a:custGeom>
              <a:avLst/>
              <a:gdLst/>
              <a:ahLst/>
              <a:cxnLst>
                <a:cxn ang="0">
                  <a:pos x="12" y="624"/>
                </a:cxn>
                <a:cxn ang="0">
                  <a:pos x="42" y="618"/>
                </a:cxn>
                <a:cxn ang="0">
                  <a:pos x="61" y="606"/>
                </a:cxn>
                <a:cxn ang="0">
                  <a:pos x="73" y="585"/>
                </a:cxn>
                <a:cxn ang="0">
                  <a:pos x="81" y="547"/>
                </a:cxn>
                <a:cxn ang="0">
                  <a:pos x="83" y="494"/>
                </a:cxn>
                <a:cxn ang="0">
                  <a:pos x="82" y="180"/>
                </a:cxn>
                <a:cxn ang="0">
                  <a:pos x="77" y="138"/>
                </a:cxn>
                <a:cxn ang="0">
                  <a:pos x="67" y="111"/>
                </a:cxn>
                <a:cxn ang="0">
                  <a:pos x="49" y="97"/>
                </a:cxn>
                <a:cxn ang="0">
                  <a:pos x="23" y="89"/>
                </a:cxn>
                <a:cxn ang="0">
                  <a:pos x="0" y="0"/>
                </a:cxn>
                <a:cxn ang="0">
                  <a:pos x="623" y="250"/>
                </a:cxn>
                <a:cxn ang="0">
                  <a:pos x="579" y="194"/>
                </a:cxn>
                <a:cxn ang="0">
                  <a:pos x="533" y="150"/>
                </a:cxn>
                <a:cxn ang="0">
                  <a:pos x="481" y="117"/>
                </a:cxn>
                <a:cxn ang="0">
                  <a:pos x="428" y="96"/>
                </a:cxn>
                <a:cxn ang="0">
                  <a:pos x="369" y="86"/>
                </a:cxn>
                <a:cxn ang="0">
                  <a:pos x="327" y="87"/>
                </a:cxn>
                <a:cxn ang="0">
                  <a:pos x="302" y="93"/>
                </a:cxn>
                <a:cxn ang="0">
                  <a:pos x="286" y="102"/>
                </a:cxn>
                <a:cxn ang="0">
                  <a:pos x="276" y="120"/>
                </a:cxn>
                <a:cxn ang="0">
                  <a:pos x="270" y="151"/>
                </a:cxn>
                <a:cxn ang="0">
                  <a:pos x="269" y="279"/>
                </a:cxn>
                <a:cxn ang="0">
                  <a:pos x="329" y="277"/>
                </a:cxn>
                <a:cxn ang="0">
                  <a:pos x="358" y="271"/>
                </a:cxn>
                <a:cxn ang="0">
                  <a:pos x="378" y="257"/>
                </a:cxn>
                <a:cxn ang="0">
                  <a:pos x="390" y="234"/>
                </a:cxn>
                <a:cxn ang="0">
                  <a:pos x="399" y="199"/>
                </a:cxn>
                <a:cxn ang="0">
                  <a:pos x="476" y="168"/>
                </a:cxn>
                <a:cxn ang="0">
                  <a:pos x="399" y="475"/>
                </a:cxn>
                <a:cxn ang="0">
                  <a:pos x="390" y="435"/>
                </a:cxn>
                <a:cxn ang="0">
                  <a:pos x="376" y="406"/>
                </a:cxn>
                <a:cxn ang="0">
                  <a:pos x="357" y="386"/>
                </a:cxn>
                <a:cxn ang="0">
                  <a:pos x="333" y="374"/>
                </a:cxn>
                <a:cxn ang="0">
                  <a:pos x="303" y="369"/>
                </a:cxn>
                <a:cxn ang="0">
                  <a:pos x="269" y="550"/>
                </a:cxn>
                <a:cxn ang="0">
                  <a:pos x="274" y="584"/>
                </a:cxn>
                <a:cxn ang="0">
                  <a:pos x="281" y="606"/>
                </a:cxn>
                <a:cxn ang="0">
                  <a:pos x="296" y="617"/>
                </a:cxn>
                <a:cxn ang="0">
                  <a:pos x="319" y="624"/>
                </a:cxn>
                <a:cxn ang="0">
                  <a:pos x="351" y="627"/>
                </a:cxn>
                <a:cxn ang="0">
                  <a:pos x="412" y="619"/>
                </a:cxn>
                <a:cxn ang="0">
                  <a:pos x="473" y="597"/>
                </a:cxn>
                <a:cxn ang="0">
                  <a:pos x="532" y="561"/>
                </a:cxn>
                <a:cxn ang="0">
                  <a:pos x="586" y="513"/>
                </a:cxn>
                <a:cxn ang="0">
                  <a:pos x="633" y="453"/>
                </a:cxn>
                <a:cxn ang="0">
                  <a:pos x="607" y="712"/>
                </a:cxn>
              </a:cxnLst>
              <a:rect l="0" t="0" r="r" b="b"/>
              <a:pathLst>
                <a:path w="715" h="712">
                  <a:moveTo>
                    <a:pt x="0" y="712"/>
                  </a:moveTo>
                  <a:lnTo>
                    <a:pt x="0" y="626"/>
                  </a:lnTo>
                  <a:lnTo>
                    <a:pt x="12" y="624"/>
                  </a:lnTo>
                  <a:lnTo>
                    <a:pt x="23" y="623"/>
                  </a:lnTo>
                  <a:lnTo>
                    <a:pt x="33" y="621"/>
                  </a:lnTo>
                  <a:lnTo>
                    <a:pt x="42" y="618"/>
                  </a:lnTo>
                  <a:lnTo>
                    <a:pt x="49" y="615"/>
                  </a:lnTo>
                  <a:lnTo>
                    <a:pt x="56" y="611"/>
                  </a:lnTo>
                  <a:lnTo>
                    <a:pt x="61" y="606"/>
                  </a:lnTo>
                  <a:lnTo>
                    <a:pt x="67" y="600"/>
                  </a:lnTo>
                  <a:lnTo>
                    <a:pt x="70" y="594"/>
                  </a:lnTo>
                  <a:lnTo>
                    <a:pt x="73" y="585"/>
                  </a:lnTo>
                  <a:lnTo>
                    <a:pt x="77" y="575"/>
                  </a:lnTo>
                  <a:lnTo>
                    <a:pt x="79" y="563"/>
                  </a:lnTo>
                  <a:lnTo>
                    <a:pt x="81" y="547"/>
                  </a:lnTo>
                  <a:lnTo>
                    <a:pt x="82" y="532"/>
                  </a:lnTo>
                  <a:lnTo>
                    <a:pt x="83" y="513"/>
                  </a:lnTo>
                  <a:lnTo>
                    <a:pt x="83" y="494"/>
                  </a:lnTo>
                  <a:lnTo>
                    <a:pt x="83" y="219"/>
                  </a:lnTo>
                  <a:lnTo>
                    <a:pt x="83" y="199"/>
                  </a:lnTo>
                  <a:lnTo>
                    <a:pt x="82" y="180"/>
                  </a:lnTo>
                  <a:lnTo>
                    <a:pt x="81" y="164"/>
                  </a:lnTo>
                  <a:lnTo>
                    <a:pt x="79" y="150"/>
                  </a:lnTo>
                  <a:lnTo>
                    <a:pt x="77" y="138"/>
                  </a:lnTo>
                  <a:lnTo>
                    <a:pt x="73" y="127"/>
                  </a:lnTo>
                  <a:lnTo>
                    <a:pt x="70" y="118"/>
                  </a:lnTo>
                  <a:lnTo>
                    <a:pt x="67" y="111"/>
                  </a:lnTo>
                  <a:lnTo>
                    <a:pt x="61" y="106"/>
                  </a:lnTo>
                  <a:lnTo>
                    <a:pt x="56" y="101"/>
                  </a:lnTo>
                  <a:lnTo>
                    <a:pt x="49" y="97"/>
                  </a:lnTo>
                  <a:lnTo>
                    <a:pt x="42" y="94"/>
                  </a:lnTo>
                  <a:lnTo>
                    <a:pt x="33" y="91"/>
                  </a:lnTo>
                  <a:lnTo>
                    <a:pt x="23" y="89"/>
                  </a:lnTo>
                  <a:lnTo>
                    <a:pt x="12" y="88"/>
                  </a:lnTo>
                  <a:lnTo>
                    <a:pt x="0" y="87"/>
                  </a:lnTo>
                  <a:lnTo>
                    <a:pt x="0" y="0"/>
                  </a:lnTo>
                  <a:lnTo>
                    <a:pt x="592" y="0"/>
                  </a:lnTo>
                  <a:lnTo>
                    <a:pt x="689" y="214"/>
                  </a:lnTo>
                  <a:lnTo>
                    <a:pt x="623" y="250"/>
                  </a:lnTo>
                  <a:lnTo>
                    <a:pt x="609" y="230"/>
                  </a:lnTo>
                  <a:lnTo>
                    <a:pt x="595" y="211"/>
                  </a:lnTo>
                  <a:lnTo>
                    <a:pt x="579" y="194"/>
                  </a:lnTo>
                  <a:lnTo>
                    <a:pt x="564" y="178"/>
                  </a:lnTo>
                  <a:lnTo>
                    <a:pt x="548" y="163"/>
                  </a:lnTo>
                  <a:lnTo>
                    <a:pt x="533" y="150"/>
                  </a:lnTo>
                  <a:lnTo>
                    <a:pt x="517" y="138"/>
                  </a:lnTo>
                  <a:lnTo>
                    <a:pt x="499" y="127"/>
                  </a:lnTo>
                  <a:lnTo>
                    <a:pt x="481" y="117"/>
                  </a:lnTo>
                  <a:lnTo>
                    <a:pt x="464" y="109"/>
                  </a:lnTo>
                  <a:lnTo>
                    <a:pt x="446" y="101"/>
                  </a:lnTo>
                  <a:lnTo>
                    <a:pt x="428" y="96"/>
                  </a:lnTo>
                  <a:lnTo>
                    <a:pt x="409" y="91"/>
                  </a:lnTo>
                  <a:lnTo>
                    <a:pt x="389" y="88"/>
                  </a:lnTo>
                  <a:lnTo>
                    <a:pt x="369" y="86"/>
                  </a:lnTo>
                  <a:lnTo>
                    <a:pt x="349" y="86"/>
                  </a:lnTo>
                  <a:lnTo>
                    <a:pt x="338" y="86"/>
                  </a:lnTo>
                  <a:lnTo>
                    <a:pt x="327" y="87"/>
                  </a:lnTo>
                  <a:lnTo>
                    <a:pt x="318" y="88"/>
                  </a:lnTo>
                  <a:lnTo>
                    <a:pt x="310" y="89"/>
                  </a:lnTo>
                  <a:lnTo>
                    <a:pt x="302" y="93"/>
                  </a:lnTo>
                  <a:lnTo>
                    <a:pt x="296" y="95"/>
                  </a:lnTo>
                  <a:lnTo>
                    <a:pt x="290" y="98"/>
                  </a:lnTo>
                  <a:lnTo>
                    <a:pt x="286" y="102"/>
                  </a:lnTo>
                  <a:lnTo>
                    <a:pt x="281" y="107"/>
                  </a:lnTo>
                  <a:lnTo>
                    <a:pt x="278" y="113"/>
                  </a:lnTo>
                  <a:lnTo>
                    <a:pt x="276" y="120"/>
                  </a:lnTo>
                  <a:lnTo>
                    <a:pt x="274" y="129"/>
                  </a:lnTo>
                  <a:lnTo>
                    <a:pt x="271" y="139"/>
                  </a:lnTo>
                  <a:lnTo>
                    <a:pt x="270" y="151"/>
                  </a:lnTo>
                  <a:lnTo>
                    <a:pt x="269" y="163"/>
                  </a:lnTo>
                  <a:lnTo>
                    <a:pt x="269" y="177"/>
                  </a:lnTo>
                  <a:lnTo>
                    <a:pt x="269" y="279"/>
                  </a:lnTo>
                  <a:lnTo>
                    <a:pt x="303" y="279"/>
                  </a:lnTo>
                  <a:lnTo>
                    <a:pt x="316" y="278"/>
                  </a:lnTo>
                  <a:lnTo>
                    <a:pt x="329" y="277"/>
                  </a:lnTo>
                  <a:lnTo>
                    <a:pt x="340" y="276"/>
                  </a:lnTo>
                  <a:lnTo>
                    <a:pt x="349" y="274"/>
                  </a:lnTo>
                  <a:lnTo>
                    <a:pt x="358" y="271"/>
                  </a:lnTo>
                  <a:lnTo>
                    <a:pt x="366" y="266"/>
                  </a:lnTo>
                  <a:lnTo>
                    <a:pt x="373" y="262"/>
                  </a:lnTo>
                  <a:lnTo>
                    <a:pt x="378" y="257"/>
                  </a:lnTo>
                  <a:lnTo>
                    <a:pt x="382" y="251"/>
                  </a:lnTo>
                  <a:lnTo>
                    <a:pt x="387" y="243"/>
                  </a:lnTo>
                  <a:lnTo>
                    <a:pt x="390" y="234"/>
                  </a:lnTo>
                  <a:lnTo>
                    <a:pt x="393" y="223"/>
                  </a:lnTo>
                  <a:lnTo>
                    <a:pt x="397" y="212"/>
                  </a:lnTo>
                  <a:lnTo>
                    <a:pt x="399" y="199"/>
                  </a:lnTo>
                  <a:lnTo>
                    <a:pt x="400" y="184"/>
                  </a:lnTo>
                  <a:lnTo>
                    <a:pt x="401" y="168"/>
                  </a:lnTo>
                  <a:lnTo>
                    <a:pt x="476" y="168"/>
                  </a:lnTo>
                  <a:lnTo>
                    <a:pt x="476" y="490"/>
                  </a:lnTo>
                  <a:lnTo>
                    <a:pt x="401" y="490"/>
                  </a:lnTo>
                  <a:lnTo>
                    <a:pt x="399" y="475"/>
                  </a:lnTo>
                  <a:lnTo>
                    <a:pt x="397" y="461"/>
                  </a:lnTo>
                  <a:lnTo>
                    <a:pt x="393" y="447"/>
                  </a:lnTo>
                  <a:lnTo>
                    <a:pt x="390" y="435"/>
                  </a:lnTo>
                  <a:lnTo>
                    <a:pt x="386" y="424"/>
                  </a:lnTo>
                  <a:lnTo>
                    <a:pt x="381" y="415"/>
                  </a:lnTo>
                  <a:lnTo>
                    <a:pt x="376" y="406"/>
                  </a:lnTo>
                  <a:lnTo>
                    <a:pt x="370" y="398"/>
                  </a:lnTo>
                  <a:lnTo>
                    <a:pt x="364" y="391"/>
                  </a:lnTo>
                  <a:lnTo>
                    <a:pt x="357" y="386"/>
                  </a:lnTo>
                  <a:lnTo>
                    <a:pt x="349" y="380"/>
                  </a:lnTo>
                  <a:lnTo>
                    <a:pt x="342" y="377"/>
                  </a:lnTo>
                  <a:lnTo>
                    <a:pt x="333" y="374"/>
                  </a:lnTo>
                  <a:lnTo>
                    <a:pt x="324" y="372"/>
                  </a:lnTo>
                  <a:lnTo>
                    <a:pt x="313" y="371"/>
                  </a:lnTo>
                  <a:lnTo>
                    <a:pt x="303" y="369"/>
                  </a:lnTo>
                  <a:lnTo>
                    <a:pt x="269" y="369"/>
                  </a:lnTo>
                  <a:lnTo>
                    <a:pt x="269" y="537"/>
                  </a:lnTo>
                  <a:lnTo>
                    <a:pt x="269" y="550"/>
                  </a:lnTo>
                  <a:lnTo>
                    <a:pt x="270" y="563"/>
                  </a:lnTo>
                  <a:lnTo>
                    <a:pt x="271" y="574"/>
                  </a:lnTo>
                  <a:lnTo>
                    <a:pt x="274" y="584"/>
                  </a:lnTo>
                  <a:lnTo>
                    <a:pt x="276" y="593"/>
                  </a:lnTo>
                  <a:lnTo>
                    <a:pt x="278" y="599"/>
                  </a:lnTo>
                  <a:lnTo>
                    <a:pt x="281" y="606"/>
                  </a:lnTo>
                  <a:lnTo>
                    <a:pt x="286" y="610"/>
                  </a:lnTo>
                  <a:lnTo>
                    <a:pt x="290" y="613"/>
                  </a:lnTo>
                  <a:lnTo>
                    <a:pt x="296" y="617"/>
                  </a:lnTo>
                  <a:lnTo>
                    <a:pt x="302" y="620"/>
                  </a:lnTo>
                  <a:lnTo>
                    <a:pt x="310" y="622"/>
                  </a:lnTo>
                  <a:lnTo>
                    <a:pt x="319" y="624"/>
                  </a:lnTo>
                  <a:lnTo>
                    <a:pt x="329" y="626"/>
                  </a:lnTo>
                  <a:lnTo>
                    <a:pt x="338" y="626"/>
                  </a:lnTo>
                  <a:lnTo>
                    <a:pt x="351" y="627"/>
                  </a:lnTo>
                  <a:lnTo>
                    <a:pt x="371" y="626"/>
                  </a:lnTo>
                  <a:lnTo>
                    <a:pt x="391" y="623"/>
                  </a:lnTo>
                  <a:lnTo>
                    <a:pt x="412" y="619"/>
                  </a:lnTo>
                  <a:lnTo>
                    <a:pt x="433" y="613"/>
                  </a:lnTo>
                  <a:lnTo>
                    <a:pt x="453" y="606"/>
                  </a:lnTo>
                  <a:lnTo>
                    <a:pt x="473" y="597"/>
                  </a:lnTo>
                  <a:lnTo>
                    <a:pt x="492" y="587"/>
                  </a:lnTo>
                  <a:lnTo>
                    <a:pt x="512" y="575"/>
                  </a:lnTo>
                  <a:lnTo>
                    <a:pt x="532" y="561"/>
                  </a:lnTo>
                  <a:lnTo>
                    <a:pt x="551" y="546"/>
                  </a:lnTo>
                  <a:lnTo>
                    <a:pt x="568" y="530"/>
                  </a:lnTo>
                  <a:lnTo>
                    <a:pt x="586" y="513"/>
                  </a:lnTo>
                  <a:lnTo>
                    <a:pt x="602" y="495"/>
                  </a:lnTo>
                  <a:lnTo>
                    <a:pt x="618" y="475"/>
                  </a:lnTo>
                  <a:lnTo>
                    <a:pt x="633" y="453"/>
                  </a:lnTo>
                  <a:lnTo>
                    <a:pt x="647" y="431"/>
                  </a:lnTo>
                  <a:lnTo>
                    <a:pt x="715" y="468"/>
                  </a:lnTo>
                  <a:lnTo>
                    <a:pt x="607" y="712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0" name="Freeform 193"/>
            <p:cNvSpPr>
              <a:spLocks/>
            </p:cNvSpPr>
            <p:nvPr/>
          </p:nvSpPr>
          <p:spPr bwMode="auto">
            <a:xfrm>
              <a:off x="1933" y="1414"/>
              <a:ext cx="92" cy="108"/>
            </a:xfrm>
            <a:custGeom>
              <a:avLst/>
              <a:gdLst/>
              <a:ahLst/>
              <a:cxnLst>
                <a:cxn ang="0">
                  <a:pos x="106" y="490"/>
                </a:cxn>
                <a:cxn ang="0">
                  <a:pos x="185" y="578"/>
                </a:cxn>
                <a:cxn ang="0">
                  <a:pos x="276" y="631"/>
                </a:cxn>
                <a:cxn ang="0">
                  <a:pos x="368" y="643"/>
                </a:cxn>
                <a:cxn ang="0">
                  <a:pos x="426" y="628"/>
                </a:cxn>
                <a:cxn ang="0">
                  <a:pos x="468" y="593"/>
                </a:cxn>
                <a:cxn ang="0">
                  <a:pos x="483" y="548"/>
                </a:cxn>
                <a:cxn ang="0">
                  <a:pos x="467" y="516"/>
                </a:cxn>
                <a:cxn ang="0">
                  <a:pos x="423" y="487"/>
                </a:cxn>
                <a:cxn ang="0">
                  <a:pos x="324" y="455"/>
                </a:cxn>
                <a:cxn ang="0">
                  <a:pos x="300" y="449"/>
                </a:cxn>
                <a:cxn ang="0">
                  <a:pos x="234" y="432"/>
                </a:cxn>
                <a:cxn ang="0">
                  <a:pos x="164" y="411"/>
                </a:cxn>
                <a:cxn ang="0">
                  <a:pos x="120" y="394"/>
                </a:cxn>
                <a:cxn ang="0">
                  <a:pos x="86" y="370"/>
                </a:cxn>
                <a:cxn ang="0">
                  <a:pos x="49" y="326"/>
                </a:cxn>
                <a:cxn ang="0">
                  <a:pos x="27" y="273"/>
                </a:cxn>
                <a:cxn ang="0">
                  <a:pos x="23" y="214"/>
                </a:cxn>
                <a:cxn ang="0">
                  <a:pos x="33" y="159"/>
                </a:cxn>
                <a:cxn ang="0">
                  <a:pos x="58" y="109"/>
                </a:cxn>
                <a:cxn ang="0">
                  <a:pos x="99" y="65"/>
                </a:cxn>
                <a:cxn ang="0">
                  <a:pos x="149" y="30"/>
                </a:cxn>
                <a:cxn ang="0">
                  <a:pos x="233" y="4"/>
                </a:cxn>
                <a:cxn ang="0">
                  <a:pos x="319" y="2"/>
                </a:cxn>
                <a:cxn ang="0">
                  <a:pos x="373" y="12"/>
                </a:cxn>
                <a:cxn ang="0">
                  <a:pos x="424" y="33"/>
                </a:cxn>
                <a:cxn ang="0">
                  <a:pos x="535" y="12"/>
                </a:cxn>
                <a:cxn ang="0">
                  <a:pos x="491" y="201"/>
                </a:cxn>
                <a:cxn ang="0">
                  <a:pos x="424" y="139"/>
                </a:cxn>
                <a:cxn ang="0">
                  <a:pos x="346" y="105"/>
                </a:cxn>
                <a:cxn ang="0">
                  <a:pos x="274" y="101"/>
                </a:cxn>
                <a:cxn ang="0">
                  <a:pos x="224" y="115"/>
                </a:cxn>
                <a:cxn ang="0">
                  <a:pos x="193" y="144"/>
                </a:cxn>
                <a:cxn ang="0">
                  <a:pos x="186" y="180"/>
                </a:cxn>
                <a:cxn ang="0">
                  <a:pos x="209" y="212"/>
                </a:cxn>
                <a:cxn ang="0">
                  <a:pos x="265" y="240"/>
                </a:cxn>
                <a:cxn ang="0">
                  <a:pos x="373" y="270"/>
                </a:cxn>
                <a:cxn ang="0">
                  <a:pos x="407" y="278"/>
                </a:cxn>
                <a:cxn ang="0">
                  <a:pos x="523" y="315"/>
                </a:cxn>
                <a:cxn ang="0">
                  <a:pos x="605" y="371"/>
                </a:cxn>
                <a:cxn ang="0">
                  <a:pos x="639" y="451"/>
                </a:cxn>
                <a:cxn ang="0">
                  <a:pos x="639" y="533"/>
                </a:cxn>
                <a:cxn ang="0">
                  <a:pos x="620" y="593"/>
                </a:cxn>
                <a:cxn ang="0">
                  <a:pos x="585" y="646"/>
                </a:cxn>
                <a:cxn ang="0">
                  <a:pos x="534" y="692"/>
                </a:cxn>
                <a:cxn ang="0">
                  <a:pos x="474" y="724"/>
                </a:cxn>
                <a:cxn ang="0">
                  <a:pos x="404" y="743"/>
                </a:cxn>
                <a:cxn ang="0">
                  <a:pos x="333" y="747"/>
                </a:cxn>
                <a:cxn ang="0">
                  <a:pos x="281" y="739"/>
                </a:cxn>
                <a:cxn ang="0">
                  <a:pos x="226" y="722"/>
                </a:cxn>
                <a:cxn ang="0">
                  <a:pos x="163" y="691"/>
                </a:cxn>
              </a:cxnLst>
              <a:rect l="0" t="0" r="r" b="b"/>
              <a:pathLst>
                <a:path w="642" h="747">
                  <a:moveTo>
                    <a:pt x="87" y="738"/>
                  </a:moveTo>
                  <a:lnTo>
                    <a:pt x="0" y="472"/>
                  </a:lnTo>
                  <a:lnTo>
                    <a:pt x="81" y="445"/>
                  </a:lnTo>
                  <a:lnTo>
                    <a:pt x="93" y="468"/>
                  </a:lnTo>
                  <a:lnTo>
                    <a:pt x="106" y="490"/>
                  </a:lnTo>
                  <a:lnTo>
                    <a:pt x="121" y="510"/>
                  </a:lnTo>
                  <a:lnTo>
                    <a:pt x="136" y="528"/>
                  </a:lnTo>
                  <a:lnTo>
                    <a:pt x="152" y="547"/>
                  </a:lnTo>
                  <a:lnTo>
                    <a:pt x="168" y="562"/>
                  </a:lnTo>
                  <a:lnTo>
                    <a:pt x="185" y="578"/>
                  </a:lnTo>
                  <a:lnTo>
                    <a:pt x="202" y="591"/>
                  </a:lnTo>
                  <a:lnTo>
                    <a:pt x="221" y="603"/>
                  </a:lnTo>
                  <a:lnTo>
                    <a:pt x="238" y="614"/>
                  </a:lnTo>
                  <a:lnTo>
                    <a:pt x="257" y="623"/>
                  </a:lnTo>
                  <a:lnTo>
                    <a:pt x="276" y="631"/>
                  </a:lnTo>
                  <a:lnTo>
                    <a:pt x="296" y="636"/>
                  </a:lnTo>
                  <a:lnTo>
                    <a:pt x="315" y="640"/>
                  </a:lnTo>
                  <a:lnTo>
                    <a:pt x="335" y="643"/>
                  </a:lnTo>
                  <a:lnTo>
                    <a:pt x="355" y="643"/>
                  </a:lnTo>
                  <a:lnTo>
                    <a:pt x="368" y="643"/>
                  </a:lnTo>
                  <a:lnTo>
                    <a:pt x="381" y="642"/>
                  </a:lnTo>
                  <a:lnTo>
                    <a:pt x="393" y="639"/>
                  </a:lnTo>
                  <a:lnTo>
                    <a:pt x="406" y="636"/>
                  </a:lnTo>
                  <a:lnTo>
                    <a:pt x="417" y="633"/>
                  </a:lnTo>
                  <a:lnTo>
                    <a:pt x="426" y="628"/>
                  </a:lnTo>
                  <a:lnTo>
                    <a:pt x="436" y="623"/>
                  </a:lnTo>
                  <a:lnTo>
                    <a:pt x="446" y="616"/>
                  </a:lnTo>
                  <a:lnTo>
                    <a:pt x="455" y="609"/>
                  </a:lnTo>
                  <a:lnTo>
                    <a:pt x="462" y="601"/>
                  </a:lnTo>
                  <a:lnTo>
                    <a:pt x="468" y="593"/>
                  </a:lnTo>
                  <a:lnTo>
                    <a:pt x="474" y="585"/>
                  </a:lnTo>
                  <a:lnTo>
                    <a:pt x="477" y="577"/>
                  </a:lnTo>
                  <a:lnTo>
                    <a:pt x="480" y="568"/>
                  </a:lnTo>
                  <a:lnTo>
                    <a:pt x="483" y="558"/>
                  </a:lnTo>
                  <a:lnTo>
                    <a:pt x="483" y="548"/>
                  </a:lnTo>
                  <a:lnTo>
                    <a:pt x="483" y="542"/>
                  </a:lnTo>
                  <a:lnTo>
                    <a:pt x="480" y="535"/>
                  </a:lnTo>
                  <a:lnTo>
                    <a:pt x="477" y="528"/>
                  </a:lnTo>
                  <a:lnTo>
                    <a:pt x="473" y="522"/>
                  </a:lnTo>
                  <a:lnTo>
                    <a:pt x="467" y="516"/>
                  </a:lnTo>
                  <a:lnTo>
                    <a:pt x="462" y="510"/>
                  </a:lnTo>
                  <a:lnTo>
                    <a:pt x="453" y="504"/>
                  </a:lnTo>
                  <a:lnTo>
                    <a:pt x="444" y="498"/>
                  </a:lnTo>
                  <a:lnTo>
                    <a:pt x="434" y="492"/>
                  </a:lnTo>
                  <a:lnTo>
                    <a:pt x="423" y="487"/>
                  </a:lnTo>
                  <a:lnTo>
                    <a:pt x="410" y="481"/>
                  </a:lnTo>
                  <a:lnTo>
                    <a:pt x="397" y="476"/>
                  </a:lnTo>
                  <a:lnTo>
                    <a:pt x="366" y="466"/>
                  </a:lnTo>
                  <a:lnTo>
                    <a:pt x="330" y="456"/>
                  </a:lnTo>
                  <a:lnTo>
                    <a:pt x="324" y="455"/>
                  </a:lnTo>
                  <a:lnTo>
                    <a:pt x="319" y="454"/>
                  </a:lnTo>
                  <a:lnTo>
                    <a:pt x="313" y="452"/>
                  </a:lnTo>
                  <a:lnTo>
                    <a:pt x="309" y="450"/>
                  </a:lnTo>
                  <a:lnTo>
                    <a:pt x="304" y="449"/>
                  </a:lnTo>
                  <a:lnTo>
                    <a:pt x="300" y="449"/>
                  </a:lnTo>
                  <a:lnTo>
                    <a:pt x="297" y="448"/>
                  </a:lnTo>
                  <a:lnTo>
                    <a:pt x="293" y="447"/>
                  </a:lnTo>
                  <a:lnTo>
                    <a:pt x="272" y="442"/>
                  </a:lnTo>
                  <a:lnTo>
                    <a:pt x="253" y="437"/>
                  </a:lnTo>
                  <a:lnTo>
                    <a:pt x="234" y="432"/>
                  </a:lnTo>
                  <a:lnTo>
                    <a:pt x="218" y="427"/>
                  </a:lnTo>
                  <a:lnTo>
                    <a:pt x="202" y="423"/>
                  </a:lnTo>
                  <a:lnTo>
                    <a:pt x="188" y="418"/>
                  </a:lnTo>
                  <a:lnTo>
                    <a:pt x="176" y="415"/>
                  </a:lnTo>
                  <a:lnTo>
                    <a:pt x="164" y="411"/>
                  </a:lnTo>
                  <a:lnTo>
                    <a:pt x="154" y="407"/>
                  </a:lnTo>
                  <a:lnTo>
                    <a:pt x="144" y="404"/>
                  </a:lnTo>
                  <a:lnTo>
                    <a:pt x="135" y="401"/>
                  </a:lnTo>
                  <a:lnTo>
                    <a:pt x="127" y="398"/>
                  </a:lnTo>
                  <a:lnTo>
                    <a:pt x="120" y="394"/>
                  </a:lnTo>
                  <a:lnTo>
                    <a:pt x="114" y="391"/>
                  </a:lnTo>
                  <a:lnTo>
                    <a:pt x="109" y="388"/>
                  </a:lnTo>
                  <a:lnTo>
                    <a:pt x="104" y="384"/>
                  </a:lnTo>
                  <a:lnTo>
                    <a:pt x="94" y="378"/>
                  </a:lnTo>
                  <a:lnTo>
                    <a:pt x="86" y="370"/>
                  </a:lnTo>
                  <a:lnTo>
                    <a:pt x="77" y="362"/>
                  </a:lnTo>
                  <a:lnTo>
                    <a:pt x="69" y="354"/>
                  </a:lnTo>
                  <a:lnTo>
                    <a:pt x="61" y="345"/>
                  </a:lnTo>
                  <a:lnTo>
                    <a:pt x="55" y="336"/>
                  </a:lnTo>
                  <a:lnTo>
                    <a:pt x="49" y="326"/>
                  </a:lnTo>
                  <a:lnTo>
                    <a:pt x="44" y="316"/>
                  </a:lnTo>
                  <a:lnTo>
                    <a:pt x="38" y="306"/>
                  </a:lnTo>
                  <a:lnTo>
                    <a:pt x="34" y="295"/>
                  </a:lnTo>
                  <a:lnTo>
                    <a:pt x="31" y="284"/>
                  </a:lnTo>
                  <a:lnTo>
                    <a:pt x="27" y="273"/>
                  </a:lnTo>
                  <a:lnTo>
                    <a:pt x="25" y="262"/>
                  </a:lnTo>
                  <a:lnTo>
                    <a:pt x="24" y="250"/>
                  </a:lnTo>
                  <a:lnTo>
                    <a:pt x="23" y="238"/>
                  </a:lnTo>
                  <a:lnTo>
                    <a:pt x="23" y="226"/>
                  </a:lnTo>
                  <a:lnTo>
                    <a:pt x="23" y="214"/>
                  </a:lnTo>
                  <a:lnTo>
                    <a:pt x="24" y="203"/>
                  </a:lnTo>
                  <a:lnTo>
                    <a:pt x="25" y="192"/>
                  </a:lnTo>
                  <a:lnTo>
                    <a:pt x="27" y="180"/>
                  </a:lnTo>
                  <a:lnTo>
                    <a:pt x="29" y="169"/>
                  </a:lnTo>
                  <a:lnTo>
                    <a:pt x="33" y="159"/>
                  </a:lnTo>
                  <a:lnTo>
                    <a:pt x="37" y="148"/>
                  </a:lnTo>
                  <a:lnTo>
                    <a:pt x="42" y="138"/>
                  </a:lnTo>
                  <a:lnTo>
                    <a:pt x="46" y="128"/>
                  </a:lnTo>
                  <a:lnTo>
                    <a:pt x="51" y="118"/>
                  </a:lnTo>
                  <a:lnTo>
                    <a:pt x="58" y="109"/>
                  </a:lnTo>
                  <a:lnTo>
                    <a:pt x="65" y="100"/>
                  </a:lnTo>
                  <a:lnTo>
                    <a:pt x="72" y="91"/>
                  </a:lnTo>
                  <a:lnTo>
                    <a:pt x="80" y="82"/>
                  </a:lnTo>
                  <a:lnTo>
                    <a:pt x="89" y="73"/>
                  </a:lnTo>
                  <a:lnTo>
                    <a:pt x="99" y="65"/>
                  </a:lnTo>
                  <a:lnTo>
                    <a:pt x="108" y="57"/>
                  </a:lnTo>
                  <a:lnTo>
                    <a:pt x="117" y="50"/>
                  </a:lnTo>
                  <a:lnTo>
                    <a:pt x="128" y="43"/>
                  </a:lnTo>
                  <a:lnTo>
                    <a:pt x="138" y="37"/>
                  </a:lnTo>
                  <a:lnTo>
                    <a:pt x="149" y="30"/>
                  </a:lnTo>
                  <a:lnTo>
                    <a:pt x="160" y="25"/>
                  </a:lnTo>
                  <a:lnTo>
                    <a:pt x="171" y="21"/>
                  </a:lnTo>
                  <a:lnTo>
                    <a:pt x="183" y="16"/>
                  </a:lnTo>
                  <a:lnTo>
                    <a:pt x="208" y="9"/>
                  </a:lnTo>
                  <a:lnTo>
                    <a:pt x="233" y="4"/>
                  </a:lnTo>
                  <a:lnTo>
                    <a:pt x="259" y="1"/>
                  </a:lnTo>
                  <a:lnTo>
                    <a:pt x="287" y="0"/>
                  </a:lnTo>
                  <a:lnTo>
                    <a:pt x="297" y="0"/>
                  </a:lnTo>
                  <a:lnTo>
                    <a:pt x="309" y="1"/>
                  </a:lnTo>
                  <a:lnTo>
                    <a:pt x="319" y="2"/>
                  </a:lnTo>
                  <a:lnTo>
                    <a:pt x="330" y="3"/>
                  </a:lnTo>
                  <a:lnTo>
                    <a:pt x="341" y="5"/>
                  </a:lnTo>
                  <a:lnTo>
                    <a:pt x="352" y="6"/>
                  </a:lnTo>
                  <a:lnTo>
                    <a:pt x="363" y="10"/>
                  </a:lnTo>
                  <a:lnTo>
                    <a:pt x="373" y="12"/>
                  </a:lnTo>
                  <a:lnTo>
                    <a:pt x="384" y="16"/>
                  </a:lnTo>
                  <a:lnTo>
                    <a:pt x="393" y="19"/>
                  </a:lnTo>
                  <a:lnTo>
                    <a:pt x="404" y="24"/>
                  </a:lnTo>
                  <a:lnTo>
                    <a:pt x="414" y="28"/>
                  </a:lnTo>
                  <a:lnTo>
                    <a:pt x="424" y="33"/>
                  </a:lnTo>
                  <a:lnTo>
                    <a:pt x="434" y="38"/>
                  </a:lnTo>
                  <a:lnTo>
                    <a:pt x="444" y="44"/>
                  </a:lnTo>
                  <a:lnTo>
                    <a:pt x="454" y="50"/>
                  </a:lnTo>
                  <a:lnTo>
                    <a:pt x="470" y="12"/>
                  </a:lnTo>
                  <a:lnTo>
                    <a:pt x="535" y="12"/>
                  </a:lnTo>
                  <a:lnTo>
                    <a:pt x="597" y="224"/>
                  </a:lnTo>
                  <a:lnTo>
                    <a:pt x="525" y="250"/>
                  </a:lnTo>
                  <a:lnTo>
                    <a:pt x="514" y="233"/>
                  </a:lnTo>
                  <a:lnTo>
                    <a:pt x="503" y="216"/>
                  </a:lnTo>
                  <a:lnTo>
                    <a:pt x="491" y="201"/>
                  </a:lnTo>
                  <a:lnTo>
                    <a:pt x="479" y="187"/>
                  </a:lnTo>
                  <a:lnTo>
                    <a:pt x="466" y="173"/>
                  </a:lnTo>
                  <a:lnTo>
                    <a:pt x="453" y="161"/>
                  </a:lnTo>
                  <a:lnTo>
                    <a:pt x="439" y="149"/>
                  </a:lnTo>
                  <a:lnTo>
                    <a:pt x="424" y="139"/>
                  </a:lnTo>
                  <a:lnTo>
                    <a:pt x="409" y="130"/>
                  </a:lnTo>
                  <a:lnTo>
                    <a:pt x="395" y="122"/>
                  </a:lnTo>
                  <a:lnTo>
                    <a:pt x="378" y="115"/>
                  </a:lnTo>
                  <a:lnTo>
                    <a:pt x="363" y="110"/>
                  </a:lnTo>
                  <a:lnTo>
                    <a:pt x="346" y="105"/>
                  </a:lnTo>
                  <a:lnTo>
                    <a:pt x="331" y="102"/>
                  </a:lnTo>
                  <a:lnTo>
                    <a:pt x="314" y="100"/>
                  </a:lnTo>
                  <a:lnTo>
                    <a:pt x="297" y="100"/>
                  </a:lnTo>
                  <a:lnTo>
                    <a:pt x="285" y="100"/>
                  </a:lnTo>
                  <a:lnTo>
                    <a:pt x="274" y="101"/>
                  </a:lnTo>
                  <a:lnTo>
                    <a:pt x="263" y="103"/>
                  </a:lnTo>
                  <a:lnTo>
                    <a:pt x="252" y="105"/>
                  </a:lnTo>
                  <a:lnTo>
                    <a:pt x="242" y="107"/>
                  </a:lnTo>
                  <a:lnTo>
                    <a:pt x="233" y="111"/>
                  </a:lnTo>
                  <a:lnTo>
                    <a:pt x="224" y="115"/>
                  </a:lnTo>
                  <a:lnTo>
                    <a:pt x="216" y="121"/>
                  </a:lnTo>
                  <a:lnTo>
                    <a:pt x="209" y="125"/>
                  </a:lnTo>
                  <a:lnTo>
                    <a:pt x="202" y="132"/>
                  </a:lnTo>
                  <a:lnTo>
                    <a:pt x="198" y="137"/>
                  </a:lnTo>
                  <a:lnTo>
                    <a:pt x="193" y="144"/>
                  </a:lnTo>
                  <a:lnTo>
                    <a:pt x="190" y="150"/>
                  </a:lnTo>
                  <a:lnTo>
                    <a:pt x="187" y="158"/>
                  </a:lnTo>
                  <a:lnTo>
                    <a:pt x="186" y="165"/>
                  </a:lnTo>
                  <a:lnTo>
                    <a:pt x="186" y="172"/>
                  </a:lnTo>
                  <a:lnTo>
                    <a:pt x="186" y="180"/>
                  </a:lnTo>
                  <a:lnTo>
                    <a:pt x="188" y="187"/>
                  </a:lnTo>
                  <a:lnTo>
                    <a:pt x="191" y="193"/>
                  </a:lnTo>
                  <a:lnTo>
                    <a:pt x="196" y="199"/>
                  </a:lnTo>
                  <a:lnTo>
                    <a:pt x="202" y="205"/>
                  </a:lnTo>
                  <a:lnTo>
                    <a:pt x="209" y="212"/>
                  </a:lnTo>
                  <a:lnTo>
                    <a:pt x="218" y="217"/>
                  </a:lnTo>
                  <a:lnTo>
                    <a:pt x="227" y="223"/>
                  </a:lnTo>
                  <a:lnTo>
                    <a:pt x="238" y="229"/>
                  </a:lnTo>
                  <a:lnTo>
                    <a:pt x="252" y="235"/>
                  </a:lnTo>
                  <a:lnTo>
                    <a:pt x="265" y="240"/>
                  </a:lnTo>
                  <a:lnTo>
                    <a:pt x="280" y="246"/>
                  </a:lnTo>
                  <a:lnTo>
                    <a:pt x="315" y="256"/>
                  </a:lnTo>
                  <a:lnTo>
                    <a:pt x="355" y="266"/>
                  </a:lnTo>
                  <a:lnTo>
                    <a:pt x="364" y="268"/>
                  </a:lnTo>
                  <a:lnTo>
                    <a:pt x="373" y="270"/>
                  </a:lnTo>
                  <a:lnTo>
                    <a:pt x="380" y="272"/>
                  </a:lnTo>
                  <a:lnTo>
                    <a:pt x="388" y="273"/>
                  </a:lnTo>
                  <a:lnTo>
                    <a:pt x="395" y="276"/>
                  </a:lnTo>
                  <a:lnTo>
                    <a:pt x="401" y="277"/>
                  </a:lnTo>
                  <a:lnTo>
                    <a:pt x="407" y="278"/>
                  </a:lnTo>
                  <a:lnTo>
                    <a:pt x="412" y="279"/>
                  </a:lnTo>
                  <a:lnTo>
                    <a:pt x="444" y="288"/>
                  </a:lnTo>
                  <a:lnTo>
                    <a:pt x="474" y="296"/>
                  </a:lnTo>
                  <a:lnTo>
                    <a:pt x="500" y="305"/>
                  </a:lnTo>
                  <a:lnTo>
                    <a:pt x="523" y="315"/>
                  </a:lnTo>
                  <a:lnTo>
                    <a:pt x="545" y="325"/>
                  </a:lnTo>
                  <a:lnTo>
                    <a:pt x="564" y="336"/>
                  </a:lnTo>
                  <a:lnTo>
                    <a:pt x="579" y="347"/>
                  </a:lnTo>
                  <a:lnTo>
                    <a:pt x="594" y="358"/>
                  </a:lnTo>
                  <a:lnTo>
                    <a:pt x="605" y="371"/>
                  </a:lnTo>
                  <a:lnTo>
                    <a:pt x="614" y="384"/>
                  </a:lnTo>
                  <a:lnTo>
                    <a:pt x="622" y="400"/>
                  </a:lnTo>
                  <a:lnTo>
                    <a:pt x="629" y="415"/>
                  </a:lnTo>
                  <a:lnTo>
                    <a:pt x="634" y="433"/>
                  </a:lnTo>
                  <a:lnTo>
                    <a:pt x="639" y="451"/>
                  </a:lnTo>
                  <a:lnTo>
                    <a:pt x="641" y="472"/>
                  </a:lnTo>
                  <a:lnTo>
                    <a:pt x="642" y="493"/>
                  </a:lnTo>
                  <a:lnTo>
                    <a:pt x="641" y="506"/>
                  </a:lnTo>
                  <a:lnTo>
                    <a:pt x="640" y="520"/>
                  </a:lnTo>
                  <a:lnTo>
                    <a:pt x="639" y="533"/>
                  </a:lnTo>
                  <a:lnTo>
                    <a:pt x="636" y="546"/>
                  </a:lnTo>
                  <a:lnTo>
                    <a:pt x="633" y="558"/>
                  </a:lnTo>
                  <a:lnTo>
                    <a:pt x="630" y="570"/>
                  </a:lnTo>
                  <a:lnTo>
                    <a:pt x="625" y="582"/>
                  </a:lnTo>
                  <a:lnTo>
                    <a:pt x="620" y="593"/>
                  </a:lnTo>
                  <a:lnTo>
                    <a:pt x="614" y="604"/>
                  </a:lnTo>
                  <a:lnTo>
                    <a:pt x="608" y="615"/>
                  </a:lnTo>
                  <a:lnTo>
                    <a:pt x="601" y="626"/>
                  </a:lnTo>
                  <a:lnTo>
                    <a:pt x="594" y="636"/>
                  </a:lnTo>
                  <a:lnTo>
                    <a:pt x="585" y="646"/>
                  </a:lnTo>
                  <a:lnTo>
                    <a:pt x="576" y="656"/>
                  </a:lnTo>
                  <a:lnTo>
                    <a:pt x="567" y="666"/>
                  </a:lnTo>
                  <a:lnTo>
                    <a:pt x="556" y="674"/>
                  </a:lnTo>
                  <a:lnTo>
                    <a:pt x="545" y="683"/>
                  </a:lnTo>
                  <a:lnTo>
                    <a:pt x="534" y="692"/>
                  </a:lnTo>
                  <a:lnTo>
                    <a:pt x="523" y="699"/>
                  </a:lnTo>
                  <a:lnTo>
                    <a:pt x="511" y="706"/>
                  </a:lnTo>
                  <a:lnTo>
                    <a:pt x="499" y="713"/>
                  </a:lnTo>
                  <a:lnTo>
                    <a:pt x="487" y="718"/>
                  </a:lnTo>
                  <a:lnTo>
                    <a:pt x="474" y="724"/>
                  </a:lnTo>
                  <a:lnTo>
                    <a:pt x="461" y="728"/>
                  </a:lnTo>
                  <a:lnTo>
                    <a:pt x="446" y="733"/>
                  </a:lnTo>
                  <a:lnTo>
                    <a:pt x="433" y="737"/>
                  </a:lnTo>
                  <a:lnTo>
                    <a:pt x="419" y="739"/>
                  </a:lnTo>
                  <a:lnTo>
                    <a:pt x="404" y="743"/>
                  </a:lnTo>
                  <a:lnTo>
                    <a:pt x="389" y="744"/>
                  </a:lnTo>
                  <a:lnTo>
                    <a:pt x="374" y="746"/>
                  </a:lnTo>
                  <a:lnTo>
                    <a:pt x="358" y="746"/>
                  </a:lnTo>
                  <a:lnTo>
                    <a:pt x="343" y="747"/>
                  </a:lnTo>
                  <a:lnTo>
                    <a:pt x="333" y="747"/>
                  </a:lnTo>
                  <a:lnTo>
                    <a:pt x="322" y="746"/>
                  </a:lnTo>
                  <a:lnTo>
                    <a:pt x="312" y="745"/>
                  </a:lnTo>
                  <a:lnTo>
                    <a:pt x="302" y="744"/>
                  </a:lnTo>
                  <a:lnTo>
                    <a:pt x="291" y="742"/>
                  </a:lnTo>
                  <a:lnTo>
                    <a:pt x="281" y="739"/>
                  </a:lnTo>
                  <a:lnTo>
                    <a:pt x="270" y="737"/>
                  </a:lnTo>
                  <a:lnTo>
                    <a:pt x="260" y="734"/>
                  </a:lnTo>
                  <a:lnTo>
                    <a:pt x="249" y="731"/>
                  </a:lnTo>
                  <a:lnTo>
                    <a:pt x="238" y="726"/>
                  </a:lnTo>
                  <a:lnTo>
                    <a:pt x="226" y="722"/>
                  </a:lnTo>
                  <a:lnTo>
                    <a:pt x="214" y="717"/>
                  </a:lnTo>
                  <a:lnTo>
                    <a:pt x="202" y="712"/>
                  </a:lnTo>
                  <a:lnTo>
                    <a:pt x="189" y="705"/>
                  </a:lnTo>
                  <a:lnTo>
                    <a:pt x="176" y="699"/>
                  </a:lnTo>
                  <a:lnTo>
                    <a:pt x="163" y="691"/>
                  </a:lnTo>
                  <a:lnTo>
                    <a:pt x="149" y="738"/>
                  </a:lnTo>
                  <a:lnTo>
                    <a:pt x="87" y="738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1" name="Freeform 194"/>
            <p:cNvSpPr>
              <a:spLocks/>
            </p:cNvSpPr>
            <p:nvPr/>
          </p:nvSpPr>
          <p:spPr bwMode="auto">
            <a:xfrm>
              <a:off x="1008" y="1569"/>
              <a:ext cx="96" cy="103"/>
            </a:xfrm>
            <a:custGeom>
              <a:avLst/>
              <a:gdLst/>
              <a:ahLst/>
              <a:cxnLst>
                <a:cxn ang="0">
                  <a:pos x="683" y="549"/>
                </a:cxn>
                <a:cxn ang="0">
                  <a:pos x="637" y="619"/>
                </a:cxn>
                <a:cxn ang="0">
                  <a:pos x="582" y="674"/>
                </a:cxn>
                <a:cxn ang="0">
                  <a:pos x="519" y="713"/>
                </a:cxn>
                <a:cxn ang="0">
                  <a:pos x="450" y="738"/>
                </a:cxn>
                <a:cxn ang="0">
                  <a:pos x="374" y="746"/>
                </a:cxn>
                <a:cxn ang="0">
                  <a:pos x="320" y="742"/>
                </a:cxn>
                <a:cxn ang="0">
                  <a:pos x="267" y="731"/>
                </a:cxn>
                <a:cxn ang="0">
                  <a:pos x="216" y="713"/>
                </a:cxn>
                <a:cxn ang="0">
                  <a:pos x="168" y="688"/>
                </a:cxn>
                <a:cxn ang="0">
                  <a:pos x="126" y="659"/>
                </a:cxn>
                <a:cxn ang="0">
                  <a:pos x="87" y="620"/>
                </a:cxn>
                <a:cxn ang="0">
                  <a:pos x="53" y="575"/>
                </a:cxn>
                <a:cxn ang="0">
                  <a:pos x="27" y="526"/>
                </a:cxn>
                <a:cxn ang="0">
                  <a:pos x="11" y="472"/>
                </a:cxn>
                <a:cxn ang="0">
                  <a:pos x="1" y="412"/>
                </a:cxn>
                <a:cxn ang="0">
                  <a:pos x="0" y="348"/>
                </a:cxn>
                <a:cxn ang="0">
                  <a:pos x="7" y="286"/>
                </a:cxn>
                <a:cxn ang="0">
                  <a:pos x="21" y="231"/>
                </a:cxn>
                <a:cxn ang="0">
                  <a:pos x="43" y="179"/>
                </a:cxn>
                <a:cxn ang="0">
                  <a:pos x="74" y="133"/>
                </a:cxn>
                <a:cxn ang="0">
                  <a:pos x="113" y="90"/>
                </a:cxn>
                <a:cxn ang="0">
                  <a:pos x="151" y="61"/>
                </a:cxn>
                <a:cxn ang="0">
                  <a:pos x="191" y="37"/>
                </a:cxn>
                <a:cxn ang="0">
                  <a:pos x="236" y="18"/>
                </a:cxn>
                <a:cxn ang="0">
                  <a:pos x="284" y="6"/>
                </a:cxn>
                <a:cxn ang="0">
                  <a:pos x="332" y="0"/>
                </a:cxn>
                <a:cxn ang="0">
                  <a:pos x="369" y="0"/>
                </a:cxn>
                <a:cxn ang="0">
                  <a:pos x="400" y="5"/>
                </a:cxn>
                <a:cxn ang="0">
                  <a:pos x="430" y="11"/>
                </a:cxn>
                <a:cxn ang="0">
                  <a:pos x="460" y="21"/>
                </a:cxn>
                <a:cxn ang="0">
                  <a:pos x="489" y="34"/>
                </a:cxn>
                <a:cxn ang="0">
                  <a:pos x="521" y="4"/>
                </a:cxn>
                <a:cxn ang="0">
                  <a:pos x="594" y="291"/>
                </a:cxn>
                <a:cxn ang="0">
                  <a:pos x="561" y="228"/>
                </a:cxn>
                <a:cxn ang="0">
                  <a:pos x="523" y="175"/>
                </a:cxn>
                <a:cxn ang="0">
                  <a:pos x="481" y="133"/>
                </a:cxn>
                <a:cxn ang="0">
                  <a:pos x="435" y="107"/>
                </a:cxn>
                <a:cxn ang="0">
                  <a:pos x="389" y="95"/>
                </a:cxn>
                <a:cxn ang="0">
                  <a:pos x="353" y="95"/>
                </a:cxn>
                <a:cxn ang="0">
                  <a:pos x="325" y="101"/>
                </a:cxn>
                <a:cxn ang="0">
                  <a:pos x="300" y="112"/>
                </a:cxn>
                <a:cxn ang="0">
                  <a:pos x="277" y="129"/>
                </a:cxn>
                <a:cxn ang="0">
                  <a:pos x="256" y="151"/>
                </a:cxn>
                <a:cxn ang="0">
                  <a:pos x="232" y="187"/>
                </a:cxn>
                <a:cxn ang="0">
                  <a:pos x="207" y="255"/>
                </a:cxn>
                <a:cxn ang="0">
                  <a:pos x="196" y="339"/>
                </a:cxn>
                <a:cxn ang="0">
                  <a:pos x="198" y="430"/>
                </a:cxn>
                <a:cxn ang="0">
                  <a:pos x="214" y="508"/>
                </a:cxn>
                <a:cxn ang="0">
                  <a:pos x="233" y="551"/>
                </a:cxn>
                <a:cxn ang="0">
                  <a:pos x="252" y="579"/>
                </a:cxn>
                <a:cxn ang="0">
                  <a:pos x="273" y="601"/>
                </a:cxn>
                <a:cxn ang="0">
                  <a:pos x="297" y="620"/>
                </a:cxn>
                <a:cxn ang="0">
                  <a:pos x="323" y="632"/>
                </a:cxn>
                <a:cxn ang="0">
                  <a:pos x="353" y="640"/>
                </a:cxn>
                <a:cxn ang="0">
                  <a:pos x="385" y="642"/>
                </a:cxn>
                <a:cxn ang="0">
                  <a:pos x="431" y="637"/>
                </a:cxn>
                <a:cxn ang="0">
                  <a:pos x="477" y="618"/>
                </a:cxn>
                <a:cxn ang="0">
                  <a:pos x="522" y="587"/>
                </a:cxn>
                <a:cxn ang="0">
                  <a:pos x="563" y="548"/>
                </a:cxn>
                <a:cxn ang="0">
                  <a:pos x="598" y="499"/>
                </a:cxn>
              </a:cxnLst>
              <a:rect l="0" t="0" r="r" b="b"/>
              <a:pathLst>
                <a:path w="697" h="746">
                  <a:moveTo>
                    <a:pt x="608" y="482"/>
                  </a:moveTo>
                  <a:lnTo>
                    <a:pt x="697" y="522"/>
                  </a:lnTo>
                  <a:lnTo>
                    <a:pt x="683" y="549"/>
                  </a:lnTo>
                  <a:lnTo>
                    <a:pt x="669" y="574"/>
                  </a:lnTo>
                  <a:lnTo>
                    <a:pt x="653" y="597"/>
                  </a:lnTo>
                  <a:lnTo>
                    <a:pt x="637" y="619"/>
                  </a:lnTo>
                  <a:lnTo>
                    <a:pt x="619" y="639"/>
                  </a:lnTo>
                  <a:lnTo>
                    <a:pt x="601" y="657"/>
                  </a:lnTo>
                  <a:lnTo>
                    <a:pt x="582" y="674"/>
                  </a:lnTo>
                  <a:lnTo>
                    <a:pt x="562" y="689"/>
                  </a:lnTo>
                  <a:lnTo>
                    <a:pt x="541" y="703"/>
                  </a:lnTo>
                  <a:lnTo>
                    <a:pt x="519" y="713"/>
                  </a:lnTo>
                  <a:lnTo>
                    <a:pt x="496" y="723"/>
                  </a:lnTo>
                  <a:lnTo>
                    <a:pt x="473" y="732"/>
                  </a:lnTo>
                  <a:lnTo>
                    <a:pt x="450" y="738"/>
                  </a:lnTo>
                  <a:lnTo>
                    <a:pt x="424" y="742"/>
                  </a:lnTo>
                  <a:lnTo>
                    <a:pt x="399" y="745"/>
                  </a:lnTo>
                  <a:lnTo>
                    <a:pt x="374" y="746"/>
                  </a:lnTo>
                  <a:lnTo>
                    <a:pt x="355" y="745"/>
                  </a:lnTo>
                  <a:lnTo>
                    <a:pt x="338" y="744"/>
                  </a:lnTo>
                  <a:lnTo>
                    <a:pt x="320" y="742"/>
                  </a:lnTo>
                  <a:lnTo>
                    <a:pt x="302" y="740"/>
                  </a:lnTo>
                  <a:lnTo>
                    <a:pt x="285" y="735"/>
                  </a:lnTo>
                  <a:lnTo>
                    <a:pt x="267" y="731"/>
                  </a:lnTo>
                  <a:lnTo>
                    <a:pt x="250" y="726"/>
                  </a:lnTo>
                  <a:lnTo>
                    <a:pt x="232" y="720"/>
                  </a:lnTo>
                  <a:lnTo>
                    <a:pt x="216" y="713"/>
                  </a:lnTo>
                  <a:lnTo>
                    <a:pt x="199" y="706"/>
                  </a:lnTo>
                  <a:lnTo>
                    <a:pt x="183" y="697"/>
                  </a:lnTo>
                  <a:lnTo>
                    <a:pt x="168" y="688"/>
                  </a:lnTo>
                  <a:lnTo>
                    <a:pt x="153" y="679"/>
                  </a:lnTo>
                  <a:lnTo>
                    <a:pt x="140" y="670"/>
                  </a:lnTo>
                  <a:lnTo>
                    <a:pt x="126" y="659"/>
                  </a:lnTo>
                  <a:lnTo>
                    <a:pt x="113" y="648"/>
                  </a:lnTo>
                  <a:lnTo>
                    <a:pt x="99" y="634"/>
                  </a:lnTo>
                  <a:lnTo>
                    <a:pt x="87" y="620"/>
                  </a:lnTo>
                  <a:lnTo>
                    <a:pt x="75" y="606"/>
                  </a:lnTo>
                  <a:lnTo>
                    <a:pt x="64" y="590"/>
                  </a:lnTo>
                  <a:lnTo>
                    <a:pt x="53" y="575"/>
                  </a:lnTo>
                  <a:lnTo>
                    <a:pt x="44" y="560"/>
                  </a:lnTo>
                  <a:lnTo>
                    <a:pt x="35" y="543"/>
                  </a:lnTo>
                  <a:lnTo>
                    <a:pt x="27" y="526"/>
                  </a:lnTo>
                  <a:lnTo>
                    <a:pt x="21" y="508"/>
                  </a:lnTo>
                  <a:lnTo>
                    <a:pt x="15" y="490"/>
                  </a:lnTo>
                  <a:lnTo>
                    <a:pt x="11" y="472"/>
                  </a:lnTo>
                  <a:lnTo>
                    <a:pt x="7" y="452"/>
                  </a:lnTo>
                  <a:lnTo>
                    <a:pt x="3" y="432"/>
                  </a:lnTo>
                  <a:lnTo>
                    <a:pt x="1" y="412"/>
                  </a:lnTo>
                  <a:lnTo>
                    <a:pt x="0" y="391"/>
                  </a:lnTo>
                  <a:lnTo>
                    <a:pt x="0" y="370"/>
                  </a:lnTo>
                  <a:lnTo>
                    <a:pt x="0" y="348"/>
                  </a:lnTo>
                  <a:lnTo>
                    <a:pt x="1" y="327"/>
                  </a:lnTo>
                  <a:lnTo>
                    <a:pt x="3" y="306"/>
                  </a:lnTo>
                  <a:lnTo>
                    <a:pt x="7" y="286"/>
                  </a:lnTo>
                  <a:lnTo>
                    <a:pt x="11" y="267"/>
                  </a:lnTo>
                  <a:lnTo>
                    <a:pt x="15" y="249"/>
                  </a:lnTo>
                  <a:lnTo>
                    <a:pt x="21" y="231"/>
                  </a:lnTo>
                  <a:lnTo>
                    <a:pt x="27" y="213"/>
                  </a:lnTo>
                  <a:lnTo>
                    <a:pt x="35" y="196"/>
                  </a:lnTo>
                  <a:lnTo>
                    <a:pt x="43" y="179"/>
                  </a:lnTo>
                  <a:lnTo>
                    <a:pt x="53" y="164"/>
                  </a:lnTo>
                  <a:lnTo>
                    <a:pt x="63" y="149"/>
                  </a:lnTo>
                  <a:lnTo>
                    <a:pt x="74" y="133"/>
                  </a:lnTo>
                  <a:lnTo>
                    <a:pt x="86" y="119"/>
                  </a:lnTo>
                  <a:lnTo>
                    <a:pt x="99" y="105"/>
                  </a:lnTo>
                  <a:lnTo>
                    <a:pt x="113" y="90"/>
                  </a:lnTo>
                  <a:lnTo>
                    <a:pt x="125" y="80"/>
                  </a:lnTo>
                  <a:lnTo>
                    <a:pt x="137" y="71"/>
                  </a:lnTo>
                  <a:lnTo>
                    <a:pt x="151" y="61"/>
                  </a:lnTo>
                  <a:lnTo>
                    <a:pt x="164" y="52"/>
                  </a:lnTo>
                  <a:lnTo>
                    <a:pt x="178" y="44"/>
                  </a:lnTo>
                  <a:lnTo>
                    <a:pt x="191" y="37"/>
                  </a:lnTo>
                  <a:lnTo>
                    <a:pt x="207" y="30"/>
                  </a:lnTo>
                  <a:lnTo>
                    <a:pt x="221" y="23"/>
                  </a:lnTo>
                  <a:lnTo>
                    <a:pt x="236" y="18"/>
                  </a:lnTo>
                  <a:lnTo>
                    <a:pt x="252" y="13"/>
                  </a:lnTo>
                  <a:lnTo>
                    <a:pt x="268" y="9"/>
                  </a:lnTo>
                  <a:lnTo>
                    <a:pt x="284" y="6"/>
                  </a:lnTo>
                  <a:lnTo>
                    <a:pt x="300" y="4"/>
                  </a:lnTo>
                  <a:lnTo>
                    <a:pt x="316" y="1"/>
                  </a:lnTo>
                  <a:lnTo>
                    <a:pt x="332" y="0"/>
                  </a:lnTo>
                  <a:lnTo>
                    <a:pt x="349" y="0"/>
                  </a:lnTo>
                  <a:lnTo>
                    <a:pt x="360" y="0"/>
                  </a:lnTo>
                  <a:lnTo>
                    <a:pt x="369" y="0"/>
                  </a:lnTo>
                  <a:lnTo>
                    <a:pt x="379" y="1"/>
                  </a:lnTo>
                  <a:lnTo>
                    <a:pt x="390" y="2"/>
                  </a:lnTo>
                  <a:lnTo>
                    <a:pt x="400" y="5"/>
                  </a:lnTo>
                  <a:lnTo>
                    <a:pt x="410" y="6"/>
                  </a:lnTo>
                  <a:lnTo>
                    <a:pt x="420" y="9"/>
                  </a:lnTo>
                  <a:lnTo>
                    <a:pt x="430" y="11"/>
                  </a:lnTo>
                  <a:lnTo>
                    <a:pt x="440" y="15"/>
                  </a:lnTo>
                  <a:lnTo>
                    <a:pt x="450" y="18"/>
                  </a:lnTo>
                  <a:lnTo>
                    <a:pt x="460" y="21"/>
                  </a:lnTo>
                  <a:lnTo>
                    <a:pt x="470" y="24"/>
                  </a:lnTo>
                  <a:lnTo>
                    <a:pt x="479" y="29"/>
                  </a:lnTo>
                  <a:lnTo>
                    <a:pt x="489" y="34"/>
                  </a:lnTo>
                  <a:lnTo>
                    <a:pt x="499" y="39"/>
                  </a:lnTo>
                  <a:lnTo>
                    <a:pt x="509" y="44"/>
                  </a:lnTo>
                  <a:lnTo>
                    <a:pt x="521" y="4"/>
                  </a:lnTo>
                  <a:lnTo>
                    <a:pt x="584" y="4"/>
                  </a:lnTo>
                  <a:lnTo>
                    <a:pt x="672" y="265"/>
                  </a:lnTo>
                  <a:lnTo>
                    <a:pt x="594" y="291"/>
                  </a:lnTo>
                  <a:lnTo>
                    <a:pt x="584" y="268"/>
                  </a:lnTo>
                  <a:lnTo>
                    <a:pt x="573" y="248"/>
                  </a:lnTo>
                  <a:lnTo>
                    <a:pt x="561" y="228"/>
                  </a:lnTo>
                  <a:lnTo>
                    <a:pt x="550" y="208"/>
                  </a:lnTo>
                  <a:lnTo>
                    <a:pt x="537" y="191"/>
                  </a:lnTo>
                  <a:lnTo>
                    <a:pt x="523" y="175"/>
                  </a:lnTo>
                  <a:lnTo>
                    <a:pt x="510" y="160"/>
                  </a:lnTo>
                  <a:lnTo>
                    <a:pt x="496" y="146"/>
                  </a:lnTo>
                  <a:lnTo>
                    <a:pt x="481" y="133"/>
                  </a:lnTo>
                  <a:lnTo>
                    <a:pt x="465" y="123"/>
                  </a:lnTo>
                  <a:lnTo>
                    <a:pt x="451" y="115"/>
                  </a:lnTo>
                  <a:lnTo>
                    <a:pt x="435" y="107"/>
                  </a:lnTo>
                  <a:lnTo>
                    <a:pt x="420" y="101"/>
                  </a:lnTo>
                  <a:lnTo>
                    <a:pt x="405" y="97"/>
                  </a:lnTo>
                  <a:lnTo>
                    <a:pt x="389" y="95"/>
                  </a:lnTo>
                  <a:lnTo>
                    <a:pt x="374" y="94"/>
                  </a:lnTo>
                  <a:lnTo>
                    <a:pt x="363" y="94"/>
                  </a:lnTo>
                  <a:lnTo>
                    <a:pt x="353" y="95"/>
                  </a:lnTo>
                  <a:lnTo>
                    <a:pt x="344" y="97"/>
                  </a:lnTo>
                  <a:lnTo>
                    <a:pt x="334" y="98"/>
                  </a:lnTo>
                  <a:lnTo>
                    <a:pt x="325" y="101"/>
                  </a:lnTo>
                  <a:lnTo>
                    <a:pt x="317" y="105"/>
                  </a:lnTo>
                  <a:lnTo>
                    <a:pt x="308" y="108"/>
                  </a:lnTo>
                  <a:lnTo>
                    <a:pt x="300" y="112"/>
                  </a:lnTo>
                  <a:lnTo>
                    <a:pt x="292" y="118"/>
                  </a:lnTo>
                  <a:lnTo>
                    <a:pt x="285" y="123"/>
                  </a:lnTo>
                  <a:lnTo>
                    <a:pt x="277" y="129"/>
                  </a:lnTo>
                  <a:lnTo>
                    <a:pt x="269" y="135"/>
                  </a:lnTo>
                  <a:lnTo>
                    <a:pt x="263" y="143"/>
                  </a:lnTo>
                  <a:lnTo>
                    <a:pt x="256" y="151"/>
                  </a:lnTo>
                  <a:lnTo>
                    <a:pt x="250" y="159"/>
                  </a:lnTo>
                  <a:lnTo>
                    <a:pt x="243" y="168"/>
                  </a:lnTo>
                  <a:lnTo>
                    <a:pt x="232" y="187"/>
                  </a:lnTo>
                  <a:lnTo>
                    <a:pt x="222" y="208"/>
                  </a:lnTo>
                  <a:lnTo>
                    <a:pt x="213" y="231"/>
                  </a:lnTo>
                  <a:lnTo>
                    <a:pt x="207" y="255"/>
                  </a:lnTo>
                  <a:lnTo>
                    <a:pt x="201" y="282"/>
                  </a:lnTo>
                  <a:lnTo>
                    <a:pt x="198" y="309"/>
                  </a:lnTo>
                  <a:lnTo>
                    <a:pt x="196" y="339"/>
                  </a:lnTo>
                  <a:lnTo>
                    <a:pt x="195" y="370"/>
                  </a:lnTo>
                  <a:lnTo>
                    <a:pt x="196" y="400"/>
                  </a:lnTo>
                  <a:lnTo>
                    <a:pt x="198" y="430"/>
                  </a:lnTo>
                  <a:lnTo>
                    <a:pt x="202" y="457"/>
                  </a:lnTo>
                  <a:lnTo>
                    <a:pt x="208" y="484"/>
                  </a:lnTo>
                  <a:lnTo>
                    <a:pt x="214" y="508"/>
                  </a:lnTo>
                  <a:lnTo>
                    <a:pt x="223" y="530"/>
                  </a:lnTo>
                  <a:lnTo>
                    <a:pt x="229" y="541"/>
                  </a:lnTo>
                  <a:lnTo>
                    <a:pt x="233" y="551"/>
                  </a:lnTo>
                  <a:lnTo>
                    <a:pt x="240" y="561"/>
                  </a:lnTo>
                  <a:lnTo>
                    <a:pt x="245" y="570"/>
                  </a:lnTo>
                  <a:lnTo>
                    <a:pt x="252" y="579"/>
                  </a:lnTo>
                  <a:lnTo>
                    <a:pt x="258" y="587"/>
                  </a:lnTo>
                  <a:lnTo>
                    <a:pt x="266" y="595"/>
                  </a:lnTo>
                  <a:lnTo>
                    <a:pt x="273" y="601"/>
                  </a:lnTo>
                  <a:lnTo>
                    <a:pt x="280" y="608"/>
                  </a:lnTo>
                  <a:lnTo>
                    <a:pt x="288" y="615"/>
                  </a:lnTo>
                  <a:lnTo>
                    <a:pt x="297" y="620"/>
                  </a:lnTo>
                  <a:lnTo>
                    <a:pt x="306" y="624"/>
                  </a:lnTo>
                  <a:lnTo>
                    <a:pt x="314" y="629"/>
                  </a:lnTo>
                  <a:lnTo>
                    <a:pt x="323" y="632"/>
                  </a:lnTo>
                  <a:lnTo>
                    <a:pt x="333" y="635"/>
                  </a:lnTo>
                  <a:lnTo>
                    <a:pt x="343" y="638"/>
                  </a:lnTo>
                  <a:lnTo>
                    <a:pt x="353" y="640"/>
                  </a:lnTo>
                  <a:lnTo>
                    <a:pt x="363" y="641"/>
                  </a:lnTo>
                  <a:lnTo>
                    <a:pt x="374" y="642"/>
                  </a:lnTo>
                  <a:lnTo>
                    <a:pt x="385" y="642"/>
                  </a:lnTo>
                  <a:lnTo>
                    <a:pt x="400" y="642"/>
                  </a:lnTo>
                  <a:lnTo>
                    <a:pt x="416" y="640"/>
                  </a:lnTo>
                  <a:lnTo>
                    <a:pt x="431" y="637"/>
                  </a:lnTo>
                  <a:lnTo>
                    <a:pt x="446" y="631"/>
                  </a:lnTo>
                  <a:lnTo>
                    <a:pt x="462" y="626"/>
                  </a:lnTo>
                  <a:lnTo>
                    <a:pt x="477" y="618"/>
                  </a:lnTo>
                  <a:lnTo>
                    <a:pt x="493" y="609"/>
                  </a:lnTo>
                  <a:lnTo>
                    <a:pt x="508" y="599"/>
                  </a:lnTo>
                  <a:lnTo>
                    <a:pt x="522" y="587"/>
                  </a:lnTo>
                  <a:lnTo>
                    <a:pt x="537" y="575"/>
                  </a:lnTo>
                  <a:lnTo>
                    <a:pt x="550" y="562"/>
                  </a:lnTo>
                  <a:lnTo>
                    <a:pt x="563" y="548"/>
                  </a:lnTo>
                  <a:lnTo>
                    <a:pt x="575" y="532"/>
                  </a:lnTo>
                  <a:lnTo>
                    <a:pt x="587" y="517"/>
                  </a:lnTo>
                  <a:lnTo>
                    <a:pt x="598" y="499"/>
                  </a:lnTo>
                  <a:lnTo>
                    <a:pt x="608" y="482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" name="Freeform 195"/>
            <p:cNvSpPr>
              <a:spLocks noEditPoints="1"/>
            </p:cNvSpPr>
            <p:nvPr/>
          </p:nvSpPr>
          <p:spPr bwMode="auto">
            <a:xfrm>
              <a:off x="1117" y="1569"/>
              <a:ext cx="108" cy="103"/>
            </a:xfrm>
            <a:custGeom>
              <a:avLst/>
              <a:gdLst/>
              <a:ahLst/>
              <a:cxnLst>
                <a:cxn ang="0">
                  <a:pos x="207" y="465"/>
                </a:cxn>
                <a:cxn ang="0">
                  <a:pos x="232" y="552"/>
                </a:cxn>
                <a:cxn ang="0">
                  <a:pos x="255" y="590"/>
                </a:cxn>
                <a:cxn ang="0">
                  <a:pos x="283" y="620"/>
                </a:cxn>
                <a:cxn ang="0">
                  <a:pos x="316" y="641"/>
                </a:cxn>
                <a:cxn ang="0">
                  <a:pos x="354" y="653"/>
                </a:cxn>
                <a:cxn ang="0">
                  <a:pos x="397" y="655"/>
                </a:cxn>
                <a:cxn ang="0">
                  <a:pos x="438" y="649"/>
                </a:cxn>
                <a:cxn ang="0">
                  <a:pos x="473" y="632"/>
                </a:cxn>
                <a:cxn ang="0">
                  <a:pos x="504" y="607"/>
                </a:cxn>
                <a:cxn ang="0">
                  <a:pos x="536" y="562"/>
                </a:cxn>
                <a:cxn ang="0">
                  <a:pos x="565" y="465"/>
                </a:cxn>
                <a:cxn ang="0">
                  <a:pos x="572" y="340"/>
                </a:cxn>
                <a:cxn ang="0">
                  <a:pos x="553" y="228"/>
                </a:cxn>
                <a:cxn ang="0">
                  <a:pos x="518" y="154"/>
                </a:cxn>
                <a:cxn ang="0">
                  <a:pos x="490" y="124"/>
                </a:cxn>
                <a:cxn ang="0">
                  <a:pos x="456" y="104"/>
                </a:cxn>
                <a:cxn ang="0">
                  <a:pos x="418" y="93"/>
                </a:cxn>
                <a:cxn ang="0">
                  <a:pos x="375" y="90"/>
                </a:cxn>
                <a:cxn ang="0">
                  <a:pos x="335" y="97"/>
                </a:cxn>
                <a:cxn ang="0">
                  <a:pos x="298" y="113"/>
                </a:cxn>
                <a:cxn ang="0">
                  <a:pos x="269" y="139"/>
                </a:cxn>
                <a:cxn ang="0">
                  <a:pos x="243" y="173"/>
                </a:cxn>
                <a:cxn ang="0">
                  <a:pos x="219" y="228"/>
                </a:cxn>
                <a:cxn ang="0">
                  <a:pos x="202" y="340"/>
                </a:cxn>
                <a:cxn ang="0">
                  <a:pos x="3" y="332"/>
                </a:cxn>
                <a:cxn ang="0">
                  <a:pos x="16" y="256"/>
                </a:cxn>
                <a:cxn ang="0">
                  <a:pos x="42" y="188"/>
                </a:cxn>
                <a:cxn ang="0">
                  <a:pos x="82" y="129"/>
                </a:cxn>
                <a:cxn ang="0">
                  <a:pos x="134" y="78"/>
                </a:cxn>
                <a:cxn ang="0">
                  <a:pos x="196" y="40"/>
                </a:cxn>
                <a:cxn ang="0">
                  <a:pos x="265" y="15"/>
                </a:cxn>
                <a:cxn ang="0">
                  <a:pos x="343" y="1"/>
                </a:cxn>
                <a:cxn ang="0">
                  <a:pos x="428" y="1"/>
                </a:cxn>
                <a:cxn ang="0">
                  <a:pos x="506" y="15"/>
                </a:cxn>
                <a:cxn ang="0">
                  <a:pos x="576" y="40"/>
                </a:cxn>
                <a:cxn ang="0">
                  <a:pos x="638" y="78"/>
                </a:cxn>
                <a:cxn ang="0">
                  <a:pos x="691" y="130"/>
                </a:cxn>
                <a:cxn ang="0">
                  <a:pos x="730" y="189"/>
                </a:cxn>
                <a:cxn ang="0">
                  <a:pos x="757" y="256"/>
                </a:cxn>
                <a:cxn ang="0">
                  <a:pos x="771" y="332"/>
                </a:cxn>
                <a:cxn ang="0">
                  <a:pos x="771" y="413"/>
                </a:cxn>
                <a:cxn ang="0">
                  <a:pos x="757" y="488"/>
                </a:cxn>
                <a:cxn ang="0">
                  <a:pos x="730" y="556"/>
                </a:cxn>
                <a:cxn ang="0">
                  <a:pos x="691" y="616"/>
                </a:cxn>
                <a:cxn ang="0">
                  <a:pos x="638" y="666"/>
                </a:cxn>
                <a:cxn ang="0">
                  <a:pos x="576" y="705"/>
                </a:cxn>
                <a:cxn ang="0">
                  <a:pos x="506" y="730"/>
                </a:cxn>
                <a:cxn ang="0">
                  <a:pos x="428" y="743"/>
                </a:cxn>
                <a:cxn ang="0">
                  <a:pos x="343" y="743"/>
                </a:cxn>
                <a:cxn ang="0">
                  <a:pos x="265" y="730"/>
                </a:cxn>
                <a:cxn ang="0">
                  <a:pos x="196" y="705"/>
                </a:cxn>
                <a:cxn ang="0">
                  <a:pos x="134" y="666"/>
                </a:cxn>
                <a:cxn ang="0">
                  <a:pos x="82" y="616"/>
                </a:cxn>
                <a:cxn ang="0">
                  <a:pos x="42" y="556"/>
                </a:cxn>
                <a:cxn ang="0">
                  <a:pos x="16" y="488"/>
                </a:cxn>
                <a:cxn ang="0">
                  <a:pos x="3" y="413"/>
                </a:cxn>
              </a:cxnLst>
              <a:rect l="0" t="0" r="r" b="b"/>
              <a:pathLst>
                <a:path w="772" h="745">
                  <a:moveTo>
                    <a:pt x="200" y="373"/>
                  </a:moveTo>
                  <a:lnTo>
                    <a:pt x="202" y="406"/>
                  </a:lnTo>
                  <a:lnTo>
                    <a:pt x="204" y="437"/>
                  </a:lnTo>
                  <a:lnTo>
                    <a:pt x="207" y="465"/>
                  </a:lnTo>
                  <a:lnTo>
                    <a:pt x="213" y="493"/>
                  </a:lnTo>
                  <a:lnTo>
                    <a:pt x="219" y="518"/>
                  </a:lnTo>
                  <a:lnTo>
                    <a:pt x="228" y="541"/>
                  </a:lnTo>
                  <a:lnTo>
                    <a:pt x="232" y="552"/>
                  </a:lnTo>
                  <a:lnTo>
                    <a:pt x="238" y="562"/>
                  </a:lnTo>
                  <a:lnTo>
                    <a:pt x="243" y="572"/>
                  </a:lnTo>
                  <a:lnTo>
                    <a:pt x="249" y="582"/>
                  </a:lnTo>
                  <a:lnTo>
                    <a:pt x="255" y="590"/>
                  </a:lnTo>
                  <a:lnTo>
                    <a:pt x="261" y="599"/>
                  </a:lnTo>
                  <a:lnTo>
                    <a:pt x="269" y="607"/>
                  </a:lnTo>
                  <a:lnTo>
                    <a:pt x="275" y="613"/>
                  </a:lnTo>
                  <a:lnTo>
                    <a:pt x="283" y="620"/>
                  </a:lnTo>
                  <a:lnTo>
                    <a:pt x="291" y="627"/>
                  </a:lnTo>
                  <a:lnTo>
                    <a:pt x="298" y="632"/>
                  </a:lnTo>
                  <a:lnTo>
                    <a:pt x="307" y="637"/>
                  </a:lnTo>
                  <a:lnTo>
                    <a:pt x="316" y="641"/>
                  </a:lnTo>
                  <a:lnTo>
                    <a:pt x="325" y="645"/>
                  </a:lnTo>
                  <a:lnTo>
                    <a:pt x="335" y="649"/>
                  </a:lnTo>
                  <a:lnTo>
                    <a:pt x="344" y="651"/>
                  </a:lnTo>
                  <a:lnTo>
                    <a:pt x="354" y="653"/>
                  </a:lnTo>
                  <a:lnTo>
                    <a:pt x="364" y="654"/>
                  </a:lnTo>
                  <a:lnTo>
                    <a:pt x="375" y="655"/>
                  </a:lnTo>
                  <a:lnTo>
                    <a:pt x="386" y="655"/>
                  </a:lnTo>
                  <a:lnTo>
                    <a:pt x="397" y="655"/>
                  </a:lnTo>
                  <a:lnTo>
                    <a:pt x="407" y="654"/>
                  </a:lnTo>
                  <a:lnTo>
                    <a:pt x="418" y="653"/>
                  </a:lnTo>
                  <a:lnTo>
                    <a:pt x="428" y="651"/>
                  </a:lnTo>
                  <a:lnTo>
                    <a:pt x="438" y="649"/>
                  </a:lnTo>
                  <a:lnTo>
                    <a:pt x="447" y="645"/>
                  </a:lnTo>
                  <a:lnTo>
                    <a:pt x="456" y="641"/>
                  </a:lnTo>
                  <a:lnTo>
                    <a:pt x="465" y="637"/>
                  </a:lnTo>
                  <a:lnTo>
                    <a:pt x="473" y="632"/>
                  </a:lnTo>
                  <a:lnTo>
                    <a:pt x="482" y="627"/>
                  </a:lnTo>
                  <a:lnTo>
                    <a:pt x="490" y="620"/>
                  </a:lnTo>
                  <a:lnTo>
                    <a:pt x="497" y="613"/>
                  </a:lnTo>
                  <a:lnTo>
                    <a:pt x="504" y="607"/>
                  </a:lnTo>
                  <a:lnTo>
                    <a:pt x="511" y="599"/>
                  </a:lnTo>
                  <a:lnTo>
                    <a:pt x="518" y="590"/>
                  </a:lnTo>
                  <a:lnTo>
                    <a:pt x="524" y="582"/>
                  </a:lnTo>
                  <a:lnTo>
                    <a:pt x="536" y="562"/>
                  </a:lnTo>
                  <a:lnTo>
                    <a:pt x="546" y="541"/>
                  </a:lnTo>
                  <a:lnTo>
                    <a:pt x="553" y="518"/>
                  </a:lnTo>
                  <a:lnTo>
                    <a:pt x="561" y="493"/>
                  </a:lnTo>
                  <a:lnTo>
                    <a:pt x="565" y="465"/>
                  </a:lnTo>
                  <a:lnTo>
                    <a:pt x="570" y="437"/>
                  </a:lnTo>
                  <a:lnTo>
                    <a:pt x="572" y="406"/>
                  </a:lnTo>
                  <a:lnTo>
                    <a:pt x="573" y="373"/>
                  </a:lnTo>
                  <a:lnTo>
                    <a:pt x="572" y="340"/>
                  </a:lnTo>
                  <a:lnTo>
                    <a:pt x="570" y="309"/>
                  </a:lnTo>
                  <a:lnTo>
                    <a:pt x="565" y="279"/>
                  </a:lnTo>
                  <a:lnTo>
                    <a:pt x="561" y="253"/>
                  </a:lnTo>
                  <a:lnTo>
                    <a:pt x="553" y="228"/>
                  </a:lnTo>
                  <a:lnTo>
                    <a:pt x="546" y="205"/>
                  </a:lnTo>
                  <a:lnTo>
                    <a:pt x="536" y="183"/>
                  </a:lnTo>
                  <a:lnTo>
                    <a:pt x="524" y="164"/>
                  </a:lnTo>
                  <a:lnTo>
                    <a:pt x="518" y="154"/>
                  </a:lnTo>
                  <a:lnTo>
                    <a:pt x="511" y="146"/>
                  </a:lnTo>
                  <a:lnTo>
                    <a:pt x="504" y="139"/>
                  </a:lnTo>
                  <a:lnTo>
                    <a:pt x="497" y="131"/>
                  </a:lnTo>
                  <a:lnTo>
                    <a:pt x="490" y="124"/>
                  </a:lnTo>
                  <a:lnTo>
                    <a:pt x="482" y="119"/>
                  </a:lnTo>
                  <a:lnTo>
                    <a:pt x="473" y="113"/>
                  </a:lnTo>
                  <a:lnTo>
                    <a:pt x="465" y="108"/>
                  </a:lnTo>
                  <a:lnTo>
                    <a:pt x="456" y="104"/>
                  </a:lnTo>
                  <a:lnTo>
                    <a:pt x="447" y="100"/>
                  </a:lnTo>
                  <a:lnTo>
                    <a:pt x="438" y="97"/>
                  </a:lnTo>
                  <a:lnTo>
                    <a:pt x="428" y="95"/>
                  </a:lnTo>
                  <a:lnTo>
                    <a:pt x="418" y="93"/>
                  </a:lnTo>
                  <a:lnTo>
                    <a:pt x="407" y="90"/>
                  </a:lnTo>
                  <a:lnTo>
                    <a:pt x="397" y="90"/>
                  </a:lnTo>
                  <a:lnTo>
                    <a:pt x="386" y="89"/>
                  </a:lnTo>
                  <a:lnTo>
                    <a:pt x="375" y="90"/>
                  </a:lnTo>
                  <a:lnTo>
                    <a:pt x="364" y="90"/>
                  </a:lnTo>
                  <a:lnTo>
                    <a:pt x="354" y="93"/>
                  </a:lnTo>
                  <a:lnTo>
                    <a:pt x="344" y="95"/>
                  </a:lnTo>
                  <a:lnTo>
                    <a:pt x="335" y="97"/>
                  </a:lnTo>
                  <a:lnTo>
                    <a:pt x="325" y="100"/>
                  </a:lnTo>
                  <a:lnTo>
                    <a:pt x="316" y="104"/>
                  </a:lnTo>
                  <a:lnTo>
                    <a:pt x="307" y="108"/>
                  </a:lnTo>
                  <a:lnTo>
                    <a:pt x="298" y="113"/>
                  </a:lnTo>
                  <a:lnTo>
                    <a:pt x="291" y="119"/>
                  </a:lnTo>
                  <a:lnTo>
                    <a:pt x="283" y="124"/>
                  </a:lnTo>
                  <a:lnTo>
                    <a:pt x="275" y="131"/>
                  </a:lnTo>
                  <a:lnTo>
                    <a:pt x="269" y="139"/>
                  </a:lnTo>
                  <a:lnTo>
                    <a:pt x="261" y="146"/>
                  </a:lnTo>
                  <a:lnTo>
                    <a:pt x="255" y="154"/>
                  </a:lnTo>
                  <a:lnTo>
                    <a:pt x="249" y="163"/>
                  </a:lnTo>
                  <a:lnTo>
                    <a:pt x="243" y="173"/>
                  </a:lnTo>
                  <a:lnTo>
                    <a:pt x="238" y="183"/>
                  </a:lnTo>
                  <a:lnTo>
                    <a:pt x="232" y="194"/>
                  </a:lnTo>
                  <a:lnTo>
                    <a:pt x="228" y="204"/>
                  </a:lnTo>
                  <a:lnTo>
                    <a:pt x="219" y="228"/>
                  </a:lnTo>
                  <a:lnTo>
                    <a:pt x="213" y="253"/>
                  </a:lnTo>
                  <a:lnTo>
                    <a:pt x="207" y="279"/>
                  </a:lnTo>
                  <a:lnTo>
                    <a:pt x="204" y="309"/>
                  </a:lnTo>
                  <a:lnTo>
                    <a:pt x="202" y="340"/>
                  </a:lnTo>
                  <a:lnTo>
                    <a:pt x="200" y="373"/>
                  </a:lnTo>
                  <a:close/>
                  <a:moveTo>
                    <a:pt x="0" y="373"/>
                  </a:moveTo>
                  <a:lnTo>
                    <a:pt x="1" y="352"/>
                  </a:lnTo>
                  <a:lnTo>
                    <a:pt x="3" y="332"/>
                  </a:lnTo>
                  <a:lnTo>
                    <a:pt x="5" y="312"/>
                  </a:lnTo>
                  <a:lnTo>
                    <a:pt x="7" y="293"/>
                  </a:lnTo>
                  <a:lnTo>
                    <a:pt x="11" y="274"/>
                  </a:lnTo>
                  <a:lnTo>
                    <a:pt x="16" y="256"/>
                  </a:lnTo>
                  <a:lnTo>
                    <a:pt x="21" y="239"/>
                  </a:lnTo>
                  <a:lnTo>
                    <a:pt x="28" y="221"/>
                  </a:lnTo>
                  <a:lnTo>
                    <a:pt x="34" y="205"/>
                  </a:lnTo>
                  <a:lnTo>
                    <a:pt x="42" y="188"/>
                  </a:lnTo>
                  <a:lnTo>
                    <a:pt x="51" y="173"/>
                  </a:lnTo>
                  <a:lnTo>
                    <a:pt x="61" y="157"/>
                  </a:lnTo>
                  <a:lnTo>
                    <a:pt x="71" y="143"/>
                  </a:lnTo>
                  <a:lnTo>
                    <a:pt x="82" y="129"/>
                  </a:lnTo>
                  <a:lnTo>
                    <a:pt x="94" y="116"/>
                  </a:lnTo>
                  <a:lnTo>
                    <a:pt x="107" y="102"/>
                  </a:lnTo>
                  <a:lnTo>
                    <a:pt x="120" y="90"/>
                  </a:lnTo>
                  <a:lnTo>
                    <a:pt x="134" y="78"/>
                  </a:lnTo>
                  <a:lnTo>
                    <a:pt x="149" y="67"/>
                  </a:lnTo>
                  <a:lnTo>
                    <a:pt x="164" y="57"/>
                  </a:lnTo>
                  <a:lnTo>
                    <a:pt x="180" y="49"/>
                  </a:lnTo>
                  <a:lnTo>
                    <a:pt x="196" y="40"/>
                  </a:lnTo>
                  <a:lnTo>
                    <a:pt x="213" y="32"/>
                  </a:lnTo>
                  <a:lnTo>
                    <a:pt x="230" y="26"/>
                  </a:lnTo>
                  <a:lnTo>
                    <a:pt x="248" y="20"/>
                  </a:lnTo>
                  <a:lnTo>
                    <a:pt x="265" y="15"/>
                  </a:lnTo>
                  <a:lnTo>
                    <a:pt x="284" y="10"/>
                  </a:lnTo>
                  <a:lnTo>
                    <a:pt x="304" y="7"/>
                  </a:lnTo>
                  <a:lnTo>
                    <a:pt x="324" y="4"/>
                  </a:lnTo>
                  <a:lnTo>
                    <a:pt x="343" y="1"/>
                  </a:lnTo>
                  <a:lnTo>
                    <a:pt x="364" y="0"/>
                  </a:lnTo>
                  <a:lnTo>
                    <a:pt x="386" y="0"/>
                  </a:lnTo>
                  <a:lnTo>
                    <a:pt x="407" y="0"/>
                  </a:lnTo>
                  <a:lnTo>
                    <a:pt x="428" y="1"/>
                  </a:lnTo>
                  <a:lnTo>
                    <a:pt x="448" y="4"/>
                  </a:lnTo>
                  <a:lnTo>
                    <a:pt x="468" y="7"/>
                  </a:lnTo>
                  <a:lnTo>
                    <a:pt x="487" y="10"/>
                  </a:lnTo>
                  <a:lnTo>
                    <a:pt x="506" y="15"/>
                  </a:lnTo>
                  <a:lnTo>
                    <a:pt x="525" y="20"/>
                  </a:lnTo>
                  <a:lnTo>
                    <a:pt x="542" y="26"/>
                  </a:lnTo>
                  <a:lnTo>
                    <a:pt x="559" y="32"/>
                  </a:lnTo>
                  <a:lnTo>
                    <a:pt x="576" y="40"/>
                  </a:lnTo>
                  <a:lnTo>
                    <a:pt x="592" y="49"/>
                  </a:lnTo>
                  <a:lnTo>
                    <a:pt x="607" y="57"/>
                  </a:lnTo>
                  <a:lnTo>
                    <a:pt x="623" y="68"/>
                  </a:lnTo>
                  <a:lnTo>
                    <a:pt x="638" y="78"/>
                  </a:lnTo>
                  <a:lnTo>
                    <a:pt x="651" y="90"/>
                  </a:lnTo>
                  <a:lnTo>
                    <a:pt x="666" y="102"/>
                  </a:lnTo>
                  <a:lnTo>
                    <a:pt x="679" y="116"/>
                  </a:lnTo>
                  <a:lnTo>
                    <a:pt x="691" y="130"/>
                  </a:lnTo>
                  <a:lnTo>
                    <a:pt x="702" y="143"/>
                  </a:lnTo>
                  <a:lnTo>
                    <a:pt x="712" y="159"/>
                  </a:lnTo>
                  <a:lnTo>
                    <a:pt x="722" y="174"/>
                  </a:lnTo>
                  <a:lnTo>
                    <a:pt x="730" y="189"/>
                  </a:lnTo>
                  <a:lnTo>
                    <a:pt x="738" y="205"/>
                  </a:lnTo>
                  <a:lnTo>
                    <a:pt x="746" y="221"/>
                  </a:lnTo>
                  <a:lnTo>
                    <a:pt x="751" y="239"/>
                  </a:lnTo>
                  <a:lnTo>
                    <a:pt x="757" y="256"/>
                  </a:lnTo>
                  <a:lnTo>
                    <a:pt x="762" y="275"/>
                  </a:lnTo>
                  <a:lnTo>
                    <a:pt x="766" y="293"/>
                  </a:lnTo>
                  <a:lnTo>
                    <a:pt x="769" y="312"/>
                  </a:lnTo>
                  <a:lnTo>
                    <a:pt x="771" y="332"/>
                  </a:lnTo>
                  <a:lnTo>
                    <a:pt x="772" y="352"/>
                  </a:lnTo>
                  <a:lnTo>
                    <a:pt x="772" y="373"/>
                  </a:lnTo>
                  <a:lnTo>
                    <a:pt x="772" y="393"/>
                  </a:lnTo>
                  <a:lnTo>
                    <a:pt x="771" y="413"/>
                  </a:lnTo>
                  <a:lnTo>
                    <a:pt x="769" y="433"/>
                  </a:lnTo>
                  <a:lnTo>
                    <a:pt x="766" y="452"/>
                  </a:lnTo>
                  <a:lnTo>
                    <a:pt x="762" y="471"/>
                  </a:lnTo>
                  <a:lnTo>
                    <a:pt x="757" y="488"/>
                  </a:lnTo>
                  <a:lnTo>
                    <a:pt x="751" y="506"/>
                  </a:lnTo>
                  <a:lnTo>
                    <a:pt x="746" y="523"/>
                  </a:lnTo>
                  <a:lnTo>
                    <a:pt x="738" y="540"/>
                  </a:lnTo>
                  <a:lnTo>
                    <a:pt x="730" y="556"/>
                  </a:lnTo>
                  <a:lnTo>
                    <a:pt x="722" y="572"/>
                  </a:lnTo>
                  <a:lnTo>
                    <a:pt x="712" y="587"/>
                  </a:lnTo>
                  <a:lnTo>
                    <a:pt x="702" y="601"/>
                  </a:lnTo>
                  <a:lnTo>
                    <a:pt x="691" y="616"/>
                  </a:lnTo>
                  <a:lnTo>
                    <a:pt x="679" y="629"/>
                  </a:lnTo>
                  <a:lnTo>
                    <a:pt x="666" y="642"/>
                  </a:lnTo>
                  <a:lnTo>
                    <a:pt x="651" y="654"/>
                  </a:lnTo>
                  <a:lnTo>
                    <a:pt x="638" y="666"/>
                  </a:lnTo>
                  <a:lnTo>
                    <a:pt x="623" y="677"/>
                  </a:lnTo>
                  <a:lnTo>
                    <a:pt x="607" y="687"/>
                  </a:lnTo>
                  <a:lnTo>
                    <a:pt x="592" y="697"/>
                  </a:lnTo>
                  <a:lnTo>
                    <a:pt x="576" y="705"/>
                  </a:lnTo>
                  <a:lnTo>
                    <a:pt x="559" y="712"/>
                  </a:lnTo>
                  <a:lnTo>
                    <a:pt x="542" y="719"/>
                  </a:lnTo>
                  <a:lnTo>
                    <a:pt x="525" y="726"/>
                  </a:lnTo>
                  <a:lnTo>
                    <a:pt x="506" y="730"/>
                  </a:lnTo>
                  <a:lnTo>
                    <a:pt x="487" y="735"/>
                  </a:lnTo>
                  <a:lnTo>
                    <a:pt x="468" y="739"/>
                  </a:lnTo>
                  <a:lnTo>
                    <a:pt x="448" y="741"/>
                  </a:lnTo>
                  <a:lnTo>
                    <a:pt x="428" y="743"/>
                  </a:lnTo>
                  <a:lnTo>
                    <a:pt x="407" y="744"/>
                  </a:lnTo>
                  <a:lnTo>
                    <a:pt x="386" y="745"/>
                  </a:lnTo>
                  <a:lnTo>
                    <a:pt x="364" y="744"/>
                  </a:lnTo>
                  <a:lnTo>
                    <a:pt x="343" y="743"/>
                  </a:lnTo>
                  <a:lnTo>
                    <a:pt x="324" y="741"/>
                  </a:lnTo>
                  <a:lnTo>
                    <a:pt x="304" y="739"/>
                  </a:lnTo>
                  <a:lnTo>
                    <a:pt x="284" y="735"/>
                  </a:lnTo>
                  <a:lnTo>
                    <a:pt x="265" y="730"/>
                  </a:lnTo>
                  <a:lnTo>
                    <a:pt x="248" y="726"/>
                  </a:lnTo>
                  <a:lnTo>
                    <a:pt x="230" y="719"/>
                  </a:lnTo>
                  <a:lnTo>
                    <a:pt x="213" y="712"/>
                  </a:lnTo>
                  <a:lnTo>
                    <a:pt x="196" y="705"/>
                  </a:lnTo>
                  <a:lnTo>
                    <a:pt x="180" y="697"/>
                  </a:lnTo>
                  <a:lnTo>
                    <a:pt x="164" y="687"/>
                  </a:lnTo>
                  <a:lnTo>
                    <a:pt x="149" y="677"/>
                  </a:lnTo>
                  <a:lnTo>
                    <a:pt x="134" y="666"/>
                  </a:lnTo>
                  <a:lnTo>
                    <a:pt x="120" y="654"/>
                  </a:lnTo>
                  <a:lnTo>
                    <a:pt x="107" y="642"/>
                  </a:lnTo>
                  <a:lnTo>
                    <a:pt x="94" y="629"/>
                  </a:lnTo>
                  <a:lnTo>
                    <a:pt x="82" y="616"/>
                  </a:lnTo>
                  <a:lnTo>
                    <a:pt x="71" y="601"/>
                  </a:lnTo>
                  <a:lnTo>
                    <a:pt x="61" y="587"/>
                  </a:lnTo>
                  <a:lnTo>
                    <a:pt x="51" y="572"/>
                  </a:lnTo>
                  <a:lnTo>
                    <a:pt x="42" y="556"/>
                  </a:lnTo>
                  <a:lnTo>
                    <a:pt x="34" y="540"/>
                  </a:lnTo>
                  <a:lnTo>
                    <a:pt x="28" y="523"/>
                  </a:lnTo>
                  <a:lnTo>
                    <a:pt x="21" y="506"/>
                  </a:lnTo>
                  <a:lnTo>
                    <a:pt x="16" y="488"/>
                  </a:lnTo>
                  <a:lnTo>
                    <a:pt x="11" y="471"/>
                  </a:lnTo>
                  <a:lnTo>
                    <a:pt x="7" y="452"/>
                  </a:lnTo>
                  <a:lnTo>
                    <a:pt x="5" y="433"/>
                  </a:lnTo>
                  <a:lnTo>
                    <a:pt x="3" y="413"/>
                  </a:lnTo>
                  <a:lnTo>
                    <a:pt x="1" y="393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3" name="Freeform 196"/>
            <p:cNvSpPr>
              <a:spLocks/>
            </p:cNvSpPr>
            <p:nvPr/>
          </p:nvSpPr>
          <p:spPr bwMode="auto">
            <a:xfrm>
              <a:off x="1233" y="1569"/>
              <a:ext cx="133" cy="103"/>
            </a:xfrm>
            <a:custGeom>
              <a:avLst/>
              <a:gdLst/>
              <a:ahLst/>
              <a:cxnLst>
                <a:cxn ang="0">
                  <a:pos x="187" y="495"/>
                </a:cxn>
                <a:cxn ang="0">
                  <a:pos x="189" y="535"/>
                </a:cxn>
                <a:cxn ang="0">
                  <a:pos x="192" y="566"/>
                </a:cxn>
                <a:cxn ang="0">
                  <a:pos x="197" y="589"/>
                </a:cxn>
                <a:cxn ang="0">
                  <a:pos x="205" y="604"/>
                </a:cxn>
                <a:cxn ang="0">
                  <a:pos x="216" y="614"/>
                </a:cxn>
                <a:cxn ang="0">
                  <a:pos x="231" y="622"/>
                </a:cxn>
                <a:cxn ang="0">
                  <a:pos x="251" y="626"/>
                </a:cxn>
                <a:cxn ang="0">
                  <a:pos x="275" y="627"/>
                </a:cxn>
                <a:cxn ang="0">
                  <a:pos x="278" y="713"/>
                </a:cxn>
                <a:cxn ang="0">
                  <a:pos x="0" y="626"/>
                </a:cxn>
                <a:cxn ang="0">
                  <a:pos x="22" y="624"/>
                </a:cxn>
                <a:cxn ang="0">
                  <a:pos x="41" y="618"/>
                </a:cxn>
                <a:cxn ang="0">
                  <a:pos x="57" y="611"/>
                </a:cxn>
                <a:cxn ang="0">
                  <a:pos x="66" y="601"/>
                </a:cxn>
                <a:cxn ang="0">
                  <a:pos x="74" y="585"/>
                </a:cxn>
                <a:cxn ang="0">
                  <a:pos x="80" y="562"/>
                </a:cxn>
                <a:cxn ang="0">
                  <a:pos x="83" y="532"/>
                </a:cxn>
                <a:cxn ang="0">
                  <a:pos x="84" y="493"/>
                </a:cxn>
                <a:cxn ang="0">
                  <a:pos x="83" y="200"/>
                </a:cxn>
                <a:cxn ang="0">
                  <a:pos x="82" y="164"/>
                </a:cxn>
                <a:cxn ang="0">
                  <a:pos x="77" y="138"/>
                </a:cxn>
                <a:cxn ang="0">
                  <a:pos x="71" y="118"/>
                </a:cxn>
                <a:cxn ang="0">
                  <a:pos x="62" y="106"/>
                </a:cxn>
                <a:cxn ang="0">
                  <a:pos x="49" y="97"/>
                </a:cxn>
                <a:cxn ang="0">
                  <a:pos x="32" y="92"/>
                </a:cxn>
                <a:cxn ang="0">
                  <a:pos x="13" y="88"/>
                </a:cxn>
                <a:cxn ang="0">
                  <a:pos x="0" y="0"/>
                </a:cxn>
                <a:cxn ang="0">
                  <a:pos x="455" y="436"/>
                </a:cxn>
                <a:cxn ang="0">
                  <a:pos x="927" y="0"/>
                </a:cxn>
                <a:cxn ang="0">
                  <a:pos x="920" y="88"/>
                </a:cxn>
                <a:cxn ang="0">
                  <a:pos x="896" y="89"/>
                </a:cxn>
                <a:cxn ang="0">
                  <a:pos x="876" y="93"/>
                </a:cxn>
                <a:cxn ang="0">
                  <a:pos x="860" y="101"/>
                </a:cxn>
                <a:cxn ang="0">
                  <a:pos x="849" y="111"/>
                </a:cxn>
                <a:cxn ang="0">
                  <a:pos x="842" y="126"/>
                </a:cxn>
                <a:cxn ang="0">
                  <a:pos x="835" y="149"/>
                </a:cxn>
                <a:cxn ang="0">
                  <a:pos x="832" y="181"/>
                </a:cxn>
                <a:cxn ang="0">
                  <a:pos x="831" y="219"/>
                </a:cxn>
                <a:cxn ang="0">
                  <a:pos x="831" y="514"/>
                </a:cxn>
                <a:cxn ang="0">
                  <a:pos x="834" y="549"/>
                </a:cxn>
                <a:cxn ang="0">
                  <a:pos x="838" y="577"/>
                </a:cxn>
                <a:cxn ang="0">
                  <a:pos x="845" y="595"/>
                </a:cxn>
                <a:cxn ang="0">
                  <a:pos x="855" y="607"/>
                </a:cxn>
                <a:cxn ang="0">
                  <a:pos x="868" y="616"/>
                </a:cxn>
                <a:cxn ang="0">
                  <a:pos x="886" y="622"/>
                </a:cxn>
                <a:cxn ang="0">
                  <a:pos x="908" y="625"/>
                </a:cxn>
                <a:cxn ang="0">
                  <a:pos x="927" y="625"/>
                </a:cxn>
                <a:cxn ang="0">
                  <a:pos x="556" y="713"/>
                </a:cxn>
                <a:cxn ang="0">
                  <a:pos x="563" y="627"/>
                </a:cxn>
                <a:cxn ang="0">
                  <a:pos x="589" y="626"/>
                </a:cxn>
                <a:cxn ang="0">
                  <a:pos x="609" y="622"/>
                </a:cxn>
                <a:cxn ang="0">
                  <a:pos x="624" y="615"/>
                </a:cxn>
                <a:cxn ang="0">
                  <a:pos x="635" y="605"/>
                </a:cxn>
                <a:cxn ang="0">
                  <a:pos x="644" y="590"/>
                </a:cxn>
                <a:cxn ang="0">
                  <a:pos x="649" y="567"/>
                </a:cxn>
                <a:cxn ang="0">
                  <a:pos x="653" y="535"/>
                </a:cxn>
                <a:cxn ang="0">
                  <a:pos x="654" y="495"/>
                </a:cxn>
                <a:cxn ang="0">
                  <a:pos x="473" y="713"/>
                </a:cxn>
                <a:cxn ang="0">
                  <a:pos x="187" y="169"/>
                </a:cxn>
              </a:cxnLst>
              <a:rect l="0" t="0" r="r" b="b"/>
              <a:pathLst>
                <a:path w="927" h="713">
                  <a:moveTo>
                    <a:pt x="187" y="169"/>
                  </a:moveTo>
                  <a:lnTo>
                    <a:pt x="187" y="495"/>
                  </a:lnTo>
                  <a:lnTo>
                    <a:pt x="187" y="516"/>
                  </a:lnTo>
                  <a:lnTo>
                    <a:pt x="189" y="535"/>
                  </a:lnTo>
                  <a:lnTo>
                    <a:pt x="190" y="551"/>
                  </a:lnTo>
                  <a:lnTo>
                    <a:pt x="192" y="566"/>
                  </a:lnTo>
                  <a:lnTo>
                    <a:pt x="194" y="578"/>
                  </a:lnTo>
                  <a:lnTo>
                    <a:pt x="197" y="589"/>
                  </a:lnTo>
                  <a:lnTo>
                    <a:pt x="201" y="597"/>
                  </a:lnTo>
                  <a:lnTo>
                    <a:pt x="205" y="604"/>
                  </a:lnTo>
                  <a:lnTo>
                    <a:pt x="211" y="610"/>
                  </a:lnTo>
                  <a:lnTo>
                    <a:pt x="216" y="614"/>
                  </a:lnTo>
                  <a:lnTo>
                    <a:pt x="224" y="618"/>
                  </a:lnTo>
                  <a:lnTo>
                    <a:pt x="231" y="622"/>
                  </a:lnTo>
                  <a:lnTo>
                    <a:pt x="240" y="624"/>
                  </a:lnTo>
                  <a:lnTo>
                    <a:pt x="251" y="626"/>
                  </a:lnTo>
                  <a:lnTo>
                    <a:pt x="262" y="627"/>
                  </a:lnTo>
                  <a:lnTo>
                    <a:pt x="275" y="627"/>
                  </a:lnTo>
                  <a:lnTo>
                    <a:pt x="278" y="627"/>
                  </a:lnTo>
                  <a:lnTo>
                    <a:pt x="278" y="713"/>
                  </a:lnTo>
                  <a:lnTo>
                    <a:pt x="0" y="713"/>
                  </a:lnTo>
                  <a:lnTo>
                    <a:pt x="0" y="626"/>
                  </a:lnTo>
                  <a:lnTo>
                    <a:pt x="13" y="625"/>
                  </a:lnTo>
                  <a:lnTo>
                    <a:pt x="22" y="624"/>
                  </a:lnTo>
                  <a:lnTo>
                    <a:pt x="32" y="622"/>
                  </a:lnTo>
                  <a:lnTo>
                    <a:pt x="41" y="618"/>
                  </a:lnTo>
                  <a:lnTo>
                    <a:pt x="49" y="615"/>
                  </a:lnTo>
                  <a:lnTo>
                    <a:pt x="57" y="611"/>
                  </a:lnTo>
                  <a:lnTo>
                    <a:pt x="62" y="606"/>
                  </a:lnTo>
                  <a:lnTo>
                    <a:pt x="66" y="601"/>
                  </a:lnTo>
                  <a:lnTo>
                    <a:pt x="71" y="594"/>
                  </a:lnTo>
                  <a:lnTo>
                    <a:pt x="74" y="585"/>
                  </a:lnTo>
                  <a:lnTo>
                    <a:pt x="77" y="576"/>
                  </a:lnTo>
                  <a:lnTo>
                    <a:pt x="80" y="562"/>
                  </a:lnTo>
                  <a:lnTo>
                    <a:pt x="82" y="548"/>
                  </a:lnTo>
                  <a:lnTo>
                    <a:pt x="83" y="532"/>
                  </a:lnTo>
                  <a:lnTo>
                    <a:pt x="83" y="514"/>
                  </a:lnTo>
                  <a:lnTo>
                    <a:pt x="84" y="493"/>
                  </a:lnTo>
                  <a:lnTo>
                    <a:pt x="84" y="219"/>
                  </a:lnTo>
                  <a:lnTo>
                    <a:pt x="83" y="200"/>
                  </a:lnTo>
                  <a:lnTo>
                    <a:pt x="83" y="181"/>
                  </a:lnTo>
                  <a:lnTo>
                    <a:pt x="82" y="164"/>
                  </a:lnTo>
                  <a:lnTo>
                    <a:pt x="80" y="150"/>
                  </a:lnTo>
                  <a:lnTo>
                    <a:pt x="77" y="138"/>
                  </a:lnTo>
                  <a:lnTo>
                    <a:pt x="74" y="127"/>
                  </a:lnTo>
                  <a:lnTo>
                    <a:pt x="71" y="118"/>
                  </a:lnTo>
                  <a:lnTo>
                    <a:pt x="66" y="112"/>
                  </a:lnTo>
                  <a:lnTo>
                    <a:pt x="62" y="106"/>
                  </a:lnTo>
                  <a:lnTo>
                    <a:pt x="57" y="102"/>
                  </a:lnTo>
                  <a:lnTo>
                    <a:pt x="49" y="97"/>
                  </a:lnTo>
                  <a:lnTo>
                    <a:pt x="41" y="94"/>
                  </a:lnTo>
                  <a:lnTo>
                    <a:pt x="32" y="92"/>
                  </a:lnTo>
                  <a:lnTo>
                    <a:pt x="22" y="90"/>
                  </a:lnTo>
                  <a:lnTo>
                    <a:pt x="13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03" y="0"/>
                  </a:lnTo>
                  <a:lnTo>
                    <a:pt x="455" y="436"/>
                  </a:lnTo>
                  <a:lnTo>
                    <a:pt x="601" y="0"/>
                  </a:lnTo>
                  <a:lnTo>
                    <a:pt x="927" y="0"/>
                  </a:lnTo>
                  <a:lnTo>
                    <a:pt x="927" y="88"/>
                  </a:lnTo>
                  <a:lnTo>
                    <a:pt x="920" y="88"/>
                  </a:lnTo>
                  <a:lnTo>
                    <a:pt x="908" y="88"/>
                  </a:lnTo>
                  <a:lnTo>
                    <a:pt x="896" y="89"/>
                  </a:lnTo>
                  <a:lnTo>
                    <a:pt x="886" y="91"/>
                  </a:lnTo>
                  <a:lnTo>
                    <a:pt x="876" y="93"/>
                  </a:lnTo>
                  <a:lnTo>
                    <a:pt x="868" y="96"/>
                  </a:lnTo>
                  <a:lnTo>
                    <a:pt x="860" y="101"/>
                  </a:lnTo>
                  <a:lnTo>
                    <a:pt x="855" y="105"/>
                  </a:lnTo>
                  <a:lnTo>
                    <a:pt x="849" y="111"/>
                  </a:lnTo>
                  <a:lnTo>
                    <a:pt x="845" y="117"/>
                  </a:lnTo>
                  <a:lnTo>
                    <a:pt x="842" y="126"/>
                  </a:lnTo>
                  <a:lnTo>
                    <a:pt x="838" y="137"/>
                  </a:lnTo>
                  <a:lnTo>
                    <a:pt x="835" y="149"/>
                  </a:lnTo>
                  <a:lnTo>
                    <a:pt x="834" y="163"/>
                  </a:lnTo>
                  <a:lnTo>
                    <a:pt x="832" y="181"/>
                  </a:lnTo>
                  <a:lnTo>
                    <a:pt x="831" y="199"/>
                  </a:lnTo>
                  <a:lnTo>
                    <a:pt x="831" y="219"/>
                  </a:lnTo>
                  <a:lnTo>
                    <a:pt x="831" y="493"/>
                  </a:lnTo>
                  <a:lnTo>
                    <a:pt x="831" y="514"/>
                  </a:lnTo>
                  <a:lnTo>
                    <a:pt x="832" y="533"/>
                  </a:lnTo>
                  <a:lnTo>
                    <a:pt x="834" y="549"/>
                  </a:lnTo>
                  <a:lnTo>
                    <a:pt x="835" y="563"/>
                  </a:lnTo>
                  <a:lnTo>
                    <a:pt x="838" y="577"/>
                  </a:lnTo>
                  <a:lnTo>
                    <a:pt x="842" y="586"/>
                  </a:lnTo>
                  <a:lnTo>
                    <a:pt x="845" y="595"/>
                  </a:lnTo>
                  <a:lnTo>
                    <a:pt x="849" y="602"/>
                  </a:lnTo>
                  <a:lnTo>
                    <a:pt x="855" y="607"/>
                  </a:lnTo>
                  <a:lnTo>
                    <a:pt x="860" y="613"/>
                  </a:lnTo>
                  <a:lnTo>
                    <a:pt x="868" y="616"/>
                  </a:lnTo>
                  <a:lnTo>
                    <a:pt x="876" y="619"/>
                  </a:lnTo>
                  <a:lnTo>
                    <a:pt x="886" y="622"/>
                  </a:lnTo>
                  <a:lnTo>
                    <a:pt x="896" y="624"/>
                  </a:lnTo>
                  <a:lnTo>
                    <a:pt x="908" y="625"/>
                  </a:lnTo>
                  <a:lnTo>
                    <a:pt x="920" y="625"/>
                  </a:lnTo>
                  <a:lnTo>
                    <a:pt x="927" y="625"/>
                  </a:lnTo>
                  <a:lnTo>
                    <a:pt x="927" y="713"/>
                  </a:lnTo>
                  <a:lnTo>
                    <a:pt x="556" y="713"/>
                  </a:lnTo>
                  <a:lnTo>
                    <a:pt x="556" y="627"/>
                  </a:lnTo>
                  <a:lnTo>
                    <a:pt x="563" y="627"/>
                  </a:lnTo>
                  <a:lnTo>
                    <a:pt x="577" y="627"/>
                  </a:lnTo>
                  <a:lnTo>
                    <a:pt x="589" y="626"/>
                  </a:lnTo>
                  <a:lnTo>
                    <a:pt x="599" y="624"/>
                  </a:lnTo>
                  <a:lnTo>
                    <a:pt x="609" y="622"/>
                  </a:lnTo>
                  <a:lnTo>
                    <a:pt x="616" y="618"/>
                  </a:lnTo>
                  <a:lnTo>
                    <a:pt x="624" y="615"/>
                  </a:lnTo>
                  <a:lnTo>
                    <a:pt x="631" y="611"/>
                  </a:lnTo>
                  <a:lnTo>
                    <a:pt x="635" y="605"/>
                  </a:lnTo>
                  <a:lnTo>
                    <a:pt x="639" y="599"/>
                  </a:lnTo>
                  <a:lnTo>
                    <a:pt x="644" y="590"/>
                  </a:lnTo>
                  <a:lnTo>
                    <a:pt x="646" y="579"/>
                  </a:lnTo>
                  <a:lnTo>
                    <a:pt x="649" y="567"/>
                  </a:lnTo>
                  <a:lnTo>
                    <a:pt x="651" y="551"/>
                  </a:lnTo>
                  <a:lnTo>
                    <a:pt x="653" y="535"/>
                  </a:lnTo>
                  <a:lnTo>
                    <a:pt x="654" y="516"/>
                  </a:lnTo>
                  <a:lnTo>
                    <a:pt x="654" y="495"/>
                  </a:lnTo>
                  <a:lnTo>
                    <a:pt x="654" y="169"/>
                  </a:lnTo>
                  <a:lnTo>
                    <a:pt x="473" y="713"/>
                  </a:lnTo>
                  <a:lnTo>
                    <a:pt x="374" y="713"/>
                  </a:lnTo>
                  <a:lnTo>
                    <a:pt x="187" y="169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4" name="Freeform 197"/>
            <p:cNvSpPr>
              <a:spLocks/>
            </p:cNvSpPr>
            <p:nvPr/>
          </p:nvSpPr>
          <p:spPr bwMode="auto">
            <a:xfrm>
              <a:off x="1375" y="1569"/>
              <a:ext cx="129" cy="103"/>
            </a:xfrm>
            <a:custGeom>
              <a:avLst/>
              <a:gdLst/>
              <a:ahLst/>
              <a:cxnLst>
                <a:cxn ang="0">
                  <a:pos x="187" y="495"/>
                </a:cxn>
                <a:cxn ang="0">
                  <a:pos x="188" y="535"/>
                </a:cxn>
                <a:cxn ang="0">
                  <a:pos x="192" y="566"/>
                </a:cxn>
                <a:cxn ang="0">
                  <a:pos x="198" y="589"/>
                </a:cxn>
                <a:cxn ang="0">
                  <a:pos x="205" y="604"/>
                </a:cxn>
                <a:cxn ang="0">
                  <a:pos x="216" y="614"/>
                </a:cxn>
                <a:cxn ang="0">
                  <a:pos x="232" y="622"/>
                </a:cxn>
                <a:cxn ang="0">
                  <a:pos x="250" y="626"/>
                </a:cxn>
                <a:cxn ang="0">
                  <a:pos x="275" y="627"/>
                </a:cxn>
                <a:cxn ang="0">
                  <a:pos x="278" y="713"/>
                </a:cxn>
                <a:cxn ang="0">
                  <a:pos x="0" y="626"/>
                </a:cxn>
                <a:cxn ang="0">
                  <a:pos x="23" y="624"/>
                </a:cxn>
                <a:cxn ang="0">
                  <a:pos x="41" y="618"/>
                </a:cxn>
                <a:cxn ang="0">
                  <a:pos x="56" y="611"/>
                </a:cxn>
                <a:cxn ang="0">
                  <a:pos x="67" y="601"/>
                </a:cxn>
                <a:cxn ang="0">
                  <a:pos x="73" y="585"/>
                </a:cxn>
                <a:cxn ang="0">
                  <a:pos x="79" y="562"/>
                </a:cxn>
                <a:cxn ang="0">
                  <a:pos x="82" y="532"/>
                </a:cxn>
                <a:cxn ang="0">
                  <a:pos x="83" y="493"/>
                </a:cxn>
                <a:cxn ang="0">
                  <a:pos x="83" y="200"/>
                </a:cxn>
                <a:cxn ang="0">
                  <a:pos x="81" y="164"/>
                </a:cxn>
                <a:cxn ang="0">
                  <a:pos x="77" y="138"/>
                </a:cxn>
                <a:cxn ang="0">
                  <a:pos x="70" y="118"/>
                </a:cxn>
                <a:cxn ang="0">
                  <a:pos x="61" y="106"/>
                </a:cxn>
                <a:cxn ang="0">
                  <a:pos x="49" y="97"/>
                </a:cxn>
                <a:cxn ang="0">
                  <a:pos x="33" y="92"/>
                </a:cxn>
                <a:cxn ang="0">
                  <a:pos x="12" y="88"/>
                </a:cxn>
                <a:cxn ang="0">
                  <a:pos x="0" y="0"/>
                </a:cxn>
                <a:cxn ang="0">
                  <a:pos x="454" y="436"/>
                </a:cxn>
                <a:cxn ang="0">
                  <a:pos x="927" y="0"/>
                </a:cxn>
                <a:cxn ang="0">
                  <a:pos x="919" y="88"/>
                </a:cxn>
                <a:cxn ang="0">
                  <a:pos x="896" y="89"/>
                </a:cxn>
                <a:cxn ang="0">
                  <a:pos x="876" y="93"/>
                </a:cxn>
                <a:cxn ang="0">
                  <a:pos x="861" y="101"/>
                </a:cxn>
                <a:cxn ang="0">
                  <a:pos x="849" y="111"/>
                </a:cxn>
                <a:cxn ang="0">
                  <a:pos x="841" y="126"/>
                </a:cxn>
                <a:cxn ang="0">
                  <a:pos x="835" y="149"/>
                </a:cxn>
                <a:cxn ang="0">
                  <a:pos x="832" y="181"/>
                </a:cxn>
                <a:cxn ang="0">
                  <a:pos x="831" y="219"/>
                </a:cxn>
                <a:cxn ang="0">
                  <a:pos x="831" y="514"/>
                </a:cxn>
                <a:cxn ang="0">
                  <a:pos x="833" y="549"/>
                </a:cxn>
                <a:cxn ang="0">
                  <a:pos x="838" y="577"/>
                </a:cxn>
                <a:cxn ang="0">
                  <a:pos x="844" y="595"/>
                </a:cxn>
                <a:cxn ang="0">
                  <a:pos x="854" y="607"/>
                </a:cxn>
                <a:cxn ang="0">
                  <a:pos x="867" y="616"/>
                </a:cxn>
                <a:cxn ang="0">
                  <a:pos x="885" y="622"/>
                </a:cxn>
                <a:cxn ang="0">
                  <a:pos x="907" y="625"/>
                </a:cxn>
                <a:cxn ang="0">
                  <a:pos x="927" y="625"/>
                </a:cxn>
                <a:cxn ang="0">
                  <a:pos x="556" y="713"/>
                </a:cxn>
                <a:cxn ang="0">
                  <a:pos x="564" y="627"/>
                </a:cxn>
                <a:cxn ang="0">
                  <a:pos x="588" y="626"/>
                </a:cxn>
                <a:cxn ang="0">
                  <a:pos x="608" y="622"/>
                </a:cxn>
                <a:cxn ang="0">
                  <a:pos x="624" y="615"/>
                </a:cxn>
                <a:cxn ang="0">
                  <a:pos x="635" y="605"/>
                </a:cxn>
                <a:cxn ang="0">
                  <a:pos x="643" y="590"/>
                </a:cxn>
                <a:cxn ang="0">
                  <a:pos x="648" y="567"/>
                </a:cxn>
                <a:cxn ang="0">
                  <a:pos x="652" y="535"/>
                </a:cxn>
                <a:cxn ang="0">
                  <a:pos x="654" y="495"/>
                </a:cxn>
                <a:cxn ang="0">
                  <a:pos x="474" y="713"/>
                </a:cxn>
                <a:cxn ang="0">
                  <a:pos x="187" y="169"/>
                </a:cxn>
              </a:cxnLst>
              <a:rect l="0" t="0" r="r" b="b"/>
              <a:pathLst>
                <a:path w="927" h="713">
                  <a:moveTo>
                    <a:pt x="187" y="169"/>
                  </a:moveTo>
                  <a:lnTo>
                    <a:pt x="187" y="495"/>
                  </a:lnTo>
                  <a:lnTo>
                    <a:pt x="188" y="516"/>
                  </a:lnTo>
                  <a:lnTo>
                    <a:pt x="188" y="535"/>
                  </a:lnTo>
                  <a:lnTo>
                    <a:pt x="190" y="551"/>
                  </a:lnTo>
                  <a:lnTo>
                    <a:pt x="192" y="566"/>
                  </a:lnTo>
                  <a:lnTo>
                    <a:pt x="194" y="578"/>
                  </a:lnTo>
                  <a:lnTo>
                    <a:pt x="198" y="589"/>
                  </a:lnTo>
                  <a:lnTo>
                    <a:pt x="201" y="597"/>
                  </a:lnTo>
                  <a:lnTo>
                    <a:pt x="205" y="604"/>
                  </a:lnTo>
                  <a:lnTo>
                    <a:pt x="210" y="610"/>
                  </a:lnTo>
                  <a:lnTo>
                    <a:pt x="216" y="614"/>
                  </a:lnTo>
                  <a:lnTo>
                    <a:pt x="223" y="618"/>
                  </a:lnTo>
                  <a:lnTo>
                    <a:pt x="232" y="622"/>
                  </a:lnTo>
                  <a:lnTo>
                    <a:pt x="240" y="624"/>
                  </a:lnTo>
                  <a:lnTo>
                    <a:pt x="250" y="626"/>
                  </a:lnTo>
                  <a:lnTo>
                    <a:pt x="262" y="627"/>
                  </a:lnTo>
                  <a:lnTo>
                    <a:pt x="275" y="627"/>
                  </a:lnTo>
                  <a:lnTo>
                    <a:pt x="278" y="627"/>
                  </a:lnTo>
                  <a:lnTo>
                    <a:pt x="278" y="713"/>
                  </a:lnTo>
                  <a:lnTo>
                    <a:pt x="0" y="713"/>
                  </a:lnTo>
                  <a:lnTo>
                    <a:pt x="0" y="626"/>
                  </a:lnTo>
                  <a:lnTo>
                    <a:pt x="12" y="625"/>
                  </a:lnTo>
                  <a:lnTo>
                    <a:pt x="23" y="624"/>
                  </a:lnTo>
                  <a:lnTo>
                    <a:pt x="33" y="622"/>
                  </a:lnTo>
                  <a:lnTo>
                    <a:pt x="41" y="618"/>
                  </a:lnTo>
                  <a:lnTo>
                    <a:pt x="49" y="615"/>
                  </a:lnTo>
                  <a:lnTo>
                    <a:pt x="56" y="611"/>
                  </a:lnTo>
                  <a:lnTo>
                    <a:pt x="61" y="606"/>
                  </a:lnTo>
                  <a:lnTo>
                    <a:pt x="67" y="601"/>
                  </a:lnTo>
                  <a:lnTo>
                    <a:pt x="70" y="594"/>
                  </a:lnTo>
                  <a:lnTo>
                    <a:pt x="73" y="585"/>
                  </a:lnTo>
                  <a:lnTo>
                    <a:pt x="77" y="576"/>
                  </a:lnTo>
                  <a:lnTo>
                    <a:pt x="79" y="562"/>
                  </a:lnTo>
                  <a:lnTo>
                    <a:pt x="81" y="548"/>
                  </a:lnTo>
                  <a:lnTo>
                    <a:pt x="82" y="532"/>
                  </a:lnTo>
                  <a:lnTo>
                    <a:pt x="83" y="514"/>
                  </a:lnTo>
                  <a:lnTo>
                    <a:pt x="83" y="493"/>
                  </a:lnTo>
                  <a:lnTo>
                    <a:pt x="83" y="219"/>
                  </a:lnTo>
                  <a:lnTo>
                    <a:pt x="83" y="200"/>
                  </a:lnTo>
                  <a:lnTo>
                    <a:pt x="82" y="181"/>
                  </a:lnTo>
                  <a:lnTo>
                    <a:pt x="81" y="164"/>
                  </a:lnTo>
                  <a:lnTo>
                    <a:pt x="79" y="150"/>
                  </a:lnTo>
                  <a:lnTo>
                    <a:pt x="77" y="138"/>
                  </a:lnTo>
                  <a:lnTo>
                    <a:pt x="73" y="127"/>
                  </a:lnTo>
                  <a:lnTo>
                    <a:pt x="70" y="118"/>
                  </a:lnTo>
                  <a:lnTo>
                    <a:pt x="67" y="112"/>
                  </a:lnTo>
                  <a:lnTo>
                    <a:pt x="61" y="106"/>
                  </a:lnTo>
                  <a:lnTo>
                    <a:pt x="56" y="102"/>
                  </a:lnTo>
                  <a:lnTo>
                    <a:pt x="49" y="97"/>
                  </a:lnTo>
                  <a:lnTo>
                    <a:pt x="41" y="94"/>
                  </a:lnTo>
                  <a:lnTo>
                    <a:pt x="33" y="92"/>
                  </a:lnTo>
                  <a:lnTo>
                    <a:pt x="23" y="90"/>
                  </a:lnTo>
                  <a:lnTo>
                    <a:pt x="12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03" y="0"/>
                  </a:lnTo>
                  <a:lnTo>
                    <a:pt x="454" y="436"/>
                  </a:lnTo>
                  <a:lnTo>
                    <a:pt x="601" y="0"/>
                  </a:lnTo>
                  <a:lnTo>
                    <a:pt x="927" y="0"/>
                  </a:lnTo>
                  <a:lnTo>
                    <a:pt x="927" y="88"/>
                  </a:lnTo>
                  <a:lnTo>
                    <a:pt x="919" y="88"/>
                  </a:lnTo>
                  <a:lnTo>
                    <a:pt x="907" y="88"/>
                  </a:lnTo>
                  <a:lnTo>
                    <a:pt x="896" y="89"/>
                  </a:lnTo>
                  <a:lnTo>
                    <a:pt x="885" y="91"/>
                  </a:lnTo>
                  <a:lnTo>
                    <a:pt x="876" y="93"/>
                  </a:lnTo>
                  <a:lnTo>
                    <a:pt x="867" y="96"/>
                  </a:lnTo>
                  <a:lnTo>
                    <a:pt x="861" y="101"/>
                  </a:lnTo>
                  <a:lnTo>
                    <a:pt x="854" y="105"/>
                  </a:lnTo>
                  <a:lnTo>
                    <a:pt x="849" y="111"/>
                  </a:lnTo>
                  <a:lnTo>
                    <a:pt x="844" y="117"/>
                  </a:lnTo>
                  <a:lnTo>
                    <a:pt x="841" y="126"/>
                  </a:lnTo>
                  <a:lnTo>
                    <a:pt x="838" y="137"/>
                  </a:lnTo>
                  <a:lnTo>
                    <a:pt x="835" y="149"/>
                  </a:lnTo>
                  <a:lnTo>
                    <a:pt x="833" y="163"/>
                  </a:lnTo>
                  <a:lnTo>
                    <a:pt x="832" y="181"/>
                  </a:lnTo>
                  <a:lnTo>
                    <a:pt x="831" y="199"/>
                  </a:lnTo>
                  <a:lnTo>
                    <a:pt x="831" y="219"/>
                  </a:lnTo>
                  <a:lnTo>
                    <a:pt x="831" y="493"/>
                  </a:lnTo>
                  <a:lnTo>
                    <a:pt x="831" y="514"/>
                  </a:lnTo>
                  <a:lnTo>
                    <a:pt x="832" y="533"/>
                  </a:lnTo>
                  <a:lnTo>
                    <a:pt x="833" y="549"/>
                  </a:lnTo>
                  <a:lnTo>
                    <a:pt x="835" y="563"/>
                  </a:lnTo>
                  <a:lnTo>
                    <a:pt x="838" y="577"/>
                  </a:lnTo>
                  <a:lnTo>
                    <a:pt x="841" y="586"/>
                  </a:lnTo>
                  <a:lnTo>
                    <a:pt x="844" y="595"/>
                  </a:lnTo>
                  <a:lnTo>
                    <a:pt x="849" y="602"/>
                  </a:lnTo>
                  <a:lnTo>
                    <a:pt x="854" y="607"/>
                  </a:lnTo>
                  <a:lnTo>
                    <a:pt x="861" y="613"/>
                  </a:lnTo>
                  <a:lnTo>
                    <a:pt x="867" y="616"/>
                  </a:lnTo>
                  <a:lnTo>
                    <a:pt x="876" y="619"/>
                  </a:lnTo>
                  <a:lnTo>
                    <a:pt x="885" y="622"/>
                  </a:lnTo>
                  <a:lnTo>
                    <a:pt x="896" y="624"/>
                  </a:lnTo>
                  <a:lnTo>
                    <a:pt x="907" y="625"/>
                  </a:lnTo>
                  <a:lnTo>
                    <a:pt x="919" y="625"/>
                  </a:lnTo>
                  <a:lnTo>
                    <a:pt x="927" y="625"/>
                  </a:lnTo>
                  <a:lnTo>
                    <a:pt x="927" y="713"/>
                  </a:lnTo>
                  <a:lnTo>
                    <a:pt x="556" y="713"/>
                  </a:lnTo>
                  <a:lnTo>
                    <a:pt x="556" y="627"/>
                  </a:lnTo>
                  <a:lnTo>
                    <a:pt x="564" y="627"/>
                  </a:lnTo>
                  <a:lnTo>
                    <a:pt x="576" y="627"/>
                  </a:lnTo>
                  <a:lnTo>
                    <a:pt x="588" y="626"/>
                  </a:lnTo>
                  <a:lnTo>
                    <a:pt x="599" y="624"/>
                  </a:lnTo>
                  <a:lnTo>
                    <a:pt x="608" y="622"/>
                  </a:lnTo>
                  <a:lnTo>
                    <a:pt x="617" y="618"/>
                  </a:lnTo>
                  <a:lnTo>
                    <a:pt x="624" y="615"/>
                  </a:lnTo>
                  <a:lnTo>
                    <a:pt x="630" y="611"/>
                  </a:lnTo>
                  <a:lnTo>
                    <a:pt x="635" y="605"/>
                  </a:lnTo>
                  <a:lnTo>
                    <a:pt x="640" y="599"/>
                  </a:lnTo>
                  <a:lnTo>
                    <a:pt x="643" y="590"/>
                  </a:lnTo>
                  <a:lnTo>
                    <a:pt x="646" y="579"/>
                  </a:lnTo>
                  <a:lnTo>
                    <a:pt x="648" y="567"/>
                  </a:lnTo>
                  <a:lnTo>
                    <a:pt x="651" y="551"/>
                  </a:lnTo>
                  <a:lnTo>
                    <a:pt x="652" y="535"/>
                  </a:lnTo>
                  <a:lnTo>
                    <a:pt x="653" y="516"/>
                  </a:lnTo>
                  <a:lnTo>
                    <a:pt x="654" y="495"/>
                  </a:lnTo>
                  <a:lnTo>
                    <a:pt x="654" y="169"/>
                  </a:lnTo>
                  <a:lnTo>
                    <a:pt x="474" y="713"/>
                  </a:lnTo>
                  <a:lnTo>
                    <a:pt x="375" y="713"/>
                  </a:lnTo>
                  <a:lnTo>
                    <a:pt x="187" y="169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5" name="Freeform 198"/>
            <p:cNvSpPr>
              <a:spLocks noEditPoints="1"/>
            </p:cNvSpPr>
            <p:nvPr/>
          </p:nvSpPr>
          <p:spPr bwMode="auto">
            <a:xfrm>
              <a:off x="1508" y="1569"/>
              <a:ext cx="113" cy="103"/>
            </a:xfrm>
            <a:custGeom>
              <a:avLst/>
              <a:gdLst/>
              <a:ahLst/>
              <a:cxnLst>
                <a:cxn ang="0">
                  <a:pos x="0" y="713"/>
                </a:cxn>
                <a:cxn ang="0">
                  <a:pos x="9" y="624"/>
                </a:cxn>
                <a:cxn ang="0">
                  <a:pos x="27" y="618"/>
                </a:cxn>
                <a:cxn ang="0">
                  <a:pos x="44" y="610"/>
                </a:cxn>
                <a:cxn ang="0">
                  <a:pos x="60" y="599"/>
                </a:cxn>
                <a:cxn ang="0">
                  <a:pos x="75" y="584"/>
                </a:cxn>
                <a:cxn ang="0">
                  <a:pos x="90" y="566"/>
                </a:cxn>
                <a:cxn ang="0">
                  <a:pos x="108" y="534"/>
                </a:cxn>
                <a:cxn ang="0">
                  <a:pos x="122" y="503"/>
                </a:cxn>
                <a:cxn ang="0">
                  <a:pos x="493" y="0"/>
                </a:cxn>
                <a:cxn ang="0">
                  <a:pos x="703" y="543"/>
                </a:cxn>
                <a:cxn ang="0">
                  <a:pos x="714" y="567"/>
                </a:cxn>
                <a:cxn ang="0">
                  <a:pos x="725" y="586"/>
                </a:cxn>
                <a:cxn ang="0">
                  <a:pos x="735" y="600"/>
                </a:cxn>
                <a:cxn ang="0">
                  <a:pos x="745" y="608"/>
                </a:cxn>
                <a:cxn ang="0">
                  <a:pos x="757" y="615"/>
                </a:cxn>
                <a:cxn ang="0">
                  <a:pos x="771" y="621"/>
                </a:cxn>
                <a:cxn ang="0">
                  <a:pos x="789" y="625"/>
                </a:cxn>
                <a:cxn ang="0">
                  <a:pos x="798" y="713"/>
                </a:cxn>
                <a:cxn ang="0">
                  <a:pos x="445" y="627"/>
                </a:cxn>
                <a:cxn ang="0">
                  <a:pos x="461" y="627"/>
                </a:cxn>
                <a:cxn ang="0">
                  <a:pos x="478" y="626"/>
                </a:cxn>
                <a:cxn ang="0">
                  <a:pos x="492" y="624"/>
                </a:cxn>
                <a:cxn ang="0">
                  <a:pos x="503" y="621"/>
                </a:cxn>
                <a:cxn ang="0">
                  <a:pos x="512" y="615"/>
                </a:cxn>
                <a:cxn ang="0">
                  <a:pos x="517" y="610"/>
                </a:cxn>
                <a:cxn ang="0">
                  <a:pos x="522" y="601"/>
                </a:cxn>
                <a:cxn ang="0">
                  <a:pos x="524" y="592"/>
                </a:cxn>
                <a:cxn ang="0">
                  <a:pos x="524" y="584"/>
                </a:cxn>
                <a:cxn ang="0">
                  <a:pos x="524" y="580"/>
                </a:cxn>
                <a:cxn ang="0">
                  <a:pos x="524" y="577"/>
                </a:cxn>
                <a:cxn ang="0">
                  <a:pos x="523" y="572"/>
                </a:cxn>
                <a:cxn ang="0">
                  <a:pos x="522" y="569"/>
                </a:cxn>
                <a:cxn ang="0">
                  <a:pos x="521" y="565"/>
                </a:cxn>
                <a:cxn ang="0">
                  <a:pos x="520" y="561"/>
                </a:cxn>
                <a:cxn ang="0">
                  <a:pos x="519" y="557"/>
                </a:cxn>
                <a:cxn ang="0">
                  <a:pos x="481" y="457"/>
                </a:cxn>
                <a:cxn ang="0">
                  <a:pos x="223" y="555"/>
                </a:cxn>
                <a:cxn ang="0">
                  <a:pos x="222" y="559"/>
                </a:cxn>
                <a:cxn ang="0">
                  <a:pos x="221" y="562"/>
                </a:cxn>
                <a:cxn ang="0">
                  <a:pos x="220" y="566"/>
                </a:cxn>
                <a:cxn ang="0">
                  <a:pos x="220" y="568"/>
                </a:cxn>
                <a:cxn ang="0">
                  <a:pos x="220" y="571"/>
                </a:cxn>
                <a:cxn ang="0">
                  <a:pos x="218" y="573"/>
                </a:cxn>
                <a:cxn ang="0">
                  <a:pos x="218" y="576"/>
                </a:cxn>
                <a:cxn ang="0">
                  <a:pos x="218" y="578"/>
                </a:cxn>
                <a:cxn ang="0">
                  <a:pos x="220" y="590"/>
                </a:cxn>
                <a:cxn ang="0">
                  <a:pos x="224" y="600"/>
                </a:cxn>
                <a:cxn ang="0">
                  <a:pos x="229" y="607"/>
                </a:cxn>
                <a:cxn ang="0">
                  <a:pos x="238" y="614"/>
                </a:cxn>
                <a:cxn ang="0">
                  <a:pos x="249" y="619"/>
                </a:cxn>
                <a:cxn ang="0">
                  <a:pos x="263" y="624"/>
                </a:cxn>
                <a:cxn ang="0">
                  <a:pos x="280" y="626"/>
                </a:cxn>
                <a:cxn ang="0">
                  <a:pos x="300" y="627"/>
                </a:cxn>
                <a:cxn ang="0">
                  <a:pos x="291" y="369"/>
                </a:cxn>
                <a:cxn ang="0">
                  <a:pos x="373" y="158"/>
                </a:cxn>
              </a:cxnLst>
              <a:rect l="0" t="0" r="r" b="b"/>
              <a:pathLst>
                <a:path w="798" h="713">
                  <a:moveTo>
                    <a:pt x="300" y="713"/>
                  </a:moveTo>
                  <a:lnTo>
                    <a:pt x="0" y="713"/>
                  </a:lnTo>
                  <a:lnTo>
                    <a:pt x="0" y="625"/>
                  </a:lnTo>
                  <a:lnTo>
                    <a:pt x="9" y="624"/>
                  </a:lnTo>
                  <a:lnTo>
                    <a:pt x="18" y="622"/>
                  </a:lnTo>
                  <a:lnTo>
                    <a:pt x="27" y="618"/>
                  </a:lnTo>
                  <a:lnTo>
                    <a:pt x="36" y="615"/>
                  </a:lnTo>
                  <a:lnTo>
                    <a:pt x="44" y="610"/>
                  </a:lnTo>
                  <a:lnTo>
                    <a:pt x="52" y="604"/>
                  </a:lnTo>
                  <a:lnTo>
                    <a:pt x="60" y="599"/>
                  </a:lnTo>
                  <a:lnTo>
                    <a:pt x="68" y="591"/>
                  </a:lnTo>
                  <a:lnTo>
                    <a:pt x="75" y="584"/>
                  </a:lnTo>
                  <a:lnTo>
                    <a:pt x="82" y="576"/>
                  </a:lnTo>
                  <a:lnTo>
                    <a:pt x="90" y="566"/>
                  </a:lnTo>
                  <a:lnTo>
                    <a:pt x="96" y="556"/>
                  </a:lnTo>
                  <a:lnTo>
                    <a:pt x="108" y="534"/>
                  </a:lnTo>
                  <a:lnTo>
                    <a:pt x="121" y="507"/>
                  </a:lnTo>
                  <a:lnTo>
                    <a:pt x="122" y="503"/>
                  </a:lnTo>
                  <a:lnTo>
                    <a:pt x="332" y="0"/>
                  </a:lnTo>
                  <a:lnTo>
                    <a:pt x="493" y="0"/>
                  </a:lnTo>
                  <a:lnTo>
                    <a:pt x="698" y="528"/>
                  </a:lnTo>
                  <a:lnTo>
                    <a:pt x="703" y="543"/>
                  </a:lnTo>
                  <a:lnTo>
                    <a:pt x="709" y="556"/>
                  </a:lnTo>
                  <a:lnTo>
                    <a:pt x="714" y="567"/>
                  </a:lnTo>
                  <a:lnTo>
                    <a:pt x="720" y="578"/>
                  </a:lnTo>
                  <a:lnTo>
                    <a:pt x="725" y="586"/>
                  </a:lnTo>
                  <a:lnTo>
                    <a:pt x="730" y="593"/>
                  </a:lnTo>
                  <a:lnTo>
                    <a:pt x="735" y="600"/>
                  </a:lnTo>
                  <a:lnTo>
                    <a:pt x="741" y="604"/>
                  </a:lnTo>
                  <a:lnTo>
                    <a:pt x="745" y="608"/>
                  </a:lnTo>
                  <a:lnTo>
                    <a:pt x="752" y="612"/>
                  </a:lnTo>
                  <a:lnTo>
                    <a:pt x="757" y="615"/>
                  </a:lnTo>
                  <a:lnTo>
                    <a:pt x="765" y="618"/>
                  </a:lnTo>
                  <a:lnTo>
                    <a:pt x="771" y="621"/>
                  </a:lnTo>
                  <a:lnTo>
                    <a:pt x="780" y="623"/>
                  </a:lnTo>
                  <a:lnTo>
                    <a:pt x="789" y="625"/>
                  </a:lnTo>
                  <a:lnTo>
                    <a:pt x="798" y="626"/>
                  </a:lnTo>
                  <a:lnTo>
                    <a:pt x="798" y="713"/>
                  </a:lnTo>
                  <a:lnTo>
                    <a:pt x="445" y="713"/>
                  </a:lnTo>
                  <a:lnTo>
                    <a:pt x="445" y="627"/>
                  </a:lnTo>
                  <a:lnTo>
                    <a:pt x="453" y="627"/>
                  </a:lnTo>
                  <a:lnTo>
                    <a:pt x="461" y="627"/>
                  </a:lnTo>
                  <a:lnTo>
                    <a:pt x="470" y="627"/>
                  </a:lnTo>
                  <a:lnTo>
                    <a:pt x="478" y="626"/>
                  </a:lnTo>
                  <a:lnTo>
                    <a:pt x="486" y="625"/>
                  </a:lnTo>
                  <a:lnTo>
                    <a:pt x="492" y="624"/>
                  </a:lnTo>
                  <a:lnTo>
                    <a:pt x="498" y="622"/>
                  </a:lnTo>
                  <a:lnTo>
                    <a:pt x="503" y="621"/>
                  </a:lnTo>
                  <a:lnTo>
                    <a:pt x="508" y="618"/>
                  </a:lnTo>
                  <a:lnTo>
                    <a:pt x="512" y="615"/>
                  </a:lnTo>
                  <a:lnTo>
                    <a:pt x="515" y="613"/>
                  </a:lnTo>
                  <a:lnTo>
                    <a:pt x="517" y="610"/>
                  </a:lnTo>
                  <a:lnTo>
                    <a:pt x="520" y="605"/>
                  </a:lnTo>
                  <a:lnTo>
                    <a:pt x="522" y="601"/>
                  </a:lnTo>
                  <a:lnTo>
                    <a:pt x="523" y="596"/>
                  </a:lnTo>
                  <a:lnTo>
                    <a:pt x="524" y="592"/>
                  </a:lnTo>
                  <a:lnTo>
                    <a:pt x="524" y="586"/>
                  </a:lnTo>
                  <a:lnTo>
                    <a:pt x="524" y="584"/>
                  </a:lnTo>
                  <a:lnTo>
                    <a:pt x="524" y="582"/>
                  </a:lnTo>
                  <a:lnTo>
                    <a:pt x="524" y="580"/>
                  </a:lnTo>
                  <a:lnTo>
                    <a:pt x="524" y="579"/>
                  </a:lnTo>
                  <a:lnTo>
                    <a:pt x="524" y="577"/>
                  </a:lnTo>
                  <a:lnTo>
                    <a:pt x="523" y="574"/>
                  </a:lnTo>
                  <a:lnTo>
                    <a:pt x="523" y="572"/>
                  </a:lnTo>
                  <a:lnTo>
                    <a:pt x="523" y="570"/>
                  </a:lnTo>
                  <a:lnTo>
                    <a:pt x="522" y="569"/>
                  </a:lnTo>
                  <a:lnTo>
                    <a:pt x="522" y="567"/>
                  </a:lnTo>
                  <a:lnTo>
                    <a:pt x="521" y="565"/>
                  </a:lnTo>
                  <a:lnTo>
                    <a:pt x="521" y="562"/>
                  </a:lnTo>
                  <a:lnTo>
                    <a:pt x="520" y="561"/>
                  </a:lnTo>
                  <a:lnTo>
                    <a:pt x="520" y="559"/>
                  </a:lnTo>
                  <a:lnTo>
                    <a:pt x="519" y="557"/>
                  </a:lnTo>
                  <a:lnTo>
                    <a:pt x="519" y="555"/>
                  </a:lnTo>
                  <a:lnTo>
                    <a:pt x="481" y="457"/>
                  </a:lnTo>
                  <a:lnTo>
                    <a:pt x="254" y="457"/>
                  </a:lnTo>
                  <a:lnTo>
                    <a:pt x="223" y="555"/>
                  </a:lnTo>
                  <a:lnTo>
                    <a:pt x="222" y="557"/>
                  </a:lnTo>
                  <a:lnTo>
                    <a:pt x="222" y="559"/>
                  </a:lnTo>
                  <a:lnTo>
                    <a:pt x="221" y="560"/>
                  </a:lnTo>
                  <a:lnTo>
                    <a:pt x="221" y="562"/>
                  </a:lnTo>
                  <a:lnTo>
                    <a:pt x="221" y="563"/>
                  </a:lnTo>
                  <a:lnTo>
                    <a:pt x="220" y="566"/>
                  </a:lnTo>
                  <a:lnTo>
                    <a:pt x="220" y="567"/>
                  </a:lnTo>
                  <a:lnTo>
                    <a:pt x="220" y="568"/>
                  </a:lnTo>
                  <a:lnTo>
                    <a:pt x="220" y="570"/>
                  </a:lnTo>
                  <a:lnTo>
                    <a:pt x="220" y="571"/>
                  </a:lnTo>
                  <a:lnTo>
                    <a:pt x="218" y="572"/>
                  </a:lnTo>
                  <a:lnTo>
                    <a:pt x="218" y="573"/>
                  </a:lnTo>
                  <a:lnTo>
                    <a:pt x="218" y="574"/>
                  </a:lnTo>
                  <a:lnTo>
                    <a:pt x="218" y="576"/>
                  </a:lnTo>
                  <a:lnTo>
                    <a:pt x="218" y="577"/>
                  </a:lnTo>
                  <a:lnTo>
                    <a:pt x="218" y="578"/>
                  </a:lnTo>
                  <a:lnTo>
                    <a:pt x="218" y="584"/>
                  </a:lnTo>
                  <a:lnTo>
                    <a:pt x="220" y="590"/>
                  </a:lnTo>
                  <a:lnTo>
                    <a:pt x="222" y="595"/>
                  </a:lnTo>
                  <a:lnTo>
                    <a:pt x="224" y="600"/>
                  </a:lnTo>
                  <a:lnTo>
                    <a:pt x="226" y="604"/>
                  </a:lnTo>
                  <a:lnTo>
                    <a:pt x="229" y="607"/>
                  </a:lnTo>
                  <a:lnTo>
                    <a:pt x="234" y="612"/>
                  </a:lnTo>
                  <a:lnTo>
                    <a:pt x="238" y="614"/>
                  </a:lnTo>
                  <a:lnTo>
                    <a:pt x="243" y="617"/>
                  </a:lnTo>
                  <a:lnTo>
                    <a:pt x="249" y="619"/>
                  </a:lnTo>
                  <a:lnTo>
                    <a:pt x="256" y="622"/>
                  </a:lnTo>
                  <a:lnTo>
                    <a:pt x="263" y="624"/>
                  </a:lnTo>
                  <a:lnTo>
                    <a:pt x="271" y="625"/>
                  </a:lnTo>
                  <a:lnTo>
                    <a:pt x="280" y="626"/>
                  </a:lnTo>
                  <a:lnTo>
                    <a:pt x="289" y="627"/>
                  </a:lnTo>
                  <a:lnTo>
                    <a:pt x="300" y="627"/>
                  </a:lnTo>
                  <a:lnTo>
                    <a:pt x="300" y="713"/>
                  </a:lnTo>
                  <a:close/>
                  <a:moveTo>
                    <a:pt x="291" y="369"/>
                  </a:moveTo>
                  <a:lnTo>
                    <a:pt x="445" y="369"/>
                  </a:lnTo>
                  <a:lnTo>
                    <a:pt x="373" y="158"/>
                  </a:lnTo>
                  <a:lnTo>
                    <a:pt x="291" y="369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6" name="Freeform 199"/>
            <p:cNvSpPr>
              <a:spLocks/>
            </p:cNvSpPr>
            <p:nvPr/>
          </p:nvSpPr>
          <p:spPr bwMode="auto">
            <a:xfrm>
              <a:off x="1625" y="1569"/>
              <a:ext cx="104" cy="103"/>
            </a:xfrm>
            <a:custGeom>
              <a:avLst/>
              <a:gdLst/>
              <a:ahLst/>
              <a:cxnLst>
                <a:cxn ang="0">
                  <a:pos x="0" y="626"/>
                </a:cxn>
                <a:cxn ang="0">
                  <a:pos x="22" y="624"/>
                </a:cxn>
                <a:cxn ang="0">
                  <a:pos x="40" y="618"/>
                </a:cxn>
                <a:cxn ang="0">
                  <a:pos x="56" y="611"/>
                </a:cxn>
                <a:cxn ang="0">
                  <a:pos x="66" y="601"/>
                </a:cxn>
                <a:cxn ang="0">
                  <a:pos x="73" y="585"/>
                </a:cxn>
                <a:cxn ang="0">
                  <a:pos x="79" y="562"/>
                </a:cxn>
                <a:cxn ang="0">
                  <a:pos x="82" y="532"/>
                </a:cxn>
                <a:cxn ang="0">
                  <a:pos x="83" y="493"/>
                </a:cxn>
                <a:cxn ang="0">
                  <a:pos x="82" y="200"/>
                </a:cxn>
                <a:cxn ang="0">
                  <a:pos x="80" y="164"/>
                </a:cxn>
                <a:cxn ang="0">
                  <a:pos x="77" y="138"/>
                </a:cxn>
                <a:cxn ang="0">
                  <a:pos x="70" y="118"/>
                </a:cxn>
                <a:cxn ang="0">
                  <a:pos x="61" y="106"/>
                </a:cxn>
                <a:cxn ang="0">
                  <a:pos x="48" y="97"/>
                </a:cxn>
                <a:cxn ang="0">
                  <a:pos x="31" y="92"/>
                </a:cxn>
                <a:cxn ang="0">
                  <a:pos x="11" y="88"/>
                </a:cxn>
                <a:cxn ang="0">
                  <a:pos x="0" y="0"/>
                </a:cxn>
                <a:cxn ang="0">
                  <a:pos x="547" y="406"/>
                </a:cxn>
                <a:cxn ang="0">
                  <a:pos x="547" y="196"/>
                </a:cxn>
                <a:cxn ang="0">
                  <a:pos x="545" y="162"/>
                </a:cxn>
                <a:cxn ang="0">
                  <a:pos x="541" y="135"/>
                </a:cxn>
                <a:cxn ang="0">
                  <a:pos x="534" y="116"/>
                </a:cxn>
                <a:cxn ang="0">
                  <a:pos x="525" y="104"/>
                </a:cxn>
                <a:cxn ang="0">
                  <a:pos x="512" y="95"/>
                </a:cxn>
                <a:cxn ang="0">
                  <a:pos x="495" y="89"/>
                </a:cxn>
                <a:cxn ang="0">
                  <a:pos x="475" y="85"/>
                </a:cxn>
                <a:cxn ang="0">
                  <a:pos x="464" y="0"/>
                </a:cxn>
                <a:cxn ang="0">
                  <a:pos x="728" y="88"/>
                </a:cxn>
                <a:cxn ang="0">
                  <a:pos x="706" y="89"/>
                </a:cxn>
                <a:cxn ang="0">
                  <a:pos x="687" y="94"/>
                </a:cxn>
                <a:cxn ang="0">
                  <a:pos x="673" y="101"/>
                </a:cxn>
                <a:cxn ang="0">
                  <a:pos x="663" y="111"/>
                </a:cxn>
                <a:cxn ang="0">
                  <a:pos x="655" y="126"/>
                </a:cxn>
                <a:cxn ang="0">
                  <a:pos x="649" y="149"/>
                </a:cxn>
                <a:cxn ang="0">
                  <a:pos x="646" y="181"/>
                </a:cxn>
                <a:cxn ang="0">
                  <a:pos x="645" y="219"/>
                </a:cxn>
                <a:cxn ang="0">
                  <a:pos x="513" y="713"/>
                </a:cxn>
                <a:cxn ang="0">
                  <a:pos x="181" y="495"/>
                </a:cxn>
                <a:cxn ang="0">
                  <a:pos x="182" y="535"/>
                </a:cxn>
                <a:cxn ang="0">
                  <a:pos x="185" y="566"/>
                </a:cxn>
                <a:cxn ang="0">
                  <a:pos x="190" y="589"/>
                </a:cxn>
                <a:cxn ang="0">
                  <a:pos x="198" y="604"/>
                </a:cxn>
                <a:cxn ang="0">
                  <a:pos x="209" y="614"/>
                </a:cxn>
                <a:cxn ang="0">
                  <a:pos x="223" y="621"/>
                </a:cxn>
                <a:cxn ang="0">
                  <a:pos x="240" y="626"/>
                </a:cxn>
                <a:cxn ang="0">
                  <a:pos x="263" y="627"/>
                </a:cxn>
                <a:cxn ang="0">
                  <a:pos x="0" y="713"/>
                </a:cxn>
              </a:cxnLst>
              <a:rect l="0" t="0" r="r" b="b"/>
              <a:pathLst>
                <a:path w="728" h="713">
                  <a:moveTo>
                    <a:pt x="0" y="713"/>
                  </a:moveTo>
                  <a:lnTo>
                    <a:pt x="0" y="626"/>
                  </a:lnTo>
                  <a:lnTo>
                    <a:pt x="11" y="625"/>
                  </a:lnTo>
                  <a:lnTo>
                    <a:pt x="22" y="624"/>
                  </a:lnTo>
                  <a:lnTo>
                    <a:pt x="31" y="622"/>
                  </a:lnTo>
                  <a:lnTo>
                    <a:pt x="40" y="618"/>
                  </a:lnTo>
                  <a:lnTo>
                    <a:pt x="48" y="615"/>
                  </a:lnTo>
                  <a:lnTo>
                    <a:pt x="56" y="611"/>
                  </a:lnTo>
                  <a:lnTo>
                    <a:pt x="61" y="606"/>
                  </a:lnTo>
                  <a:lnTo>
                    <a:pt x="66" y="601"/>
                  </a:lnTo>
                  <a:lnTo>
                    <a:pt x="70" y="594"/>
                  </a:lnTo>
                  <a:lnTo>
                    <a:pt x="73" y="585"/>
                  </a:lnTo>
                  <a:lnTo>
                    <a:pt x="77" y="576"/>
                  </a:lnTo>
                  <a:lnTo>
                    <a:pt x="79" y="562"/>
                  </a:lnTo>
                  <a:lnTo>
                    <a:pt x="80" y="548"/>
                  </a:lnTo>
                  <a:lnTo>
                    <a:pt x="82" y="532"/>
                  </a:lnTo>
                  <a:lnTo>
                    <a:pt x="82" y="514"/>
                  </a:lnTo>
                  <a:lnTo>
                    <a:pt x="83" y="493"/>
                  </a:lnTo>
                  <a:lnTo>
                    <a:pt x="83" y="219"/>
                  </a:lnTo>
                  <a:lnTo>
                    <a:pt x="82" y="200"/>
                  </a:lnTo>
                  <a:lnTo>
                    <a:pt x="82" y="181"/>
                  </a:lnTo>
                  <a:lnTo>
                    <a:pt x="80" y="164"/>
                  </a:lnTo>
                  <a:lnTo>
                    <a:pt x="79" y="150"/>
                  </a:lnTo>
                  <a:lnTo>
                    <a:pt x="77" y="138"/>
                  </a:lnTo>
                  <a:lnTo>
                    <a:pt x="73" y="127"/>
                  </a:lnTo>
                  <a:lnTo>
                    <a:pt x="70" y="118"/>
                  </a:lnTo>
                  <a:lnTo>
                    <a:pt x="66" y="112"/>
                  </a:lnTo>
                  <a:lnTo>
                    <a:pt x="61" y="106"/>
                  </a:lnTo>
                  <a:lnTo>
                    <a:pt x="56" y="102"/>
                  </a:lnTo>
                  <a:lnTo>
                    <a:pt x="48" y="97"/>
                  </a:lnTo>
                  <a:lnTo>
                    <a:pt x="40" y="94"/>
                  </a:lnTo>
                  <a:lnTo>
                    <a:pt x="31" y="92"/>
                  </a:lnTo>
                  <a:lnTo>
                    <a:pt x="22" y="90"/>
                  </a:lnTo>
                  <a:lnTo>
                    <a:pt x="11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01" y="0"/>
                  </a:lnTo>
                  <a:lnTo>
                    <a:pt x="547" y="406"/>
                  </a:lnTo>
                  <a:lnTo>
                    <a:pt x="547" y="217"/>
                  </a:lnTo>
                  <a:lnTo>
                    <a:pt x="547" y="196"/>
                  </a:lnTo>
                  <a:lnTo>
                    <a:pt x="546" y="179"/>
                  </a:lnTo>
                  <a:lnTo>
                    <a:pt x="545" y="162"/>
                  </a:lnTo>
                  <a:lnTo>
                    <a:pt x="543" y="148"/>
                  </a:lnTo>
                  <a:lnTo>
                    <a:pt x="541" y="135"/>
                  </a:lnTo>
                  <a:lnTo>
                    <a:pt x="537" y="125"/>
                  </a:lnTo>
                  <a:lnTo>
                    <a:pt x="534" y="116"/>
                  </a:lnTo>
                  <a:lnTo>
                    <a:pt x="530" y="110"/>
                  </a:lnTo>
                  <a:lnTo>
                    <a:pt x="525" y="104"/>
                  </a:lnTo>
                  <a:lnTo>
                    <a:pt x="519" y="100"/>
                  </a:lnTo>
                  <a:lnTo>
                    <a:pt x="512" y="95"/>
                  </a:lnTo>
                  <a:lnTo>
                    <a:pt x="504" y="92"/>
                  </a:lnTo>
                  <a:lnTo>
                    <a:pt x="495" y="89"/>
                  </a:lnTo>
                  <a:lnTo>
                    <a:pt x="486" y="88"/>
                  </a:lnTo>
                  <a:lnTo>
                    <a:pt x="475" y="85"/>
                  </a:lnTo>
                  <a:lnTo>
                    <a:pt x="464" y="85"/>
                  </a:lnTo>
                  <a:lnTo>
                    <a:pt x="464" y="0"/>
                  </a:lnTo>
                  <a:lnTo>
                    <a:pt x="728" y="0"/>
                  </a:lnTo>
                  <a:lnTo>
                    <a:pt x="728" y="88"/>
                  </a:lnTo>
                  <a:lnTo>
                    <a:pt x="715" y="88"/>
                  </a:lnTo>
                  <a:lnTo>
                    <a:pt x="706" y="89"/>
                  </a:lnTo>
                  <a:lnTo>
                    <a:pt x="696" y="91"/>
                  </a:lnTo>
                  <a:lnTo>
                    <a:pt x="687" y="94"/>
                  </a:lnTo>
                  <a:lnTo>
                    <a:pt x="679" y="97"/>
                  </a:lnTo>
                  <a:lnTo>
                    <a:pt x="673" y="101"/>
                  </a:lnTo>
                  <a:lnTo>
                    <a:pt x="667" y="106"/>
                  </a:lnTo>
                  <a:lnTo>
                    <a:pt x="663" y="111"/>
                  </a:lnTo>
                  <a:lnTo>
                    <a:pt x="658" y="117"/>
                  </a:lnTo>
                  <a:lnTo>
                    <a:pt x="655" y="126"/>
                  </a:lnTo>
                  <a:lnTo>
                    <a:pt x="652" y="137"/>
                  </a:lnTo>
                  <a:lnTo>
                    <a:pt x="649" y="149"/>
                  </a:lnTo>
                  <a:lnTo>
                    <a:pt x="648" y="163"/>
                  </a:lnTo>
                  <a:lnTo>
                    <a:pt x="646" y="181"/>
                  </a:lnTo>
                  <a:lnTo>
                    <a:pt x="646" y="199"/>
                  </a:lnTo>
                  <a:lnTo>
                    <a:pt x="645" y="219"/>
                  </a:lnTo>
                  <a:lnTo>
                    <a:pt x="645" y="713"/>
                  </a:lnTo>
                  <a:lnTo>
                    <a:pt x="513" y="713"/>
                  </a:lnTo>
                  <a:lnTo>
                    <a:pt x="181" y="166"/>
                  </a:lnTo>
                  <a:lnTo>
                    <a:pt x="181" y="495"/>
                  </a:lnTo>
                  <a:lnTo>
                    <a:pt x="181" y="516"/>
                  </a:lnTo>
                  <a:lnTo>
                    <a:pt x="182" y="535"/>
                  </a:lnTo>
                  <a:lnTo>
                    <a:pt x="183" y="551"/>
                  </a:lnTo>
                  <a:lnTo>
                    <a:pt x="185" y="566"/>
                  </a:lnTo>
                  <a:lnTo>
                    <a:pt x="188" y="578"/>
                  </a:lnTo>
                  <a:lnTo>
                    <a:pt x="190" y="589"/>
                  </a:lnTo>
                  <a:lnTo>
                    <a:pt x="194" y="597"/>
                  </a:lnTo>
                  <a:lnTo>
                    <a:pt x="198" y="604"/>
                  </a:lnTo>
                  <a:lnTo>
                    <a:pt x="203" y="610"/>
                  </a:lnTo>
                  <a:lnTo>
                    <a:pt x="209" y="614"/>
                  </a:lnTo>
                  <a:lnTo>
                    <a:pt x="215" y="617"/>
                  </a:lnTo>
                  <a:lnTo>
                    <a:pt x="223" y="621"/>
                  </a:lnTo>
                  <a:lnTo>
                    <a:pt x="232" y="624"/>
                  </a:lnTo>
                  <a:lnTo>
                    <a:pt x="240" y="626"/>
                  </a:lnTo>
                  <a:lnTo>
                    <a:pt x="251" y="627"/>
                  </a:lnTo>
                  <a:lnTo>
                    <a:pt x="263" y="627"/>
                  </a:lnTo>
                  <a:lnTo>
                    <a:pt x="263" y="713"/>
                  </a:lnTo>
                  <a:lnTo>
                    <a:pt x="0" y="713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7" name="Freeform 200"/>
            <p:cNvSpPr>
              <a:spLocks noEditPoints="1"/>
            </p:cNvSpPr>
            <p:nvPr/>
          </p:nvSpPr>
          <p:spPr bwMode="auto">
            <a:xfrm>
              <a:off x="1733" y="1569"/>
              <a:ext cx="117" cy="103"/>
            </a:xfrm>
            <a:custGeom>
              <a:avLst/>
              <a:gdLst/>
              <a:ahLst/>
              <a:cxnLst>
                <a:cxn ang="0">
                  <a:pos x="271" y="563"/>
                </a:cxn>
                <a:cxn ang="0">
                  <a:pos x="280" y="601"/>
                </a:cxn>
                <a:cxn ang="0">
                  <a:pos x="297" y="618"/>
                </a:cxn>
                <a:cxn ang="0">
                  <a:pos x="330" y="626"/>
                </a:cxn>
                <a:cxn ang="0">
                  <a:pos x="380" y="626"/>
                </a:cxn>
                <a:cxn ang="0">
                  <a:pos x="428" y="617"/>
                </a:cxn>
                <a:cxn ang="0">
                  <a:pos x="471" y="600"/>
                </a:cxn>
                <a:cxn ang="0">
                  <a:pos x="509" y="572"/>
                </a:cxn>
                <a:cxn ang="0">
                  <a:pos x="539" y="537"/>
                </a:cxn>
                <a:cxn ang="0">
                  <a:pos x="562" y="494"/>
                </a:cxn>
                <a:cxn ang="0">
                  <a:pos x="583" y="416"/>
                </a:cxn>
                <a:cxn ang="0">
                  <a:pos x="583" y="296"/>
                </a:cxn>
                <a:cxn ang="0">
                  <a:pos x="562" y="219"/>
                </a:cxn>
                <a:cxn ang="0">
                  <a:pos x="539" y="177"/>
                </a:cxn>
                <a:cxn ang="0">
                  <a:pos x="509" y="141"/>
                </a:cxn>
                <a:cxn ang="0">
                  <a:pos x="471" y="114"/>
                </a:cxn>
                <a:cxn ang="0">
                  <a:pos x="428" y="96"/>
                </a:cxn>
                <a:cxn ang="0">
                  <a:pos x="380" y="88"/>
                </a:cxn>
                <a:cxn ang="0">
                  <a:pos x="330" y="88"/>
                </a:cxn>
                <a:cxn ang="0">
                  <a:pos x="297" y="95"/>
                </a:cxn>
                <a:cxn ang="0">
                  <a:pos x="280" y="113"/>
                </a:cxn>
                <a:cxn ang="0">
                  <a:pos x="271" y="150"/>
                </a:cxn>
                <a:cxn ang="0">
                  <a:pos x="0" y="626"/>
                </a:cxn>
                <a:cxn ang="0">
                  <a:pos x="42" y="618"/>
                </a:cxn>
                <a:cxn ang="0">
                  <a:pos x="68" y="601"/>
                </a:cxn>
                <a:cxn ang="0">
                  <a:pos x="80" y="562"/>
                </a:cxn>
                <a:cxn ang="0">
                  <a:pos x="84" y="493"/>
                </a:cxn>
                <a:cxn ang="0">
                  <a:pos x="82" y="164"/>
                </a:cxn>
                <a:cxn ang="0">
                  <a:pos x="71" y="118"/>
                </a:cxn>
                <a:cxn ang="0">
                  <a:pos x="50" y="97"/>
                </a:cxn>
                <a:cxn ang="0">
                  <a:pos x="13" y="88"/>
                </a:cxn>
                <a:cxn ang="0">
                  <a:pos x="385" y="1"/>
                </a:cxn>
                <a:cxn ang="0">
                  <a:pos x="479" y="10"/>
                </a:cxn>
                <a:cxn ang="0">
                  <a:pos x="560" y="29"/>
                </a:cxn>
                <a:cxn ang="0">
                  <a:pos x="629" y="61"/>
                </a:cxn>
                <a:cxn ang="0">
                  <a:pos x="687" y="104"/>
                </a:cxn>
                <a:cxn ang="0">
                  <a:pos x="731" y="158"/>
                </a:cxn>
                <a:cxn ang="0">
                  <a:pos x="761" y="221"/>
                </a:cxn>
                <a:cxn ang="0">
                  <a:pos x="778" y="294"/>
                </a:cxn>
                <a:cxn ang="0">
                  <a:pos x="782" y="378"/>
                </a:cxn>
                <a:cxn ang="0">
                  <a:pos x="771" y="457"/>
                </a:cxn>
                <a:cxn ang="0">
                  <a:pos x="748" y="526"/>
                </a:cxn>
                <a:cxn ang="0">
                  <a:pos x="711" y="584"/>
                </a:cxn>
                <a:cxn ang="0">
                  <a:pos x="660" y="633"/>
                </a:cxn>
                <a:cxn ang="0">
                  <a:pos x="596" y="670"/>
                </a:cxn>
                <a:cxn ang="0">
                  <a:pos x="521" y="695"/>
                </a:cxn>
                <a:cxn ang="0">
                  <a:pos x="434" y="710"/>
                </a:cxn>
                <a:cxn ang="0">
                  <a:pos x="0" y="713"/>
                </a:cxn>
              </a:cxnLst>
              <a:rect l="0" t="0" r="r" b="b"/>
              <a:pathLst>
                <a:path w="782" h="713">
                  <a:moveTo>
                    <a:pt x="270" y="178"/>
                  </a:moveTo>
                  <a:lnTo>
                    <a:pt x="270" y="537"/>
                  </a:lnTo>
                  <a:lnTo>
                    <a:pt x="270" y="550"/>
                  </a:lnTo>
                  <a:lnTo>
                    <a:pt x="271" y="563"/>
                  </a:lnTo>
                  <a:lnTo>
                    <a:pt x="272" y="574"/>
                  </a:lnTo>
                  <a:lnTo>
                    <a:pt x="274" y="584"/>
                  </a:lnTo>
                  <a:lnTo>
                    <a:pt x="276" y="593"/>
                  </a:lnTo>
                  <a:lnTo>
                    <a:pt x="280" y="601"/>
                  </a:lnTo>
                  <a:lnTo>
                    <a:pt x="283" y="606"/>
                  </a:lnTo>
                  <a:lnTo>
                    <a:pt x="286" y="612"/>
                  </a:lnTo>
                  <a:lnTo>
                    <a:pt x="291" y="615"/>
                  </a:lnTo>
                  <a:lnTo>
                    <a:pt x="297" y="618"/>
                  </a:lnTo>
                  <a:lnTo>
                    <a:pt x="304" y="622"/>
                  </a:lnTo>
                  <a:lnTo>
                    <a:pt x="312" y="624"/>
                  </a:lnTo>
                  <a:lnTo>
                    <a:pt x="320" y="625"/>
                  </a:lnTo>
                  <a:lnTo>
                    <a:pt x="330" y="626"/>
                  </a:lnTo>
                  <a:lnTo>
                    <a:pt x="341" y="627"/>
                  </a:lnTo>
                  <a:lnTo>
                    <a:pt x="353" y="627"/>
                  </a:lnTo>
                  <a:lnTo>
                    <a:pt x="367" y="627"/>
                  </a:lnTo>
                  <a:lnTo>
                    <a:pt x="380" y="626"/>
                  </a:lnTo>
                  <a:lnTo>
                    <a:pt x="393" y="625"/>
                  </a:lnTo>
                  <a:lnTo>
                    <a:pt x="405" y="623"/>
                  </a:lnTo>
                  <a:lnTo>
                    <a:pt x="417" y="621"/>
                  </a:lnTo>
                  <a:lnTo>
                    <a:pt x="428" y="617"/>
                  </a:lnTo>
                  <a:lnTo>
                    <a:pt x="439" y="614"/>
                  </a:lnTo>
                  <a:lnTo>
                    <a:pt x="450" y="610"/>
                  </a:lnTo>
                  <a:lnTo>
                    <a:pt x="461" y="605"/>
                  </a:lnTo>
                  <a:lnTo>
                    <a:pt x="471" y="600"/>
                  </a:lnTo>
                  <a:lnTo>
                    <a:pt x="481" y="593"/>
                  </a:lnTo>
                  <a:lnTo>
                    <a:pt x="491" y="586"/>
                  </a:lnTo>
                  <a:lnTo>
                    <a:pt x="500" y="580"/>
                  </a:lnTo>
                  <a:lnTo>
                    <a:pt x="509" y="572"/>
                  </a:lnTo>
                  <a:lnTo>
                    <a:pt x="516" y="565"/>
                  </a:lnTo>
                  <a:lnTo>
                    <a:pt x="525" y="556"/>
                  </a:lnTo>
                  <a:lnTo>
                    <a:pt x="532" y="546"/>
                  </a:lnTo>
                  <a:lnTo>
                    <a:pt x="539" y="537"/>
                  </a:lnTo>
                  <a:lnTo>
                    <a:pt x="546" y="526"/>
                  </a:lnTo>
                  <a:lnTo>
                    <a:pt x="551" y="516"/>
                  </a:lnTo>
                  <a:lnTo>
                    <a:pt x="558" y="505"/>
                  </a:lnTo>
                  <a:lnTo>
                    <a:pt x="562" y="494"/>
                  </a:lnTo>
                  <a:lnTo>
                    <a:pt x="567" y="482"/>
                  </a:lnTo>
                  <a:lnTo>
                    <a:pt x="571" y="470"/>
                  </a:lnTo>
                  <a:lnTo>
                    <a:pt x="578" y="444"/>
                  </a:lnTo>
                  <a:lnTo>
                    <a:pt x="583" y="416"/>
                  </a:lnTo>
                  <a:lnTo>
                    <a:pt x="587" y="388"/>
                  </a:lnTo>
                  <a:lnTo>
                    <a:pt x="587" y="357"/>
                  </a:lnTo>
                  <a:lnTo>
                    <a:pt x="587" y="326"/>
                  </a:lnTo>
                  <a:lnTo>
                    <a:pt x="583" y="296"/>
                  </a:lnTo>
                  <a:lnTo>
                    <a:pt x="578" y="269"/>
                  </a:lnTo>
                  <a:lnTo>
                    <a:pt x="571" y="244"/>
                  </a:lnTo>
                  <a:lnTo>
                    <a:pt x="567" y="232"/>
                  </a:lnTo>
                  <a:lnTo>
                    <a:pt x="562" y="219"/>
                  </a:lnTo>
                  <a:lnTo>
                    <a:pt x="558" y="208"/>
                  </a:lnTo>
                  <a:lnTo>
                    <a:pt x="551" y="197"/>
                  </a:lnTo>
                  <a:lnTo>
                    <a:pt x="546" y="186"/>
                  </a:lnTo>
                  <a:lnTo>
                    <a:pt x="539" y="177"/>
                  </a:lnTo>
                  <a:lnTo>
                    <a:pt x="532" y="167"/>
                  </a:lnTo>
                  <a:lnTo>
                    <a:pt x="525" y="158"/>
                  </a:lnTo>
                  <a:lnTo>
                    <a:pt x="516" y="149"/>
                  </a:lnTo>
                  <a:lnTo>
                    <a:pt x="509" y="141"/>
                  </a:lnTo>
                  <a:lnTo>
                    <a:pt x="500" y="134"/>
                  </a:lnTo>
                  <a:lnTo>
                    <a:pt x="491" y="126"/>
                  </a:lnTo>
                  <a:lnTo>
                    <a:pt x="481" y="121"/>
                  </a:lnTo>
                  <a:lnTo>
                    <a:pt x="471" y="114"/>
                  </a:lnTo>
                  <a:lnTo>
                    <a:pt x="461" y="108"/>
                  </a:lnTo>
                  <a:lnTo>
                    <a:pt x="450" y="104"/>
                  </a:lnTo>
                  <a:lnTo>
                    <a:pt x="439" y="100"/>
                  </a:lnTo>
                  <a:lnTo>
                    <a:pt x="428" y="96"/>
                  </a:lnTo>
                  <a:lnTo>
                    <a:pt x="417" y="93"/>
                  </a:lnTo>
                  <a:lnTo>
                    <a:pt x="405" y="91"/>
                  </a:lnTo>
                  <a:lnTo>
                    <a:pt x="393" y="89"/>
                  </a:lnTo>
                  <a:lnTo>
                    <a:pt x="380" y="88"/>
                  </a:lnTo>
                  <a:lnTo>
                    <a:pt x="367" y="86"/>
                  </a:lnTo>
                  <a:lnTo>
                    <a:pt x="353" y="86"/>
                  </a:lnTo>
                  <a:lnTo>
                    <a:pt x="341" y="86"/>
                  </a:lnTo>
                  <a:lnTo>
                    <a:pt x="330" y="88"/>
                  </a:lnTo>
                  <a:lnTo>
                    <a:pt x="320" y="89"/>
                  </a:lnTo>
                  <a:lnTo>
                    <a:pt x="312" y="90"/>
                  </a:lnTo>
                  <a:lnTo>
                    <a:pt x="304" y="92"/>
                  </a:lnTo>
                  <a:lnTo>
                    <a:pt x="297" y="95"/>
                  </a:lnTo>
                  <a:lnTo>
                    <a:pt x="291" y="99"/>
                  </a:lnTo>
                  <a:lnTo>
                    <a:pt x="286" y="102"/>
                  </a:lnTo>
                  <a:lnTo>
                    <a:pt x="283" y="107"/>
                  </a:lnTo>
                  <a:lnTo>
                    <a:pt x="280" y="113"/>
                  </a:lnTo>
                  <a:lnTo>
                    <a:pt x="276" y="121"/>
                  </a:lnTo>
                  <a:lnTo>
                    <a:pt x="274" y="129"/>
                  </a:lnTo>
                  <a:lnTo>
                    <a:pt x="272" y="139"/>
                  </a:lnTo>
                  <a:lnTo>
                    <a:pt x="271" y="150"/>
                  </a:lnTo>
                  <a:lnTo>
                    <a:pt x="270" y="163"/>
                  </a:lnTo>
                  <a:lnTo>
                    <a:pt x="270" y="178"/>
                  </a:lnTo>
                  <a:close/>
                  <a:moveTo>
                    <a:pt x="0" y="713"/>
                  </a:moveTo>
                  <a:lnTo>
                    <a:pt x="0" y="626"/>
                  </a:lnTo>
                  <a:lnTo>
                    <a:pt x="13" y="625"/>
                  </a:lnTo>
                  <a:lnTo>
                    <a:pt x="24" y="624"/>
                  </a:lnTo>
                  <a:lnTo>
                    <a:pt x="33" y="622"/>
                  </a:lnTo>
                  <a:lnTo>
                    <a:pt x="42" y="618"/>
                  </a:lnTo>
                  <a:lnTo>
                    <a:pt x="50" y="615"/>
                  </a:lnTo>
                  <a:lnTo>
                    <a:pt x="57" y="611"/>
                  </a:lnTo>
                  <a:lnTo>
                    <a:pt x="63" y="606"/>
                  </a:lnTo>
                  <a:lnTo>
                    <a:pt x="68" y="601"/>
                  </a:lnTo>
                  <a:lnTo>
                    <a:pt x="71" y="594"/>
                  </a:lnTo>
                  <a:lnTo>
                    <a:pt x="75" y="585"/>
                  </a:lnTo>
                  <a:lnTo>
                    <a:pt x="77" y="576"/>
                  </a:lnTo>
                  <a:lnTo>
                    <a:pt x="80" y="562"/>
                  </a:lnTo>
                  <a:lnTo>
                    <a:pt x="82" y="548"/>
                  </a:lnTo>
                  <a:lnTo>
                    <a:pt x="83" y="532"/>
                  </a:lnTo>
                  <a:lnTo>
                    <a:pt x="84" y="514"/>
                  </a:lnTo>
                  <a:lnTo>
                    <a:pt x="84" y="493"/>
                  </a:lnTo>
                  <a:lnTo>
                    <a:pt x="84" y="219"/>
                  </a:lnTo>
                  <a:lnTo>
                    <a:pt x="84" y="200"/>
                  </a:lnTo>
                  <a:lnTo>
                    <a:pt x="83" y="181"/>
                  </a:lnTo>
                  <a:lnTo>
                    <a:pt x="82" y="164"/>
                  </a:lnTo>
                  <a:lnTo>
                    <a:pt x="80" y="150"/>
                  </a:lnTo>
                  <a:lnTo>
                    <a:pt x="77" y="138"/>
                  </a:lnTo>
                  <a:lnTo>
                    <a:pt x="75" y="127"/>
                  </a:lnTo>
                  <a:lnTo>
                    <a:pt x="71" y="118"/>
                  </a:lnTo>
                  <a:lnTo>
                    <a:pt x="68" y="112"/>
                  </a:lnTo>
                  <a:lnTo>
                    <a:pt x="63" y="106"/>
                  </a:lnTo>
                  <a:lnTo>
                    <a:pt x="57" y="102"/>
                  </a:lnTo>
                  <a:lnTo>
                    <a:pt x="50" y="97"/>
                  </a:lnTo>
                  <a:lnTo>
                    <a:pt x="42" y="94"/>
                  </a:lnTo>
                  <a:lnTo>
                    <a:pt x="33" y="92"/>
                  </a:lnTo>
                  <a:lnTo>
                    <a:pt x="24" y="90"/>
                  </a:lnTo>
                  <a:lnTo>
                    <a:pt x="13" y="88"/>
                  </a:lnTo>
                  <a:lnTo>
                    <a:pt x="0" y="88"/>
                  </a:lnTo>
                  <a:lnTo>
                    <a:pt x="0" y="0"/>
                  </a:lnTo>
                  <a:lnTo>
                    <a:pt x="360" y="0"/>
                  </a:lnTo>
                  <a:lnTo>
                    <a:pt x="385" y="1"/>
                  </a:lnTo>
                  <a:lnTo>
                    <a:pt x="410" y="2"/>
                  </a:lnTo>
                  <a:lnTo>
                    <a:pt x="434" y="3"/>
                  </a:lnTo>
                  <a:lnTo>
                    <a:pt x="457" y="6"/>
                  </a:lnTo>
                  <a:lnTo>
                    <a:pt x="479" y="10"/>
                  </a:lnTo>
                  <a:lnTo>
                    <a:pt x="500" y="13"/>
                  </a:lnTo>
                  <a:lnTo>
                    <a:pt x="521" y="17"/>
                  </a:lnTo>
                  <a:lnTo>
                    <a:pt x="540" y="23"/>
                  </a:lnTo>
                  <a:lnTo>
                    <a:pt x="560" y="29"/>
                  </a:lnTo>
                  <a:lnTo>
                    <a:pt x="579" y="36"/>
                  </a:lnTo>
                  <a:lnTo>
                    <a:pt x="596" y="44"/>
                  </a:lnTo>
                  <a:lnTo>
                    <a:pt x="613" y="51"/>
                  </a:lnTo>
                  <a:lnTo>
                    <a:pt x="629" y="61"/>
                  </a:lnTo>
                  <a:lnTo>
                    <a:pt x="645" y="70"/>
                  </a:lnTo>
                  <a:lnTo>
                    <a:pt x="659" y="81"/>
                  </a:lnTo>
                  <a:lnTo>
                    <a:pt x="673" y="92"/>
                  </a:lnTo>
                  <a:lnTo>
                    <a:pt x="687" y="104"/>
                  </a:lnTo>
                  <a:lnTo>
                    <a:pt x="699" y="116"/>
                  </a:lnTo>
                  <a:lnTo>
                    <a:pt x="711" y="129"/>
                  </a:lnTo>
                  <a:lnTo>
                    <a:pt x="721" y="144"/>
                  </a:lnTo>
                  <a:lnTo>
                    <a:pt x="731" y="158"/>
                  </a:lnTo>
                  <a:lnTo>
                    <a:pt x="739" y="172"/>
                  </a:lnTo>
                  <a:lnTo>
                    <a:pt x="748" y="188"/>
                  </a:lnTo>
                  <a:lnTo>
                    <a:pt x="755" y="204"/>
                  </a:lnTo>
                  <a:lnTo>
                    <a:pt x="761" y="221"/>
                  </a:lnTo>
                  <a:lnTo>
                    <a:pt x="767" y="238"/>
                  </a:lnTo>
                  <a:lnTo>
                    <a:pt x="771" y="257"/>
                  </a:lnTo>
                  <a:lnTo>
                    <a:pt x="776" y="275"/>
                  </a:lnTo>
                  <a:lnTo>
                    <a:pt x="778" y="294"/>
                  </a:lnTo>
                  <a:lnTo>
                    <a:pt x="780" y="315"/>
                  </a:lnTo>
                  <a:lnTo>
                    <a:pt x="782" y="335"/>
                  </a:lnTo>
                  <a:lnTo>
                    <a:pt x="782" y="357"/>
                  </a:lnTo>
                  <a:lnTo>
                    <a:pt x="782" y="378"/>
                  </a:lnTo>
                  <a:lnTo>
                    <a:pt x="780" y="399"/>
                  </a:lnTo>
                  <a:lnTo>
                    <a:pt x="778" y="418"/>
                  </a:lnTo>
                  <a:lnTo>
                    <a:pt x="776" y="438"/>
                  </a:lnTo>
                  <a:lnTo>
                    <a:pt x="771" y="457"/>
                  </a:lnTo>
                  <a:lnTo>
                    <a:pt x="767" y="474"/>
                  </a:lnTo>
                  <a:lnTo>
                    <a:pt x="761" y="492"/>
                  </a:lnTo>
                  <a:lnTo>
                    <a:pt x="755" y="510"/>
                  </a:lnTo>
                  <a:lnTo>
                    <a:pt x="748" y="526"/>
                  </a:lnTo>
                  <a:lnTo>
                    <a:pt x="739" y="541"/>
                  </a:lnTo>
                  <a:lnTo>
                    <a:pt x="731" y="556"/>
                  </a:lnTo>
                  <a:lnTo>
                    <a:pt x="721" y="570"/>
                  </a:lnTo>
                  <a:lnTo>
                    <a:pt x="711" y="584"/>
                  </a:lnTo>
                  <a:lnTo>
                    <a:pt x="699" y="597"/>
                  </a:lnTo>
                  <a:lnTo>
                    <a:pt x="687" y="610"/>
                  </a:lnTo>
                  <a:lnTo>
                    <a:pt x="673" y="622"/>
                  </a:lnTo>
                  <a:lnTo>
                    <a:pt x="660" y="633"/>
                  </a:lnTo>
                  <a:lnTo>
                    <a:pt x="645" y="643"/>
                  </a:lnTo>
                  <a:lnTo>
                    <a:pt x="629" y="652"/>
                  </a:lnTo>
                  <a:lnTo>
                    <a:pt x="613" y="661"/>
                  </a:lnTo>
                  <a:lnTo>
                    <a:pt x="596" y="670"/>
                  </a:lnTo>
                  <a:lnTo>
                    <a:pt x="579" y="677"/>
                  </a:lnTo>
                  <a:lnTo>
                    <a:pt x="560" y="684"/>
                  </a:lnTo>
                  <a:lnTo>
                    <a:pt x="541" y="690"/>
                  </a:lnTo>
                  <a:lnTo>
                    <a:pt x="521" y="695"/>
                  </a:lnTo>
                  <a:lnTo>
                    <a:pt x="501" y="700"/>
                  </a:lnTo>
                  <a:lnTo>
                    <a:pt x="479" y="704"/>
                  </a:lnTo>
                  <a:lnTo>
                    <a:pt x="457" y="707"/>
                  </a:lnTo>
                  <a:lnTo>
                    <a:pt x="434" y="710"/>
                  </a:lnTo>
                  <a:lnTo>
                    <a:pt x="410" y="712"/>
                  </a:lnTo>
                  <a:lnTo>
                    <a:pt x="385" y="713"/>
                  </a:lnTo>
                  <a:lnTo>
                    <a:pt x="360" y="713"/>
                  </a:lnTo>
                  <a:lnTo>
                    <a:pt x="0" y="713"/>
                  </a:lnTo>
                  <a:close/>
                </a:path>
              </a:pathLst>
            </a:custGeom>
            <a:solidFill>
              <a:srgbClr val="0027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" name="Freeform 201"/>
            <p:cNvSpPr>
              <a:spLocks/>
            </p:cNvSpPr>
            <p:nvPr/>
          </p:nvSpPr>
          <p:spPr bwMode="auto">
            <a:xfrm>
              <a:off x="783" y="1599"/>
              <a:ext cx="1288" cy="856"/>
            </a:xfrm>
            <a:custGeom>
              <a:avLst/>
              <a:gdLst/>
              <a:ahLst/>
              <a:cxnLst>
                <a:cxn ang="0">
                  <a:pos x="8346" y="2157"/>
                </a:cxn>
                <a:cxn ang="0">
                  <a:pos x="8466" y="1706"/>
                </a:cxn>
                <a:cxn ang="0">
                  <a:pos x="8552" y="1553"/>
                </a:cxn>
                <a:cxn ang="0">
                  <a:pos x="8663" y="1436"/>
                </a:cxn>
                <a:cxn ang="0">
                  <a:pos x="8827" y="1308"/>
                </a:cxn>
                <a:cxn ang="0">
                  <a:pos x="8686" y="1140"/>
                </a:cxn>
                <a:cxn ang="0">
                  <a:pos x="8745" y="798"/>
                </a:cxn>
                <a:cxn ang="0">
                  <a:pos x="8995" y="480"/>
                </a:cxn>
                <a:cxn ang="0">
                  <a:pos x="8837" y="308"/>
                </a:cxn>
                <a:cxn ang="0">
                  <a:pos x="8431" y="329"/>
                </a:cxn>
                <a:cxn ang="0">
                  <a:pos x="7881" y="876"/>
                </a:cxn>
                <a:cxn ang="0">
                  <a:pos x="7583" y="1399"/>
                </a:cxn>
                <a:cxn ang="0">
                  <a:pos x="7113" y="1910"/>
                </a:cxn>
                <a:cxn ang="0">
                  <a:pos x="6821" y="1841"/>
                </a:cxn>
                <a:cxn ang="0">
                  <a:pos x="6572" y="1553"/>
                </a:cxn>
                <a:cxn ang="0">
                  <a:pos x="6326" y="1198"/>
                </a:cxn>
                <a:cxn ang="0">
                  <a:pos x="6220" y="1412"/>
                </a:cxn>
                <a:cxn ang="0">
                  <a:pos x="6252" y="2118"/>
                </a:cxn>
                <a:cxn ang="0">
                  <a:pos x="5972" y="1682"/>
                </a:cxn>
                <a:cxn ang="0">
                  <a:pos x="5897" y="1587"/>
                </a:cxn>
                <a:cxn ang="0">
                  <a:pos x="6092" y="1251"/>
                </a:cxn>
                <a:cxn ang="0">
                  <a:pos x="6459" y="1117"/>
                </a:cxn>
                <a:cxn ang="0">
                  <a:pos x="6017" y="1107"/>
                </a:cxn>
                <a:cxn ang="0">
                  <a:pos x="5794" y="941"/>
                </a:cxn>
                <a:cxn ang="0">
                  <a:pos x="5269" y="1200"/>
                </a:cxn>
                <a:cxn ang="0">
                  <a:pos x="5192" y="930"/>
                </a:cxn>
                <a:cxn ang="0">
                  <a:pos x="4750" y="864"/>
                </a:cxn>
                <a:cxn ang="0">
                  <a:pos x="567" y="908"/>
                </a:cxn>
                <a:cxn ang="0">
                  <a:pos x="517" y="1042"/>
                </a:cxn>
                <a:cxn ang="0">
                  <a:pos x="273" y="1283"/>
                </a:cxn>
                <a:cxn ang="0">
                  <a:pos x="298" y="1436"/>
                </a:cxn>
                <a:cxn ang="0">
                  <a:pos x="80" y="2355"/>
                </a:cxn>
                <a:cxn ang="0">
                  <a:pos x="64" y="3004"/>
                </a:cxn>
                <a:cxn ang="0">
                  <a:pos x="243" y="3338"/>
                </a:cxn>
                <a:cxn ang="0">
                  <a:pos x="455" y="3932"/>
                </a:cxn>
                <a:cxn ang="0">
                  <a:pos x="904" y="4319"/>
                </a:cxn>
                <a:cxn ang="0">
                  <a:pos x="3167" y="4911"/>
                </a:cxn>
                <a:cxn ang="0">
                  <a:pos x="3916" y="5212"/>
                </a:cxn>
                <a:cxn ang="0">
                  <a:pos x="4499" y="5729"/>
                </a:cxn>
                <a:cxn ang="0">
                  <a:pos x="4910" y="5693"/>
                </a:cxn>
                <a:cxn ang="0">
                  <a:pos x="5011" y="5426"/>
                </a:cxn>
                <a:cxn ang="0">
                  <a:pos x="5320" y="5090"/>
                </a:cxn>
                <a:cxn ang="0">
                  <a:pos x="5956" y="4971"/>
                </a:cxn>
                <a:cxn ang="0">
                  <a:pos x="6318" y="4974"/>
                </a:cxn>
                <a:cxn ang="0">
                  <a:pos x="6313" y="4850"/>
                </a:cxn>
                <a:cxn ang="0">
                  <a:pos x="6515" y="4702"/>
                </a:cxn>
                <a:cxn ang="0">
                  <a:pos x="6793" y="4613"/>
                </a:cxn>
                <a:cxn ang="0">
                  <a:pos x="7094" y="4638"/>
                </a:cxn>
                <a:cxn ang="0">
                  <a:pos x="7599" y="4683"/>
                </a:cxn>
                <a:cxn ang="0">
                  <a:pos x="7809" y="4979"/>
                </a:cxn>
                <a:cxn ang="0">
                  <a:pos x="8261" y="5409"/>
                </a:cxn>
                <a:cxn ang="0">
                  <a:pos x="8155" y="4798"/>
                </a:cxn>
                <a:cxn ang="0">
                  <a:pos x="7802" y="4104"/>
                </a:cxn>
                <a:cxn ang="0">
                  <a:pos x="7878" y="3843"/>
                </a:cxn>
                <a:cxn ang="0">
                  <a:pos x="8126" y="3433"/>
                </a:cxn>
                <a:cxn ang="0">
                  <a:pos x="8299" y="3101"/>
                </a:cxn>
                <a:cxn ang="0">
                  <a:pos x="8443" y="2954"/>
                </a:cxn>
                <a:cxn ang="0">
                  <a:pos x="8310" y="2862"/>
                </a:cxn>
                <a:cxn ang="0">
                  <a:pos x="8334" y="2646"/>
                </a:cxn>
                <a:cxn ang="0">
                  <a:pos x="8247" y="2563"/>
                </a:cxn>
                <a:cxn ang="0">
                  <a:pos x="8184" y="2409"/>
                </a:cxn>
                <a:cxn ang="0">
                  <a:pos x="8142" y="2102"/>
                </a:cxn>
                <a:cxn ang="0">
                  <a:pos x="8262" y="2401"/>
                </a:cxn>
              </a:cxnLst>
              <a:rect l="0" t="0" r="r" b="b"/>
              <a:pathLst>
                <a:path w="9024" h="5994">
                  <a:moveTo>
                    <a:pt x="8364" y="2261"/>
                  </a:moveTo>
                  <a:lnTo>
                    <a:pt x="8357" y="2241"/>
                  </a:lnTo>
                  <a:lnTo>
                    <a:pt x="8341" y="2211"/>
                  </a:lnTo>
                  <a:lnTo>
                    <a:pt x="8315" y="2195"/>
                  </a:lnTo>
                  <a:lnTo>
                    <a:pt x="8284" y="2177"/>
                  </a:lnTo>
                  <a:lnTo>
                    <a:pt x="8270" y="2165"/>
                  </a:lnTo>
                  <a:lnTo>
                    <a:pt x="8262" y="2153"/>
                  </a:lnTo>
                  <a:lnTo>
                    <a:pt x="8232" y="2115"/>
                  </a:lnTo>
                  <a:lnTo>
                    <a:pt x="8220" y="2098"/>
                  </a:lnTo>
                  <a:lnTo>
                    <a:pt x="8197" y="2078"/>
                  </a:lnTo>
                  <a:lnTo>
                    <a:pt x="8188" y="2065"/>
                  </a:lnTo>
                  <a:lnTo>
                    <a:pt x="8184" y="2052"/>
                  </a:lnTo>
                  <a:lnTo>
                    <a:pt x="8186" y="2049"/>
                  </a:lnTo>
                  <a:lnTo>
                    <a:pt x="8191" y="2044"/>
                  </a:lnTo>
                  <a:lnTo>
                    <a:pt x="8203" y="2063"/>
                  </a:lnTo>
                  <a:lnTo>
                    <a:pt x="8220" y="2077"/>
                  </a:lnTo>
                  <a:lnTo>
                    <a:pt x="8235" y="2089"/>
                  </a:lnTo>
                  <a:lnTo>
                    <a:pt x="8278" y="2105"/>
                  </a:lnTo>
                  <a:lnTo>
                    <a:pt x="8290" y="2107"/>
                  </a:lnTo>
                  <a:lnTo>
                    <a:pt x="8320" y="2107"/>
                  </a:lnTo>
                  <a:lnTo>
                    <a:pt x="8330" y="2107"/>
                  </a:lnTo>
                  <a:lnTo>
                    <a:pt x="8334" y="2133"/>
                  </a:lnTo>
                  <a:lnTo>
                    <a:pt x="8336" y="2151"/>
                  </a:lnTo>
                  <a:lnTo>
                    <a:pt x="8346" y="2157"/>
                  </a:lnTo>
                  <a:lnTo>
                    <a:pt x="8355" y="2144"/>
                  </a:lnTo>
                  <a:lnTo>
                    <a:pt x="8364" y="2117"/>
                  </a:lnTo>
                  <a:lnTo>
                    <a:pt x="8363" y="2093"/>
                  </a:lnTo>
                  <a:lnTo>
                    <a:pt x="8376" y="2057"/>
                  </a:lnTo>
                  <a:lnTo>
                    <a:pt x="8383" y="2032"/>
                  </a:lnTo>
                  <a:lnTo>
                    <a:pt x="8402" y="1994"/>
                  </a:lnTo>
                  <a:lnTo>
                    <a:pt x="8408" y="1966"/>
                  </a:lnTo>
                  <a:lnTo>
                    <a:pt x="8414" y="1940"/>
                  </a:lnTo>
                  <a:lnTo>
                    <a:pt x="8411" y="1922"/>
                  </a:lnTo>
                  <a:lnTo>
                    <a:pt x="8396" y="1851"/>
                  </a:lnTo>
                  <a:lnTo>
                    <a:pt x="8381" y="1794"/>
                  </a:lnTo>
                  <a:lnTo>
                    <a:pt x="8367" y="1778"/>
                  </a:lnTo>
                  <a:lnTo>
                    <a:pt x="8344" y="1788"/>
                  </a:lnTo>
                  <a:lnTo>
                    <a:pt x="8336" y="1795"/>
                  </a:lnTo>
                  <a:lnTo>
                    <a:pt x="8328" y="1794"/>
                  </a:lnTo>
                  <a:lnTo>
                    <a:pt x="8323" y="1790"/>
                  </a:lnTo>
                  <a:lnTo>
                    <a:pt x="8325" y="1783"/>
                  </a:lnTo>
                  <a:lnTo>
                    <a:pt x="8345" y="1757"/>
                  </a:lnTo>
                  <a:lnTo>
                    <a:pt x="8358" y="1758"/>
                  </a:lnTo>
                  <a:lnTo>
                    <a:pt x="8390" y="1753"/>
                  </a:lnTo>
                  <a:lnTo>
                    <a:pt x="8399" y="1744"/>
                  </a:lnTo>
                  <a:lnTo>
                    <a:pt x="8428" y="1731"/>
                  </a:lnTo>
                  <a:lnTo>
                    <a:pt x="8451" y="1718"/>
                  </a:lnTo>
                  <a:lnTo>
                    <a:pt x="8466" y="1706"/>
                  </a:lnTo>
                  <a:lnTo>
                    <a:pt x="8483" y="1685"/>
                  </a:lnTo>
                  <a:lnTo>
                    <a:pt x="8554" y="1619"/>
                  </a:lnTo>
                  <a:lnTo>
                    <a:pt x="8574" y="1602"/>
                  </a:lnTo>
                  <a:lnTo>
                    <a:pt x="8588" y="1586"/>
                  </a:lnTo>
                  <a:lnTo>
                    <a:pt x="8601" y="1578"/>
                  </a:lnTo>
                  <a:lnTo>
                    <a:pt x="8609" y="1566"/>
                  </a:lnTo>
                  <a:lnTo>
                    <a:pt x="8626" y="1554"/>
                  </a:lnTo>
                  <a:lnTo>
                    <a:pt x="8634" y="1544"/>
                  </a:lnTo>
                  <a:lnTo>
                    <a:pt x="8639" y="1524"/>
                  </a:lnTo>
                  <a:lnTo>
                    <a:pt x="8640" y="1519"/>
                  </a:lnTo>
                  <a:lnTo>
                    <a:pt x="8638" y="1514"/>
                  </a:lnTo>
                  <a:lnTo>
                    <a:pt x="8622" y="1534"/>
                  </a:lnTo>
                  <a:lnTo>
                    <a:pt x="8605" y="1544"/>
                  </a:lnTo>
                  <a:lnTo>
                    <a:pt x="8585" y="1554"/>
                  </a:lnTo>
                  <a:lnTo>
                    <a:pt x="8576" y="1567"/>
                  </a:lnTo>
                  <a:lnTo>
                    <a:pt x="8571" y="1582"/>
                  </a:lnTo>
                  <a:lnTo>
                    <a:pt x="8552" y="1592"/>
                  </a:lnTo>
                  <a:lnTo>
                    <a:pt x="8548" y="1587"/>
                  </a:lnTo>
                  <a:lnTo>
                    <a:pt x="8553" y="1573"/>
                  </a:lnTo>
                  <a:lnTo>
                    <a:pt x="8564" y="1554"/>
                  </a:lnTo>
                  <a:lnTo>
                    <a:pt x="8577" y="1527"/>
                  </a:lnTo>
                  <a:lnTo>
                    <a:pt x="8571" y="1523"/>
                  </a:lnTo>
                  <a:lnTo>
                    <a:pt x="8558" y="1539"/>
                  </a:lnTo>
                  <a:lnTo>
                    <a:pt x="8552" y="1553"/>
                  </a:lnTo>
                  <a:lnTo>
                    <a:pt x="8542" y="1568"/>
                  </a:lnTo>
                  <a:lnTo>
                    <a:pt x="8501" y="1598"/>
                  </a:lnTo>
                  <a:lnTo>
                    <a:pt x="8447" y="1635"/>
                  </a:lnTo>
                  <a:lnTo>
                    <a:pt x="8405" y="1665"/>
                  </a:lnTo>
                  <a:lnTo>
                    <a:pt x="8388" y="1677"/>
                  </a:lnTo>
                  <a:lnTo>
                    <a:pt x="8373" y="1702"/>
                  </a:lnTo>
                  <a:lnTo>
                    <a:pt x="8362" y="1697"/>
                  </a:lnTo>
                  <a:lnTo>
                    <a:pt x="8356" y="1680"/>
                  </a:lnTo>
                  <a:lnTo>
                    <a:pt x="8362" y="1658"/>
                  </a:lnTo>
                  <a:lnTo>
                    <a:pt x="8375" y="1644"/>
                  </a:lnTo>
                  <a:lnTo>
                    <a:pt x="8395" y="1630"/>
                  </a:lnTo>
                  <a:lnTo>
                    <a:pt x="8444" y="1572"/>
                  </a:lnTo>
                  <a:lnTo>
                    <a:pt x="8466" y="1541"/>
                  </a:lnTo>
                  <a:lnTo>
                    <a:pt x="8473" y="1549"/>
                  </a:lnTo>
                  <a:lnTo>
                    <a:pt x="8512" y="1522"/>
                  </a:lnTo>
                  <a:lnTo>
                    <a:pt x="8540" y="1514"/>
                  </a:lnTo>
                  <a:lnTo>
                    <a:pt x="8544" y="1511"/>
                  </a:lnTo>
                  <a:lnTo>
                    <a:pt x="8543" y="1502"/>
                  </a:lnTo>
                  <a:lnTo>
                    <a:pt x="8546" y="1496"/>
                  </a:lnTo>
                  <a:lnTo>
                    <a:pt x="8561" y="1496"/>
                  </a:lnTo>
                  <a:lnTo>
                    <a:pt x="8609" y="1468"/>
                  </a:lnTo>
                  <a:lnTo>
                    <a:pt x="8627" y="1463"/>
                  </a:lnTo>
                  <a:lnTo>
                    <a:pt x="8635" y="1462"/>
                  </a:lnTo>
                  <a:lnTo>
                    <a:pt x="8663" y="1436"/>
                  </a:lnTo>
                  <a:lnTo>
                    <a:pt x="8681" y="1418"/>
                  </a:lnTo>
                  <a:lnTo>
                    <a:pt x="8678" y="1405"/>
                  </a:lnTo>
                  <a:lnTo>
                    <a:pt x="8672" y="1395"/>
                  </a:lnTo>
                  <a:lnTo>
                    <a:pt x="8668" y="1375"/>
                  </a:lnTo>
                  <a:lnTo>
                    <a:pt x="8681" y="1360"/>
                  </a:lnTo>
                  <a:lnTo>
                    <a:pt x="8688" y="1363"/>
                  </a:lnTo>
                  <a:lnTo>
                    <a:pt x="8689" y="1376"/>
                  </a:lnTo>
                  <a:lnTo>
                    <a:pt x="8694" y="1402"/>
                  </a:lnTo>
                  <a:lnTo>
                    <a:pt x="8699" y="1409"/>
                  </a:lnTo>
                  <a:lnTo>
                    <a:pt x="8709" y="1407"/>
                  </a:lnTo>
                  <a:lnTo>
                    <a:pt x="8707" y="1391"/>
                  </a:lnTo>
                  <a:lnTo>
                    <a:pt x="8715" y="1390"/>
                  </a:lnTo>
                  <a:lnTo>
                    <a:pt x="8722" y="1378"/>
                  </a:lnTo>
                  <a:lnTo>
                    <a:pt x="8739" y="1374"/>
                  </a:lnTo>
                  <a:lnTo>
                    <a:pt x="8740" y="1370"/>
                  </a:lnTo>
                  <a:lnTo>
                    <a:pt x="8744" y="1365"/>
                  </a:lnTo>
                  <a:lnTo>
                    <a:pt x="8761" y="1336"/>
                  </a:lnTo>
                  <a:lnTo>
                    <a:pt x="8773" y="1307"/>
                  </a:lnTo>
                  <a:lnTo>
                    <a:pt x="8778" y="1306"/>
                  </a:lnTo>
                  <a:lnTo>
                    <a:pt x="8786" y="1324"/>
                  </a:lnTo>
                  <a:lnTo>
                    <a:pt x="8788" y="1334"/>
                  </a:lnTo>
                  <a:lnTo>
                    <a:pt x="8793" y="1338"/>
                  </a:lnTo>
                  <a:lnTo>
                    <a:pt x="8802" y="1338"/>
                  </a:lnTo>
                  <a:lnTo>
                    <a:pt x="8827" y="1308"/>
                  </a:lnTo>
                  <a:lnTo>
                    <a:pt x="8852" y="1292"/>
                  </a:lnTo>
                  <a:lnTo>
                    <a:pt x="8869" y="1275"/>
                  </a:lnTo>
                  <a:lnTo>
                    <a:pt x="8886" y="1285"/>
                  </a:lnTo>
                  <a:lnTo>
                    <a:pt x="8885" y="1266"/>
                  </a:lnTo>
                  <a:lnTo>
                    <a:pt x="8864" y="1231"/>
                  </a:lnTo>
                  <a:lnTo>
                    <a:pt x="8832" y="1197"/>
                  </a:lnTo>
                  <a:lnTo>
                    <a:pt x="8827" y="1198"/>
                  </a:lnTo>
                  <a:lnTo>
                    <a:pt x="8810" y="1199"/>
                  </a:lnTo>
                  <a:lnTo>
                    <a:pt x="8810" y="1210"/>
                  </a:lnTo>
                  <a:lnTo>
                    <a:pt x="8831" y="1216"/>
                  </a:lnTo>
                  <a:lnTo>
                    <a:pt x="8849" y="1229"/>
                  </a:lnTo>
                  <a:lnTo>
                    <a:pt x="8856" y="1233"/>
                  </a:lnTo>
                  <a:lnTo>
                    <a:pt x="8848" y="1262"/>
                  </a:lnTo>
                  <a:lnTo>
                    <a:pt x="8827" y="1276"/>
                  </a:lnTo>
                  <a:lnTo>
                    <a:pt x="8786" y="1278"/>
                  </a:lnTo>
                  <a:lnTo>
                    <a:pt x="8767" y="1261"/>
                  </a:lnTo>
                  <a:lnTo>
                    <a:pt x="8754" y="1240"/>
                  </a:lnTo>
                  <a:lnTo>
                    <a:pt x="8715" y="1212"/>
                  </a:lnTo>
                  <a:lnTo>
                    <a:pt x="8692" y="1203"/>
                  </a:lnTo>
                  <a:lnTo>
                    <a:pt x="8668" y="1207"/>
                  </a:lnTo>
                  <a:lnTo>
                    <a:pt x="8665" y="1195"/>
                  </a:lnTo>
                  <a:lnTo>
                    <a:pt x="8668" y="1168"/>
                  </a:lnTo>
                  <a:lnTo>
                    <a:pt x="8677" y="1147"/>
                  </a:lnTo>
                  <a:lnTo>
                    <a:pt x="8686" y="1140"/>
                  </a:lnTo>
                  <a:lnTo>
                    <a:pt x="8688" y="1132"/>
                  </a:lnTo>
                  <a:lnTo>
                    <a:pt x="8681" y="1123"/>
                  </a:lnTo>
                  <a:lnTo>
                    <a:pt x="8657" y="1110"/>
                  </a:lnTo>
                  <a:lnTo>
                    <a:pt x="8645" y="1085"/>
                  </a:lnTo>
                  <a:lnTo>
                    <a:pt x="8643" y="1070"/>
                  </a:lnTo>
                  <a:lnTo>
                    <a:pt x="8643" y="1055"/>
                  </a:lnTo>
                  <a:lnTo>
                    <a:pt x="8644" y="1050"/>
                  </a:lnTo>
                  <a:lnTo>
                    <a:pt x="8648" y="1041"/>
                  </a:lnTo>
                  <a:lnTo>
                    <a:pt x="8646" y="1017"/>
                  </a:lnTo>
                  <a:lnTo>
                    <a:pt x="8646" y="989"/>
                  </a:lnTo>
                  <a:lnTo>
                    <a:pt x="8656" y="961"/>
                  </a:lnTo>
                  <a:lnTo>
                    <a:pt x="8660" y="918"/>
                  </a:lnTo>
                  <a:lnTo>
                    <a:pt x="8673" y="899"/>
                  </a:lnTo>
                  <a:lnTo>
                    <a:pt x="8674" y="891"/>
                  </a:lnTo>
                  <a:lnTo>
                    <a:pt x="8664" y="886"/>
                  </a:lnTo>
                  <a:lnTo>
                    <a:pt x="8654" y="864"/>
                  </a:lnTo>
                  <a:lnTo>
                    <a:pt x="8689" y="820"/>
                  </a:lnTo>
                  <a:lnTo>
                    <a:pt x="8697" y="823"/>
                  </a:lnTo>
                  <a:lnTo>
                    <a:pt x="8707" y="842"/>
                  </a:lnTo>
                  <a:lnTo>
                    <a:pt x="8712" y="845"/>
                  </a:lnTo>
                  <a:lnTo>
                    <a:pt x="8717" y="836"/>
                  </a:lnTo>
                  <a:lnTo>
                    <a:pt x="8715" y="819"/>
                  </a:lnTo>
                  <a:lnTo>
                    <a:pt x="8715" y="808"/>
                  </a:lnTo>
                  <a:lnTo>
                    <a:pt x="8745" y="798"/>
                  </a:lnTo>
                  <a:lnTo>
                    <a:pt x="8758" y="784"/>
                  </a:lnTo>
                  <a:lnTo>
                    <a:pt x="8755" y="769"/>
                  </a:lnTo>
                  <a:lnTo>
                    <a:pt x="8760" y="761"/>
                  </a:lnTo>
                  <a:lnTo>
                    <a:pt x="8776" y="761"/>
                  </a:lnTo>
                  <a:lnTo>
                    <a:pt x="8787" y="751"/>
                  </a:lnTo>
                  <a:lnTo>
                    <a:pt x="8792" y="742"/>
                  </a:lnTo>
                  <a:lnTo>
                    <a:pt x="8794" y="717"/>
                  </a:lnTo>
                  <a:lnTo>
                    <a:pt x="8789" y="696"/>
                  </a:lnTo>
                  <a:lnTo>
                    <a:pt x="8805" y="669"/>
                  </a:lnTo>
                  <a:lnTo>
                    <a:pt x="8803" y="656"/>
                  </a:lnTo>
                  <a:lnTo>
                    <a:pt x="8811" y="655"/>
                  </a:lnTo>
                  <a:lnTo>
                    <a:pt x="8834" y="656"/>
                  </a:lnTo>
                  <a:lnTo>
                    <a:pt x="8845" y="648"/>
                  </a:lnTo>
                  <a:lnTo>
                    <a:pt x="8850" y="635"/>
                  </a:lnTo>
                  <a:lnTo>
                    <a:pt x="8855" y="613"/>
                  </a:lnTo>
                  <a:lnTo>
                    <a:pt x="8864" y="610"/>
                  </a:lnTo>
                  <a:lnTo>
                    <a:pt x="8875" y="583"/>
                  </a:lnTo>
                  <a:lnTo>
                    <a:pt x="8899" y="583"/>
                  </a:lnTo>
                  <a:lnTo>
                    <a:pt x="8918" y="597"/>
                  </a:lnTo>
                  <a:lnTo>
                    <a:pt x="8937" y="550"/>
                  </a:lnTo>
                  <a:lnTo>
                    <a:pt x="8954" y="537"/>
                  </a:lnTo>
                  <a:lnTo>
                    <a:pt x="8984" y="502"/>
                  </a:lnTo>
                  <a:lnTo>
                    <a:pt x="8991" y="487"/>
                  </a:lnTo>
                  <a:lnTo>
                    <a:pt x="8995" y="480"/>
                  </a:lnTo>
                  <a:lnTo>
                    <a:pt x="9006" y="481"/>
                  </a:lnTo>
                  <a:lnTo>
                    <a:pt x="9019" y="469"/>
                  </a:lnTo>
                  <a:lnTo>
                    <a:pt x="9024" y="450"/>
                  </a:lnTo>
                  <a:lnTo>
                    <a:pt x="9019" y="435"/>
                  </a:lnTo>
                  <a:lnTo>
                    <a:pt x="9005" y="431"/>
                  </a:lnTo>
                  <a:lnTo>
                    <a:pt x="9003" y="433"/>
                  </a:lnTo>
                  <a:lnTo>
                    <a:pt x="8993" y="430"/>
                  </a:lnTo>
                  <a:lnTo>
                    <a:pt x="8997" y="415"/>
                  </a:lnTo>
                  <a:lnTo>
                    <a:pt x="9002" y="411"/>
                  </a:lnTo>
                  <a:lnTo>
                    <a:pt x="8998" y="400"/>
                  </a:lnTo>
                  <a:lnTo>
                    <a:pt x="8982" y="373"/>
                  </a:lnTo>
                  <a:lnTo>
                    <a:pt x="8963" y="368"/>
                  </a:lnTo>
                  <a:lnTo>
                    <a:pt x="8953" y="370"/>
                  </a:lnTo>
                  <a:lnTo>
                    <a:pt x="8950" y="378"/>
                  </a:lnTo>
                  <a:lnTo>
                    <a:pt x="8936" y="382"/>
                  </a:lnTo>
                  <a:lnTo>
                    <a:pt x="8919" y="379"/>
                  </a:lnTo>
                  <a:lnTo>
                    <a:pt x="8897" y="325"/>
                  </a:lnTo>
                  <a:lnTo>
                    <a:pt x="8902" y="318"/>
                  </a:lnTo>
                  <a:lnTo>
                    <a:pt x="8897" y="309"/>
                  </a:lnTo>
                  <a:lnTo>
                    <a:pt x="8891" y="302"/>
                  </a:lnTo>
                  <a:lnTo>
                    <a:pt x="8882" y="303"/>
                  </a:lnTo>
                  <a:lnTo>
                    <a:pt x="8876" y="310"/>
                  </a:lnTo>
                  <a:lnTo>
                    <a:pt x="8851" y="306"/>
                  </a:lnTo>
                  <a:lnTo>
                    <a:pt x="8837" y="308"/>
                  </a:lnTo>
                  <a:lnTo>
                    <a:pt x="8829" y="303"/>
                  </a:lnTo>
                  <a:lnTo>
                    <a:pt x="8815" y="271"/>
                  </a:lnTo>
                  <a:lnTo>
                    <a:pt x="8813" y="264"/>
                  </a:lnTo>
                  <a:lnTo>
                    <a:pt x="8699" y="32"/>
                  </a:lnTo>
                  <a:lnTo>
                    <a:pt x="8627" y="1"/>
                  </a:lnTo>
                  <a:lnTo>
                    <a:pt x="8609" y="0"/>
                  </a:lnTo>
                  <a:lnTo>
                    <a:pt x="8594" y="4"/>
                  </a:lnTo>
                  <a:lnTo>
                    <a:pt x="8587" y="15"/>
                  </a:lnTo>
                  <a:lnTo>
                    <a:pt x="8585" y="28"/>
                  </a:lnTo>
                  <a:lnTo>
                    <a:pt x="8576" y="29"/>
                  </a:lnTo>
                  <a:lnTo>
                    <a:pt x="8555" y="43"/>
                  </a:lnTo>
                  <a:lnTo>
                    <a:pt x="8524" y="77"/>
                  </a:lnTo>
                  <a:lnTo>
                    <a:pt x="8512" y="81"/>
                  </a:lnTo>
                  <a:lnTo>
                    <a:pt x="8497" y="66"/>
                  </a:lnTo>
                  <a:lnTo>
                    <a:pt x="8496" y="42"/>
                  </a:lnTo>
                  <a:lnTo>
                    <a:pt x="8487" y="33"/>
                  </a:lnTo>
                  <a:lnTo>
                    <a:pt x="8478" y="33"/>
                  </a:lnTo>
                  <a:lnTo>
                    <a:pt x="8454" y="47"/>
                  </a:lnTo>
                  <a:lnTo>
                    <a:pt x="8425" y="244"/>
                  </a:lnTo>
                  <a:lnTo>
                    <a:pt x="8427" y="271"/>
                  </a:lnTo>
                  <a:lnTo>
                    <a:pt x="8438" y="285"/>
                  </a:lnTo>
                  <a:lnTo>
                    <a:pt x="8442" y="306"/>
                  </a:lnTo>
                  <a:lnTo>
                    <a:pt x="8438" y="320"/>
                  </a:lnTo>
                  <a:lnTo>
                    <a:pt x="8431" y="329"/>
                  </a:lnTo>
                  <a:lnTo>
                    <a:pt x="8425" y="347"/>
                  </a:lnTo>
                  <a:lnTo>
                    <a:pt x="8456" y="420"/>
                  </a:lnTo>
                  <a:lnTo>
                    <a:pt x="8450" y="447"/>
                  </a:lnTo>
                  <a:lnTo>
                    <a:pt x="8453" y="467"/>
                  </a:lnTo>
                  <a:lnTo>
                    <a:pt x="8430" y="508"/>
                  </a:lnTo>
                  <a:lnTo>
                    <a:pt x="8429" y="522"/>
                  </a:lnTo>
                  <a:lnTo>
                    <a:pt x="8442" y="546"/>
                  </a:lnTo>
                  <a:lnTo>
                    <a:pt x="8440" y="550"/>
                  </a:lnTo>
                  <a:lnTo>
                    <a:pt x="8424" y="552"/>
                  </a:lnTo>
                  <a:lnTo>
                    <a:pt x="8429" y="573"/>
                  </a:lnTo>
                  <a:lnTo>
                    <a:pt x="8427" y="584"/>
                  </a:lnTo>
                  <a:lnTo>
                    <a:pt x="8417" y="584"/>
                  </a:lnTo>
                  <a:lnTo>
                    <a:pt x="8405" y="580"/>
                  </a:lnTo>
                  <a:lnTo>
                    <a:pt x="8390" y="595"/>
                  </a:lnTo>
                  <a:lnTo>
                    <a:pt x="8384" y="606"/>
                  </a:lnTo>
                  <a:lnTo>
                    <a:pt x="8372" y="610"/>
                  </a:lnTo>
                  <a:lnTo>
                    <a:pt x="8361" y="608"/>
                  </a:lnTo>
                  <a:lnTo>
                    <a:pt x="8358" y="621"/>
                  </a:lnTo>
                  <a:lnTo>
                    <a:pt x="8345" y="623"/>
                  </a:lnTo>
                  <a:lnTo>
                    <a:pt x="8343" y="629"/>
                  </a:lnTo>
                  <a:lnTo>
                    <a:pt x="8355" y="642"/>
                  </a:lnTo>
                  <a:lnTo>
                    <a:pt x="8353" y="684"/>
                  </a:lnTo>
                  <a:lnTo>
                    <a:pt x="8082" y="795"/>
                  </a:lnTo>
                  <a:lnTo>
                    <a:pt x="7881" y="876"/>
                  </a:lnTo>
                  <a:lnTo>
                    <a:pt x="7877" y="870"/>
                  </a:lnTo>
                  <a:lnTo>
                    <a:pt x="7869" y="875"/>
                  </a:lnTo>
                  <a:lnTo>
                    <a:pt x="7854" y="886"/>
                  </a:lnTo>
                  <a:lnTo>
                    <a:pt x="7812" y="945"/>
                  </a:lnTo>
                  <a:lnTo>
                    <a:pt x="7771" y="1021"/>
                  </a:lnTo>
                  <a:lnTo>
                    <a:pt x="7766" y="1034"/>
                  </a:lnTo>
                  <a:lnTo>
                    <a:pt x="7771" y="1045"/>
                  </a:lnTo>
                  <a:lnTo>
                    <a:pt x="7767" y="1072"/>
                  </a:lnTo>
                  <a:lnTo>
                    <a:pt x="7758" y="1085"/>
                  </a:lnTo>
                  <a:lnTo>
                    <a:pt x="7713" y="1144"/>
                  </a:lnTo>
                  <a:lnTo>
                    <a:pt x="7710" y="1155"/>
                  </a:lnTo>
                  <a:lnTo>
                    <a:pt x="7721" y="1175"/>
                  </a:lnTo>
                  <a:lnTo>
                    <a:pt x="7725" y="1178"/>
                  </a:lnTo>
                  <a:lnTo>
                    <a:pt x="7738" y="1174"/>
                  </a:lnTo>
                  <a:lnTo>
                    <a:pt x="7751" y="1179"/>
                  </a:lnTo>
                  <a:lnTo>
                    <a:pt x="7752" y="1189"/>
                  </a:lnTo>
                  <a:lnTo>
                    <a:pt x="7747" y="1201"/>
                  </a:lnTo>
                  <a:lnTo>
                    <a:pt x="7754" y="1219"/>
                  </a:lnTo>
                  <a:lnTo>
                    <a:pt x="7768" y="1239"/>
                  </a:lnTo>
                  <a:lnTo>
                    <a:pt x="7770" y="1268"/>
                  </a:lnTo>
                  <a:lnTo>
                    <a:pt x="7738" y="1286"/>
                  </a:lnTo>
                  <a:lnTo>
                    <a:pt x="7698" y="1347"/>
                  </a:lnTo>
                  <a:lnTo>
                    <a:pt x="7661" y="1364"/>
                  </a:lnTo>
                  <a:lnTo>
                    <a:pt x="7583" y="1399"/>
                  </a:lnTo>
                  <a:lnTo>
                    <a:pt x="7552" y="1392"/>
                  </a:lnTo>
                  <a:lnTo>
                    <a:pt x="7527" y="1391"/>
                  </a:lnTo>
                  <a:lnTo>
                    <a:pt x="7484" y="1401"/>
                  </a:lnTo>
                  <a:lnTo>
                    <a:pt x="7440" y="1418"/>
                  </a:lnTo>
                  <a:lnTo>
                    <a:pt x="7395" y="1444"/>
                  </a:lnTo>
                  <a:lnTo>
                    <a:pt x="7374" y="1462"/>
                  </a:lnTo>
                  <a:lnTo>
                    <a:pt x="7369" y="1490"/>
                  </a:lnTo>
                  <a:lnTo>
                    <a:pt x="7371" y="1508"/>
                  </a:lnTo>
                  <a:lnTo>
                    <a:pt x="7416" y="1544"/>
                  </a:lnTo>
                  <a:lnTo>
                    <a:pt x="7422" y="1562"/>
                  </a:lnTo>
                  <a:lnTo>
                    <a:pt x="7419" y="1577"/>
                  </a:lnTo>
                  <a:lnTo>
                    <a:pt x="7407" y="1586"/>
                  </a:lnTo>
                  <a:lnTo>
                    <a:pt x="7400" y="1621"/>
                  </a:lnTo>
                  <a:lnTo>
                    <a:pt x="7341" y="1697"/>
                  </a:lnTo>
                  <a:lnTo>
                    <a:pt x="7320" y="1721"/>
                  </a:lnTo>
                  <a:lnTo>
                    <a:pt x="7286" y="1763"/>
                  </a:lnTo>
                  <a:lnTo>
                    <a:pt x="7280" y="1766"/>
                  </a:lnTo>
                  <a:lnTo>
                    <a:pt x="7273" y="1761"/>
                  </a:lnTo>
                  <a:lnTo>
                    <a:pt x="7269" y="1762"/>
                  </a:lnTo>
                  <a:lnTo>
                    <a:pt x="7261" y="1785"/>
                  </a:lnTo>
                  <a:lnTo>
                    <a:pt x="7235" y="1817"/>
                  </a:lnTo>
                  <a:lnTo>
                    <a:pt x="7221" y="1827"/>
                  </a:lnTo>
                  <a:lnTo>
                    <a:pt x="7146" y="1879"/>
                  </a:lnTo>
                  <a:lnTo>
                    <a:pt x="7113" y="1910"/>
                  </a:lnTo>
                  <a:lnTo>
                    <a:pt x="7098" y="1923"/>
                  </a:lnTo>
                  <a:lnTo>
                    <a:pt x="7059" y="1983"/>
                  </a:lnTo>
                  <a:lnTo>
                    <a:pt x="7044" y="1993"/>
                  </a:lnTo>
                  <a:lnTo>
                    <a:pt x="7031" y="1993"/>
                  </a:lnTo>
                  <a:lnTo>
                    <a:pt x="7004" y="1996"/>
                  </a:lnTo>
                  <a:lnTo>
                    <a:pt x="6988" y="2002"/>
                  </a:lnTo>
                  <a:lnTo>
                    <a:pt x="6954" y="2042"/>
                  </a:lnTo>
                  <a:lnTo>
                    <a:pt x="6938" y="2041"/>
                  </a:lnTo>
                  <a:lnTo>
                    <a:pt x="6906" y="2035"/>
                  </a:lnTo>
                  <a:lnTo>
                    <a:pt x="6897" y="2042"/>
                  </a:lnTo>
                  <a:lnTo>
                    <a:pt x="6886" y="2041"/>
                  </a:lnTo>
                  <a:lnTo>
                    <a:pt x="6892" y="2024"/>
                  </a:lnTo>
                  <a:lnTo>
                    <a:pt x="6884" y="2023"/>
                  </a:lnTo>
                  <a:lnTo>
                    <a:pt x="6860" y="2024"/>
                  </a:lnTo>
                  <a:lnTo>
                    <a:pt x="6807" y="2015"/>
                  </a:lnTo>
                  <a:lnTo>
                    <a:pt x="6795" y="2012"/>
                  </a:lnTo>
                  <a:lnTo>
                    <a:pt x="6772" y="2021"/>
                  </a:lnTo>
                  <a:lnTo>
                    <a:pt x="6771" y="2011"/>
                  </a:lnTo>
                  <a:lnTo>
                    <a:pt x="6771" y="2001"/>
                  </a:lnTo>
                  <a:lnTo>
                    <a:pt x="6790" y="1945"/>
                  </a:lnTo>
                  <a:lnTo>
                    <a:pt x="6798" y="1930"/>
                  </a:lnTo>
                  <a:lnTo>
                    <a:pt x="6791" y="1898"/>
                  </a:lnTo>
                  <a:lnTo>
                    <a:pt x="6797" y="1866"/>
                  </a:lnTo>
                  <a:lnTo>
                    <a:pt x="6821" y="1841"/>
                  </a:lnTo>
                  <a:lnTo>
                    <a:pt x="6817" y="1811"/>
                  </a:lnTo>
                  <a:lnTo>
                    <a:pt x="6820" y="1805"/>
                  </a:lnTo>
                  <a:lnTo>
                    <a:pt x="6820" y="1789"/>
                  </a:lnTo>
                  <a:lnTo>
                    <a:pt x="6834" y="1774"/>
                  </a:lnTo>
                  <a:lnTo>
                    <a:pt x="6842" y="1788"/>
                  </a:lnTo>
                  <a:lnTo>
                    <a:pt x="6849" y="1789"/>
                  </a:lnTo>
                  <a:lnTo>
                    <a:pt x="6857" y="1783"/>
                  </a:lnTo>
                  <a:lnTo>
                    <a:pt x="6862" y="1773"/>
                  </a:lnTo>
                  <a:lnTo>
                    <a:pt x="6862" y="1757"/>
                  </a:lnTo>
                  <a:lnTo>
                    <a:pt x="6852" y="1730"/>
                  </a:lnTo>
                  <a:lnTo>
                    <a:pt x="6852" y="1690"/>
                  </a:lnTo>
                  <a:lnTo>
                    <a:pt x="6838" y="1667"/>
                  </a:lnTo>
                  <a:lnTo>
                    <a:pt x="6823" y="1613"/>
                  </a:lnTo>
                  <a:lnTo>
                    <a:pt x="6756" y="1496"/>
                  </a:lnTo>
                  <a:lnTo>
                    <a:pt x="6707" y="1488"/>
                  </a:lnTo>
                  <a:lnTo>
                    <a:pt x="6689" y="1502"/>
                  </a:lnTo>
                  <a:lnTo>
                    <a:pt x="6669" y="1528"/>
                  </a:lnTo>
                  <a:lnTo>
                    <a:pt x="6624" y="1621"/>
                  </a:lnTo>
                  <a:lnTo>
                    <a:pt x="6618" y="1622"/>
                  </a:lnTo>
                  <a:lnTo>
                    <a:pt x="6613" y="1618"/>
                  </a:lnTo>
                  <a:lnTo>
                    <a:pt x="6588" y="1613"/>
                  </a:lnTo>
                  <a:lnTo>
                    <a:pt x="6581" y="1607"/>
                  </a:lnTo>
                  <a:lnTo>
                    <a:pt x="6572" y="1589"/>
                  </a:lnTo>
                  <a:lnTo>
                    <a:pt x="6572" y="1553"/>
                  </a:lnTo>
                  <a:lnTo>
                    <a:pt x="6580" y="1536"/>
                  </a:lnTo>
                  <a:lnTo>
                    <a:pt x="6606" y="1516"/>
                  </a:lnTo>
                  <a:lnTo>
                    <a:pt x="6611" y="1500"/>
                  </a:lnTo>
                  <a:lnTo>
                    <a:pt x="6610" y="1487"/>
                  </a:lnTo>
                  <a:lnTo>
                    <a:pt x="6612" y="1471"/>
                  </a:lnTo>
                  <a:lnTo>
                    <a:pt x="6623" y="1462"/>
                  </a:lnTo>
                  <a:lnTo>
                    <a:pt x="6632" y="1433"/>
                  </a:lnTo>
                  <a:lnTo>
                    <a:pt x="6624" y="1378"/>
                  </a:lnTo>
                  <a:lnTo>
                    <a:pt x="6612" y="1350"/>
                  </a:lnTo>
                  <a:lnTo>
                    <a:pt x="6601" y="1336"/>
                  </a:lnTo>
                  <a:lnTo>
                    <a:pt x="6580" y="1317"/>
                  </a:lnTo>
                  <a:lnTo>
                    <a:pt x="6574" y="1308"/>
                  </a:lnTo>
                  <a:lnTo>
                    <a:pt x="6576" y="1294"/>
                  </a:lnTo>
                  <a:lnTo>
                    <a:pt x="6595" y="1285"/>
                  </a:lnTo>
                  <a:lnTo>
                    <a:pt x="6597" y="1278"/>
                  </a:lnTo>
                  <a:lnTo>
                    <a:pt x="6569" y="1242"/>
                  </a:lnTo>
                  <a:lnTo>
                    <a:pt x="6547" y="1235"/>
                  </a:lnTo>
                  <a:lnTo>
                    <a:pt x="6488" y="1221"/>
                  </a:lnTo>
                  <a:lnTo>
                    <a:pt x="6445" y="1219"/>
                  </a:lnTo>
                  <a:lnTo>
                    <a:pt x="6429" y="1203"/>
                  </a:lnTo>
                  <a:lnTo>
                    <a:pt x="6395" y="1201"/>
                  </a:lnTo>
                  <a:lnTo>
                    <a:pt x="6363" y="1197"/>
                  </a:lnTo>
                  <a:lnTo>
                    <a:pt x="6337" y="1184"/>
                  </a:lnTo>
                  <a:lnTo>
                    <a:pt x="6326" y="1198"/>
                  </a:lnTo>
                  <a:lnTo>
                    <a:pt x="6309" y="1207"/>
                  </a:lnTo>
                  <a:lnTo>
                    <a:pt x="6297" y="1240"/>
                  </a:lnTo>
                  <a:lnTo>
                    <a:pt x="6299" y="1265"/>
                  </a:lnTo>
                  <a:lnTo>
                    <a:pt x="6304" y="1273"/>
                  </a:lnTo>
                  <a:lnTo>
                    <a:pt x="6313" y="1275"/>
                  </a:lnTo>
                  <a:lnTo>
                    <a:pt x="6316" y="1284"/>
                  </a:lnTo>
                  <a:lnTo>
                    <a:pt x="6310" y="1288"/>
                  </a:lnTo>
                  <a:lnTo>
                    <a:pt x="6297" y="1296"/>
                  </a:lnTo>
                  <a:lnTo>
                    <a:pt x="6288" y="1303"/>
                  </a:lnTo>
                  <a:lnTo>
                    <a:pt x="6277" y="1323"/>
                  </a:lnTo>
                  <a:lnTo>
                    <a:pt x="6270" y="1346"/>
                  </a:lnTo>
                  <a:lnTo>
                    <a:pt x="6276" y="1369"/>
                  </a:lnTo>
                  <a:lnTo>
                    <a:pt x="6283" y="1392"/>
                  </a:lnTo>
                  <a:lnTo>
                    <a:pt x="6274" y="1421"/>
                  </a:lnTo>
                  <a:lnTo>
                    <a:pt x="6255" y="1432"/>
                  </a:lnTo>
                  <a:lnTo>
                    <a:pt x="6248" y="1414"/>
                  </a:lnTo>
                  <a:lnTo>
                    <a:pt x="6255" y="1391"/>
                  </a:lnTo>
                  <a:lnTo>
                    <a:pt x="6243" y="1369"/>
                  </a:lnTo>
                  <a:lnTo>
                    <a:pt x="6245" y="1357"/>
                  </a:lnTo>
                  <a:lnTo>
                    <a:pt x="6242" y="1352"/>
                  </a:lnTo>
                  <a:lnTo>
                    <a:pt x="6233" y="1358"/>
                  </a:lnTo>
                  <a:lnTo>
                    <a:pt x="6226" y="1376"/>
                  </a:lnTo>
                  <a:lnTo>
                    <a:pt x="6225" y="1399"/>
                  </a:lnTo>
                  <a:lnTo>
                    <a:pt x="6220" y="1412"/>
                  </a:lnTo>
                  <a:lnTo>
                    <a:pt x="6210" y="1412"/>
                  </a:lnTo>
                  <a:lnTo>
                    <a:pt x="6190" y="1433"/>
                  </a:lnTo>
                  <a:lnTo>
                    <a:pt x="6184" y="1450"/>
                  </a:lnTo>
                  <a:lnTo>
                    <a:pt x="6183" y="1462"/>
                  </a:lnTo>
                  <a:lnTo>
                    <a:pt x="6170" y="1486"/>
                  </a:lnTo>
                  <a:lnTo>
                    <a:pt x="6172" y="1521"/>
                  </a:lnTo>
                  <a:lnTo>
                    <a:pt x="6177" y="1561"/>
                  </a:lnTo>
                  <a:lnTo>
                    <a:pt x="6176" y="1584"/>
                  </a:lnTo>
                  <a:lnTo>
                    <a:pt x="6168" y="1614"/>
                  </a:lnTo>
                  <a:lnTo>
                    <a:pt x="6158" y="1634"/>
                  </a:lnTo>
                  <a:lnTo>
                    <a:pt x="6162" y="1652"/>
                  </a:lnTo>
                  <a:lnTo>
                    <a:pt x="6186" y="1699"/>
                  </a:lnTo>
                  <a:lnTo>
                    <a:pt x="6180" y="1730"/>
                  </a:lnTo>
                  <a:lnTo>
                    <a:pt x="6195" y="1753"/>
                  </a:lnTo>
                  <a:lnTo>
                    <a:pt x="6237" y="1814"/>
                  </a:lnTo>
                  <a:lnTo>
                    <a:pt x="6268" y="1865"/>
                  </a:lnTo>
                  <a:lnTo>
                    <a:pt x="6274" y="1909"/>
                  </a:lnTo>
                  <a:lnTo>
                    <a:pt x="6285" y="1918"/>
                  </a:lnTo>
                  <a:lnTo>
                    <a:pt x="6286" y="1925"/>
                  </a:lnTo>
                  <a:lnTo>
                    <a:pt x="6280" y="1934"/>
                  </a:lnTo>
                  <a:lnTo>
                    <a:pt x="6281" y="1980"/>
                  </a:lnTo>
                  <a:lnTo>
                    <a:pt x="6278" y="2016"/>
                  </a:lnTo>
                  <a:lnTo>
                    <a:pt x="6269" y="2050"/>
                  </a:lnTo>
                  <a:lnTo>
                    <a:pt x="6252" y="2118"/>
                  </a:lnTo>
                  <a:lnTo>
                    <a:pt x="6231" y="2141"/>
                  </a:lnTo>
                  <a:lnTo>
                    <a:pt x="6223" y="2151"/>
                  </a:lnTo>
                  <a:lnTo>
                    <a:pt x="6214" y="2162"/>
                  </a:lnTo>
                  <a:lnTo>
                    <a:pt x="6190" y="2175"/>
                  </a:lnTo>
                  <a:lnTo>
                    <a:pt x="6177" y="2185"/>
                  </a:lnTo>
                  <a:lnTo>
                    <a:pt x="6146" y="2195"/>
                  </a:lnTo>
                  <a:lnTo>
                    <a:pt x="6122" y="2180"/>
                  </a:lnTo>
                  <a:lnTo>
                    <a:pt x="6111" y="2176"/>
                  </a:lnTo>
                  <a:lnTo>
                    <a:pt x="6103" y="2164"/>
                  </a:lnTo>
                  <a:lnTo>
                    <a:pt x="6087" y="2118"/>
                  </a:lnTo>
                  <a:lnTo>
                    <a:pt x="6077" y="2105"/>
                  </a:lnTo>
                  <a:lnTo>
                    <a:pt x="6059" y="2091"/>
                  </a:lnTo>
                  <a:lnTo>
                    <a:pt x="6040" y="2062"/>
                  </a:lnTo>
                  <a:lnTo>
                    <a:pt x="6034" y="2021"/>
                  </a:lnTo>
                  <a:lnTo>
                    <a:pt x="6028" y="1999"/>
                  </a:lnTo>
                  <a:lnTo>
                    <a:pt x="6029" y="1989"/>
                  </a:lnTo>
                  <a:lnTo>
                    <a:pt x="6025" y="1978"/>
                  </a:lnTo>
                  <a:lnTo>
                    <a:pt x="6028" y="1966"/>
                  </a:lnTo>
                  <a:lnTo>
                    <a:pt x="5998" y="1917"/>
                  </a:lnTo>
                  <a:lnTo>
                    <a:pt x="5976" y="1835"/>
                  </a:lnTo>
                  <a:lnTo>
                    <a:pt x="5985" y="1779"/>
                  </a:lnTo>
                  <a:lnTo>
                    <a:pt x="5992" y="1765"/>
                  </a:lnTo>
                  <a:lnTo>
                    <a:pt x="5982" y="1712"/>
                  </a:lnTo>
                  <a:lnTo>
                    <a:pt x="5972" y="1682"/>
                  </a:lnTo>
                  <a:lnTo>
                    <a:pt x="5974" y="1668"/>
                  </a:lnTo>
                  <a:lnTo>
                    <a:pt x="5991" y="1644"/>
                  </a:lnTo>
                  <a:lnTo>
                    <a:pt x="5991" y="1616"/>
                  </a:lnTo>
                  <a:lnTo>
                    <a:pt x="5984" y="1576"/>
                  </a:lnTo>
                  <a:lnTo>
                    <a:pt x="5998" y="1527"/>
                  </a:lnTo>
                  <a:lnTo>
                    <a:pt x="5995" y="1516"/>
                  </a:lnTo>
                  <a:lnTo>
                    <a:pt x="5999" y="1496"/>
                  </a:lnTo>
                  <a:lnTo>
                    <a:pt x="6007" y="1479"/>
                  </a:lnTo>
                  <a:lnTo>
                    <a:pt x="6022" y="1420"/>
                  </a:lnTo>
                  <a:lnTo>
                    <a:pt x="6022" y="1392"/>
                  </a:lnTo>
                  <a:lnTo>
                    <a:pt x="6016" y="1385"/>
                  </a:lnTo>
                  <a:lnTo>
                    <a:pt x="6006" y="1387"/>
                  </a:lnTo>
                  <a:lnTo>
                    <a:pt x="6001" y="1394"/>
                  </a:lnTo>
                  <a:lnTo>
                    <a:pt x="5998" y="1408"/>
                  </a:lnTo>
                  <a:lnTo>
                    <a:pt x="5990" y="1416"/>
                  </a:lnTo>
                  <a:lnTo>
                    <a:pt x="5989" y="1428"/>
                  </a:lnTo>
                  <a:lnTo>
                    <a:pt x="5992" y="1443"/>
                  </a:lnTo>
                  <a:lnTo>
                    <a:pt x="5989" y="1458"/>
                  </a:lnTo>
                  <a:lnTo>
                    <a:pt x="5979" y="1471"/>
                  </a:lnTo>
                  <a:lnTo>
                    <a:pt x="5977" y="1484"/>
                  </a:lnTo>
                  <a:lnTo>
                    <a:pt x="5963" y="1492"/>
                  </a:lnTo>
                  <a:lnTo>
                    <a:pt x="5939" y="1519"/>
                  </a:lnTo>
                  <a:lnTo>
                    <a:pt x="5918" y="1571"/>
                  </a:lnTo>
                  <a:lnTo>
                    <a:pt x="5897" y="1587"/>
                  </a:lnTo>
                  <a:lnTo>
                    <a:pt x="5890" y="1582"/>
                  </a:lnTo>
                  <a:lnTo>
                    <a:pt x="5890" y="1568"/>
                  </a:lnTo>
                  <a:lnTo>
                    <a:pt x="5895" y="1539"/>
                  </a:lnTo>
                  <a:lnTo>
                    <a:pt x="5908" y="1492"/>
                  </a:lnTo>
                  <a:lnTo>
                    <a:pt x="5936" y="1455"/>
                  </a:lnTo>
                  <a:lnTo>
                    <a:pt x="5940" y="1451"/>
                  </a:lnTo>
                  <a:lnTo>
                    <a:pt x="5943" y="1442"/>
                  </a:lnTo>
                  <a:lnTo>
                    <a:pt x="5939" y="1419"/>
                  </a:lnTo>
                  <a:lnTo>
                    <a:pt x="5957" y="1381"/>
                  </a:lnTo>
                  <a:lnTo>
                    <a:pt x="5963" y="1361"/>
                  </a:lnTo>
                  <a:lnTo>
                    <a:pt x="5969" y="1327"/>
                  </a:lnTo>
                  <a:lnTo>
                    <a:pt x="5983" y="1294"/>
                  </a:lnTo>
                  <a:lnTo>
                    <a:pt x="5983" y="1261"/>
                  </a:lnTo>
                  <a:lnTo>
                    <a:pt x="5988" y="1258"/>
                  </a:lnTo>
                  <a:lnTo>
                    <a:pt x="5995" y="1280"/>
                  </a:lnTo>
                  <a:lnTo>
                    <a:pt x="6009" y="1291"/>
                  </a:lnTo>
                  <a:lnTo>
                    <a:pt x="6016" y="1278"/>
                  </a:lnTo>
                  <a:lnTo>
                    <a:pt x="6024" y="1252"/>
                  </a:lnTo>
                  <a:lnTo>
                    <a:pt x="6049" y="1247"/>
                  </a:lnTo>
                  <a:lnTo>
                    <a:pt x="6054" y="1261"/>
                  </a:lnTo>
                  <a:lnTo>
                    <a:pt x="6036" y="1291"/>
                  </a:lnTo>
                  <a:lnTo>
                    <a:pt x="6042" y="1298"/>
                  </a:lnTo>
                  <a:lnTo>
                    <a:pt x="6050" y="1300"/>
                  </a:lnTo>
                  <a:lnTo>
                    <a:pt x="6092" y="1251"/>
                  </a:lnTo>
                  <a:lnTo>
                    <a:pt x="6098" y="1239"/>
                  </a:lnTo>
                  <a:lnTo>
                    <a:pt x="6097" y="1220"/>
                  </a:lnTo>
                  <a:lnTo>
                    <a:pt x="6120" y="1211"/>
                  </a:lnTo>
                  <a:lnTo>
                    <a:pt x="6142" y="1212"/>
                  </a:lnTo>
                  <a:lnTo>
                    <a:pt x="6149" y="1209"/>
                  </a:lnTo>
                  <a:lnTo>
                    <a:pt x="6155" y="1200"/>
                  </a:lnTo>
                  <a:lnTo>
                    <a:pt x="6169" y="1190"/>
                  </a:lnTo>
                  <a:lnTo>
                    <a:pt x="6178" y="1188"/>
                  </a:lnTo>
                  <a:lnTo>
                    <a:pt x="6213" y="1154"/>
                  </a:lnTo>
                  <a:lnTo>
                    <a:pt x="6227" y="1157"/>
                  </a:lnTo>
                  <a:lnTo>
                    <a:pt x="6238" y="1153"/>
                  </a:lnTo>
                  <a:lnTo>
                    <a:pt x="6297" y="1152"/>
                  </a:lnTo>
                  <a:lnTo>
                    <a:pt x="6324" y="1169"/>
                  </a:lnTo>
                  <a:lnTo>
                    <a:pt x="6333" y="1172"/>
                  </a:lnTo>
                  <a:lnTo>
                    <a:pt x="6338" y="1163"/>
                  </a:lnTo>
                  <a:lnTo>
                    <a:pt x="6330" y="1143"/>
                  </a:lnTo>
                  <a:lnTo>
                    <a:pt x="6337" y="1135"/>
                  </a:lnTo>
                  <a:lnTo>
                    <a:pt x="6362" y="1139"/>
                  </a:lnTo>
                  <a:lnTo>
                    <a:pt x="6398" y="1125"/>
                  </a:lnTo>
                  <a:lnTo>
                    <a:pt x="6412" y="1123"/>
                  </a:lnTo>
                  <a:lnTo>
                    <a:pt x="6429" y="1128"/>
                  </a:lnTo>
                  <a:lnTo>
                    <a:pt x="6449" y="1112"/>
                  </a:lnTo>
                  <a:lnTo>
                    <a:pt x="6456" y="1111"/>
                  </a:lnTo>
                  <a:lnTo>
                    <a:pt x="6459" y="1117"/>
                  </a:lnTo>
                  <a:lnTo>
                    <a:pt x="6474" y="1119"/>
                  </a:lnTo>
                  <a:lnTo>
                    <a:pt x="6495" y="1114"/>
                  </a:lnTo>
                  <a:lnTo>
                    <a:pt x="6507" y="1098"/>
                  </a:lnTo>
                  <a:lnTo>
                    <a:pt x="6504" y="1085"/>
                  </a:lnTo>
                  <a:lnTo>
                    <a:pt x="6496" y="1079"/>
                  </a:lnTo>
                  <a:lnTo>
                    <a:pt x="6484" y="1079"/>
                  </a:lnTo>
                  <a:lnTo>
                    <a:pt x="6451" y="1094"/>
                  </a:lnTo>
                  <a:lnTo>
                    <a:pt x="6414" y="1083"/>
                  </a:lnTo>
                  <a:lnTo>
                    <a:pt x="6399" y="1072"/>
                  </a:lnTo>
                  <a:lnTo>
                    <a:pt x="6376" y="1039"/>
                  </a:lnTo>
                  <a:lnTo>
                    <a:pt x="6355" y="1029"/>
                  </a:lnTo>
                  <a:lnTo>
                    <a:pt x="6312" y="1040"/>
                  </a:lnTo>
                  <a:lnTo>
                    <a:pt x="6301" y="1047"/>
                  </a:lnTo>
                  <a:lnTo>
                    <a:pt x="6279" y="1048"/>
                  </a:lnTo>
                  <a:lnTo>
                    <a:pt x="6274" y="1055"/>
                  </a:lnTo>
                  <a:lnTo>
                    <a:pt x="6263" y="1053"/>
                  </a:lnTo>
                  <a:lnTo>
                    <a:pt x="6239" y="1022"/>
                  </a:lnTo>
                  <a:lnTo>
                    <a:pt x="6238" y="1010"/>
                  </a:lnTo>
                  <a:lnTo>
                    <a:pt x="6246" y="990"/>
                  </a:lnTo>
                  <a:lnTo>
                    <a:pt x="6238" y="983"/>
                  </a:lnTo>
                  <a:lnTo>
                    <a:pt x="6222" y="989"/>
                  </a:lnTo>
                  <a:lnTo>
                    <a:pt x="6189" y="1016"/>
                  </a:lnTo>
                  <a:lnTo>
                    <a:pt x="6056" y="1070"/>
                  </a:lnTo>
                  <a:lnTo>
                    <a:pt x="6017" y="1107"/>
                  </a:lnTo>
                  <a:lnTo>
                    <a:pt x="6012" y="1123"/>
                  </a:lnTo>
                  <a:lnTo>
                    <a:pt x="6004" y="1130"/>
                  </a:lnTo>
                  <a:lnTo>
                    <a:pt x="6001" y="1123"/>
                  </a:lnTo>
                  <a:lnTo>
                    <a:pt x="5989" y="1120"/>
                  </a:lnTo>
                  <a:lnTo>
                    <a:pt x="5983" y="1124"/>
                  </a:lnTo>
                  <a:lnTo>
                    <a:pt x="5971" y="1123"/>
                  </a:lnTo>
                  <a:lnTo>
                    <a:pt x="5956" y="1119"/>
                  </a:lnTo>
                  <a:lnTo>
                    <a:pt x="5936" y="1119"/>
                  </a:lnTo>
                  <a:lnTo>
                    <a:pt x="5899" y="1131"/>
                  </a:lnTo>
                  <a:lnTo>
                    <a:pt x="5845" y="1084"/>
                  </a:lnTo>
                  <a:lnTo>
                    <a:pt x="5780" y="1065"/>
                  </a:lnTo>
                  <a:lnTo>
                    <a:pt x="5768" y="1073"/>
                  </a:lnTo>
                  <a:lnTo>
                    <a:pt x="5748" y="1074"/>
                  </a:lnTo>
                  <a:lnTo>
                    <a:pt x="5724" y="1099"/>
                  </a:lnTo>
                  <a:lnTo>
                    <a:pt x="5720" y="1113"/>
                  </a:lnTo>
                  <a:lnTo>
                    <a:pt x="5712" y="1092"/>
                  </a:lnTo>
                  <a:lnTo>
                    <a:pt x="5714" y="1059"/>
                  </a:lnTo>
                  <a:lnTo>
                    <a:pt x="5720" y="1047"/>
                  </a:lnTo>
                  <a:lnTo>
                    <a:pt x="5734" y="1032"/>
                  </a:lnTo>
                  <a:lnTo>
                    <a:pt x="5761" y="989"/>
                  </a:lnTo>
                  <a:lnTo>
                    <a:pt x="5768" y="968"/>
                  </a:lnTo>
                  <a:lnTo>
                    <a:pt x="5774" y="966"/>
                  </a:lnTo>
                  <a:lnTo>
                    <a:pt x="5797" y="944"/>
                  </a:lnTo>
                  <a:lnTo>
                    <a:pt x="5794" y="941"/>
                  </a:lnTo>
                  <a:lnTo>
                    <a:pt x="5783" y="937"/>
                  </a:lnTo>
                  <a:lnTo>
                    <a:pt x="5737" y="953"/>
                  </a:lnTo>
                  <a:lnTo>
                    <a:pt x="5712" y="970"/>
                  </a:lnTo>
                  <a:lnTo>
                    <a:pt x="5679" y="1021"/>
                  </a:lnTo>
                  <a:lnTo>
                    <a:pt x="5663" y="1029"/>
                  </a:lnTo>
                  <a:lnTo>
                    <a:pt x="5620" y="1085"/>
                  </a:lnTo>
                  <a:lnTo>
                    <a:pt x="5583" y="1112"/>
                  </a:lnTo>
                  <a:lnTo>
                    <a:pt x="5527" y="1143"/>
                  </a:lnTo>
                  <a:lnTo>
                    <a:pt x="5514" y="1147"/>
                  </a:lnTo>
                  <a:lnTo>
                    <a:pt x="5508" y="1164"/>
                  </a:lnTo>
                  <a:lnTo>
                    <a:pt x="5479" y="1187"/>
                  </a:lnTo>
                  <a:lnTo>
                    <a:pt x="5464" y="1201"/>
                  </a:lnTo>
                  <a:lnTo>
                    <a:pt x="5435" y="1216"/>
                  </a:lnTo>
                  <a:lnTo>
                    <a:pt x="5418" y="1221"/>
                  </a:lnTo>
                  <a:lnTo>
                    <a:pt x="5397" y="1207"/>
                  </a:lnTo>
                  <a:lnTo>
                    <a:pt x="5381" y="1208"/>
                  </a:lnTo>
                  <a:lnTo>
                    <a:pt x="5354" y="1225"/>
                  </a:lnTo>
                  <a:lnTo>
                    <a:pt x="5356" y="1195"/>
                  </a:lnTo>
                  <a:lnTo>
                    <a:pt x="5358" y="1185"/>
                  </a:lnTo>
                  <a:lnTo>
                    <a:pt x="5363" y="1172"/>
                  </a:lnTo>
                  <a:lnTo>
                    <a:pt x="5360" y="1154"/>
                  </a:lnTo>
                  <a:lnTo>
                    <a:pt x="5353" y="1147"/>
                  </a:lnTo>
                  <a:lnTo>
                    <a:pt x="5340" y="1152"/>
                  </a:lnTo>
                  <a:lnTo>
                    <a:pt x="5269" y="1200"/>
                  </a:lnTo>
                  <a:lnTo>
                    <a:pt x="5230" y="1232"/>
                  </a:lnTo>
                  <a:lnTo>
                    <a:pt x="5204" y="1238"/>
                  </a:lnTo>
                  <a:lnTo>
                    <a:pt x="5183" y="1238"/>
                  </a:lnTo>
                  <a:lnTo>
                    <a:pt x="5164" y="1230"/>
                  </a:lnTo>
                  <a:lnTo>
                    <a:pt x="5256" y="1121"/>
                  </a:lnTo>
                  <a:lnTo>
                    <a:pt x="5317" y="1031"/>
                  </a:lnTo>
                  <a:lnTo>
                    <a:pt x="5334" y="1012"/>
                  </a:lnTo>
                  <a:lnTo>
                    <a:pt x="5376" y="986"/>
                  </a:lnTo>
                  <a:lnTo>
                    <a:pt x="5397" y="962"/>
                  </a:lnTo>
                  <a:lnTo>
                    <a:pt x="5415" y="950"/>
                  </a:lnTo>
                  <a:lnTo>
                    <a:pt x="5441" y="937"/>
                  </a:lnTo>
                  <a:lnTo>
                    <a:pt x="5487" y="902"/>
                  </a:lnTo>
                  <a:lnTo>
                    <a:pt x="5507" y="879"/>
                  </a:lnTo>
                  <a:lnTo>
                    <a:pt x="5469" y="885"/>
                  </a:lnTo>
                  <a:lnTo>
                    <a:pt x="5452" y="897"/>
                  </a:lnTo>
                  <a:lnTo>
                    <a:pt x="5428" y="884"/>
                  </a:lnTo>
                  <a:lnTo>
                    <a:pt x="5415" y="878"/>
                  </a:lnTo>
                  <a:lnTo>
                    <a:pt x="5402" y="878"/>
                  </a:lnTo>
                  <a:lnTo>
                    <a:pt x="5314" y="892"/>
                  </a:lnTo>
                  <a:lnTo>
                    <a:pt x="5296" y="876"/>
                  </a:lnTo>
                  <a:lnTo>
                    <a:pt x="5287" y="872"/>
                  </a:lnTo>
                  <a:lnTo>
                    <a:pt x="5236" y="918"/>
                  </a:lnTo>
                  <a:lnTo>
                    <a:pt x="5214" y="927"/>
                  </a:lnTo>
                  <a:lnTo>
                    <a:pt x="5192" y="930"/>
                  </a:lnTo>
                  <a:lnTo>
                    <a:pt x="5174" y="920"/>
                  </a:lnTo>
                  <a:lnTo>
                    <a:pt x="5162" y="908"/>
                  </a:lnTo>
                  <a:lnTo>
                    <a:pt x="5127" y="903"/>
                  </a:lnTo>
                  <a:lnTo>
                    <a:pt x="5112" y="885"/>
                  </a:lnTo>
                  <a:lnTo>
                    <a:pt x="5096" y="881"/>
                  </a:lnTo>
                  <a:lnTo>
                    <a:pt x="5087" y="889"/>
                  </a:lnTo>
                  <a:lnTo>
                    <a:pt x="5074" y="912"/>
                  </a:lnTo>
                  <a:lnTo>
                    <a:pt x="5056" y="906"/>
                  </a:lnTo>
                  <a:lnTo>
                    <a:pt x="5044" y="878"/>
                  </a:lnTo>
                  <a:lnTo>
                    <a:pt x="5035" y="872"/>
                  </a:lnTo>
                  <a:lnTo>
                    <a:pt x="5030" y="875"/>
                  </a:lnTo>
                  <a:lnTo>
                    <a:pt x="5016" y="866"/>
                  </a:lnTo>
                  <a:lnTo>
                    <a:pt x="5019" y="854"/>
                  </a:lnTo>
                  <a:lnTo>
                    <a:pt x="5010" y="855"/>
                  </a:lnTo>
                  <a:lnTo>
                    <a:pt x="4966" y="847"/>
                  </a:lnTo>
                  <a:lnTo>
                    <a:pt x="4902" y="862"/>
                  </a:lnTo>
                  <a:lnTo>
                    <a:pt x="4891" y="879"/>
                  </a:lnTo>
                  <a:lnTo>
                    <a:pt x="4847" y="887"/>
                  </a:lnTo>
                  <a:lnTo>
                    <a:pt x="4847" y="879"/>
                  </a:lnTo>
                  <a:lnTo>
                    <a:pt x="4839" y="868"/>
                  </a:lnTo>
                  <a:lnTo>
                    <a:pt x="4810" y="869"/>
                  </a:lnTo>
                  <a:lnTo>
                    <a:pt x="4786" y="875"/>
                  </a:lnTo>
                  <a:lnTo>
                    <a:pt x="4773" y="866"/>
                  </a:lnTo>
                  <a:lnTo>
                    <a:pt x="4750" y="864"/>
                  </a:lnTo>
                  <a:lnTo>
                    <a:pt x="4737" y="869"/>
                  </a:lnTo>
                  <a:lnTo>
                    <a:pt x="4703" y="850"/>
                  </a:lnTo>
                  <a:lnTo>
                    <a:pt x="4700" y="821"/>
                  </a:lnTo>
                  <a:lnTo>
                    <a:pt x="4685" y="789"/>
                  </a:lnTo>
                  <a:lnTo>
                    <a:pt x="4675" y="741"/>
                  </a:lnTo>
                  <a:lnTo>
                    <a:pt x="4644" y="733"/>
                  </a:lnTo>
                  <a:lnTo>
                    <a:pt x="4620" y="736"/>
                  </a:lnTo>
                  <a:lnTo>
                    <a:pt x="4621" y="767"/>
                  </a:lnTo>
                  <a:lnTo>
                    <a:pt x="4627" y="818"/>
                  </a:lnTo>
                  <a:lnTo>
                    <a:pt x="4327" y="861"/>
                  </a:lnTo>
                  <a:lnTo>
                    <a:pt x="3829" y="919"/>
                  </a:lnTo>
                  <a:lnTo>
                    <a:pt x="3317" y="954"/>
                  </a:lnTo>
                  <a:lnTo>
                    <a:pt x="2603" y="980"/>
                  </a:lnTo>
                  <a:lnTo>
                    <a:pt x="2142" y="970"/>
                  </a:lnTo>
                  <a:lnTo>
                    <a:pt x="1693" y="958"/>
                  </a:lnTo>
                  <a:lnTo>
                    <a:pt x="1524" y="953"/>
                  </a:lnTo>
                  <a:lnTo>
                    <a:pt x="1381" y="937"/>
                  </a:lnTo>
                  <a:lnTo>
                    <a:pt x="1379" y="937"/>
                  </a:lnTo>
                  <a:lnTo>
                    <a:pt x="1005" y="905"/>
                  </a:lnTo>
                  <a:lnTo>
                    <a:pt x="778" y="880"/>
                  </a:lnTo>
                  <a:lnTo>
                    <a:pt x="536" y="850"/>
                  </a:lnTo>
                  <a:lnTo>
                    <a:pt x="544" y="889"/>
                  </a:lnTo>
                  <a:lnTo>
                    <a:pt x="548" y="908"/>
                  </a:lnTo>
                  <a:lnTo>
                    <a:pt x="567" y="908"/>
                  </a:lnTo>
                  <a:lnTo>
                    <a:pt x="572" y="937"/>
                  </a:lnTo>
                  <a:lnTo>
                    <a:pt x="562" y="967"/>
                  </a:lnTo>
                  <a:lnTo>
                    <a:pt x="550" y="966"/>
                  </a:lnTo>
                  <a:lnTo>
                    <a:pt x="544" y="970"/>
                  </a:lnTo>
                  <a:lnTo>
                    <a:pt x="546" y="980"/>
                  </a:lnTo>
                  <a:lnTo>
                    <a:pt x="578" y="1038"/>
                  </a:lnTo>
                  <a:lnTo>
                    <a:pt x="597" y="1079"/>
                  </a:lnTo>
                  <a:lnTo>
                    <a:pt x="596" y="1089"/>
                  </a:lnTo>
                  <a:lnTo>
                    <a:pt x="572" y="1123"/>
                  </a:lnTo>
                  <a:lnTo>
                    <a:pt x="567" y="1147"/>
                  </a:lnTo>
                  <a:lnTo>
                    <a:pt x="558" y="1159"/>
                  </a:lnTo>
                  <a:lnTo>
                    <a:pt x="551" y="1210"/>
                  </a:lnTo>
                  <a:lnTo>
                    <a:pt x="534" y="1224"/>
                  </a:lnTo>
                  <a:lnTo>
                    <a:pt x="522" y="1217"/>
                  </a:lnTo>
                  <a:lnTo>
                    <a:pt x="520" y="1207"/>
                  </a:lnTo>
                  <a:lnTo>
                    <a:pt x="524" y="1199"/>
                  </a:lnTo>
                  <a:lnTo>
                    <a:pt x="524" y="1187"/>
                  </a:lnTo>
                  <a:lnTo>
                    <a:pt x="520" y="1177"/>
                  </a:lnTo>
                  <a:lnTo>
                    <a:pt x="517" y="1158"/>
                  </a:lnTo>
                  <a:lnTo>
                    <a:pt x="522" y="1134"/>
                  </a:lnTo>
                  <a:lnTo>
                    <a:pt x="537" y="1119"/>
                  </a:lnTo>
                  <a:lnTo>
                    <a:pt x="539" y="1106"/>
                  </a:lnTo>
                  <a:lnTo>
                    <a:pt x="527" y="1053"/>
                  </a:lnTo>
                  <a:lnTo>
                    <a:pt x="517" y="1042"/>
                  </a:lnTo>
                  <a:lnTo>
                    <a:pt x="507" y="1038"/>
                  </a:lnTo>
                  <a:lnTo>
                    <a:pt x="484" y="1041"/>
                  </a:lnTo>
                  <a:lnTo>
                    <a:pt x="457" y="1028"/>
                  </a:lnTo>
                  <a:lnTo>
                    <a:pt x="411" y="1021"/>
                  </a:lnTo>
                  <a:lnTo>
                    <a:pt x="350" y="998"/>
                  </a:lnTo>
                  <a:lnTo>
                    <a:pt x="229" y="936"/>
                  </a:lnTo>
                  <a:lnTo>
                    <a:pt x="228" y="969"/>
                  </a:lnTo>
                  <a:lnTo>
                    <a:pt x="225" y="992"/>
                  </a:lnTo>
                  <a:lnTo>
                    <a:pt x="228" y="1033"/>
                  </a:lnTo>
                  <a:lnTo>
                    <a:pt x="257" y="1092"/>
                  </a:lnTo>
                  <a:lnTo>
                    <a:pt x="254" y="1111"/>
                  </a:lnTo>
                  <a:lnTo>
                    <a:pt x="258" y="1158"/>
                  </a:lnTo>
                  <a:lnTo>
                    <a:pt x="261" y="1177"/>
                  </a:lnTo>
                  <a:lnTo>
                    <a:pt x="268" y="1197"/>
                  </a:lnTo>
                  <a:lnTo>
                    <a:pt x="265" y="1223"/>
                  </a:lnTo>
                  <a:lnTo>
                    <a:pt x="268" y="1239"/>
                  </a:lnTo>
                  <a:lnTo>
                    <a:pt x="271" y="1263"/>
                  </a:lnTo>
                  <a:lnTo>
                    <a:pt x="286" y="1251"/>
                  </a:lnTo>
                  <a:lnTo>
                    <a:pt x="291" y="1254"/>
                  </a:lnTo>
                  <a:lnTo>
                    <a:pt x="291" y="1258"/>
                  </a:lnTo>
                  <a:lnTo>
                    <a:pt x="309" y="1268"/>
                  </a:lnTo>
                  <a:lnTo>
                    <a:pt x="288" y="1278"/>
                  </a:lnTo>
                  <a:lnTo>
                    <a:pt x="285" y="1284"/>
                  </a:lnTo>
                  <a:lnTo>
                    <a:pt x="273" y="1283"/>
                  </a:lnTo>
                  <a:lnTo>
                    <a:pt x="268" y="1286"/>
                  </a:lnTo>
                  <a:lnTo>
                    <a:pt x="274" y="1319"/>
                  </a:lnTo>
                  <a:lnTo>
                    <a:pt x="286" y="1321"/>
                  </a:lnTo>
                  <a:lnTo>
                    <a:pt x="294" y="1332"/>
                  </a:lnTo>
                  <a:lnTo>
                    <a:pt x="288" y="1345"/>
                  </a:lnTo>
                  <a:lnTo>
                    <a:pt x="290" y="1355"/>
                  </a:lnTo>
                  <a:lnTo>
                    <a:pt x="293" y="1363"/>
                  </a:lnTo>
                  <a:lnTo>
                    <a:pt x="275" y="1384"/>
                  </a:lnTo>
                  <a:lnTo>
                    <a:pt x="272" y="1376"/>
                  </a:lnTo>
                  <a:lnTo>
                    <a:pt x="273" y="1372"/>
                  </a:lnTo>
                  <a:lnTo>
                    <a:pt x="274" y="1362"/>
                  </a:lnTo>
                  <a:lnTo>
                    <a:pt x="271" y="1347"/>
                  </a:lnTo>
                  <a:lnTo>
                    <a:pt x="266" y="1346"/>
                  </a:lnTo>
                  <a:lnTo>
                    <a:pt x="261" y="1349"/>
                  </a:lnTo>
                  <a:lnTo>
                    <a:pt x="262" y="1355"/>
                  </a:lnTo>
                  <a:lnTo>
                    <a:pt x="264" y="1366"/>
                  </a:lnTo>
                  <a:lnTo>
                    <a:pt x="261" y="1378"/>
                  </a:lnTo>
                  <a:lnTo>
                    <a:pt x="255" y="1407"/>
                  </a:lnTo>
                  <a:lnTo>
                    <a:pt x="258" y="1413"/>
                  </a:lnTo>
                  <a:lnTo>
                    <a:pt x="263" y="1417"/>
                  </a:lnTo>
                  <a:lnTo>
                    <a:pt x="273" y="1417"/>
                  </a:lnTo>
                  <a:lnTo>
                    <a:pt x="303" y="1428"/>
                  </a:lnTo>
                  <a:lnTo>
                    <a:pt x="306" y="1433"/>
                  </a:lnTo>
                  <a:lnTo>
                    <a:pt x="298" y="1436"/>
                  </a:lnTo>
                  <a:lnTo>
                    <a:pt x="277" y="1435"/>
                  </a:lnTo>
                  <a:lnTo>
                    <a:pt x="264" y="1441"/>
                  </a:lnTo>
                  <a:lnTo>
                    <a:pt x="265" y="1452"/>
                  </a:lnTo>
                  <a:lnTo>
                    <a:pt x="264" y="1481"/>
                  </a:lnTo>
                  <a:lnTo>
                    <a:pt x="255" y="1514"/>
                  </a:lnTo>
                  <a:lnTo>
                    <a:pt x="238" y="1616"/>
                  </a:lnTo>
                  <a:lnTo>
                    <a:pt x="224" y="1694"/>
                  </a:lnTo>
                  <a:lnTo>
                    <a:pt x="203" y="1751"/>
                  </a:lnTo>
                  <a:lnTo>
                    <a:pt x="180" y="1878"/>
                  </a:lnTo>
                  <a:lnTo>
                    <a:pt x="153" y="1951"/>
                  </a:lnTo>
                  <a:lnTo>
                    <a:pt x="139" y="2001"/>
                  </a:lnTo>
                  <a:lnTo>
                    <a:pt x="104" y="2056"/>
                  </a:lnTo>
                  <a:lnTo>
                    <a:pt x="98" y="2060"/>
                  </a:lnTo>
                  <a:lnTo>
                    <a:pt x="98" y="2091"/>
                  </a:lnTo>
                  <a:lnTo>
                    <a:pt x="91" y="2100"/>
                  </a:lnTo>
                  <a:lnTo>
                    <a:pt x="86" y="2123"/>
                  </a:lnTo>
                  <a:lnTo>
                    <a:pt x="80" y="2138"/>
                  </a:lnTo>
                  <a:lnTo>
                    <a:pt x="67" y="2146"/>
                  </a:lnTo>
                  <a:lnTo>
                    <a:pt x="58" y="2164"/>
                  </a:lnTo>
                  <a:lnTo>
                    <a:pt x="75" y="2232"/>
                  </a:lnTo>
                  <a:lnTo>
                    <a:pt x="66" y="2268"/>
                  </a:lnTo>
                  <a:lnTo>
                    <a:pt x="67" y="2287"/>
                  </a:lnTo>
                  <a:lnTo>
                    <a:pt x="62" y="2311"/>
                  </a:lnTo>
                  <a:lnTo>
                    <a:pt x="80" y="2355"/>
                  </a:lnTo>
                  <a:lnTo>
                    <a:pt x="91" y="2364"/>
                  </a:lnTo>
                  <a:lnTo>
                    <a:pt x="83" y="2377"/>
                  </a:lnTo>
                  <a:lnTo>
                    <a:pt x="74" y="2409"/>
                  </a:lnTo>
                  <a:lnTo>
                    <a:pt x="91" y="2434"/>
                  </a:lnTo>
                  <a:lnTo>
                    <a:pt x="94" y="2495"/>
                  </a:lnTo>
                  <a:lnTo>
                    <a:pt x="82" y="2524"/>
                  </a:lnTo>
                  <a:lnTo>
                    <a:pt x="70" y="2538"/>
                  </a:lnTo>
                  <a:lnTo>
                    <a:pt x="70" y="2566"/>
                  </a:lnTo>
                  <a:lnTo>
                    <a:pt x="71" y="2580"/>
                  </a:lnTo>
                  <a:lnTo>
                    <a:pt x="18" y="2659"/>
                  </a:lnTo>
                  <a:lnTo>
                    <a:pt x="0" y="2698"/>
                  </a:lnTo>
                  <a:lnTo>
                    <a:pt x="6" y="2720"/>
                  </a:lnTo>
                  <a:lnTo>
                    <a:pt x="3" y="2729"/>
                  </a:lnTo>
                  <a:lnTo>
                    <a:pt x="9" y="2757"/>
                  </a:lnTo>
                  <a:lnTo>
                    <a:pt x="19" y="2776"/>
                  </a:lnTo>
                  <a:lnTo>
                    <a:pt x="31" y="2785"/>
                  </a:lnTo>
                  <a:lnTo>
                    <a:pt x="39" y="2797"/>
                  </a:lnTo>
                  <a:lnTo>
                    <a:pt x="42" y="2809"/>
                  </a:lnTo>
                  <a:lnTo>
                    <a:pt x="70" y="2852"/>
                  </a:lnTo>
                  <a:lnTo>
                    <a:pt x="80" y="2898"/>
                  </a:lnTo>
                  <a:lnTo>
                    <a:pt x="78" y="2910"/>
                  </a:lnTo>
                  <a:lnTo>
                    <a:pt x="66" y="2937"/>
                  </a:lnTo>
                  <a:lnTo>
                    <a:pt x="60" y="2987"/>
                  </a:lnTo>
                  <a:lnTo>
                    <a:pt x="64" y="3004"/>
                  </a:lnTo>
                  <a:lnTo>
                    <a:pt x="73" y="3026"/>
                  </a:lnTo>
                  <a:lnTo>
                    <a:pt x="63" y="3049"/>
                  </a:lnTo>
                  <a:lnTo>
                    <a:pt x="97" y="3114"/>
                  </a:lnTo>
                  <a:lnTo>
                    <a:pt x="116" y="3141"/>
                  </a:lnTo>
                  <a:lnTo>
                    <a:pt x="155" y="3172"/>
                  </a:lnTo>
                  <a:lnTo>
                    <a:pt x="166" y="3252"/>
                  </a:lnTo>
                  <a:lnTo>
                    <a:pt x="158" y="3277"/>
                  </a:lnTo>
                  <a:lnTo>
                    <a:pt x="159" y="3278"/>
                  </a:lnTo>
                  <a:lnTo>
                    <a:pt x="185" y="3286"/>
                  </a:lnTo>
                  <a:lnTo>
                    <a:pt x="216" y="3318"/>
                  </a:lnTo>
                  <a:lnTo>
                    <a:pt x="240" y="3325"/>
                  </a:lnTo>
                  <a:lnTo>
                    <a:pt x="246" y="3311"/>
                  </a:lnTo>
                  <a:lnTo>
                    <a:pt x="246" y="3299"/>
                  </a:lnTo>
                  <a:lnTo>
                    <a:pt x="260" y="3277"/>
                  </a:lnTo>
                  <a:lnTo>
                    <a:pt x="266" y="3281"/>
                  </a:lnTo>
                  <a:lnTo>
                    <a:pt x="268" y="3310"/>
                  </a:lnTo>
                  <a:lnTo>
                    <a:pt x="274" y="3334"/>
                  </a:lnTo>
                  <a:lnTo>
                    <a:pt x="293" y="3373"/>
                  </a:lnTo>
                  <a:lnTo>
                    <a:pt x="294" y="3392"/>
                  </a:lnTo>
                  <a:lnTo>
                    <a:pt x="288" y="3400"/>
                  </a:lnTo>
                  <a:lnTo>
                    <a:pt x="261" y="3385"/>
                  </a:lnTo>
                  <a:lnTo>
                    <a:pt x="254" y="3376"/>
                  </a:lnTo>
                  <a:lnTo>
                    <a:pt x="252" y="3348"/>
                  </a:lnTo>
                  <a:lnTo>
                    <a:pt x="243" y="3338"/>
                  </a:lnTo>
                  <a:lnTo>
                    <a:pt x="236" y="3341"/>
                  </a:lnTo>
                  <a:lnTo>
                    <a:pt x="237" y="3377"/>
                  </a:lnTo>
                  <a:lnTo>
                    <a:pt x="227" y="3383"/>
                  </a:lnTo>
                  <a:lnTo>
                    <a:pt x="233" y="3399"/>
                  </a:lnTo>
                  <a:lnTo>
                    <a:pt x="229" y="3411"/>
                  </a:lnTo>
                  <a:lnTo>
                    <a:pt x="240" y="3485"/>
                  </a:lnTo>
                  <a:lnTo>
                    <a:pt x="253" y="3510"/>
                  </a:lnTo>
                  <a:lnTo>
                    <a:pt x="285" y="3530"/>
                  </a:lnTo>
                  <a:lnTo>
                    <a:pt x="314" y="3539"/>
                  </a:lnTo>
                  <a:lnTo>
                    <a:pt x="327" y="3551"/>
                  </a:lnTo>
                  <a:lnTo>
                    <a:pt x="330" y="3588"/>
                  </a:lnTo>
                  <a:lnTo>
                    <a:pt x="314" y="3611"/>
                  </a:lnTo>
                  <a:lnTo>
                    <a:pt x="303" y="3615"/>
                  </a:lnTo>
                  <a:lnTo>
                    <a:pt x="296" y="3629"/>
                  </a:lnTo>
                  <a:lnTo>
                    <a:pt x="301" y="3684"/>
                  </a:lnTo>
                  <a:lnTo>
                    <a:pt x="346" y="3734"/>
                  </a:lnTo>
                  <a:lnTo>
                    <a:pt x="352" y="3753"/>
                  </a:lnTo>
                  <a:lnTo>
                    <a:pt x="365" y="3774"/>
                  </a:lnTo>
                  <a:lnTo>
                    <a:pt x="372" y="3799"/>
                  </a:lnTo>
                  <a:lnTo>
                    <a:pt x="438" y="3886"/>
                  </a:lnTo>
                  <a:lnTo>
                    <a:pt x="462" y="3901"/>
                  </a:lnTo>
                  <a:lnTo>
                    <a:pt x="463" y="3922"/>
                  </a:lnTo>
                  <a:lnTo>
                    <a:pt x="458" y="3925"/>
                  </a:lnTo>
                  <a:lnTo>
                    <a:pt x="455" y="3932"/>
                  </a:lnTo>
                  <a:lnTo>
                    <a:pt x="460" y="3955"/>
                  </a:lnTo>
                  <a:lnTo>
                    <a:pt x="482" y="3962"/>
                  </a:lnTo>
                  <a:lnTo>
                    <a:pt x="494" y="3989"/>
                  </a:lnTo>
                  <a:lnTo>
                    <a:pt x="489" y="4000"/>
                  </a:lnTo>
                  <a:lnTo>
                    <a:pt x="486" y="4025"/>
                  </a:lnTo>
                  <a:lnTo>
                    <a:pt x="486" y="4065"/>
                  </a:lnTo>
                  <a:lnTo>
                    <a:pt x="476" y="4082"/>
                  </a:lnTo>
                  <a:lnTo>
                    <a:pt x="479" y="4099"/>
                  </a:lnTo>
                  <a:lnTo>
                    <a:pt x="502" y="4115"/>
                  </a:lnTo>
                  <a:lnTo>
                    <a:pt x="537" y="4132"/>
                  </a:lnTo>
                  <a:lnTo>
                    <a:pt x="563" y="4129"/>
                  </a:lnTo>
                  <a:lnTo>
                    <a:pt x="648" y="4153"/>
                  </a:lnTo>
                  <a:lnTo>
                    <a:pt x="678" y="4158"/>
                  </a:lnTo>
                  <a:lnTo>
                    <a:pt x="709" y="4175"/>
                  </a:lnTo>
                  <a:lnTo>
                    <a:pt x="734" y="4219"/>
                  </a:lnTo>
                  <a:lnTo>
                    <a:pt x="769" y="4241"/>
                  </a:lnTo>
                  <a:lnTo>
                    <a:pt x="795" y="4249"/>
                  </a:lnTo>
                  <a:lnTo>
                    <a:pt x="840" y="4248"/>
                  </a:lnTo>
                  <a:lnTo>
                    <a:pt x="858" y="4262"/>
                  </a:lnTo>
                  <a:lnTo>
                    <a:pt x="858" y="4275"/>
                  </a:lnTo>
                  <a:lnTo>
                    <a:pt x="868" y="4288"/>
                  </a:lnTo>
                  <a:lnTo>
                    <a:pt x="860" y="4310"/>
                  </a:lnTo>
                  <a:lnTo>
                    <a:pt x="878" y="4325"/>
                  </a:lnTo>
                  <a:lnTo>
                    <a:pt x="904" y="4319"/>
                  </a:lnTo>
                  <a:lnTo>
                    <a:pt x="953" y="4351"/>
                  </a:lnTo>
                  <a:lnTo>
                    <a:pt x="975" y="4380"/>
                  </a:lnTo>
                  <a:lnTo>
                    <a:pt x="1000" y="4397"/>
                  </a:lnTo>
                  <a:lnTo>
                    <a:pt x="1046" y="4471"/>
                  </a:lnTo>
                  <a:lnTo>
                    <a:pt x="1059" y="4541"/>
                  </a:lnTo>
                  <a:lnTo>
                    <a:pt x="1058" y="4549"/>
                  </a:lnTo>
                  <a:lnTo>
                    <a:pt x="1066" y="4566"/>
                  </a:lnTo>
                  <a:lnTo>
                    <a:pt x="1071" y="4567"/>
                  </a:lnTo>
                  <a:lnTo>
                    <a:pt x="1077" y="4572"/>
                  </a:lnTo>
                  <a:lnTo>
                    <a:pt x="1074" y="4576"/>
                  </a:lnTo>
                  <a:lnTo>
                    <a:pt x="1071" y="4586"/>
                  </a:lnTo>
                  <a:lnTo>
                    <a:pt x="1079" y="4607"/>
                  </a:lnTo>
                  <a:lnTo>
                    <a:pt x="1082" y="4614"/>
                  </a:lnTo>
                  <a:lnTo>
                    <a:pt x="1517" y="4595"/>
                  </a:lnTo>
                  <a:lnTo>
                    <a:pt x="1510" y="4649"/>
                  </a:lnTo>
                  <a:lnTo>
                    <a:pt x="2205" y="4928"/>
                  </a:lnTo>
                  <a:lnTo>
                    <a:pt x="2590" y="4935"/>
                  </a:lnTo>
                  <a:lnTo>
                    <a:pt x="2753" y="4930"/>
                  </a:lnTo>
                  <a:lnTo>
                    <a:pt x="2752" y="4832"/>
                  </a:lnTo>
                  <a:lnTo>
                    <a:pt x="3062" y="4826"/>
                  </a:lnTo>
                  <a:lnTo>
                    <a:pt x="3099" y="4844"/>
                  </a:lnTo>
                  <a:lnTo>
                    <a:pt x="3111" y="4866"/>
                  </a:lnTo>
                  <a:lnTo>
                    <a:pt x="3129" y="4894"/>
                  </a:lnTo>
                  <a:lnTo>
                    <a:pt x="3167" y="4911"/>
                  </a:lnTo>
                  <a:lnTo>
                    <a:pt x="3287" y="5019"/>
                  </a:lnTo>
                  <a:lnTo>
                    <a:pt x="3383" y="5076"/>
                  </a:lnTo>
                  <a:lnTo>
                    <a:pt x="3392" y="5088"/>
                  </a:lnTo>
                  <a:lnTo>
                    <a:pt x="3398" y="5103"/>
                  </a:lnTo>
                  <a:lnTo>
                    <a:pt x="3400" y="5122"/>
                  </a:lnTo>
                  <a:lnTo>
                    <a:pt x="3408" y="5132"/>
                  </a:lnTo>
                  <a:lnTo>
                    <a:pt x="3432" y="5160"/>
                  </a:lnTo>
                  <a:lnTo>
                    <a:pt x="3440" y="5229"/>
                  </a:lnTo>
                  <a:lnTo>
                    <a:pt x="3450" y="5251"/>
                  </a:lnTo>
                  <a:lnTo>
                    <a:pt x="3487" y="5297"/>
                  </a:lnTo>
                  <a:lnTo>
                    <a:pt x="3629" y="5373"/>
                  </a:lnTo>
                  <a:lnTo>
                    <a:pt x="3726" y="5415"/>
                  </a:lnTo>
                  <a:lnTo>
                    <a:pt x="3752" y="5416"/>
                  </a:lnTo>
                  <a:lnTo>
                    <a:pt x="3766" y="5404"/>
                  </a:lnTo>
                  <a:lnTo>
                    <a:pt x="3783" y="5376"/>
                  </a:lnTo>
                  <a:lnTo>
                    <a:pt x="3796" y="5363"/>
                  </a:lnTo>
                  <a:lnTo>
                    <a:pt x="3823" y="5271"/>
                  </a:lnTo>
                  <a:lnTo>
                    <a:pt x="3835" y="5242"/>
                  </a:lnTo>
                  <a:lnTo>
                    <a:pt x="3848" y="5232"/>
                  </a:lnTo>
                  <a:lnTo>
                    <a:pt x="3880" y="5237"/>
                  </a:lnTo>
                  <a:lnTo>
                    <a:pt x="3887" y="5233"/>
                  </a:lnTo>
                  <a:lnTo>
                    <a:pt x="3891" y="5220"/>
                  </a:lnTo>
                  <a:lnTo>
                    <a:pt x="3897" y="5209"/>
                  </a:lnTo>
                  <a:lnTo>
                    <a:pt x="3916" y="5212"/>
                  </a:lnTo>
                  <a:lnTo>
                    <a:pt x="3931" y="5220"/>
                  </a:lnTo>
                  <a:lnTo>
                    <a:pt x="3983" y="5220"/>
                  </a:lnTo>
                  <a:lnTo>
                    <a:pt x="3997" y="5225"/>
                  </a:lnTo>
                  <a:lnTo>
                    <a:pt x="4033" y="5230"/>
                  </a:lnTo>
                  <a:lnTo>
                    <a:pt x="4048" y="5220"/>
                  </a:lnTo>
                  <a:lnTo>
                    <a:pt x="4090" y="5239"/>
                  </a:lnTo>
                  <a:lnTo>
                    <a:pt x="4102" y="5258"/>
                  </a:lnTo>
                  <a:lnTo>
                    <a:pt x="4111" y="5260"/>
                  </a:lnTo>
                  <a:lnTo>
                    <a:pt x="4115" y="5270"/>
                  </a:lnTo>
                  <a:lnTo>
                    <a:pt x="4122" y="5271"/>
                  </a:lnTo>
                  <a:lnTo>
                    <a:pt x="4141" y="5277"/>
                  </a:lnTo>
                  <a:lnTo>
                    <a:pt x="4168" y="5306"/>
                  </a:lnTo>
                  <a:lnTo>
                    <a:pt x="4209" y="5332"/>
                  </a:lnTo>
                  <a:lnTo>
                    <a:pt x="4234" y="5360"/>
                  </a:lnTo>
                  <a:lnTo>
                    <a:pt x="4237" y="5373"/>
                  </a:lnTo>
                  <a:lnTo>
                    <a:pt x="4313" y="5503"/>
                  </a:lnTo>
                  <a:lnTo>
                    <a:pt x="4326" y="5527"/>
                  </a:lnTo>
                  <a:lnTo>
                    <a:pt x="4399" y="5591"/>
                  </a:lnTo>
                  <a:lnTo>
                    <a:pt x="4406" y="5606"/>
                  </a:lnTo>
                  <a:lnTo>
                    <a:pt x="4456" y="5647"/>
                  </a:lnTo>
                  <a:lnTo>
                    <a:pt x="4469" y="5652"/>
                  </a:lnTo>
                  <a:lnTo>
                    <a:pt x="4489" y="5670"/>
                  </a:lnTo>
                  <a:lnTo>
                    <a:pt x="4497" y="5682"/>
                  </a:lnTo>
                  <a:lnTo>
                    <a:pt x="4499" y="5729"/>
                  </a:lnTo>
                  <a:lnTo>
                    <a:pt x="4515" y="5745"/>
                  </a:lnTo>
                  <a:lnTo>
                    <a:pt x="4528" y="5796"/>
                  </a:lnTo>
                  <a:lnTo>
                    <a:pt x="4544" y="5809"/>
                  </a:lnTo>
                  <a:lnTo>
                    <a:pt x="4600" y="5890"/>
                  </a:lnTo>
                  <a:lnTo>
                    <a:pt x="4609" y="5915"/>
                  </a:lnTo>
                  <a:lnTo>
                    <a:pt x="4640" y="5913"/>
                  </a:lnTo>
                  <a:lnTo>
                    <a:pt x="4677" y="5929"/>
                  </a:lnTo>
                  <a:lnTo>
                    <a:pt x="4722" y="5938"/>
                  </a:lnTo>
                  <a:lnTo>
                    <a:pt x="4788" y="5968"/>
                  </a:lnTo>
                  <a:lnTo>
                    <a:pt x="4874" y="5962"/>
                  </a:lnTo>
                  <a:lnTo>
                    <a:pt x="4890" y="5963"/>
                  </a:lnTo>
                  <a:lnTo>
                    <a:pt x="4941" y="5987"/>
                  </a:lnTo>
                  <a:lnTo>
                    <a:pt x="4965" y="5994"/>
                  </a:lnTo>
                  <a:lnTo>
                    <a:pt x="4982" y="5965"/>
                  </a:lnTo>
                  <a:lnTo>
                    <a:pt x="5001" y="5967"/>
                  </a:lnTo>
                  <a:lnTo>
                    <a:pt x="5006" y="5960"/>
                  </a:lnTo>
                  <a:lnTo>
                    <a:pt x="5005" y="5948"/>
                  </a:lnTo>
                  <a:lnTo>
                    <a:pt x="4986" y="5943"/>
                  </a:lnTo>
                  <a:lnTo>
                    <a:pt x="4987" y="5937"/>
                  </a:lnTo>
                  <a:lnTo>
                    <a:pt x="4964" y="5916"/>
                  </a:lnTo>
                  <a:lnTo>
                    <a:pt x="4922" y="5816"/>
                  </a:lnTo>
                  <a:lnTo>
                    <a:pt x="4902" y="5776"/>
                  </a:lnTo>
                  <a:lnTo>
                    <a:pt x="4916" y="5712"/>
                  </a:lnTo>
                  <a:lnTo>
                    <a:pt x="4910" y="5693"/>
                  </a:lnTo>
                  <a:lnTo>
                    <a:pt x="4902" y="5690"/>
                  </a:lnTo>
                  <a:lnTo>
                    <a:pt x="4897" y="5690"/>
                  </a:lnTo>
                  <a:lnTo>
                    <a:pt x="4894" y="5685"/>
                  </a:lnTo>
                  <a:lnTo>
                    <a:pt x="4892" y="5681"/>
                  </a:lnTo>
                  <a:lnTo>
                    <a:pt x="4897" y="5676"/>
                  </a:lnTo>
                  <a:lnTo>
                    <a:pt x="4921" y="5654"/>
                  </a:lnTo>
                  <a:lnTo>
                    <a:pt x="4930" y="5594"/>
                  </a:lnTo>
                  <a:lnTo>
                    <a:pt x="4916" y="5592"/>
                  </a:lnTo>
                  <a:lnTo>
                    <a:pt x="4906" y="5564"/>
                  </a:lnTo>
                  <a:lnTo>
                    <a:pt x="4918" y="5546"/>
                  </a:lnTo>
                  <a:lnTo>
                    <a:pt x="4940" y="5558"/>
                  </a:lnTo>
                  <a:lnTo>
                    <a:pt x="4968" y="5530"/>
                  </a:lnTo>
                  <a:lnTo>
                    <a:pt x="4972" y="5498"/>
                  </a:lnTo>
                  <a:lnTo>
                    <a:pt x="4953" y="5491"/>
                  </a:lnTo>
                  <a:lnTo>
                    <a:pt x="4960" y="5475"/>
                  </a:lnTo>
                  <a:lnTo>
                    <a:pt x="4967" y="5476"/>
                  </a:lnTo>
                  <a:lnTo>
                    <a:pt x="4976" y="5477"/>
                  </a:lnTo>
                  <a:lnTo>
                    <a:pt x="4982" y="5468"/>
                  </a:lnTo>
                  <a:lnTo>
                    <a:pt x="4991" y="5473"/>
                  </a:lnTo>
                  <a:lnTo>
                    <a:pt x="5004" y="5471"/>
                  </a:lnTo>
                  <a:lnTo>
                    <a:pt x="5010" y="5465"/>
                  </a:lnTo>
                  <a:lnTo>
                    <a:pt x="5011" y="5459"/>
                  </a:lnTo>
                  <a:lnTo>
                    <a:pt x="5008" y="5434"/>
                  </a:lnTo>
                  <a:lnTo>
                    <a:pt x="5011" y="5426"/>
                  </a:lnTo>
                  <a:lnTo>
                    <a:pt x="5019" y="5424"/>
                  </a:lnTo>
                  <a:lnTo>
                    <a:pt x="5023" y="5427"/>
                  </a:lnTo>
                  <a:lnTo>
                    <a:pt x="5032" y="5427"/>
                  </a:lnTo>
                  <a:lnTo>
                    <a:pt x="5076" y="5409"/>
                  </a:lnTo>
                  <a:lnTo>
                    <a:pt x="5082" y="5405"/>
                  </a:lnTo>
                  <a:lnTo>
                    <a:pt x="5082" y="5397"/>
                  </a:lnTo>
                  <a:lnTo>
                    <a:pt x="5077" y="5394"/>
                  </a:lnTo>
                  <a:lnTo>
                    <a:pt x="5052" y="5382"/>
                  </a:lnTo>
                  <a:lnTo>
                    <a:pt x="5050" y="5372"/>
                  </a:lnTo>
                  <a:lnTo>
                    <a:pt x="5091" y="5354"/>
                  </a:lnTo>
                  <a:lnTo>
                    <a:pt x="5098" y="5344"/>
                  </a:lnTo>
                  <a:lnTo>
                    <a:pt x="5110" y="5338"/>
                  </a:lnTo>
                  <a:lnTo>
                    <a:pt x="5113" y="5342"/>
                  </a:lnTo>
                  <a:lnTo>
                    <a:pt x="5109" y="5348"/>
                  </a:lnTo>
                  <a:lnTo>
                    <a:pt x="5116" y="5359"/>
                  </a:lnTo>
                  <a:lnTo>
                    <a:pt x="5123" y="5358"/>
                  </a:lnTo>
                  <a:lnTo>
                    <a:pt x="5131" y="5350"/>
                  </a:lnTo>
                  <a:lnTo>
                    <a:pt x="5195" y="5319"/>
                  </a:lnTo>
                  <a:lnTo>
                    <a:pt x="5297" y="5230"/>
                  </a:lnTo>
                  <a:lnTo>
                    <a:pt x="5299" y="5203"/>
                  </a:lnTo>
                  <a:lnTo>
                    <a:pt x="5344" y="5150"/>
                  </a:lnTo>
                  <a:lnTo>
                    <a:pt x="5345" y="5143"/>
                  </a:lnTo>
                  <a:lnTo>
                    <a:pt x="5319" y="5114"/>
                  </a:lnTo>
                  <a:lnTo>
                    <a:pt x="5320" y="5090"/>
                  </a:lnTo>
                  <a:lnTo>
                    <a:pt x="5353" y="5070"/>
                  </a:lnTo>
                  <a:lnTo>
                    <a:pt x="5360" y="5070"/>
                  </a:lnTo>
                  <a:lnTo>
                    <a:pt x="5359" y="5097"/>
                  </a:lnTo>
                  <a:lnTo>
                    <a:pt x="5363" y="5107"/>
                  </a:lnTo>
                  <a:lnTo>
                    <a:pt x="5403" y="5096"/>
                  </a:lnTo>
                  <a:lnTo>
                    <a:pt x="5410" y="5104"/>
                  </a:lnTo>
                  <a:lnTo>
                    <a:pt x="5486" y="5058"/>
                  </a:lnTo>
                  <a:lnTo>
                    <a:pt x="5531" y="5048"/>
                  </a:lnTo>
                  <a:lnTo>
                    <a:pt x="5534" y="5046"/>
                  </a:lnTo>
                  <a:lnTo>
                    <a:pt x="5530" y="5041"/>
                  </a:lnTo>
                  <a:lnTo>
                    <a:pt x="5658" y="5003"/>
                  </a:lnTo>
                  <a:lnTo>
                    <a:pt x="5717" y="5017"/>
                  </a:lnTo>
                  <a:lnTo>
                    <a:pt x="5819" y="5021"/>
                  </a:lnTo>
                  <a:lnTo>
                    <a:pt x="5877" y="5009"/>
                  </a:lnTo>
                  <a:lnTo>
                    <a:pt x="5882" y="5004"/>
                  </a:lnTo>
                  <a:lnTo>
                    <a:pt x="5861" y="4987"/>
                  </a:lnTo>
                  <a:lnTo>
                    <a:pt x="5892" y="4949"/>
                  </a:lnTo>
                  <a:lnTo>
                    <a:pt x="5905" y="4947"/>
                  </a:lnTo>
                  <a:lnTo>
                    <a:pt x="5912" y="4960"/>
                  </a:lnTo>
                  <a:lnTo>
                    <a:pt x="5916" y="4963"/>
                  </a:lnTo>
                  <a:lnTo>
                    <a:pt x="5937" y="4963"/>
                  </a:lnTo>
                  <a:lnTo>
                    <a:pt x="5945" y="4959"/>
                  </a:lnTo>
                  <a:lnTo>
                    <a:pt x="5957" y="4960"/>
                  </a:lnTo>
                  <a:lnTo>
                    <a:pt x="5956" y="4971"/>
                  </a:lnTo>
                  <a:lnTo>
                    <a:pt x="5958" y="4974"/>
                  </a:lnTo>
                  <a:lnTo>
                    <a:pt x="5962" y="4976"/>
                  </a:lnTo>
                  <a:lnTo>
                    <a:pt x="5969" y="4977"/>
                  </a:lnTo>
                  <a:lnTo>
                    <a:pt x="5981" y="4992"/>
                  </a:lnTo>
                  <a:lnTo>
                    <a:pt x="6009" y="5000"/>
                  </a:lnTo>
                  <a:lnTo>
                    <a:pt x="6036" y="5002"/>
                  </a:lnTo>
                  <a:lnTo>
                    <a:pt x="6089" y="5052"/>
                  </a:lnTo>
                  <a:lnTo>
                    <a:pt x="6122" y="5054"/>
                  </a:lnTo>
                  <a:lnTo>
                    <a:pt x="6134" y="5061"/>
                  </a:lnTo>
                  <a:lnTo>
                    <a:pt x="6162" y="5054"/>
                  </a:lnTo>
                  <a:lnTo>
                    <a:pt x="6186" y="5024"/>
                  </a:lnTo>
                  <a:lnTo>
                    <a:pt x="6192" y="5020"/>
                  </a:lnTo>
                  <a:lnTo>
                    <a:pt x="6203" y="5029"/>
                  </a:lnTo>
                  <a:lnTo>
                    <a:pt x="6221" y="5018"/>
                  </a:lnTo>
                  <a:lnTo>
                    <a:pt x="6231" y="5018"/>
                  </a:lnTo>
                  <a:lnTo>
                    <a:pt x="6249" y="5040"/>
                  </a:lnTo>
                  <a:lnTo>
                    <a:pt x="6263" y="5040"/>
                  </a:lnTo>
                  <a:lnTo>
                    <a:pt x="6287" y="5016"/>
                  </a:lnTo>
                  <a:lnTo>
                    <a:pt x="6286" y="5007"/>
                  </a:lnTo>
                  <a:lnTo>
                    <a:pt x="6279" y="5003"/>
                  </a:lnTo>
                  <a:lnTo>
                    <a:pt x="6281" y="4962"/>
                  </a:lnTo>
                  <a:lnTo>
                    <a:pt x="6296" y="4952"/>
                  </a:lnTo>
                  <a:lnTo>
                    <a:pt x="6308" y="4958"/>
                  </a:lnTo>
                  <a:lnTo>
                    <a:pt x="6318" y="4974"/>
                  </a:lnTo>
                  <a:lnTo>
                    <a:pt x="6377" y="4990"/>
                  </a:lnTo>
                  <a:lnTo>
                    <a:pt x="6408" y="4997"/>
                  </a:lnTo>
                  <a:lnTo>
                    <a:pt x="6420" y="5039"/>
                  </a:lnTo>
                  <a:lnTo>
                    <a:pt x="6468" y="5008"/>
                  </a:lnTo>
                  <a:lnTo>
                    <a:pt x="6479" y="5005"/>
                  </a:lnTo>
                  <a:lnTo>
                    <a:pt x="6484" y="4988"/>
                  </a:lnTo>
                  <a:lnTo>
                    <a:pt x="6474" y="4979"/>
                  </a:lnTo>
                  <a:lnTo>
                    <a:pt x="6405" y="4960"/>
                  </a:lnTo>
                  <a:lnTo>
                    <a:pt x="6363" y="4943"/>
                  </a:lnTo>
                  <a:lnTo>
                    <a:pt x="6352" y="4928"/>
                  </a:lnTo>
                  <a:lnTo>
                    <a:pt x="6351" y="4908"/>
                  </a:lnTo>
                  <a:lnTo>
                    <a:pt x="6376" y="4884"/>
                  </a:lnTo>
                  <a:lnTo>
                    <a:pt x="6399" y="4842"/>
                  </a:lnTo>
                  <a:lnTo>
                    <a:pt x="6415" y="4829"/>
                  </a:lnTo>
                  <a:lnTo>
                    <a:pt x="6414" y="4816"/>
                  </a:lnTo>
                  <a:lnTo>
                    <a:pt x="6408" y="4808"/>
                  </a:lnTo>
                  <a:lnTo>
                    <a:pt x="6412" y="4792"/>
                  </a:lnTo>
                  <a:lnTo>
                    <a:pt x="6402" y="4781"/>
                  </a:lnTo>
                  <a:lnTo>
                    <a:pt x="6391" y="4783"/>
                  </a:lnTo>
                  <a:lnTo>
                    <a:pt x="6378" y="4793"/>
                  </a:lnTo>
                  <a:lnTo>
                    <a:pt x="6344" y="4813"/>
                  </a:lnTo>
                  <a:lnTo>
                    <a:pt x="6333" y="4842"/>
                  </a:lnTo>
                  <a:lnTo>
                    <a:pt x="6325" y="4851"/>
                  </a:lnTo>
                  <a:lnTo>
                    <a:pt x="6313" y="4850"/>
                  </a:lnTo>
                  <a:lnTo>
                    <a:pt x="6298" y="4843"/>
                  </a:lnTo>
                  <a:lnTo>
                    <a:pt x="6292" y="4831"/>
                  </a:lnTo>
                  <a:lnTo>
                    <a:pt x="6305" y="4817"/>
                  </a:lnTo>
                  <a:lnTo>
                    <a:pt x="6309" y="4806"/>
                  </a:lnTo>
                  <a:lnTo>
                    <a:pt x="6307" y="4799"/>
                  </a:lnTo>
                  <a:lnTo>
                    <a:pt x="6296" y="4804"/>
                  </a:lnTo>
                  <a:lnTo>
                    <a:pt x="6272" y="4806"/>
                  </a:lnTo>
                  <a:lnTo>
                    <a:pt x="6260" y="4816"/>
                  </a:lnTo>
                  <a:lnTo>
                    <a:pt x="6243" y="4832"/>
                  </a:lnTo>
                  <a:lnTo>
                    <a:pt x="6205" y="4840"/>
                  </a:lnTo>
                  <a:lnTo>
                    <a:pt x="6187" y="4837"/>
                  </a:lnTo>
                  <a:lnTo>
                    <a:pt x="6170" y="4824"/>
                  </a:lnTo>
                  <a:lnTo>
                    <a:pt x="6170" y="4808"/>
                  </a:lnTo>
                  <a:lnTo>
                    <a:pt x="6198" y="4772"/>
                  </a:lnTo>
                  <a:lnTo>
                    <a:pt x="6211" y="4763"/>
                  </a:lnTo>
                  <a:lnTo>
                    <a:pt x="6223" y="4764"/>
                  </a:lnTo>
                  <a:lnTo>
                    <a:pt x="6269" y="4780"/>
                  </a:lnTo>
                  <a:lnTo>
                    <a:pt x="6321" y="4783"/>
                  </a:lnTo>
                  <a:lnTo>
                    <a:pt x="6346" y="4778"/>
                  </a:lnTo>
                  <a:lnTo>
                    <a:pt x="6378" y="4743"/>
                  </a:lnTo>
                  <a:lnTo>
                    <a:pt x="6459" y="4706"/>
                  </a:lnTo>
                  <a:lnTo>
                    <a:pt x="6480" y="4709"/>
                  </a:lnTo>
                  <a:lnTo>
                    <a:pt x="6509" y="4696"/>
                  </a:lnTo>
                  <a:lnTo>
                    <a:pt x="6515" y="4702"/>
                  </a:lnTo>
                  <a:lnTo>
                    <a:pt x="6534" y="4706"/>
                  </a:lnTo>
                  <a:lnTo>
                    <a:pt x="6541" y="4702"/>
                  </a:lnTo>
                  <a:lnTo>
                    <a:pt x="6548" y="4693"/>
                  </a:lnTo>
                  <a:lnTo>
                    <a:pt x="6558" y="4685"/>
                  </a:lnTo>
                  <a:lnTo>
                    <a:pt x="6589" y="4689"/>
                  </a:lnTo>
                  <a:lnTo>
                    <a:pt x="6595" y="4676"/>
                  </a:lnTo>
                  <a:lnTo>
                    <a:pt x="6592" y="4628"/>
                  </a:lnTo>
                  <a:lnTo>
                    <a:pt x="6600" y="4594"/>
                  </a:lnTo>
                  <a:lnTo>
                    <a:pt x="6622" y="4624"/>
                  </a:lnTo>
                  <a:lnTo>
                    <a:pt x="6623" y="4636"/>
                  </a:lnTo>
                  <a:lnTo>
                    <a:pt x="6635" y="4661"/>
                  </a:lnTo>
                  <a:lnTo>
                    <a:pt x="6661" y="4687"/>
                  </a:lnTo>
                  <a:lnTo>
                    <a:pt x="6679" y="4686"/>
                  </a:lnTo>
                  <a:lnTo>
                    <a:pt x="6696" y="4683"/>
                  </a:lnTo>
                  <a:lnTo>
                    <a:pt x="6714" y="4655"/>
                  </a:lnTo>
                  <a:lnTo>
                    <a:pt x="6718" y="4654"/>
                  </a:lnTo>
                  <a:lnTo>
                    <a:pt x="6722" y="4666"/>
                  </a:lnTo>
                  <a:lnTo>
                    <a:pt x="6727" y="4669"/>
                  </a:lnTo>
                  <a:lnTo>
                    <a:pt x="6753" y="4657"/>
                  </a:lnTo>
                  <a:lnTo>
                    <a:pt x="6762" y="4649"/>
                  </a:lnTo>
                  <a:lnTo>
                    <a:pt x="6767" y="4620"/>
                  </a:lnTo>
                  <a:lnTo>
                    <a:pt x="6772" y="4611"/>
                  </a:lnTo>
                  <a:lnTo>
                    <a:pt x="6783" y="4614"/>
                  </a:lnTo>
                  <a:lnTo>
                    <a:pt x="6793" y="4613"/>
                  </a:lnTo>
                  <a:lnTo>
                    <a:pt x="6797" y="4608"/>
                  </a:lnTo>
                  <a:lnTo>
                    <a:pt x="6807" y="4608"/>
                  </a:lnTo>
                  <a:lnTo>
                    <a:pt x="6806" y="4616"/>
                  </a:lnTo>
                  <a:lnTo>
                    <a:pt x="6790" y="4636"/>
                  </a:lnTo>
                  <a:lnTo>
                    <a:pt x="6793" y="4637"/>
                  </a:lnTo>
                  <a:lnTo>
                    <a:pt x="6807" y="4628"/>
                  </a:lnTo>
                  <a:lnTo>
                    <a:pt x="6831" y="4622"/>
                  </a:lnTo>
                  <a:lnTo>
                    <a:pt x="6912" y="4582"/>
                  </a:lnTo>
                  <a:lnTo>
                    <a:pt x="6927" y="4580"/>
                  </a:lnTo>
                  <a:lnTo>
                    <a:pt x="6927" y="4585"/>
                  </a:lnTo>
                  <a:lnTo>
                    <a:pt x="6914" y="4602"/>
                  </a:lnTo>
                  <a:lnTo>
                    <a:pt x="6921" y="4605"/>
                  </a:lnTo>
                  <a:lnTo>
                    <a:pt x="6960" y="4603"/>
                  </a:lnTo>
                  <a:lnTo>
                    <a:pt x="6998" y="4611"/>
                  </a:lnTo>
                  <a:lnTo>
                    <a:pt x="7040" y="4625"/>
                  </a:lnTo>
                  <a:lnTo>
                    <a:pt x="7051" y="4628"/>
                  </a:lnTo>
                  <a:lnTo>
                    <a:pt x="7048" y="4614"/>
                  </a:lnTo>
                  <a:lnTo>
                    <a:pt x="7055" y="4607"/>
                  </a:lnTo>
                  <a:lnTo>
                    <a:pt x="7064" y="4616"/>
                  </a:lnTo>
                  <a:lnTo>
                    <a:pt x="7087" y="4620"/>
                  </a:lnTo>
                  <a:lnTo>
                    <a:pt x="7095" y="4621"/>
                  </a:lnTo>
                  <a:lnTo>
                    <a:pt x="7096" y="4626"/>
                  </a:lnTo>
                  <a:lnTo>
                    <a:pt x="7089" y="4630"/>
                  </a:lnTo>
                  <a:lnTo>
                    <a:pt x="7094" y="4638"/>
                  </a:lnTo>
                  <a:lnTo>
                    <a:pt x="7148" y="4669"/>
                  </a:lnTo>
                  <a:lnTo>
                    <a:pt x="7152" y="4682"/>
                  </a:lnTo>
                  <a:lnTo>
                    <a:pt x="7153" y="4693"/>
                  </a:lnTo>
                  <a:lnTo>
                    <a:pt x="7149" y="4702"/>
                  </a:lnTo>
                  <a:lnTo>
                    <a:pt x="7142" y="4697"/>
                  </a:lnTo>
                  <a:lnTo>
                    <a:pt x="7137" y="4687"/>
                  </a:lnTo>
                  <a:lnTo>
                    <a:pt x="7135" y="4698"/>
                  </a:lnTo>
                  <a:lnTo>
                    <a:pt x="7139" y="4707"/>
                  </a:lnTo>
                  <a:lnTo>
                    <a:pt x="7149" y="4710"/>
                  </a:lnTo>
                  <a:lnTo>
                    <a:pt x="7215" y="4682"/>
                  </a:lnTo>
                  <a:lnTo>
                    <a:pt x="7218" y="4672"/>
                  </a:lnTo>
                  <a:lnTo>
                    <a:pt x="7240" y="4665"/>
                  </a:lnTo>
                  <a:lnTo>
                    <a:pt x="7288" y="4614"/>
                  </a:lnTo>
                  <a:lnTo>
                    <a:pt x="7326" y="4609"/>
                  </a:lnTo>
                  <a:lnTo>
                    <a:pt x="7325" y="4600"/>
                  </a:lnTo>
                  <a:lnTo>
                    <a:pt x="7317" y="4592"/>
                  </a:lnTo>
                  <a:lnTo>
                    <a:pt x="7325" y="4567"/>
                  </a:lnTo>
                  <a:lnTo>
                    <a:pt x="7383" y="4551"/>
                  </a:lnTo>
                  <a:lnTo>
                    <a:pt x="7476" y="4583"/>
                  </a:lnTo>
                  <a:lnTo>
                    <a:pt x="7480" y="4595"/>
                  </a:lnTo>
                  <a:lnTo>
                    <a:pt x="7506" y="4609"/>
                  </a:lnTo>
                  <a:lnTo>
                    <a:pt x="7528" y="4636"/>
                  </a:lnTo>
                  <a:lnTo>
                    <a:pt x="7589" y="4666"/>
                  </a:lnTo>
                  <a:lnTo>
                    <a:pt x="7599" y="4683"/>
                  </a:lnTo>
                  <a:lnTo>
                    <a:pt x="7616" y="4695"/>
                  </a:lnTo>
                  <a:lnTo>
                    <a:pt x="7658" y="4687"/>
                  </a:lnTo>
                  <a:lnTo>
                    <a:pt x="7696" y="4730"/>
                  </a:lnTo>
                  <a:lnTo>
                    <a:pt x="7707" y="4737"/>
                  </a:lnTo>
                  <a:lnTo>
                    <a:pt x="7706" y="4751"/>
                  </a:lnTo>
                  <a:lnTo>
                    <a:pt x="7727" y="4797"/>
                  </a:lnTo>
                  <a:lnTo>
                    <a:pt x="7728" y="4851"/>
                  </a:lnTo>
                  <a:lnTo>
                    <a:pt x="7724" y="4911"/>
                  </a:lnTo>
                  <a:lnTo>
                    <a:pt x="7732" y="4958"/>
                  </a:lnTo>
                  <a:lnTo>
                    <a:pt x="7742" y="4973"/>
                  </a:lnTo>
                  <a:lnTo>
                    <a:pt x="7778" y="4990"/>
                  </a:lnTo>
                  <a:lnTo>
                    <a:pt x="7784" y="4970"/>
                  </a:lnTo>
                  <a:lnTo>
                    <a:pt x="7773" y="4963"/>
                  </a:lnTo>
                  <a:lnTo>
                    <a:pt x="7759" y="4935"/>
                  </a:lnTo>
                  <a:lnTo>
                    <a:pt x="7761" y="4927"/>
                  </a:lnTo>
                  <a:lnTo>
                    <a:pt x="7779" y="4921"/>
                  </a:lnTo>
                  <a:lnTo>
                    <a:pt x="7798" y="4948"/>
                  </a:lnTo>
                  <a:lnTo>
                    <a:pt x="7805" y="4947"/>
                  </a:lnTo>
                  <a:lnTo>
                    <a:pt x="7806" y="4930"/>
                  </a:lnTo>
                  <a:lnTo>
                    <a:pt x="7812" y="4928"/>
                  </a:lnTo>
                  <a:lnTo>
                    <a:pt x="7822" y="4933"/>
                  </a:lnTo>
                  <a:lnTo>
                    <a:pt x="7822" y="4947"/>
                  </a:lnTo>
                  <a:lnTo>
                    <a:pt x="7816" y="4963"/>
                  </a:lnTo>
                  <a:lnTo>
                    <a:pt x="7809" y="4979"/>
                  </a:lnTo>
                  <a:lnTo>
                    <a:pt x="7802" y="5016"/>
                  </a:lnTo>
                  <a:lnTo>
                    <a:pt x="7792" y="5022"/>
                  </a:lnTo>
                  <a:lnTo>
                    <a:pt x="7795" y="5042"/>
                  </a:lnTo>
                  <a:lnTo>
                    <a:pt x="7809" y="5053"/>
                  </a:lnTo>
                  <a:lnTo>
                    <a:pt x="7831" y="5068"/>
                  </a:lnTo>
                  <a:lnTo>
                    <a:pt x="7869" y="5129"/>
                  </a:lnTo>
                  <a:lnTo>
                    <a:pt x="7920" y="5152"/>
                  </a:lnTo>
                  <a:lnTo>
                    <a:pt x="7924" y="5150"/>
                  </a:lnTo>
                  <a:lnTo>
                    <a:pt x="7925" y="5133"/>
                  </a:lnTo>
                  <a:lnTo>
                    <a:pt x="7939" y="5131"/>
                  </a:lnTo>
                  <a:lnTo>
                    <a:pt x="7953" y="5158"/>
                  </a:lnTo>
                  <a:lnTo>
                    <a:pt x="7956" y="5173"/>
                  </a:lnTo>
                  <a:lnTo>
                    <a:pt x="7977" y="5206"/>
                  </a:lnTo>
                  <a:lnTo>
                    <a:pt x="7998" y="5215"/>
                  </a:lnTo>
                  <a:lnTo>
                    <a:pt x="8019" y="5218"/>
                  </a:lnTo>
                  <a:lnTo>
                    <a:pt x="8067" y="5307"/>
                  </a:lnTo>
                  <a:lnTo>
                    <a:pt x="8077" y="5312"/>
                  </a:lnTo>
                  <a:lnTo>
                    <a:pt x="8124" y="5314"/>
                  </a:lnTo>
                  <a:lnTo>
                    <a:pt x="8145" y="5321"/>
                  </a:lnTo>
                  <a:lnTo>
                    <a:pt x="8207" y="5380"/>
                  </a:lnTo>
                  <a:lnTo>
                    <a:pt x="8231" y="5392"/>
                  </a:lnTo>
                  <a:lnTo>
                    <a:pt x="8241" y="5392"/>
                  </a:lnTo>
                  <a:lnTo>
                    <a:pt x="8254" y="5397"/>
                  </a:lnTo>
                  <a:lnTo>
                    <a:pt x="8261" y="5409"/>
                  </a:lnTo>
                  <a:lnTo>
                    <a:pt x="8251" y="5414"/>
                  </a:lnTo>
                  <a:lnTo>
                    <a:pt x="8242" y="5410"/>
                  </a:lnTo>
                  <a:lnTo>
                    <a:pt x="8235" y="5412"/>
                  </a:lnTo>
                  <a:lnTo>
                    <a:pt x="8229" y="5417"/>
                  </a:lnTo>
                  <a:lnTo>
                    <a:pt x="8229" y="5425"/>
                  </a:lnTo>
                  <a:lnTo>
                    <a:pt x="8237" y="5432"/>
                  </a:lnTo>
                  <a:lnTo>
                    <a:pt x="8265" y="5434"/>
                  </a:lnTo>
                  <a:lnTo>
                    <a:pt x="8276" y="5425"/>
                  </a:lnTo>
                  <a:lnTo>
                    <a:pt x="8298" y="5419"/>
                  </a:lnTo>
                  <a:lnTo>
                    <a:pt x="8369" y="5379"/>
                  </a:lnTo>
                  <a:lnTo>
                    <a:pt x="8383" y="5347"/>
                  </a:lnTo>
                  <a:lnTo>
                    <a:pt x="8384" y="5338"/>
                  </a:lnTo>
                  <a:lnTo>
                    <a:pt x="8367" y="5298"/>
                  </a:lnTo>
                  <a:lnTo>
                    <a:pt x="8364" y="5277"/>
                  </a:lnTo>
                  <a:lnTo>
                    <a:pt x="8375" y="5238"/>
                  </a:lnTo>
                  <a:lnTo>
                    <a:pt x="8391" y="5239"/>
                  </a:lnTo>
                  <a:lnTo>
                    <a:pt x="8362" y="5168"/>
                  </a:lnTo>
                  <a:lnTo>
                    <a:pt x="8363" y="5128"/>
                  </a:lnTo>
                  <a:lnTo>
                    <a:pt x="8347" y="5057"/>
                  </a:lnTo>
                  <a:lnTo>
                    <a:pt x="8325" y="5002"/>
                  </a:lnTo>
                  <a:lnTo>
                    <a:pt x="8310" y="4984"/>
                  </a:lnTo>
                  <a:lnTo>
                    <a:pt x="8248" y="4921"/>
                  </a:lnTo>
                  <a:lnTo>
                    <a:pt x="8203" y="4848"/>
                  </a:lnTo>
                  <a:lnTo>
                    <a:pt x="8155" y="4798"/>
                  </a:lnTo>
                  <a:lnTo>
                    <a:pt x="8154" y="4791"/>
                  </a:lnTo>
                  <a:lnTo>
                    <a:pt x="8149" y="4778"/>
                  </a:lnTo>
                  <a:lnTo>
                    <a:pt x="8132" y="4751"/>
                  </a:lnTo>
                  <a:lnTo>
                    <a:pt x="8127" y="4738"/>
                  </a:lnTo>
                  <a:lnTo>
                    <a:pt x="8138" y="4716"/>
                  </a:lnTo>
                  <a:lnTo>
                    <a:pt x="8138" y="4708"/>
                  </a:lnTo>
                  <a:lnTo>
                    <a:pt x="8075" y="4642"/>
                  </a:lnTo>
                  <a:lnTo>
                    <a:pt x="8039" y="4616"/>
                  </a:lnTo>
                  <a:lnTo>
                    <a:pt x="8016" y="4606"/>
                  </a:lnTo>
                  <a:lnTo>
                    <a:pt x="8011" y="4597"/>
                  </a:lnTo>
                  <a:lnTo>
                    <a:pt x="7970" y="4555"/>
                  </a:lnTo>
                  <a:lnTo>
                    <a:pt x="7911" y="4481"/>
                  </a:lnTo>
                  <a:lnTo>
                    <a:pt x="7891" y="4432"/>
                  </a:lnTo>
                  <a:lnTo>
                    <a:pt x="7853" y="4369"/>
                  </a:lnTo>
                  <a:lnTo>
                    <a:pt x="7851" y="4359"/>
                  </a:lnTo>
                  <a:lnTo>
                    <a:pt x="7837" y="4349"/>
                  </a:lnTo>
                  <a:lnTo>
                    <a:pt x="7831" y="4347"/>
                  </a:lnTo>
                  <a:lnTo>
                    <a:pt x="7817" y="4297"/>
                  </a:lnTo>
                  <a:lnTo>
                    <a:pt x="7807" y="4281"/>
                  </a:lnTo>
                  <a:lnTo>
                    <a:pt x="7798" y="4245"/>
                  </a:lnTo>
                  <a:lnTo>
                    <a:pt x="7790" y="4227"/>
                  </a:lnTo>
                  <a:lnTo>
                    <a:pt x="7785" y="4202"/>
                  </a:lnTo>
                  <a:lnTo>
                    <a:pt x="7785" y="4184"/>
                  </a:lnTo>
                  <a:lnTo>
                    <a:pt x="7802" y="4104"/>
                  </a:lnTo>
                  <a:lnTo>
                    <a:pt x="7802" y="4071"/>
                  </a:lnTo>
                  <a:lnTo>
                    <a:pt x="7810" y="4037"/>
                  </a:lnTo>
                  <a:lnTo>
                    <a:pt x="7820" y="4004"/>
                  </a:lnTo>
                  <a:lnTo>
                    <a:pt x="7834" y="3986"/>
                  </a:lnTo>
                  <a:lnTo>
                    <a:pt x="7840" y="3981"/>
                  </a:lnTo>
                  <a:lnTo>
                    <a:pt x="7842" y="3971"/>
                  </a:lnTo>
                  <a:lnTo>
                    <a:pt x="7829" y="3969"/>
                  </a:lnTo>
                  <a:lnTo>
                    <a:pt x="7828" y="3964"/>
                  </a:lnTo>
                  <a:lnTo>
                    <a:pt x="7827" y="3961"/>
                  </a:lnTo>
                  <a:lnTo>
                    <a:pt x="7832" y="3948"/>
                  </a:lnTo>
                  <a:lnTo>
                    <a:pt x="7846" y="3929"/>
                  </a:lnTo>
                  <a:lnTo>
                    <a:pt x="7853" y="3922"/>
                  </a:lnTo>
                  <a:lnTo>
                    <a:pt x="7854" y="3914"/>
                  </a:lnTo>
                  <a:lnTo>
                    <a:pt x="7849" y="3912"/>
                  </a:lnTo>
                  <a:lnTo>
                    <a:pt x="7843" y="3909"/>
                  </a:lnTo>
                  <a:lnTo>
                    <a:pt x="7838" y="3906"/>
                  </a:lnTo>
                  <a:lnTo>
                    <a:pt x="7839" y="3903"/>
                  </a:lnTo>
                  <a:lnTo>
                    <a:pt x="7843" y="3899"/>
                  </a:lnTo>
                  <a:lnTo>
                    <a:pt x="7856" y="3895"/>
                  </a:lnTo>
                  <a:lnTo>
                    <a:pt x="7868" y="3880"/>
                  </a:lnTo>
                  <a:lnTo>
                    <a:pt x="7873" y="3862"/>
                  </a:lnTo>
                  <a:lnTo>
                    <a:pt x="7877" y="3858"/>
                  </a:lnTo>
                  <a:lnTo>
                    <a:pt x="7873" y="3852"/>
                  </a:lnTo>
                  <a:lnTo>
                    <a:pt x="7878" y="3843"/>
                  </a:lnTo>
                  <a:lnTo>
                    <a:pt x="7889" y="3839"/>
                  </a:lnTo>
                  <a:lnTo>
                    <a:pt x="7904" y="3828"/>
                  </a:lnTo>
                  <a:lnTo>
                    <a:pt x="7914" y="3816"/>
                  </a:lnTo>
                  <a:lnTo>
                    <a:pt x="7925" y="3801"/>
                  </a:lnTo>
                  <a:lnTo>
                    <a:pt x="7944" y="3783"/>
                  </a:lnTo>
                  <a:lnTo>
                    <a:pt x="7958" y="3767"/>
                  </a:lnTo>
                  <a:lnTo>
                    <a:pt x="7971" y="3739"/>
                  </a:lnTo>
                  <a:lnTo>
                    <a:pt x="7998" y="3715"/>
                  </a:lnTo>
                  <a:lnTo>
                    <a:pt x="8003" y="3696"/>
                  </a:lnTo>
                  <a:lnTo>
                    <a:pt x="8014" y="3675"/>
                  </a:lnTo>
                  <a:lnTo>
                    <a:pt x="8023" y="3661"/>
                  </a:lnTo>
                  <a:lnTo>
                    <a:pt x="8032" y="3649"/>
                  </a:lnTo>
                  <a:lnTo>
                    <a:pt x="8045" y="3645"/>
                  </a:lnTo>
                  <a:lnTo>
                    <a:pt x="8049" y="3633"/>
                  </a:lnTo>
                  <a:lnTo>
                    <a:pt x="8055" y="3626"/>
                  </a:lnTo>
                  <a:lnTo>
                    <a:pt x="8053" y="3605"/>
                  </a:lnTo>
                  <a:lnTo>
                    <a:pt x="8047" y="3583"/>
                  </a:lnTo>
                  <a:lnTo>
                    <a:pt x="8054" y="3556"/>
                  </a:lnTo>
                  <a:lnTo>
                    <a:pt x="8059" y="3538"/>
                  </a:lnTo>
                  <a:lnTo>
                    <a:pt x="8082" y="3487"/>
                  </a:lnTo>
                  <a:lnTo>
                    <a:pt x="8094" y="3464"/>
                  </a:lnTo>
                  <a:lnTo>
                    <a:pt x="8113" y="3450"/>
                  </a:lnTo>
                  <a:lnTo>
                    <a:pt x="8120" y="3441"/>
                  </a:lnTo>
                  <a:lnTo>
                    <a:pt x="8126" y="3433"/>
                  </a:lnTo>
                  <a:lnTo>
                    <a:pt x="8197" y="3411"/>
                  </a:lnTo>
                  <a:lnTo>
                    <a:pt x="8214" y="3399"/>
                  </a:lnTo>
                  <a:lnTo>
                    <a:pt x="8221" y="3386"/>
                  </a:lnTo>
                  <a:lnTo>
                    <a:pt x="8223" y="3332"/>
                  </a:lnTo>
                  <a:lnTo>
                    <a:pt x="8237" y="3286"/>
                  </a:lnTo>
                  <a:lnTo>
                    <a:pt x="8253" y="3259"/>
                  </a:lnTo>
                  <a:lnTo>
                    <a:pt x="8284" y="3232"/>
                  </a:lnTo>
                  <a:lnTo>
                    <a:pt x="8281" y="3230"/>
                  </a:lnTo>
                  <a:lnTo>
                    <a:pt x="8281" y="3225"/>
                  </a:lnTo>
                  <a:lnTo>
                    <a:pt x="8293" y="3220"/>
                  </a:lnTo>
                  <a:lnTo>
                    <a:pt x="8317" y="3165"/>
                  </a:lnTo>
                  <a:lnTo>
                    <a:pt x="8352" y="3155"/>
                  </a:lnTo>
                  <a:lnTo>
                    <a:pt x="8364" y="3148"/>
                  </a:lnTo>
                  <a:lnTo>
                    <a:pt x="8392" y="3138"/>
                  </a:lnTo>
                  <a:lnTo>
                    <a:pt x="8416" y="3104"/>
                  </a:lnTo>
                  <a:lnTo>
                    <a:pt x="8423" y="3075"/>
                  </a:lnTo>
                  <a:lnTo>
                    <a:pt x="8409" y="3066"/>
                  </a:lnTo>
                  <a:lnTo>
                    <a:pt x="8401" y="3064"/>
                  </a:lnTo>
                  <a:lnTo>
                    <a:pt x="8398" y="3076"/>
                  </a:lnTo>
                  <a:lnTo>
                    <a:pt x="8368" y="3097"/>
                  </a:lnTo>
                  <a:lnTo>
                    <a:pt x="8346" y="3107"/>
                  </a:lnTo>
                  <a:lnTo>
                    <a:pt x="8311" y="3114"/>
                  </a:lnTo>
                  <a:lnTo>
                    <a:pt x="8298" y="3105"/>
                  </a:lnTo>
                  <a:lnTo>
                    <a:pt x="8299" y="3101"/>
                  </a:lnTo>
                  <a:lnTo>
                    <a:pt x="8313" y="3099"/>
                  </a:lnTo>
                  <a:lnTo>
                    <a:pt x="8332" y="3101"/>
                  </a:lnTo>
                  <a:lnTo>
                    <a:pt x="8341" y="3098"/>
                  </a:lnTo>
                  <a:lnTo>
                    <a:pt x="8369" y="3051"/>
                  </a:lnTo>
                  <a:lnTo>
                    <a:pt x="8362" y="3044"/>
                  </a:lnTo>
                  <a:lnTo>
                    <a:pt x="8368" y="3028"/>
                  </a:lnTo>
                  <a:lnTo>
                    <a:pt x="8355" y="3016"/>
                  </a:lnTo>
                  <a:lnTo>
                    <a:pt x="8343" y="3017"/>
                  </a:lnTo>
                  <a:lnTo>
                    <a:pt x="8332" y="3005"/>
                  </a:lnTo>
                  <a:lnTo>
                    <a:pt x="8336" y="3007"/>
                  </a:lnTo>
                  <a:lnTo>
                    <a:pt x="8340" y="2999"/>
                  </a:lnTo>
                  <a:lnTo>
                    <a:pt x="8331" y="2973"/>
                  </a:lnTo>
                  <a:lnTo>
                    <a:pt x="8335" y="2967"/>
                  </a:lnTo>
                  <a:lnTo>
                    <a:pt x="8343" y="2968"/>
                  </a:lnTo>
                  <a:lnTo>
                    <a:pt x="8348" y="2973"/>
                  </a:lnTo>
                  <a:lnTo>
                    <a:pt x="8350" y="2979"/>
                  </a:lnTo>
                  <a:lnTo>
                    <a:pt x="8357" y="2993"/>
                  </a:lnTo>
                  <a:lnTo>
                    <a:pt x="8361" y="2993"/>
                  </a:lnTo>
                  <a:lnTo>
                    <a:pt x="8363" y="2987"/>
                  </a:lnTo>
                  <a:lnTo>
                    <a:pt x="8373" y="2989"/>
                  </a:lnTo>
                  <a:lnTo>
                    <a:pt x="8403" y="2988"/>
                  </a:lnTo>
                  <a:lnTo>
                    <a:pt x="8417" y="2977"/>
                  </a:lnTo>
                  <a:lnTo>
                    <a:pt x="8428" y="2971"/>
                  </a:lnTo>
                  <a:lnTo>
                    <a:pt x="8443" y="2954"/>
                  </a:lnTo>
                  <a:lnTo>
                    <a:pt x="8443" y="2945"/>
                  </a:lnTo>
                  <a:lnTo>
                    <a:pt x="8449" y="2929"/>
                  </a:lnTo>
                  <a:lnTo>
                    <a:pt x="8468" y="2909"/>
                  </a:lnTo>
                  <a:lnTo>
                    <a:pt x="8468" y="2904"/>
                  </a:lnTo>
                  <a:lnTo>
                    <a:pt x="8463" y="2893"/>
                  </a:lnTo>
                  <a:lnTo>
                    <a:pt x="8454" y="2859"/>
                  </a:lnTo>
                  <a:lnTo>
                    <a:pt x="8442" y="2839"/>
                  </a:lnTo>
                  <a:lnTo>
                    <a:pt x="8429" y="2841"/>
                  </a:lnTo>
                  <a:lnTo>
                    <a:pt x="8416" y="2863"/>
                  </a:lnTo>
                  <a:lnTo>
                    <a:pt x="8413" y="2872"/>
                  </a:lnTo>
                  <a:lnTo>
                    <a:pt x="8405" y="2876"/>
                  </a:lnTo>
                  <a:lnTo>
                    <a:pt x="8396" y="2872"/>
                  </a:lnTo>
                  <a:lnTo>
                    <a:pt x="8391" y="2866"/>
                  </a:lnTo>
                  <a:lnTo>
                    <a:pt x="8392" y="2850"/>
                  </a:lnTo>
                  <a:lnTo>
                    <a:pt x="8388" y="2845"/>
                  </a:lnTo>
                  <a:lnTo>
                    <a:pt x="8363" y="2849"/>
                  </a:lnTo>
                  <a:lnTo>
                    <a:pt x="8348" y="2862"/>
                  </a:lnTo>
                  <a:lnTo>
                    <a:pt x="8321" y="2872"/>
                  </a:lnTo>
                  <a:lnTo>
                    <a:pt x="8297" y="2890"/>
                  </a:lnTo>
                  <a:lnTo>
                    <a:pt x="8288" y="2894"/>
                  </a:lnTo>
                  <a:lnTo>
                    <a:pt x="8281" y="2893"/>
                  </a:lnTo>
                  <a:lnTo>
                    <a:pt x="8280" y="2887"/>
                  </a:lnTo>
                  <a:lnTo>
                    <a:pt x="8285" y="2870"/>
                  </a:lnTo>
                  <a:lnTo>
                    <a:pt x="8310" y="2862"/>
                  </a:lnTo>
                  <a:lnTo>
                    <a:pt x="8323" y="2844"/>
                  </a:lnTo>
                  <a:lnTo>
                    <a:pt x="8331" y="2833"/>
                  </a:lnTo>
                  <a:lnTo>
                    <a:pt x="8370" y="2809"/>
                  </a:lnTo>
                  <a:lnTo>
                    <a:pt x="8372" y="2804"/>
                  </a:lnTo>
                  <a:lnTo>
                    <a:pt x="8364" y="2796"/>
                  </a:lnTo>
                  <a:lnTo>
                    <a:pt x="8369" y="2793"/>
                  </a:lnTo>
                  <a:lnTo>
                    <a:pt x="8379" y="2796"/>
                  </a:lnTo>
                  <a:lnTo>
                    <a:pt x="8389" y="2795"/>
                  </a:lnTo>
                  <a:lnTo>
                    <a:pt x="8401" y="2789"/>
                  </a:lnTo>
                  <a:lnTo>
                    <a:pt x="8405" y="2795"/>
                  </a:lnTo>
                  <a:lnTo>
                    <a:pt x="8412" y="2794"/>
                  </a:lnTo>
                  <a:lnTo>
                    <a:pt x="8409" y="2792"/>
                  </a:lnTo>
                  <a:lnTo>
                    <a:pt x="8412" y="2785"/>
                  </a:lnTo>
                  <a:lnTo>
                    <a:pt x="8400" y="2764"/>
                  </a:lnTo>
                  <a:lnTo>
                    <a:pt x="8392" y="2760"/>
                  </a:lnTo>
                  <a:lnTo>
                    <a:pt x="8384" y="2751"/>
                  </a:lnTo>
                  <a:lnTo>
                    <a:pt x="8375" y="2749"/>
                  </a:lnTo>
                  <a:lnTo>
                    <a:pt x="8362" y="2743"/>
                  </a:lnTo>
                  <a:lnTo>
                    <a:pt x="8357" y="2735"/>
                  </a:lnTo>
                  <a:lnTo>
                    <a:pt x="8348" y="2729"/>
                  </a:lnTo>
                  <a:lnTo>
                    <a:pt x="8346" y="2720"/>
                  </a:lnTo>
                  <a:lnTo>
                    <a:pt x="8352" y="2721"/>
                  </a:lnTo>
                  <a:lnTo>
                    <a:pt x="8364" y="2705"/>
                  </a:lnTo>
                  <a:lnTo>
                    <a:pt x="8334" y="2646"/>
                  </a:lnTo>
                  <a:lnTo>
                    <a:pt x="8330" y="2642"/>
                  </a:lnTo>
                  <a:lnTo>
                    <a:pt x="8306" y="2648"/>
                  </a:lnTo>
                  <a:lnTo>
                    <a:pt x="8287" y="2649"/>
                  </a:lnTo>
                  <a:lnTo>
                    <a:pt x="8269" y="2667"/>
                  </a:lnTo>
                  <a:lnTo>
                    <a:pt x="8253" y="2676"/>
                  </a:lnTo>
                  <a:lnTo>
                    <a:pt x="8233" y="2665"/>
                  </a:lnTo>
                  <a:lnTo>
                    <a:pt x="8215" y="2659"/>
                  </a:lnTo>
                  <a:lnTo>
                    <a:pt x="8214" y="2648"/>
                  </a:lnTo>
                  <a:lnTo>
                    <a:pt x="8241" y="2653"/>
                  </a:lnTo>
                  <a:lnTo>
                    <a:pt x="8251" y="2652"/>
                  </a:lnTo>
                  <a:lnTo>
                    <a:pt x="8270" y="2627"/>
                  </a:lnTo>
                  <a:lnTo>
                    <a:pt x="8263" y="2619"/>
                  </a:lnTo>
                  <a:lnTo>
                    <a:pt x="8242" y="2615"/>
                  </a:lnTo>
                  <a:lnTo>
                    <a:pt x="8221" y="2615"/>
                  </a:lnTo>
                  <a:lnTo>
                    <a:pt x="8211" y="2609"/>
                  </a:lnTo>
                  <a:lnTo>
                    <a:pt x="8213" y="2604"/>
                  </a:lnTo>
                  <a:lnTo>
                    <a:pt x="8219" y="2604"/>
                  </a:lnTo>
                  <a:lnTo>
                    <a:pt x="8232" y="2597"/>
                  </a:lnTo>
                  <a:lnTo>
                    <a:pt x="8232" y="2587"/>
                  </a:lnTo>
                  <a:lnTo>
                    <a:pt x="8226" y="2589"/>
                  </a:lnTo>
                  <a:lnTo>
                    <a:pt x="8217" y="2580"/>
                  </a:lnTo>
                  <a:lnTo>
                    <a:pt x="8218" y="2570"/>
                  </a:lnTo>
                  <a:lnTo>
                    <a:pt x="8244" y="2572"/>
                  </a:lnTo>
                  <a:lnTo>
                    <a:pt x="8247" y="2563"/>
                  </a:lnTo>
                  <a:lnTo>
                    <a:pt x="8247" y="2554"/>
                  </a:lnTo>
                  <a:lnTo>
                    <a:pt x="8234" y="2534"/>
                  </a:lnTo>
                  <a:lnTo>
                    <a:pt x="8201" y="2524"/>
                  </a:lnTo>
                  <a:lnTo>
                    <a:pt x="8201" y="2521"/>
                  </a:lnTo>
                  <a:lnTo>
                    <a:pt x="8209" y="2516"/>
                  </a:lnTo>
                  <a:lnTo>
                    <a:pt x="8212" y="2509"/>
                  </a:lnTo>
                  <a:lnTo>
                    <a:pt x="8204" y="2482"/>
                  </a:lnTo>
                  <a:lnTo>
                    <a:pt x="8213" y="2472"/>
                  </a:lnTo>
                  <a:lnTo>
                    <a:pt x="8214" y="2464"/>
                  </a:lnTo>
                  <a:lnTo>
                    <a:pt x="8196" y="2448"/>
                  </a:lnTo>
                  <a:lnTo>
                    <a:pt x="8167" y="2444"/>
                  </a:lnTo>
                  <a:lnTo>
                    <a:pt x="8124" y="2428"/>
                  </a:lnTo>
                  <a:lnTo>
                    <a:pt x="8118" y="2427"/>
                  </a:lnTo>
                  <a:lnTo>
                    <a:pt x="8107" y="2434"/>
                  </a:lnTo>
                  <a:lnTo>
                    <a:pt x="8099" y="2433"/>
                  </a:lnTo>
                  <a:lnTo>
                    <a:pt x="8083" y="2426"/>
                  </a:lnTo>
                  <a:lnTo>
                    <a:pt x="8075" y="2422"/>
                  </a:lnTo>
                  <a:lnTo>
                    <a:pt x="8074" y="2417"/>
                  </a:lnTo>
                  <a:lnTo>
                    <a:pt x="8096" y="2410"/>
                  </a:lnTo>
                  <a:lnTo>
                    <a:pt x="8123" y="2408"/>
                  </a:lnTo>
                  <a:lnTo>
                    <a:pt x="8160" y="2412"/>
                  </a:lnTo>
                  <a:lnTo>
                    <a:pt x="8177" y="2420"/>
                  </a:lnTo>
                  <a:lnTo>
                    <a:pt x="8185" y="2417"/>
                  </a:lnTo>
                  <a:lnTo>
                    <a:pt x="8184" y="2409"/>
                  </a:lnTo>
                  <a:lnTo>
                    <a:pt x="8175" y="2402"/>
                  </a:lnTo>
                  <a:lnTo>
                    <a:pt x="8156" y="2379"/>
                  </a:lnTo>
                  <a:lnTo>
                    <a:pt x="8140" y="2378"/>
                  </a:lnTo>
                  <a:lnTo>
                    <a:pt x="8137" y="2374"/>
                  </a:lnTo>
                  <a:lnTo>
                    <a:pt x="8140" y="2367"/>
                  </a:lnTo>
                  <a:lnTo>
                    <a:pt x="8145" y="2366"/>
                  </a:lnTo>
                  <a:lnTo>
                    <a:pt x="8149" y="2357"/>
                  </a:lnTo>
                  <a:lnTo>
                    <a:pt x="8130" y="2352"/>
                  </a:lnTo>
                  <a:lnTo>
                    <a:pt x="8113" y="2332"/>
                  </a:lnTo>
                  <a:lnTo>
                    <a:pt x="8094" y="2295"/>
                  </a:lnTo>
                  <a:lnTo>
                    <a:pt x="8089" y="2280"/>
                  </a:lnTo>
                  <a:lnTo>
                    <a:pt x="8083" y="2260"/>
                  </a:lnTo>
                  <a:lnTo>
                    <a:pt x="8085" y="2219"/>
                  </a:lnTo>
                  <a:lnTo>
                    <a:pt x="8081" y="2209"/>
                  </a:lnTo>
                  <a:lnTo>
                    <a:pt x="8074" y="2202"/>
                  </a:lnTo>
                  <a:lnTo>
                    <a:pt x="8070" y="2191"/>
                  </a:lnTo>
                  <a:lnTo>
                    <a:pt x="8071" y="2183"/>
                  </a:lnTo>
                  <a:lnTo>
                    <a:pt x="8076" y="2174"/>
                  </a:lnTo>
                  <a:lnTo>
                    <a:pt x="8078" y="2160"/>
                  </a:lnTo>
                  <a:lnTo>
                    <a:pt x="8105" y="2133"/>
                  </a:lnTo>
                  <a:lnTo>
                    <a:pt x="8111" y="2124"/>
                  </a:lnTo>
                  <a:lnTo>
                    <a:pt x="8114" y="2094"/>
                  </a:lnTo>
                  <a:lnTo>
                    <a:pt x="8132" y="2093"/>
                  </a:lnTo>
                  <a:lnTo>
                    <a:pt x="8142" y="2102"/>
                  </a:lnTo>
                  <a:lnTo>
                    <a:pt x="8131" y="2129"/>
                  </a:lnTo>
                  <a:lnTo>
                    <a:pt x="8123" y="2146"/>
                  </a:lnTo>
                  <a:lnTo>
                    <a:pt x="8113" y="2162"/>
                  </a:lnTo>
                  <a:lnTo>
                    <a:pt x="8108" y="2184"/>
                  </a:lnTo>
                  <a:lnTo>
                    <a:pt x="8121" y="2201"/>
                  </a:lnTo>
                  <a:lnTo>
                    <a:pt x="8135" y="2204"/>
                  </a:lnTo>
                  <a:lnTo>
                    <a:pt x="8151" y="2243"/>
                  </a:lnTo>
                  <a:lnTo>
                    <a:pt x="8149" y="2251"/>
                  </a:lnTo>
                  <a:lnTo>
                    <a:pt x="8129" y="2268"/>
                  </a:lnTo>
                  <a:lnTo>
                    <a:pt x="8134" y="2277"/>
                  </a:lnTo>
                  <a:lnTo>
                    <a:pt x="8154" y="2282"/>
                  </a:lnTo>
                  <a:lnTo>
                    <a:pt x="8159" y="2290"/>
                  </a:lnTo>
                  <a:lnTo>
                    <a:pt x="8157" y="2308"/>
                  </a:lnTo>
                  <a:lnTo>
                    <a:pt x="8163" y="2318"/>
                  </a:lnTo>
                  <a:lnTo>
                    <a:pt x="8164" y="2329"/>
                  </a:lnTo>
                  <a:lnTo>
                    <a:pt x="8176" y="2353"/>
                  </a:lnTo>
                  <a:lnTo>
                    <a:pt x="8203" y="2367"/>
                  </a:lnTo>
                  <a:lnTo>
                    <a:pt x="8217" y="2365"/>
                  </a:lnTo>
                  <a:lnTo>
                    <a:pt x="8223" y="2354"/>
                  </a:lnTo>
                  <a:lnTo>
                    <a:pt x="8239" y="2354"/>
                  </a:lnTo>
                  <a:lnTo>
                    <a:pt x="8245" y="2357"/>
                  </a:lnTo>
                  <a:lnTo>
                    <a:pt x="8243" y="2369"/>
                  </a:lnTo>
                  <a:lnTo>
                    <a:pt x="8261" y="2391"/>
                  </a:lnTo>
                  <a:lnTo>
                    <a:pt x="8262" y="2401"/>
                  </a:lnTo>
                  <a:lnTo>
                    <a:pt x="8273" y="2413"/>
                  </a:lnTo>
                  <a:lnTo>
                    <a:pt x="8292" y="2410"/>
                  </a:lnTo>
                  <a:lnTo>
                    <a:pt x="8296" y="2411"/>
                  </a:lnTo>
                  <a:lnTo>
                    <a:pt x="8307" y="2393"/>
                  </a:lnTo>
                  <a:lnTo>
                    <a:pt x="8359" y="2367"/>
                  </a:lnTo>
                  <a:lnTo>
                    <a:pt x="8359" y="2357"/>
                  </a:lnTo>
                  <a:lnTo>
                    <a:pt x="8364" y="2343"/>
                  </a:lnTo>
                  <a:lnTo>
                    <a:pt x="8367" y="2267"/>
                  </a:lnTo>
                  <a:lnTo>
                    <a:pt x="8364" y="2261"/>
                  </a:lnTo>
                  <a:close/>
                </a:path>
              </a:pathLst>
            </a:custGeom>
            <a:solidFill>
              <a:srgbClr val="35BC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9" name="Freeform 202"/>
            <p:cNvSpPr>
              <a:spLocks/>
            </p:cNvSpPr>
            <p:nvPr/>
          </p:nvSpPr>
          <p:spPr bwMode="auto">
            <a:xfrm>
              <a:off x="1308" y="2107"/>
              <a:ext cx="238" cy="228"/>
            </a:xfrm>
            <a:custGeom>
              <a:avLst/>
              <a:gdLst/>
              <a:ahLst/>
              <a:cxnLst>
                <a:cxn ang="0">
                  <a:pos x="1028" y="605"/>
                </a:cxn>
                <a:cxn ang="0">
                  <a:pos x="1659" y="610"/>
                </a:cxn>
                <a:cxn ang="0">
                  <a:pos x="1154" y="1001"/>
                </a:cxn>
                <a:cxn ang="0">
                  <a:pos x="1342" y="1586"/>
                </a:cxn>
                <a:cxn ang="0">
                  <a:pos x="829" y="1205"/>
                </a:cxn>
                <a:cxn ang="0">
                  <a:pos x="302" y="1575"/>
                </a:cxn>
                <a:cxn ang="0">
                  <a:pos x="500" y="975"/>
                </a:cxn>
                <a:cxn ang="0">
                  <a:pos x="0" y="605"/>
                </a:cxn>
                <a:cxn ang="0">
                  <a:pos x="620" y="605"/>
                </a:cxn>
                <a:cxn ang="0">
                  <a:pos x="829" y="0"/>
                </a:cxn>
                <a:cxn ang="0">
                  <a:pos x="1028" y="605"/>
                </a:cxn>
              </a:cxnLst>
              <a:rect l="0" t="0" r="r" b="b"/>
              <a:pathLst>
                <a:path w="1659" h="1586">
                  <a:moveTo>
                    <a:pt x="1028" y="605"/>
                  </a:moveTo>
                  <a:lnTo>
                    <a:pt x="1659" y="610"/>
                  </a:lnTo>
                  <a:lnTo>
                    <a:pt x="1154" y="1001"/>
                  </a:lnTo>
                  <a:lnTo>
                    <a:pt x="1342" y="1586"/>
                  </a:lnTo>
                  <a:lnTo>
                    <a:pt x="829" y="1205"/>
                  </a:lnTo>
                  <a:lnTo>
                    <a:pt x="302" y="1575"/>
                  </a:lnTo>
                  <a:lnTo>
                    <a:pt x="500" y="975"/>
                  </a:lnTo>
                  <a:lnTo>
                    <a:pt x="0" y="605"/>
                  </a:lnTo>
                  <a:lnTo>
                    <a:pt x="620" y="605"/>
                  </a:lnTo>
                  <a:lnTo>
                    <a:pt x="829" y="0"/>
                  </a:lnTo>
                  <a:lnTo>
                    <a:pt x="1028" y="605"/>
                  </a:lnTo>
                  <a:close/>
                </a:path>
              </a:pathLst>
            </a:custGeom>
            <a:solidFill>
              <a:srgbClr val="FFD1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0" name="Freeform 203"/>
            <p:cNvSpPr>
              <a:spLocks/>
            </p:cNvSpPr>
            <p:nvPr/>
          </p:nvSpPr>
          <p:spPr bwMode="auto">
            <a:xfrm>
              <a:off x="1363" y="2231"/>
              <a:ext cx="62" cy="82"/>
            </a:xfrm>
            <a:custGeom>
              <a:avLst/>
              <a:gdLst/>
              <a:ahLst/>
              <a:cxnLst>
                <a:cxn ang="0">
                  <a:pos x="0" y="589"/>
                </a:cxn>
                <a:cxn ang="0">
                  <a:pos x="443" y="0"/>
                </a:cxn>
                <a:cxn ang="0">
                  <a:pos x="172" y="84"/>
                </a:cxn>
                <a:cxn ang="0">
                  <a:pos x="0" y="589"/>
                </a:cxn>
              </a:cxnLst>
              <a:rect l="0" t="0" r="r" b="b"/>
              <a:pathLst>
                <a:path w="443" h="589">
                  <a:moveTo>
                    <a:pt x="0" y="589"/>
                  </a:moveTo>
                  <a:lnTo>
                    <a:pt x="443" y="0"/>
                  </a:lnTo>
                  <a:lnTo>
                    <a:pt x="172" y="84"/>
                  </a:lnTo>
                  <a:lnTo>
                    <a:pt x="0" y="589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1" name="Freeform 204"/>
            <p:cNvSpPr>
              <a:spLocks/>
            </p:cNvSpPr>
            <p:nvPr/>
          </p:nvSpPr>
          <p:spPr bwMode="auto">
            <a:xfrm>
              <a:off x="1425" y="2231"/>
              <a:ext cx="63" cy="86"/>
            </a:xfrm>
            <a:custGeom>
              <a:avLst/>
              <a:gdLst/>
              <a:ahLst/>
              <a:cxnLst>
                <a:cxn ang="0">
                  <a:pos x="439" y="605"/>
                </a:cxn>
                <a:cxn ang="0">
                  <a:pos x="0" y="0"/>
                </a:cxn>
                <a:cxn ang="0">
                  <a:pos x="0" y="266"/>
                </a:cxn>
                <a:cxn ang="0">
                  <a:pos x="439" y="605"/>
                </a:cxn>
              </a:cxnLst>
              <a:rect l="0" t="0" r="r" b="b"/>
              <a:pathLst>
                <a:path w="439" h="605">
                  <a:moveTo>
                    <a:pt x="439" y="605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439" y="605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" name="Freeform 205"/>
            <p:cNvSpPr>
              <a:spLocks/>
            </p:cNvSpPr>
            <p:nvPr/>
          </p:nvSpPr>
          <p:spPr bwMode="auto">
            <a:xfrm>
              <a:off x="1425" y="2201"/>
              <a:ext cx="100" cy="43"/>
            </a:xfrm>
            <a:custGeom>
              <a:avLst/>
              <a:gdLst/>
              <a:ahLst/>
              <a:cxnLst>
                <a:cxn ang="0">
                  <a:pos x="711" y="0"/>
                </a:cxn>
                <a:cxn ang="0">
                  <a:pos x="0" y="224"/>
                </a:cxn>
                <a:cxn ang="0">
                  <a:pos x="262" y="328"/>
                </a:cxn>
                <a:cxn ang="0">
                  <a:pos x="711" y="0"/>
                </a:cxn>
              </a:cxnLst>
              <a:rect l="0" t="0" r="r" b="b"/>
              <a:pathLst>
                <a:path w="711" h="328">
                  <a:moveTo>
                    <a:pt x="711" y="0"/>
                  </a:moveTo>
                  <a:lnTo>
                    <a:pt x="0" y="224"/>
                  </a:lnTo>
                  <a:lnTo>
                    <a:pt x="262" y="328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3" name="Freeform 206"/>
            <p:cNvSpPr>
              <a:spLocks/>
            </p:cNvSpPr>
            <p:nvPr/>
          </p:nvSpPr>
          <p:spPr bwMode="auto">
            <a:xfrm>
              <a:off x="1425" y="2124"/>
              <a:ext cx="25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51"/>
                </a:cxn>
                <a:cxn ang="0">
                  <a:pos x="163" y="537"/>
                </a:cxn>
                <a:cxn ang="0">
                  <a:pos x="0" y="0"/>
                </a:cxn>
              </a:cxnLst>
              <a:rect l="0" t="0" r="r" b="b"/>
              <a:pathLst>
                <a:path w="163" h="751">
                  <a:moveTo>
                    <a:pt x="0" y="0"/>
                  </a:moveTo>
                  <a:lnTo>
                    <a:pt x="0" y="751"/>
                  </a:lnTo>
                  <a:lnTo>
                    <a:pt x="163" y="5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" name="Freeform 207"/>
            <p:cNvSpPr>
              <a:spLocks/>
            </p:cNvSpPr>
            <p:nvPr/>
          </p:nvSpPr>
          <p:spPr bwMode="auto">
            <a:xfrm>
              <a:off x="1325" y="2201"/>
              <a:ext cx="100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5" y="219"/>
                </a:cxn>
                <a:cxn ang="0">
                  <a:pos x="528" y="0"/>
                </a:cxn>
                <a:cxn ang="0">
                  <a:pos x="0" y="0"/>
                </a:cxn>
              </a:cxnLst>
              <a:rect l="0" t="0" r="r" b="b"/>
              <a:pathLst>
                <a:path w="695" h="219">
                  <a:moveTo>
                    <a:pt x="0" y="0"/>
                  </a:moveTo>
                  <a:lnTo>
                    <a:pt x="695" y="219"/>
                  </a:lnTo>
                  <a:lnTo>
                    <a:pt x="5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5" name="Freeform 208"/>
            <p:cNvSpPr>
              <a:spLocks/>
            </p:cNvSpPr>
            <p:nvPr/>
          </p:nvSpPr>
          <p:spPr bwMode="auto">
            <a:xfrm>
              <a:off x="1308" y="1741"/>
              <a:ext cx="238" cy="224"/>
            </a:xfrm>
            <a:custGeom>
              <a:avLst/>
              <a:gdLst/>
              <a:ahLst/>
              <a:cxnLst>
                <a:cxn ang="0">
                  <a:pos x="1028" y="604"/>
                </a:cxn>
                <a:cxn ang="0">
                  <a:pos x="1659" y="604"/>
                </a:cxn>
                <a:cxn ang="0">
                  <a:pos x="1154" y="995"/>
                </a:cxn>
                <a:cxn ang="0">
                  <a:pos x="1342" y="1580"/>
                </a:cxn>
                <a:cxn ang="0">
                  <a:pos x="829" y="1199"/>
                </a:cxn>
                <a:cxn ang="0">
                  <a:pos x="302" y="1570"/>
                </a:cxn>
                <a:cxn ang="0">
                  <a:pos x="500" y="970"/>
                </a:cxn>
                <a:cxn ang="0">
                  <a:pos x="0" y="598"/>
                </a:cxn>
                <a:cxn ang="0">
                  <a:pos x="620" y="598"/>
                </a:cxn>
                <a:cxn ang="0">
                  <a:pos x="829" y="0"/>
                </a:cxn>
                <a:cxn ang="0">
                  <a:pos x="1028" y="604"/>
                </a:cxn>
              </a:cxnLst>
              <a:rect l="0" t="0" r="r" b="b"/>
              <a:pathLst>
                <a:path w="1659" h="1580">
                  <a:moveTo>
                    <a:pt x="1028" y="604"/>
                  </a:moveTo>
                  <a:lnTo>
                    <a:pt x="1659" y="604"/>
                  </a:lnTo>
                  <a:lnTo>
                    <a:pt x="1154" y="995"/>
                  </a:lnTo>
                  <a:lnTo>
                    <a:pt x="1342" y="1580"/>
                  </a:lnTo>
                  <a:lnTo>
                    <a:pt x="829" y="1199"/>
                  </a:lnTo>
                  <a:lnTo>
                    <a:pt x="302" y="1570"/>
                  </a:lnTo>
                  <a:lnTo>
                    <a:pt x="500" y="970"/>
                  </a:lnTo>
                  <a:lnTo>
                    <a:pt x="0" y="598"/>
                  </a:lnTo>
                  <a:lnTo>
                    <a:pt x="620" y="598"/>
                  </a:lnTo>
                  <a:lnTo>
                    <a:pt x="829" y="0"/>
                  </a:lnTo>
                  <a:lnTo>
                    <a:pt x="1028" y="604"/>
                  </a:lnTo>
                  <a:close/>
                </a:path>
              </a:pathLst>
            </a:custGeom>
            <a:solidFill>
              <a:srgbClr val="FFD1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6" name="Freeform 209"/>
            <p:cNvSpPr>
              <a:spLocks/>
            </p:cNvSpPr>
            <p:nvPr/>
          </p:nvSpPr>
          <p:spPr bwMode="auto">
            <a:xfrm>
              <a:off x="1363" y="1862"/>
              <a:ext cx="62" cy="86"/>
            </a:xfrm>
            <a:custGeom>
              <a:avLst/>
              <a:gdLst/>
              <a:ahLst/>
              <a:cxnLst>
                <a:cxn ang="0">
                  <a:pos x="0" y="595"/>
                </a:cxn>
                <a:cxn ang="0">
                  <a:pos x="443" y="0"/>
                </a:cxn>
                <a:cxn ang="0">
                  <a:pos x="172" y="88"/>
                </a:cxn>
                <a:cxn ang="0">
                  <a:pos x="0" y="595"/>
                </a:cxn>
              </a:cxnLst>
              <a:rect l="0" t="0" r="r" b="b"/>
              <a:pathLst>
                <a:path w="443" h="595">
                  <a:moveTo>
                    <a:pt x="0" y="595"/>
                  </a:moveTo>
                  <a:lnTo>
                    <a:pt x="443" y="0"/>
                  </a:lnTo>
                  <a:lnTo>
                    <a:pt x="172" y="88"/>
                  </a:lnTo>
                  <a:lnTo>
                    <a:pt x="0" y="595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" name="Freeform 210"/>
            <p:cNvSpPr>
              <a:spLocks/>
            </p:cNvSpPr>
            <p:nvPr/>
          </p:nvSpPr>
          <p:spPr bwMode="auto">
            <a:xfrm>
              <a:off x="1425" y="1862"/>
              <a:ext cx="63" cy="90"/>
            </a:xfrm>
            <a:custGeom>
              <a:avLst/>
              <a:gdLst/>
              <a:ahLst/>
              <a:cxnLst>
                <a:cxn ang="0">
                  <a:pos x="439" y="604"/>
                </a:cxn>
                <a:cxn ang="0">
                  <a:pos x="0" y="0"/>
                </a:cxn>
                <a:cxn ang="0">
                  <a:pos x="0" y="270"/>
                </a:cxn>
                <a:cxn ang="0">
                  <a:pos x="439" y="604"/>
                </a:cxn>
              </a:cxnLst>
              <a:rect l="0" t="0" r="r" b="b"/>
              <a:pathLst>
                <a:path w="439" h="604">
                  <a:moveTo>
                    <a:pt x="439" y="604"/>
                  </a:moveTo>
                  <a:lnTo>
                    <a:pt x="0" y="0"/>
                  </a:lnTo>
                  <a:lnTo>
                    <a:pt x="0" y="270"/>
                  </a:lnTo>
                  <a:lnTo>
                    <a:pt x="439" y="604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8" name="Freeform 211"/>
            <p:cNvSpPr>
              <a:spLocks/>
            </p:cNvSpPr>
            <p:nvPr/>
          </p:nvSpPr>
          <p:spPr bwMode="auto">
            <a:xfrm>
              <a:off x="1425" y="1831"/>
              <a:ext cx="100" cy="47"/>
            </a:xfrm>
            <a:custGeom>
              <a:avLst/>
              <a:gdLst/>
              <a:ahLst/>
              <a:cxnLst>
                <a:cxn ang="0">
                  <a:pos x="711" y="0"/>
                </a:cxn>
                <a:cxn ang="0">
                  <a:pos x="0" y="226"/>
                </a:cxn>
                <a:cxn ang="0">
                  <a:pos x="262" y="330"/>
                </a:cxn>
                <a:cxn ang="0">
                  <a:pos x="711" y="0"/>
                </a:cxn>
              </a:cxnLst>
              <a:rect l="0" t="0" r="r" b="b"/>
              <a:pathLst>
                <a:path w="711" h="330">
                  <a:moveTo>
                    <a:pt x="711" y="0"/>
                  </a:moveTo>
                  <a:lnTo>
                    <a:pt x="0" y="226"/>
                  </a:lnTo>
                  <a:lnTo>
                    <a:pt x="262" y="33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9" name="Freeform 212"/>
            <p:cNvSpPr>
              <a:spLocks/>
            </p:cNvSpPr>
            <p:nvPr/>
          </p:nvSpPr>
          <p:spPr bwMode="auto">
            <a:xfrm>
              <a:off x="1425" y="1754"/>
              <a:ext cx="25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6"/>
                </a:cxn>
                <a:cxn ang="0">
                  <a:pos x="163" y="532"/>
                </a:cxn>
                <a:cxn ang="0">
                  <a:pos x="0" y="0"/>
                </a:cxn>
              </a:cxnLst>
              <a:rect l="0" t="0" r="r" b="b"/>
              <a:pathLst>
                <a:path w="163" h="746">
                  <a:moveTo>
                    <a:pt x="0" y="0"/>
                  </a:moveTo>
                  <a:lnTo>
                    <a:pt x="0" y="746"/>
                  </a:lnTo>
                  <a:lnTo>
                    <a:pt x="163" y="5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0" name="Freeform 213"/>
            <p:cNvSpPr>
              <a:spLocks/>
            </p:cNvSpPr>
            <p:nvPr/>
          </p:nvSpPr>
          <p:spPr bwMode="auto">
            <a:xfrm>
              <a:off x="1325" y="1831"/>
              <a:ext cx="100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5" y="220"/>
                </a:cxn>
                <a:cxn ang="0">
                  <a:pos x="528" y="0"/>
                </a:cxn>
                <a:cxn ang="0">
                  <a:pos x="0" y="0"/>
                </a:cxn>
              </a:cxnLst>
              <a:rect l="0" t="0" r="r" b="b"/>
              <a:pathLst>
                <a:path w="695" h="220">
                  <a:moveTo>
                    <a:pt x="0" y="0"/>
                  </a:moveTo>
                  <a:lnTo>
                    <a:pt x="695" y="220"/>
                  </a:lnTo>
                  <a:lnTo>
                    <a:pt x="5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1" name="Freeform 214"/>
            <p:cNvSpPr>
              <a:spLocks/>
            </p:cNvSpPr>
            <p:nvPr/>
          </p:nvSpPr>
          <p:spPr bwMode="auto">
            <a:xfrm>
              <a:off x="1558" y="1917"/>
              <a:ext cx="238" cy="224"/>
            </a:xfrm>
            <a:custGeom>
              <a:avLst/>
              <a:gdLst/>
              <a:ahLst/>
              <a:cxnLst>
                <a:cxn ang="0">
                  <a:pos x="1030" y="605"/>
                </a:cxn>
                <a:cxn ang="0">
                  <a:pos x="1661" y="605"/>
                </a:cxn>
                <a:cxn ang="0">
                  <a:pos x="1155" y="997"/>
                </a:cxn>
                <a:cxn ang="0">
                  <a:pos x="1343" y="1581"/>
                </a:cxn>
                <a:cxn ang="0">
                  <a:pos x="831" y="1200"/>
                </a:cxn>
                <a:cxn ang="0">
                  <a:pos x="304" y="1570"/>
                </a:cxn>
                <a:cxn ang="0">
                  <a:pos x="507" y="976"/>
                </a:cxn>
                <a:cxn ang="0">
                  <a:pos x="0" y="600"/>
                </a:cxn>
                <a:cxn ang="0">
                  <a:pos x="622" y="605"/>
                </a:cxn>
                <a:cxn ang="0">
                  <a:pos x="831" y="0"/>
                </a:cxn>
                <a:cxn ang="0">
                  <a:pos x="1030" y="605"/>
                </a:cxn>
              </a:cxnLst>
              <a:rect l="0" t="0" r="r" b="b"/>
              <a:pathLst>
                <a:path w="1661" h="1581">
                  <a:moveTo>
                    <a:pt x="1030" y="605"/>
                  </a:moveTo>
                  <a:lnTo>
                    <a:pt x="1661" y="605"/>
                  </a:lnTo>
                  <a:lnTo>
                    <a:pt x="1155" y="997"/>
                  </a:lnTo>
                  <a:lnTo>
                    <a:pt x="1343" y="1581"/>
                  </a:lnTo>
                  <a:lnTo>
                    <a:pt x="831" y="1200"/>
                  </a:lnTo>
                  <a:lnTo>
                    <a:pt x="304" y="1570"/>
                  </a:lnTo>
                  <a:lnTo>
                    <a:pt x="507" y="976"/>
                  </a:lnTo>
                  <a:lnTo>
                    <a:pt x="0" y="600"/>
                  </a:lnTo>
                  <a:lnTo>
                    <a:pt x="622" y="605"/>
                  </a:lnTo>
                  <a:lnTo>
                    <a:pt x="831" y="0"/>
                  </a:lnTo>
                  <a:lnTo>
                    <a:pt x="1030" y="605"/>
                  </a:lnTo>
                  <a:close/>
                </a:path>
              </a:pathLst>
            </a:custGeom>
            <a:solidFill>
              <a:srgbClr val="FFD1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2" name="Freeform 215"/>
            <p:cNvSpPr>
              <a:spLocks/>
            </p:cNvSpPr>
            <p:nvPr/>
          </p:nvSpPr>
          <p:spPr bwMode="auto">
            <a:xfrm>
              <a:off x="1613" y="2042"/>
              <a:ext cx="62" cy="86"/>
            </a:xfrm>
            <a:custGeom>
              <a:avLst/>
              <a:gdLst/>
              <a:ahLst/>
              <a:cxnLst>
                <a:cxn ang="0">
                  <a:pos x="0" y="590"/>
                </a:cxn>
                <a:cxn ang="0">
                  <a:pos x="444" y="0"/>
                </a:cxn>
                <a:cxn ang="0">
                  <a:pos x="172" y="83"/>
                </a:cxn>
                <a:cxn ang="0">
                  <a:pos x="0" y="590"/>
                </a:cxn>
              </a:cxnLst>
              <a:rect l="0" t="0" r="r" b="b"/>
              <a:pathLst>
                <a:path w="444" h="590">
                  <a:moveTo>
                    <a:pt x="0" y="590"/>
                  </a:moveTo>
                  <a:lnTo>
                    <a:pt x="444" y="0"/>
                  </a:lnTo>
                  <a:lnTo>
                    <a:pt x="172" y="83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3" name="Freeform 216"/>
            <p:cNvSpPr>
              <a:spLocks/>
            </p:cNvSpPr>
            <p:nvPr/>
          </p:nvSpPr>
          <p:spPr bwMode="auto">
            <a:xfrm>
              <a:off x="1675" y="2042"/>
              <a:ext cx="63" cy="86"/>
            </a:xfrm>
            <a:custGeom>
              <a:avLst/>
              <a:gdLst/>
              <a:ahLst/>
              <a:cxnLst>
                <a:cxn ang="0">
                  <a:pos x="438" y="605"/>
                </a:cxn>
                <a:cxn ang="0">
                  <a:pos x="0" y="0"/>
                </a:cxn>
                <a:cxn ang="0">
                  <a:pos x="0" y="271"/>
                </a:cxn>
                <a:cxn ang="0">
                  <a:pos x="438" y="605"/>
                </a:cxn>
              </a:cxnLst>
              <a:rect l="0" t="0" r="r" b="b"/>
              <a:pathLst>
                <a:path w="438" h="605">
                  <a:moveTo>
                    <a:pt x="438" y="605"/>
                  </a:moveTo>
                  <a:lnTo>
                    <a:pt x="0" y="0"/>
                  </a:lnTo>
                  <a:lnTo>
                    <a:pt x="0" y="271"/>
                  </a:lnTo>
                  <a:lnTo>
                    <a:pt x="438" y="605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4" name="Freeform 217"/>
            <p:cNvSpPr>
              <a:spLocks/>
            </p:cNvSpPr>
            <p:nvPr/>
          </p:nvSpPr>
          <p:spPr bwMode="auto">
            <a:xfrm>
              <a:off x="1675" y="2012"/>
              <a:ext cx="100" cy="43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0" y="224"/>
                </a:cxn>
                <a:cxn ang="0">
                  <a:pos x="261" y="334"/>
                </a:cxn>
                <a:cxn ang="0">
                  <a:pos x="710" y="0"/>
                </a:cxn>
              </a:cxnLst>
              <a:rect l="0" t="0" r="r" b="b"/>
              <a:pathLst>
                <a:path w="710" h="334">
                  <a:moveTo>
                    <a:pt x="710" y="0"/>
                  </a:moveTo>
                  <a:lnTo>
                    <a:pt x="0" y="224"/>
                  </a:lnTo>
                  <a:lnTo>
                    <a:pt x="261" y="334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5" name="Freeform 218"/>
            <p:cNvSpPr>
              <a:spLocks/>
            </p:cNvSpPr>
            <p:nvPr/>
          </p:nvSpPr>
          <p:spPr bwMode="auto">
            <a:xfrm>
              <a:off x="1675" y="1935"/>
              <a:ext cx="25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51"/>
                </a:cxn>
                <a:cxn ang="0">
                  <a:pos x="162" y="532"/>
                </a:cxn>
                <a:cxn ang="0">
                  <a:pos x="0" y="0"/>
                </a:cxn>
              </a:cxnLst>
              <a:rect l="0" t="0" r="r" b="b"/>
              <a:pathLst>
                <a:path w="162" h="751">
                  <a:moveTo>
                    <a:pt x="0" y="0"/>
                  </a:moveTo>
                  <a:lnTo>
                    <a:pt x="0" y="751"/>
                  </a:lnTo>
                  <a:lnTo>
                    <a:pt x="162" y="5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6" name="Freeform 219"/>
            <p:cNvSpPr>
              <a:spLocks/>
            </p:cNvSpPr>
            <p:nvPr/>
          </p:nvSpPr>
          <p:spPr bwMode="auto">
            <a:xfrm>
              <a:off x="1575" y="2012"/>
              <a:ext cx="100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5" y="224"/>
                </a:cxn>
                <a:cxn ang="0">
                  <a:pos x="528" y="0"/>
                </a:cxn>
                <a:cxn ang="0">
                  <a:pos x="0" y="0"/>
                </a:cxn>
              </a:cxnLst>
              <a:rect l="0" t="0" r="r" b="b"/>
              <a:pathLst>
                <a:path w="695" h="224">
                  <a:moveTo>
                    <a:pt x="0" y="0"/>
                  </a:moveTo>
                  <a:lnTo>
                    <a:pt x="695" y="224"/>
                  </a:lnTo>
                  <a:lnTo>
                    <a:pt x="5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8" name="Freeform 220"/>
            <p:cNvSpPr>
              <a:spLocks/>
            </p:cNvSpPr>
            <p:nvPr/>
          </p:nvSpPr>
          <p:spPr bwMode="auto">
            <a:xfrm>
              <a:off x="1054" y="1917"/>
              <a:ext cx="237" cy="224"/>
            </a:xfrm>
            <a:custGeom>
              <a:avLst/>
              <a:gdLst/>
              <a:ahLst/>
              <a:cxnLst>
                <a:cxn ang="0">
                  <a:pos x="1028" y="605"/>
                </a:cxn>
                <a:cxn ang="0">
                  <a:pos x="1661" y="605"/>
                </a:cxn>
                <a:cxn ang="0">
                  <a:pos x="1148" y="997"/>
                </a:cxn>
                <a:cxn ang="0">
                  <a:pos x="1342" y="1581"/>
                </a:cxn>
                <a:cxn ang="0">
                  <a:pos x="830" y="1200"/>
                </a:cxn>
                <a:cxn ang="0">
                  <a:pos x="303" y="1570"/>
                </a:cxn>
                <a:cxn ang="0">
                  <a:pos x="506" y="976"/>
                </a:cxn>
                <a:cxn ang="0">
                  <a:pos x="0" y="600"/>
                </a:cxn>
                <a:cxn ang="0">
                  <a:pos x="622" y="605"/>
                </a:cxn>
                <a:cxn ang="0">
                  <a:pos x="830" y="0"/>
                </a:cxn>
                <a:cxn ang="0">
                  <a:pos x="1028" y="605"/>
                </a:cxn>
              </a:cxnLst>
              <a:rect l="0" t="0" r="r" b="b"/>
              <a:pathLst>
                <a:path w="1661" h="1581">
                  <a:moveTo>
                    <a:pt x="1028" y="605"/>
                  </a:moveTo>
                  <a:lnTo>
                    <a:pt x="1661" y="605"/>
                  </a:lnTo>
                  <a:lnTo>
                    <a:pt x="1148" y="997"/>
                  </a:lnTo>
                  <a:lnTo>
                    <a:pt x="1342" y="1581"/>
                  </a:lnTo>
                  <a:lnTo>
                    <a:pt x="830" y="1200"/>
                  </a:lnTo>
                  <a:lnTo>
                    <a:pt x="303" y="1570"/>
                  </a:lnTo>
                  <a:lnTo>
                    <a:pt x="506" y="976"/>
                  </a:lnTo>
                  <a:lnTo>
                    <a:pt x="0" y="600"/>
                  </a:lnTo>
                  <a:lnTo>
                    <a:pt x="622" y="605"/>
                  </a:lnTo>
                  <a:lnTo>
                    <a:pt x="830" y="0"/>
                  </a:lnTo>
                  <a:lnTo>
                    <a:pt x="1028" y="605"/>
                  </a:lnTo>
                  <a:close/>
                </a:path>
              </a:pathLst>
            </a:custGeom>
            <a:solidFill>
              <a:srgbClr val="FFD1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19" name="Freeform 221"/>
            <p:cNvSpPr>
              <a:spLocks/>
            </p:cNvSpPr>
            <p:nvPr/>
          </p:nvSpPr>
          <p:spPr bwMode="auto">
            <a:xfrm>
              <a:off x="1108" y="2042"/>
              <a:ext cx="67" cy="86"/>
            </a:xfrm>
            <a:custGeom>
              <a:avLst/>
              <a:gdLst/>
              <a:ahLst/>
              <a:cxnLst>
                <a:cxn ang="0">
                  <a:pos x="0" y="590"/>
                </a:cxn>
                <a:cxn ang="0">
                  <a:pos x="444" y="0"/>
                </a:cxn>
                <a:cxn ang="0">
                  <a:pos x="178" y="83"/>
                </a:cxn>
                <a:cxn ang="0">
                  <a:pos x="0" y="590"/>
                </a:cxn>
              </a:cxnLst>
              <a:rect l="0" t="0" r="r" b="b"/>
              <a:pathLst>
                <a:path w="444" h="590">
                  <a:moveTo>
                    <a:pt x="0" y="590"/>
                  </a:moveTo>
                  <a:lnTo>
                    <a:pt x="444" y="0"/>
                  </a:lnTo>
                  <a:lnTo>
                    <a:pt x="178" y="83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0" name="Freeform 222"/>
            <p:cNvSpPr>
              <a:spLocks/>
            </p:cNvSpPr>
            <p:nvPr/>
          </p:nvSpPr>
          <p:spPr bwMode="auto">
            <a:xfrm>
              <a:off x="1175" y="2042"/>
              <a:ext cx="63" cy="86"/>
            </a:xfrm>
            <a:custGeom>
              <a:avLst/>
              <a:gdLst/>
              <a:ahLst/>
              <a:cxnLst>
                <a:cxn ang="0">
                  <a:pos x="438" y="605"/>
                </a:cxn>
                <a:cxn ang="0">
                  <a:pos x="0" y="0"/>
                </a:cxn>
                <a:cxn ang="0">
                  <a:pos x="0" y="271"/>
                </a:cxn>
                <a:cxn ang="0">
                  <a:pos x="438" y="605"/>
                </a:cxn>
              </a:cxnLst>
              <a:rect l="0" t="0" r="r" b="b"/>
              <a:pathLst>
                <a:path w="438" h="605">
                  <a:moveTo>
                    <a:pt x="438" y="605"/>
                  </a:moveTo>
                  <a:lnTo>
                    <a:pt x="0" y="0"/>
                  </a:lnTo>
                  <a:lnTo>
                    <a:pt x="0" y="271"/>
                  </a:lnTo>
                  <a:lnTo>
                    <a:pt x="438" y="605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1" name="Freeform 223"/>
            <p:cNvSpPr>
              <a:spLocks/>
            </p:cNvSpPr>
            <p:nvPr/>
          </p:nvSpPr>
          <p:spPr bwMode="auto">
            <a:xfrm>
              <a:off x="1175" y="2012"/>
              <a:ext cx="100" cy="43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0" y="224"/>
                </a:cxn>
                <a:cxn ang="0">
                  <a:pos x="261" y="334"/>
                </a:cxn>
                <a:cxn ang="0">
                  <a:pos x="710" y="0"/>
                </a:cxn>
              </a:cxnLst>
              <a:rect l="0" t="0" r="r" b="b"/>
              <a:pathLst>
                <a:path w="710" h="334">
                  <a:moveTo>
                    <a:pt x="710" y="0"/>
                  </a:moveTo>
                  <a:lnTo>
                    <a:pt x="0" y="224"/>
                  </a:lnTo>
                  <a:lnTo>
                    <a:pt x="261" y="334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2" name="Freeform 224"/>
            <p:cNvSpPr>
              <a:spLocks/>
            </p:cNvSpPr>
            <p:nvPr/>
          </p:nvSpPr>
          <p:spPr bwMode="auto">
            <a:xfrm>
              <a:off x="1175" y="1935"/>
              <a:ext cx="21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51"/>
                </a:cxn>
                <a:cxn ang="0">
                  <a:pos x="168" y="532"/>
                </a:cxn>
                <a:cxn ang="0">
                  <a:pos x="0" y="0"/>
                </a:cxn>
              </a:cxnLst>
              <a:rect l="0" t="0" r="r" b="b"/>
              <a:pathLst>
                <a:path w="168" h="751">
                  <a:moveTo>
                    <a:pt x="0" y="0"/>
                  </a:moveTo>
                  <a:lnTo>
                    <a:pt x="0" y="751"/>
                  </a:lnTo>
                  <a:lnTo>
                    <a:pt x="168" y="5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23" name="Freeform 225"/>
            <p:cNvSpPr>
              <a:spLocks/>
            </p:cNvSpPr>
            <p:nvPr/>
          </p:nvSpPr>
          <p:spPr bwMode="auto">
            <a:xfrm>
              <a:off x="1075" y="2012"/>
              <a:ext cx="100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5" y="224"/>
                </a:cxn>
                <a:cxn ang="0">
                  <a:pos x="528" y="0"/>
                </a:cxn>
                <a:cxn ang="0">
                  <a:pos x="0" y="0"/>
                </a:cxn>
              </a:cxnLst>
              <a:rect l="0" t="0" r="r" b="b"/>
              <a:pathLst>
                <a:path w="695" h="224">
                  <a:moveTo>
                    <a:pt x="0" y="0"/>
                  </a:moveTo>
                  <a:lnTo>
                    <a:pt x="695" y="224"/>
                  </a:lnTo>
                  <a:lnTo>
                    <a:pt x="5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181878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093"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6pPr>
      <a:lvl7pPr marL="914185"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7pPr>
      <a:lvl8pPr marL="1371278"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8pPr>
      <a:lvl9pPr marL="1828370"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20000"/>
        </a:spcBef>
        <a:spcAft>
          <a:spcPct val="0"/>
        </a:spcAft>
        <a:buSzPct val="120000"/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857250" indent="-227013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1414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13700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009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02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95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88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3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5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8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0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3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6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49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1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50CA66-5AB5-42C1-A50B-D9AEC8DBC0F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3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769620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5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5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A1E730-2AC3-4D8D-9540-40651345F6A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1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6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Mind, Language and Emotions:</a:t>
            </a:r>
            <a:br>
              <a:rPr lang="en-US" dirty="0"/>
            </a:br>
            <a:r>
              <a:rPr lang="en-US" dirty="0"/>
              <a:t>From </a:t>
            </a:r>
            <a:r>
              <a:rPr lang="en-US" dirty="0" smtClean="0"/>
              <a:t>Austrian Philosophy </a:t>
            </a:r>
            <a:r>
              <a:rPr lang="en-US" dirty="0" smtClean="0"/>
              <a:t>to </a:t>
            </a:r>
            <a:r>
              <a:rPr lang="en-US" dirty="0"/>
              <a:t>Contemporary Realist Ontology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Barry Smith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Rijeka, May 8, 2014</a:t>
            </a:r>
          </a:p>
        </p:txBody>
      </p:sp>
    </p:spTree>
    <p:extLst>
      <p:ext uri="{BB962C8B-B14F-4D97-AF65-F5344CB8AC3E}">
        <p14:creationId xmlns:p14="http://schemas.microsoft.com/office/powerpoint/2010/main" val="167952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784DFE-A1E2-4309-B18E-689DE45729AC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Unified Science Movement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Vienna </a:t>
            </a:r>
            <a:r>
              <a:rPr lang="en-US" altLang="en-US" dirty="0" smtClean="0"/>
              <a:t>Circle:</a:t>
            </a: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scientific theories are </a:t>
            </a:r>
            <a:r>
              <a:rPr lang="en-US" altLang="en-US" i="1" dirty="0" smtClean="0"/>
              <a:t>sets of propositions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the problem of the unity of science is a problem of </a:t>
            </a:r>
            <a:r>
              <a:rPr lang="en-US" altLang="en-US" i="1" dirty="0" smtClean="0"/>
              <a:t>logic</a:t>
            </a:r>
            <a:endParaRPr lang="en-US" alt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4063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458200" cy="5745163"/>
          </a:xfrm>
        </p:spPr>
        <p:txBody>
          <a:bodyPr/>
          <a:lstStyle/>
          <a:p>
            <a:pPr marL="1025525" indent="-1025525">
              <a:spcAft>
                <a:spcPts val="1200"/>
              </a:spcAft>
              <a:buNone/>
            </a:pPr>
            <a:r>
              <a:rPr lang="en-US" dirty="0" smtClean="0"/>
              <a:t>1995</a:t>
            </a:r>
            <a:r>
              <a:rPr lang="en-US" dirty="0"/>
              <a:t>	</a:t>
            </a:r>
            <a:r>
              <a:rPr lang="en-US" dirty="0" smtClean="0"/>
              <a:t>“Formal </a:t>
            </a:r>
            <a:r>
              <a:rPr lang="en-US" dirty="0"/>
              <a:t>Ontology, Common Sense, and Cognitive </a:t>
            </a:r>
            <a:r>
              <a:rPr lang="en-US" dirty="0" smtClean="0"/>
              <a:t>Science”, </a:t>
            </a:r>
            <a:r>
              <a:rPr lang="en-US" i="1" dirty="0" smtClean="0"/>
              <a:t>International </a:t>
            </a:r>
            <a:r>
              <a:rPr lang="en-US" i="1" dirty="0"/>
              <a:t>Journal of Human-Computer </a:t>
            </a:r>
            <a:r>
              <a:rPr lang="en-US" i="1" dirty="0" smtClean="0"/>
              <a:t>Studies</a:t>
            </a:r>
            <a:endParaRPr lang="en-US" dirty="0"/>
          </a:p>
          <a:p>
            <a:pPr marL="1025525" indent="-1025525">
              <a:buAutoNum type="arabicPlain" startAt="1997"/>
            </a:pPr>
            <a:r>
              <a:rPr lang="en-US" dirty="0" smtClean="0"/>
              <a:t>“The Cognitive Geometry of War”,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 smtClean="0"/>
              <a:t>http://ontology.buffalo.edu/smith/articles/bosnia.html</a:t>
            </a:r>
            <a:endParaRPr lang="it-IT" sz="2800" dirty="0"/>
          </a:p>
          <a:p>
            <a:pPr marL="1025525" indent="-1025525">
              <a:buNone/>
            </a:pPr>
            <a:r>
              <a:rPr lang="en-US" dirty="0" smtClean="0"/>
              <a:t>1998	Roberto </a:t>
            </a:r>
            <a:r>
              <a:rPr lang="en-US" dirty="0" err="1"/>
              <a:t>Casati</a:t>
            </a:r>
            <a:r>
              <a:rPr lang="en-US" dirty="0"/>
              <a:t>, Barry Smith and </a:t>
            </a:r>
            <a:r>
              <a:rPr lang="en-US" dirty="0" err="1"/>
              <a:t>Achille</a:t>
            </a:r>
            <a:r>
              <a:rPr lang="en-US" dirty="0"/>
              <a:t> </a:t>
            </a:r>
            <a:r>
              <a:rPr lang="en-US" dirty="0" err="1"/>
              <a:t>Varzi</a:t>
            </a:r>
            <a:r>
              <a:rPr lang="en-US" dirty="0"/>
              <a:t>, “Ontological Tools for Geographic Representation”, in Nicola </a:t>
            </a:r>
            <a:r>
              <a:rPr lang="en-US" dirty="0" err="1"/>
              <a:t>Guarino</a:t>
            </a:r>
            <a:r>
              <a:rPr lang="en-US" dirty="0"/>
              <a:t> (ed.), </a:t>
            </a:r>
            <a:r>
              <a:rPr lang="en-US" i="1" dirty="0"/>
              <a:t>Formal Ontology in Information Systems</a:t>
            </a:r>
            <a:r>
              <a:rPr lang="en-US" dirty="0"/>
              <a:t> </a:t>
            </a:r>
            <a:r>
              <a:rPr lang="en-US" dirty="0" smtClean="0"/>
              <a:t> (</a:t>
            </a:r>
            <a:r>
              <a:rPr lang="en-US" dirty="0"/>
              <a:t>Frontiers in Artificial Intelligence and Applications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83E2A-107E-4BF7-9B92-F12143D154E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 of Biomedicine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25525" indent="-1025525">
              <a:buAutoNum type="arabicPlain" startAt="2003"/>
            </a:pPr>
            <a:r>
              <a:rPr lang="en-US" dirty="0" smtClean="0"/>
              <a:t>Barry </a:t>
            </a:r>
            <a:r>
              <a:rPr lang="en-US" dirty="0"/>
              <a:t>Smith and </a:t>
            </a:r>
            <a:r>
              <a:rPr lang="en-US" dirty="0" err="1"/>
              <a:t>Berit</a:t>
            </a:r>
            <a:r>
              <a:rPr lang="en-US" dirty="0"/>
              <a:t> </a:t>
            </a:r>
            <a:r>
              <a:rPr lang="en-US" dirty="0" err="1"/>
              <a:t>Brogaard</a:t>
            </a:r>
            <a:r>
              <a:rPr lang="en-US" dirty="0"/>
              <a:t>, “</a:t>
            </a:r>
            <a:r>
              <a:rPr lang="en-US" dirty="0" smtClean="0"/>
              <a:t>Sixteen</a:t>
            </a:r>
            <a:r>
              <a:rPr lang="en-US" dirty="0"/>
              <a:t> </a:t>
            </a:r>
            <a:r>
              <a:rPr lang="en-US" dirty="0" smtClean="0"/>
              <a:t>Days</a:t>
            </a:r>
            <a:r>
              <a:rPr lang="en-US" dirty="0"/>
              <a:t>”, </a:t>
            </a:r>
            <a:r>
              <a:rPr lang="en-US" i="1" dirty="0" smtClean="0"/>
              <a:t>Journal </a:t>
            </a:r>
            <a:r>
              <a:rPr lang="en-US" i="1" dirty="0"/>
              <a:t>of Medicine and </a:t>
            </a:r>
            <a:r>
              <a:rPr lang="en-US" i="1" dirty="0" smtClean="0"/>
              <a:t>Philosophy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 smtClean="0"/>
              <a:t>Ontology (science): how can we categorize reality in such a way as to provide a framework for consistent representation of scientific research data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83E2A-107E-4BF7-9B92-F12143D154E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83E2A-107E-4BF7-9B92-F12143D154E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t="11638" r="38326" b="14655"/>
          <a:stretch/>
        </p:blipFill>
        <p:spPr bwMode="auto">
          <a:xfrm>
            <a:off x="137264" y="0"/>
            <a:ext cx="9429192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93" y="1066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2003-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4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784DFE-A1E2-4309-B18E-689DE45729AC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</a:t>
            </a:r>
            <a:r>
              <a:rPr lang="en-US" altLang="en-US" dirty="0" smtClean="0"/>
              <a:t>Realist Ontology Movement</a:t>
            </a:r>
            <a:endParaRPr lang="en-US" altLang="en-US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scientific </a:t>
            </a:r>
            <a:r>
              <a:rPr lang="en-US" altLang="en-US" dirty="0" smtClean="0"/>
              <a:t>theories are </a:t>
            </a:r>
            <a:r>
              <a:rPr lang="en-US" altLang="en-US" dirty="0" smtClean="0"/>
              <a:t>computational artifacts: sets </a:t>
            </a:r>
            <a:r>
              <a:rPr lang="en-US" altLang="en-US" dirty="0" smtClean="0"/>
              <a:t>of </a:t>
            </a:r>
            <a:r>
              <a:rPr lang="en-US" altLang="en-US" dirty="0" smtClean="0"/>
              <a:t>propositions accompanied by </a:t>
            </a:r>
            <a:r>
              <a:rPr lang="en-US" altLang="en-US" b="1" dirty="0" smtClean="0"/>
              <a:t>gigantic bodies of data</a:t>
            </a: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the problem of the unity of science is a problem of </a:t>
            </a:r>
            <a:r>
              <a:rPr lang="en-US" altLang="en-US" b="1" i="1" dirty="0" smtClean="0"/>
              <a:t>consistent categorization of data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-- an empirical problem belonging to a new science, the science of ontology</a:t>
            </a:r>
          </a:p>
          <a:p>
            <a:pPr eaLnBrk="1" hangingPunct="1">
              <a:buFontTx/>
              <a:buNone/>
            </a:pP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296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923" r="43685" b="78599"/>
          <a:stretch/>
        </p:blipFill>
        <p:spPr bwMode="auto">
          <a:xfrm>
            <a:off x="0" y="11723"/>
            <a:ext cx="8686800" cy="7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4" t="34393" r="43685" b="6025"/>
          <a:stretch/>
        </p:blipFill>
        <p:spPr bwMode="auto">
          <a:xfrm>
            <a:off x="-21604" y="798022"/>
            <a:ext cx="8708404" cy="609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62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We are witnessing today the birth of the new science of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r>
              <a:rPr lang="en-US" dirty="0" smtClean="0"/>
              <a:t>Just as previous generations witnessed the birth of the sciences of physics, economics, psychology, computer science</a:t>
            </a:r>
          </a:p>
          <a:p>
            <a:r>
              <a:rPr lang="en-US" dirty="0"/>
              <a:t>I</a:t>
            </a:r>
            <a:r>
              <a:rPr lang="en-US" dirty="0" smtClean="0"/>
              <a:t>n each case these sciences were in some ways outgrowths from philosophy</a:t>
            </a:r>
          </a:p>
          <a:p>
            <a:r>
              <a:rPr lang="en-US" dirty="0" smtClean="0"/>
              <a:t>(philosophy is the mother of the sciences)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C355A-440B-4E40-A441-40079CFE447D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Mind, Language and Emotions:</a:t>
            </a:r>
            <a:br>
              <a:rPr lang="en-US" dirty="0"/>
            </a:br>
            <a:r>
              <a:rPr lang="en-US" dirty="0"/>
              <a:t>From </a:t>
            </a:r>
            <a:r>
              <a:rPr lang="en-US" dirty="0" err="1"/>
              <a:t>Meinong</a:t>
            </a:r>
            <a:r>
              <a:rPr lang="en-US" dirty="0"/>
              <a:t> and the Graz School to Contemporary Realist Ontology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Barry Smith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Rijeka, May 8, 2014</a:t>
            </a:r>
          </a:p>
        </p:txBody>
      </p:sp>
    </p:spTree>
    <p:extLst>
      <p:ext uri="{BB962C8B-B14F-4D97-AF65-F5344CB8AC3E}">
        <p14:creationId xmlns:p14="http://schemas.microsoft.com/office/powerpoint/2010/main" val="275711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1ECE2C-4D45-48EF-8753-74DE2CD19593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2202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Example: The </a:t>
            </a:r>
            <a:r>
              <a:rPr lang="en-US" altLang="en-US" dirty="0" smtClean="0"/>
              <a:t>Birth of Psychology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22437"/>
            <a:ext cx="8534400" cy="4373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	1879: </a:t>
            </a:r>
            <a:r>
              <a:rPr lang="en-US" altLang="en-US" dirty="0" smtClean="0"/>
              <a:t>Wundt, a professor of philosophy, </a:t>
            </a:r>
            <a:r>
              <a:rPr lang="en-US" altLang="en-US" dirty="0"/>
              <a:t>establishes </a:t>
            </a:r>
            <a:r>
              <a:rPr lang="en-US" altLang="en-US" dirty="0" smtClean="0"/>
              <a:t>the world’s </a:t>
            </a:r>
            <a:r>
              <a:rPr lang="en-US" altLang="en-US" dirty="0"/>
              <a:t>first </a:t>
            </a:r>
            <a:r>
              <a:rPr lang="en-US" altLang="en-US" dirty="0" smtClean="0"/>
              <a:t>laboratory of experimental psychology at </a:t>
            </a:r>
            <a:r>
              <a:rPr lang="en-US" altLang="en-US" dirty="0"/>
              <a:t>the University of </a:t>
            </a:r>
            <a:r>
              <a:rPr lang="en-US" altLang="en-US" dirty="0" smtClean="0"/>
              <a:t>Leipzig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	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	</a:t>
            </a:r>
            <a:r>
              <a:rPr lang="en-US" altLang="en-US" dirty="0" smtClean="0"/>
              <a:t>1883</a:t>
            </a:r>
            <a:r>
              <a:rPr lang="en-US" altLang="en-US" dirty="0" smtClean="0"/>
              <a:t>: Wundt establishes a journal entitled </a:t>
            </a:r>
            <a:r>
              <a:rPr lang="en-US" altLang="en-US" i="1" dirty="0" err="1" smtClean="0"/>
              <a:t>Philosophische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Studien</a:t>
            </a:r>
            <a:r>
              <a:rPr lang="en-US" altLang="en-US" i="1" dirty="0" smtClean="0"/>
              <a:t>, </a:t>
            </a:r>
            <a:r>
              <a:rPr lang="en-US" altLang="en-US" dirty="0" smtClean="0"/>
              <a:t>to publish the results of his laboratory experiments </a:t>
            </a:r>
          </a:p>
          <a:p>
            <a:pPr marL="409575" indent="0" eaLnBrk="1" hangingPunct="1">
              <a:lnSpc>
                <a:spcPct val="90000"/>
              </a:lnSpc>
            </a:pPr>
            <a:endParaRPr lang="en-US" altLang="en-US" dirty="0"/>
          </a:p>
          <a:p>
            <a:pPr marL="409575" indent="0"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marL="623888" indent="-214313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2681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15840" y="1600200"/>
            <a:ext cx="39624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Wundt 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first laboratory of experimental psychology</a:t>
            </a:r>
            <a:r>
              <a:rPr lang="en-US" sz="2800" i="1" dirty="0" smtClean="0">
                <a:solidFill>
                  <a:prstClr val="black"/>
                </a:solidFill>
              </a:rPr>
              <a:t>,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Leipzig, 1879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Autobiographical Preamble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but there was also an Austrian contribution to the birth of </a:t>
            </a:r>
            <a:r>
              <a:rPr lang="en-US" dirty="0" smtClean="0"/>
              <a:t>psychology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15840" y="1600200"/>
            <a:ext cx="39624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Wundt 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first laboratory of experimental psychology</a:t>
            </a:r>
            <a:r>
              <a:rPr lang="en-US" sz="2800" i="1" dirty="0" smtClean="0">
                <a:solidFill>
                  <a:prstClr val="black"/>
                </a:solidFill>
              </a:rPr>
              <a:t>,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Leipzig, 1879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7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 there was also an Austrian contribution to the birth of psychology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77240" y="1600200"/>
            <a:ext cx="342900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Brentano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published </a:t>
            </a:r>
            <a:r>
              <a:rPr lang="en-US" sz="2800" i="1" dirty="0" smtClean="0">
                <a:solidFill>
                  <a:prstClr val="black"/>
                </a:solidFill>
              </a:rPr>
              <a:t>Psychology from an Empirical Standpoint</a:t>
            </a:r>
            <a:r>
              <a:rPr lang="en-US" sz="2800" dirty="0" smtClean="0">
                <a:solidFill>
                  <a:prstClr val="black"/>
                </a:solidFill>
              </a:rPr>
              <a:t>, 1874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" y="4495800"/>
            <a:ext cx="272796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</a:rPr>
              <a:t>Meinong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founded first </a:t>
            </a:r>
            <a:r>
              <a:rPr lang="en-US" sz="2000" dirty="0" smtClean="0">
                <a:solidFill>
                  <a:prstClr val="black"/>
                </a:solidFill>
              </a:rPr>
              <a:t>laboratory of experimental </a:t>
            </a:r>
            <a:r>
              <a:rPr lang="en-US" sz="2000" dirty="0">
                <a:solidFill>
                  <a:prstClr val="black"/>
                </a:solidFill>
              </a:rPr>
              <a:t>psychology </a:t>
            </a:r>
            <a:r>
              <a:rPr lang="en-US" sz="2000" dirty="0" smtClean="0">
                <a:solidFill>
                  <a:prstClr val="black"/>
                </a:solidFill>
              </a:rPr>
              <a:t>in </a:t>
            </a:r>
            <a:r>
              <a:rPr lang="en-US" sz="2000" dirty="0">
                <a:solidFill>
                  <a:prstClr val="black"/>
                </a:solidFill>
              </a:rPr>
              <a:t>Austria-Hungary in 1897</a:t>
            </a:r>
          </a:p>
        </p:txBody>
      </p:sp>
      <p:cxnSp>
        <p:nvCxnSpPr>
          <p:cNvPr id="13" name="Straight Connector 12"/>
          <p:cNvCxnSpPr>
            <a:stCxn id="5" idx="2"/>
            <a:endCxn id="12" idx="0"/>
          </p:cNvCxnSpPr>
          <p:nvPr/>
        </p:nvCxnSpPr>
        <p:spPr>
          <a:xfrm flipH="1">
            <a:off x="1379220" y="3733800"/>
            <a:ext cx="111252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19400" y="4495800"/>
            <a:ext cx="1600200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</a:rPr>
              <a:t>Ehrenfels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initiated Gestalt </a:t>
            </a:r>
            <a:r>
              <a:rPr lang="en-US" sz="2000" dirty="0" smtClean="0">
                <a:solidFill>
                  <a:prstClr val="black"/>
                </a:solidFill>
              </a:rPr>
              <a:t>psychology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movement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>
            <a:stCxn id="5" idx="2"/>
            <a:endCxn id="15" idx="0"/>
          </p:cNvCxnSpPr>
          <p:nvPr/>
        </p:nvCxnSpPr>
        <p:spPr>
          <a:xfrm>
            <a:off x="2491740" y="3733800"/>
            <a:ext cx="112776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2"/>
            <a:endCxn id="19" idx="0"/>
          </p:cNvCxnSpPr>
          <p:nvPr/>
        </p:nvCxnSpPr>
        <p:spPr>
          <a:xfrm>
            <a:off x="2491740" y="3733800"/>
            <a:ext cx="2676812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495800" y="4495800"/>
            <a:ext cx="1345504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Husserl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24811" y="4495800"/>
            <a:ext cx="3219189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Twardowski</a:t>
            </a:r>
            <a:r>
              <a:rPr lang="en-US" dirty="0">
                <a:solidFill>
                  <a:schemeClr val="tx1"/>
                </a:solidFill>
              </a:rPr>
              <a:t> 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2000" spc="-50" dirty="0">
                <a:solidFill>
                  <a:schemeClr val="tx1"/>
                </a:solidFill>
              </a:rPr>
              <a:t>founded </a:t>
            </a:r>
            <a:r>
              <a:rPr lang="en-US" sz="2000" spc="-50" dirty="0" smtClean="0">
                <a:solidFill>
                  <a:schemeClr val="tx1"/>
                </a:solidFill>
              </a:rPr>
              <a:t>first laboratory</a:t>
            </a:r>
            <a:r>
              <a:rPr lang="en-US" sz="2000" spc="-50" dirty="0">
                <a:solidFill>
                  <a:schemeClr val="tx1"/>
                </a:solidFill>
              </a:rPr>
              <a:t> of experimental psychology in </a:t>
            </a:r>
            <a:r>
              <a:rPr lang="en-US" sz="2000" spc="-50" dirty="0" smtClean="0">
                <a:solidFill>
                  <a:schemeClr val="tx1"/>
                </a:solidFill>
              </a:rPr>
              <a:t>Poland in 1907</a:t>
            </a:r>
            <a:endParaRPr lang="en-US" sz="2000" spc="-50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>
            <a:stCxn id="5" idx="2"/>
            <a:endCxn id="23" idx="0"/>
          </p:cNvCxnSpPr>
          <p:nvPr/>
        </p:nvCxnSpPr>
        <p:spPr>
          <a:xfrm>
            <a:off x="2491740" y="3733800"/>
            <a:ext cx="5042666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815840" y="1600200"/>
            <a:ext cx="39624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Wundt 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first laboratory of experimental psychology</a:t>
            </a:r>
            <a:r>
              <a:rPr lang="en-US" sz="2800" i="1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1879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sers.erols.com/mwhite28/images/austhu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62726"/>
            <a:ext cx="9729999" cy="67159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 rot="20912902">
            <a:off x="-326970" y="884370"/>
            <a:ext cx="9601200" cy="268051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9400" y="2843189"/>
            <a:ext cx="762000" cy="585811"/>
          </a:xfrm>
          <a:prstGeom prst="rect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53254" y="1670486"/>
            <a:ext cx="762001" cy="585811"/>
          </a:xfrm>
          <a:prstGeom prst="rect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81800" y="685800"/>
            <a:ext cx="1066800" cy="585811"/>
          </a:xfrm>
          <a:prstGeom prst="rect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04999" y="393035"/>
            <a:ext cx="1148255" cy="585811"/>
          </a:xfrm>
          <a:prstGeom prst="rect">
            <a:avLst/>
          </a:prstGeom>
          <a:noFill/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Brentano and his students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1524000"/>
            <a:ext cx="41910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Brentano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b. </a:t>
            </a:r>
            <a:r>
              <a:rPr lang="en-US" sz="2400" dirty="0" err="1" smtClean="0">
                <a:solidFill>
                  <a:prstClr val="black"/>
                </a:solidFill>
              </a:rPr>
              <a:t>Marienberg</a:t>
            </a:r>
            <a:r>
              <a:rPr lang="en-US" sz="2400" dirty="0" smtClean="0">
                <a:solidFill>
                  <a:prstClr val="black"/>
                </a:solidFill>
              </a:rPr>
              <a:t> am </a:t>
            </a:r>
            <a:r>
              <a:rPr lang="en-US" sz="2400" dirty="0" err="1" smtClean="0">
                <a:solidFill>
                  <a:prstClr val="black"/>
                </a:solidFill>
              </a:rPr>
              <a:t>Rhein</a:t>
            </a:r>
            <a:r>
              <a:rPr lang="en-US" sz="2400" dirty="0" smtClean="0">
                <a:solidFill>
                  <a:prstClr val="black"/>
                </a:solidFill>
              </a:rPr>
              <a:t>, 1838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Professor </a:t>
            </a:r>
            <a:r>
              <a:rPr lang="en-US" sz="2400" dirty="0">
                <a:solidFill>
                  <a:prstClr val="black"/>
                </a:solidFill>
              </a:rPr>
              <a:t>in </a:t>
            </a:r>
            <a:r>
              <a:rPr lang="en-US" sz="2400" dirty="0" smtClean="0">
                <a:solidFill>
                  <a:prstClr val="black"/>
                </a:solidFill>
              </a:rPr>
              <a:t>Vienna, retired to Florence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4038600"/>
            <a:ext cx="260985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</a:rPr>
              <a:t>Meinong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b. </a:t>
            </a:r>
            <a:r>
              <a:rPr lang="en-US" sz="2400" dirty="0" err="1" smtClean="0">
                <a:solidFill>
                  <a:prstClr val="black"/>
                </a:solidFill>
              </a:rPr>
              <a:t>Lviv</a:t>
            </a:r>
            <a:r>
              <a:rPr lang="en-US" sz="2400" dirty="0" smtClean="0">
                <a:solidFill>
                  <a:prstClr val="black"/>
                </a:solidFill>
              </a:rPr>
              <a:t> (</a:t>
            </a:r>
            <a:r>
              <a:rPr lang="en-US" sz="2400" dirty="0" err="1" smtClean="0">
                <a:solidFill>
                  <a:prstClr val="black"/>
                </a:solidFill>
              </a:rPr>
              <a:t>Lwov</a:t>
            </a:r>
            <a:r>
              <a:rPr lang="en-US" sz="2400" dirty="0" smtClean="0">
                <a:solidFill>
                  <a:prstClr val="black"/>
                </a:solidFill>
              </a:rPr>
              <a:t>/ </a:t>
            </a:r>
            <a:r>
              <a:rPr lang="en-US" sz="2400" dirty="0" err="1" smtClean="0">
                <a:solidFill>
                  <a:prstClr val="black"/>
                </a:solidFill>
              </a:rPr>
              <a:t>Lavov</a:t>
            </a:r>
            <a:r>
              <a:rPr lang="en-US" sz="2400" dirty="0" smtClean="0">
                <a:solidFill>
                  <a:prstClr val="black"/>
                </a:solidFill>
              </a:rPr>
              <a:t>/</a:t>
            </a:r>
            <a:r>
              <a:rPr lang="en-US" sz="2400" dirty="0" err="1" smtClean="0">
                <a:solidFill>
                  <a:prstClr val="black"/>
                </a:solidFill>
              </a:rPr>
              <a:t>Lemberg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1853, Professor in Graz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>
            <a:stCxn id="5" idx="2"/>
            <a:endCxn id="12" idx="0"/>
          </p:cNvCxnSpPr>
          <p:nvPr/>
        </p:nvCxnSpPr>
        <p:spPr>
          <a:xfrm flipH="1">
            <a:off x="1457325" y="3429000"/>
            <a:ext cx="2924175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971800" y="4358640"/>
            <a:ext cx="1981200" cy="1889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</a:rPr>
              <a:t>Ehrenfels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b. </a:t>
            </a:r>
            <a:r>
              <a:rPr lang="en-US" sz="2400" dirty="0" err="1" smtClean="0">
                <a:solidFill>
                  <a:prstClr val="black"/>
                </a:solidFill>
              </a:rPr>
              <a:t>Rodaun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1859, Professor in Prague 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>
            <a:stCxn id="5" idx="2"/>
          </p:cNvCxnSpPr>
          <p:nvPr/>
        </p:nvCxnSpPr>
        <p:spPr>
          <a:xfrm flipH="1">
            <a:off x="3200400" y="3429000"/>
            <a:ext cx="11811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2"/>
            <a:endCxn id="19" idx="0"/>
          </p:cNvCxnSpPr>
          <p:nvPr/>
        </p:nvCxnSpPr>
        <p:spPr>
          <a:xfrm>
            <a:off x="4381500" y="3429000"/>
            <a:ext cx="16383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105400" y="4191000"/>
            <a:ext cx="18288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Husserl 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b. Pro</a:t>
            </a:r>
            <a:r>
              <a:rPr lang="el-GR" sz="2400" dirty="0" smtClean="0">
                <a:solidFill>
                  <a:prstClr val="black"/>
                </a:solidFill>
              </a:rPr>
              <a:t>β</a:t>
            </a:r>
            <a:r>
              <a:rPr lang="en-US" sz="2400" dirty="0" err="1" smtClean="0">
                <a:solidFill>
                  <a:prstClr val="black"/>
                </a:solidFill>
              </a:rPr>
              <a:t>nitz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1859, Professor in </a:t>
            </a:r>
            <a:r>
              <a:rPr lang="en-US" sz="2400" dirty="0" err="1" smtClean="0">
                <a:solidFill>
                  <a:prstClr val="black"/>
                </a:solidFill>
              </a:rPr>
              <a:t>Göttingen</a:t>
            </a:r>
            <a:r>
              <a:rPr lang="en-US" sz="2400" dirty="0" smtClean="0">
                <a:solidFill>
                  <a:prstClr val="black"/>
                </a:solidFill>
              </a:rPr>
              <a:t>, Freiburg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01840" y="4343400"/>
            <a:ext cx="204216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</a:rPr>
              <a:t>Twardowski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b. Vienna 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1866, Professor in </a:t>
            </a:r>
            <a:r>
              <a:rPr lang="en-US" sz="2400" dirty="0" err="1" smtClean="0">
                <a:solidFill>
                  <a:prstClr val="black"/>
                </a:solidFill>
              </a:rPr>
              <a:t>Lemberg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24" name="Straight Connector 23"/>
          <p:cNvCxnSpPr>
            <a:stCxn id="5" idx="2"/>
            <a:endCxn id="23" idx="0"/>
          </p:cNvCxnSpPr>
          <p:nvPr/>
        </p:nvCxnSpPr>
        <p:spPr>
          <a:xfrm>
            <a:off x="4381500" y="3429000"/>
            <a:ext cx="374142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32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The </a:t>
            </a:r>
            <a:r>
              <a:rPr lang="en-US" dirty="0" smtClean="0"/>
              <a:t>Graz </a:t>
            </a:r>
            <a:r>
              <a:rPr lang="en-US" dirty="0" smtClean="0"/>
              <a:t>School (South)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4652" y="914400"/>
            <a:ext cx="2032348" cy="647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Brentano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48100" y="1851634"/>
            <a:ext cx="1600200" cy="666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</a:rPr>
              <a:t>Meinong</a:t>
            </a:r>
            <a:endParaRPr lang="en-US" sz="2800" b="1" dirty="0" smtClean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>
            <a:stCxn id="5" idx="2"/>
            <a:endCxn id="12" idx="0"/>
          </p:cNvCxnSpPr>
          <p:nvPr/>
        </p:nvCxnSpPr>
        <p:spPr>
          <a:xfrm>
            <a:off x="1650826" y="1562100"/>
            <a:ext cx="2997374" cy="289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2400" y="2971800"/>
            <a:ext cx="2590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Vittorio </a:t>
            </a:r>
            <a:r>
              <a:rPr lang="en-US" sz="2800" b="1" dirty="0" err="1" smtClean="0">
                <a:solidFill>
                  <a:prstClr val="black"/>
                </a:solidFill>
              </a:rPr>
              <a:t>Benussi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ctr"/>
            <a:r>
              <a:rPr lang="it-IT" sz="2400" dirty="0" smtClean="0">
                <a:solidFill>
                  <a:prstClr val="black"/>
                </a:solidFill>
              </a:rPr>
              <a:t>(b. Trieste, 1878)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cxnSp>
        <p:nvCxnSpPr>
          <p:cNvPr id="17" name="Straight Connector 16"/>
          <p:cNvCxnSpPr>
            <a:stCxn id="12" idx="2"/>
            <a:endCxn id="14" idx="0"/>
          </p:cNvCxnSpPr>
          <p:nvPr/>
        </p:nvCxnSpPr>
        <p:spPr>
          <a:xfrm flipH="1">
            <a:off x="1447800" y="2518384"/>
            <a:ext cx="3200400" cy="453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895600" y="2819400"/>
            <a:ext cx="2895600" cy="148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Franz </a:t>
            </a:r>
            <a:r>
              <a:rPr lang="en-US" sz="2800" b="1" dirty="0" err="1" smtClean="0">
                <a:solidFill>
                  <a:prstClr val="black"/>
                </a:solidFill>
              </a:rPr>
              <a:t>Veber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ctr"/>
            <a:r>
              <a:rPr lang="it-IT" sz="2400" dirty="0" smtClean="0">
                <a:solidFill>
                  <a:prstClr val="black"/>
                </a:solidFill>
              </a:rPr>
              <a:t>(b</a:t>
            </a:r>
            <a:r>
              <a:rPr lang="it-IT" sz="2400" dirty="0">
                <a:solidFill>
                  <a:prstClr val="black"/>
                </a:solidFill>
              </a:rPr>
              <a:t>. Gornja Radgona, </a:t>
            </a:r>
            <a:r>
              <a:rPr lang="it-IT" sz="2400" dirty="0" smtClean="0">
                <a:solidFill>
                  <a:prstClr val="black"/>
                </a:solidFill>
              </a:rPr>
              <a:t>1890; habil., Zagreb, 1918)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cxnSp>
        <p:nvCxnSpPr>
          <p:cNvPr id="21" name="Straight Connector 20"/>
          <p:cNvCxnSpPr>
            <a:stCxn id="12" idx="2"/>
            <a:endCxn id="20" idx="0"/>
          </p:cNvCxnSpPr>
          <p:nvPr/>
        </p:nvCxnSpPr>
        <p:spPr>
          <a:xfrm flipH="1">
            <a:off x="4343400" y="2518384"/>
            <a:ext cx="304800" cy="301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4" idx="2"/>
            <a:endCxn id="26" idx="0"/>
          </p:cNvCxnSpPr>
          <p:nvPr/>
        </p:nvCxnSpPr>
        <p:spPr>
          <a:xfrm>
            <a:off x="1447800" y="4038600"/>
            <a:ext cx="495301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04801" y="4572000"/>
            <a:ext cx="3276599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Trieste-Padua School of Empirical (Gestalt) Psychology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943601" y="2971800"/>
            <a:ext cx="3068354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prstClr val="black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867401" y="3069848"/>
            <a:ext cx="32003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prstClr val="black"/>
                </a:solidFill>
              </a:rPr>
              <a:t>Mihajlo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Rostohar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(</a:t>
            </a:r>
            <a:r>
              <a:rPr lang="en-US" sz="2400" dirty="0">
                <a:solidFill>
                  <a:prstClr val="black"/>
                </a:solidFill>
              </a:rPr>
              <a:t>b. </a:t>
            </a:r>
            <a:r>
              <a:rPr lang="en-US" sz="2400" dirty="0" err="1">
                <a:solidFill>
                  <a:prstClr val="black"/>
                </a:solidFill>
              </a:rPr>
              <a:t>Krško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smtClean="0">
                <a:solidFill>
                  <a:prstClr val="black"/>
                </a:solidFill>
              </a:rPr>
              <a:t>Carniola</a:t>
            </a:r>
            <a:r>
              <a:rPr lang="en-US" sz="2400" dirty="0">
                <a:solidFill>
                  <a:prstClr val="black"/>
                </a:solidFill>
              </a:rPr>
              <a:t>, 1878)</a:t>
            </a:r>
          </a:p>
        </p:txBody>
      </p:sp>
      <p:cxnSp>
        <p:nvCxnSpPr>
          <p:cNvPr id="61" name="Straight Connector 60"/>
          <p:cNvCxnSpPr>
            <a:stCxn id="12" idx="2"/>
            <a:endCxn id="57" idx="0"/>
          </p:cNvCxnSpPr>
          <p:nvPr/>
        </p:nvCxnSpPr>
        <p:spPr>
          <a:xfrm>
            <a:off x="4648200" y="2518384"/>
            <a:ext cx="2829578" cy="453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20" idx="2"/>
            <a:endCxn id="80" idx="0"/>
          </p:cNvCxnSpPr>
          <p:nvPr/>
        </p:nvCxnSpPr>
        <p:spPr>
          <a:xfrm>
            <a:off x="4343400" y="4305300"/>
            <a:ext cx="1181100" cy="266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886200" y="4572001"/>
            <a:ext cx="32766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Anton </a:t>
            </a:r>
            <a:r>
              <a:rPr lang="en-US" sz="2800" b="1" dirty="0" err="1">
                <a:solidFill>
                  <a:prstClr val="black"/>
                </a:solidFill>
              </a:rPr>
              <a:t>Trstenjak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(b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 smtClean="0">
                <a:solidFill>
                  <a:prstClr val="black"/>
                </a:solidFill>
              </a:rPr>
              <a:t>Rodmošci</a:t>
            </a:r>
            <a:r>
              <a:rPr lang="en-US" sz="2800" dirty="0" smtClean="0">
                <a:solidFill>
                  <a:prstClr val="black"/>
                </a:solidFill>
              </a:rPr>
              <a:t>, 1906),</a:t>
            </a:r>
          </a:p>
        </p:txBody>
      </p:sp>
    </p:spTree>
    <p:extLst>
      <p:ext uri="{BB962C8B-B14F-4D97-AF65-F5344CB8AC3E}">
        <p14:creationId xmlns:p14="http://schemas.microsoft.com/office/powerpoint/2010/main" val="37320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Formal ontology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64227" y="1503531"/>
            <a:ext cx="1828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Brentano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932" y="3053688"/>
            <a:ext cx="2271252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</a:rPr>
              <a:t>Meinong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2800" i="1" dirty="0" smtClean="0">
                <a:solidFill>
                  <a:prstClr val="black"/>
                </a:solidFill>
              </a:rPr>
              <a:t>On the Theory of Objects</a:t>
            </a:r>
            <a:r>
              <a:rPr lang="en-US" sz="2800" dirty="0" smtClean="0">
                <a:solidFill>
                  <a:prstClr val="black"/>
                </a:solidFill>
              </a:rPr>
              <a:t>, 1904</a:t>
            </a:r>
            <a:endParaRPr lang="en-US" i="1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>
            <a:stCxn id="5" idx="2"/>
            <a:endCxn id="12" idx="0"/>
          </p:cNvCxnSpPr>
          <p:nvPr/>
        </p:nvCxnSpPr>
        <p:spPr>
          <a:xfrm flipH="1">
            <a:off x="1206558" y="2417931"/>
            <a:ext cx="3272069" cy="635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94584" y="3068928"/>
            <a:ext cx="1524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prstClr val="black"/>
                </a:solidFill>
              </a:rPr>
              <a:t>Ehrenfels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>
            <a:stCxn id="5" idx="2"/>
            <a:endCxn id="15" idx="0"/>
          </p:cNvCxnSpPr>
          <p:nvPr/>
        </p:nvCxnSpPr>
        <p:spPr>
          <a:xfrm flipH="1">
            <a:off x="3256584" y="2417931"/>
            <a:ext cx="1222043" cy="650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2"/>
            <a:endCxn id="19" idx="0"/>
          </p:cNvCxnSpPr>
          <p:nvPr/>
        </p:nvCxnSpPr>
        <p:spPr>
          <a:xfrm>
            <a:off x="4478627" y="2417931"/>
            <a:ext cx="949657" cy="635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170984" y="3053688"/>
            <a:ext cx="25146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Husserl</a:t>
            </a:r>
          </a:p>
          <a:p>
            <a:pPr algn="ctr"/>
            <a:r>
              <a:rPr lang="en-US" sz="2600" dirty="0" smtClean="0">
                <a:solidFill>
                  <a:prstClr val="black"/>
                </a:solidFill>
              </a:rPr>
              <a:t>first formal mereology, 1902</a:t>
            </a:r>
          </a:p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______</a:t>
            </a:r>
          </a:p>
          <a:p>
            <a:pPr algn="ctr"/>
            <a:r>
              <a:rPr lang="en-US" sz="2600" dirty="0" smtClean="0">
                <a:solidFill>
                  <a:prstClr val="black"/>
                </a:solidFill>
              </a:rPr>
              <a:t>first use of ‘formal ontology’  ~1905;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37984" y="3053688"/>
            <a:ext cx="219456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</a:rPr>
              <a:t>Twardowski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24" name="Straight Connector 23"/>
          <p:cNvCxnSpPr>
            <a:stCxn id="5" idx="2"/>
            <a:endCxn id="23" idx="0"/>
          </p:cNvCxnSpPr>
          <p:nvPr/>
        </p:nvCxnSpPr>
        <p:spPr>
          <a:xfrm>
            <a:off x="4478627" y="2417931"/>
            <a:ext cx="3456637" cy="635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837984" y="4349088"/>
            <a:ext cx="219456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</a:rPr>
              <a:t>Leśniewski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logical formalization of mereology, 1916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6" name="Straight Connector 25"/>
          <p:cNvCxnSpPr>
            <a:stCxn id="23" idx="2"/>
            <a:endCxn id="25" idx="0"/>
          </p:cNvCxnSpPr>
          <p:nvPr/>
        </p:nvCxnSpPr>
        <p:spPr>
          <a:xfrm>
            <a:off x="7935264" y="3968088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5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Brentanists</a:t>
            </a:r>
            <a:r>
              <a:rPr lang="en-US" sz="3600" dirty="0" smtClean="0"/>
              <a:t> revolutionize our understanding of the relations between psychology and ontology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680086" y="1879600"/>
            <a:ext cx="6084693" cy="1638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In </a:t>
            </a:r>
            <a:r>
              <a:rPr lang="en-US" sz="2800" dirty="0">
                <a:solidFill>
                  <a:prstClr val="black"/>
                </a:solidFill>
              </a:rPr>
              <a:t>1874 </a:t>
            </a:r>
            <a:r>
              <a:rPr lang="en-US" sz="2800" b="1" dirty="0" smtClean="0">
                <a:solidFill>
                  <a:prstClr val="black"/>
                </a:solidFill>
              </a:rPr>
              <a:t>Brentano </a:t>
            </a:r>
            <a:r>
              <a:rPr lang="en-US" sz="2800" dirty="0" smtClean="0">
                <a:solidFill>
                  <a:prstClr val="black"/>
                </a:solidFill>
              </a:rPr>
              <a:t>(re-)introduces into philosophy the idea of </a:t>
            </a:r>
            <a:r>
              <a:rPr lang="en-US" sz="2800" i="1" dirty="0" smtClean="0">
                <a:solidFill>
                  <a:prstClr val="black"/>
                </a:solidFill>
              </a:rPr>
              <a:t>intentional directedness (</a:t>
            </a:r>
            <a:r>
              <a:rPr lang="en-US" sz="2800" i="1" dirty="0" err="1" smtClean="0">
                <a:solidFill>
                  <a:prstClr val="black"/>
                </a:solidFill>
              </a:rPr>
              <a:t>aboutness</a:t>
            </a:r>
            <a:r>
              <a:rPr lang="en-US" sz="2800" i="1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48" y="4114800"/>
            <a:ext cx="2347452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</a:rPr>
              <a:t>Meinong</a:t>
            </a:r>
            <a:endParaRPr lang="en-US" sz="2800" b="1" dirty="0" smtClean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>
            <a:stCxn id="5" idx="2"/>
            <a:endCxn id="12" idx="0"/>
          </p:cNvCxnSpPr>
          <p:nvPr/>
        </p:nvCxnSpPr>
        <p:spPr>
          <a:xfrm flipH="1">
            <a:off x="1188474" y="3517900"/>
            <a:ext cx="3533959" cy="596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81942" y="4130040"/>
            <a:ext cx="1524000" cy="746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prstClr val="black"/>
                </a:solidFill>
              </a:rPr>
              <a:t>Ehrenfels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>
            <a:stCxn id="5" idx="2"/>
            <a:endCxn id="15" idx="0"/>
          </p:cNvCxnSpPr>
          <p:nvPr/>
        </p:nvCxnSpPr>
        <p:spPr>
          <a:xfrm flipH="1">
            <a:off x="3243942" y="3517900"/>
            <a:ext cx="1478491" cy="612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2"/>
            <a:endCxn id="19" idx="0"/>
          </p:cNvCxnSpPr>
          <p:nvPr/>
        </p:nvCxnSpPr>
        <p:spPr>
          <a:xfrm>
            <a:off x="4722433" y="3517900"/>
            <a:ext cx="658739" cy="596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132944" y="4114800"/>
            <a:ext cx="2496456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Husserl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81800" y="4114800"/>
            <a:ext cx="196596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</a:rPr>
              <a:t>Twardowski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24" name="Straight Connector 23"/>
          <p:cNvCxnSpPr>
            <a:stCxn id="5" idx="2"/>
            <a:endCxn id="23" idx="0"/>
          </p:cNvCxnSpPr>
          <p:nvPr/>
        </p:nvCxnSpPr>
        <p:spPr>
          <a:xfrm>
            <a:off x="4722433" y="3517900"/>
            <a:ext cx="3042347" cy="596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38200" y="5537019"/>
            <a:ext cx="7391400" cy="9334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how can we think about what does not exist?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20" name="Straight Connector 19"/>
          <p:cNvCxnSpPr>
            <a:stCxn id="12" idx="2"/>
            <a:endCxn id="14" idx="0"/>
          </p:cNvCxnSpPr>
          <p:nvPr/>
        </p:nvCxnSpPr>
        <p:spPr>
          <a:xfrm>
            <a:off x="1188474" y="4876800"/>
            <a:ext cx="3345426" cy="660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3" idx="2"/>
            <a:endCxn id="14" idx="0"/>
          </p:cNvCxnSpPr>
          <p:nvPr/>
        </p:nvCxnSpPr>
        <p:spPr>
          <a:xfrm flipH="1">
            <a:off x="4533900" y="4876800"/>
            <a:ext cx="3230880" cy="660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2"/>
            <a:endCxn id="14" idx="0"/>
          </p:cNvCxnSpPr>
          <p:nvPr/>
        </p:nvCxnSpPr>
        <p:spPr>
          <a:xfrm flipH="1">
            <a:off x="4533900" y="4876800"/>
            <a:ext cx="847272" cy="660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3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5972-0490-4672-B910-57759983783C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600" dirty="0" smtClean="0">
                <a:latin typeface="Arial" pitchFamily="34" charset="0"/>
              </a:rPr>
              <a:t>the arrow of intentionality</a:t>
            </a:r>
            <a:endParaRPr lang="en-GB" sz="3600" dirty="0">
              <a:latin typeface="Arial" pitchFamily="34" charset="0"/>
            </a:endParaRPr>
          </a:p>
        </p:txBody>
      </p:sp>
      <p:pic>
        <p:nvPicPr>
          <p:cNvPr id="66564" name="Picture 4" descr="intention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7086600" cy="35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7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5972-0490-4672-B910-57759983783C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600" dirty="0" smtClean="0">
                <a:latin typeface="Arial" pitchFamily="34" charset="0"/>
              </a:rPr>
              <a:t>the arrow of intentionality</a:t>
            </a:r>
            <a:endParaRPr lang="en-GB" sz="3600" dirty="0">
              <a:latin typeface="Arial" pitchFamily="34" charset="0"/>
            </a:endParaRPr>
          </a:p>
        </p:txBody>
      </p:sp>
      <p:pic>
        <p:nvPicPr>
          <p:cNvPr id="66564" name="Picture 4" descr="intention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7086600" cy="35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20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kof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82404"/>
            <a:ext cx="7488238" cy="330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88506" y="2981945"/>
            <a:ext cx="164442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“apple”   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3332783"/>
            <a:ext cx="2286000" cy="401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/>
            <a:r>
              <a:rPr lang="en-US" dirty="0" smtClean="0">
                <a:solidFill>
                  <a:prstClr val="black"/>
                </a:solidFill>
              </a:rPr>
              <a:t>ordinary perception: the evolutionarily most basic case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3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Who am I?</a:t>
            </a:r>
            <a:endParaRPr lang="en-US" alt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1604963" indent="-1604963">
              <a:buFontTx/>
              <a:buNone/>
            </a:pPr>
            <a:r>
              <a:rPr lang="en-US" altLang="en-US" dirty="0" smtClean="0"/>
              <a:t>1970-73 	Studied </a:t>
            </a:r>
            <a:r>
              <a:rPr lang="en-US" altLang="en-US" dirty="0" smtClean="0"/>
              <a:t>mathematics and philosophy </a:t>
            </a:r>
            <a:r>
              <a:rPr lang="en-US" altLang="en-US" dirty="0" smtClean="0"/>
              <a:t>in Oxford</a:t>
            </a:r>
          </a:p>
          <a:p>
            <a:pPr marL="1604963" indent="-1604963">
              <a:buFontTx/>
              <a:buAutoNum type="arabicPlain" startAt="1976"/>
            </a:pPr>
            <a:r>
              <a:rPr lang="en-US" altLang="en-US" dirty="0" smtClean="0"/>
              <a:t>PhD on </a:t>
            </a:r>
            <a:r>
              <a:rPr lang="en-US" altLang="en-US" i="1" dirty="0" err="1" smtClean="0"/>
              <a:t>Frege</a:t>
            </a:r>
            <a:r>
              <a:rPr lang="en-US" altLang="en-US" i="1" dirty="0" smtClean="0"/>
              <a:t> and Husserl*: The Ontology of Reference</a:t>
            </a:r>
          </a:p>
          <a:p>
            <a:pPr marL="1604963" indent="-1604963">
              <a:buFontTx/>
              <a:buAutoNum type="arabicPlain" startAt="1976"/>
            </a:pPr>
            <a:endParaRPr lang="en-US" altLang="en-US" i="1" dirty="0"/>
          </a:p>
          <a:p>
            <a:pPr marL="1604963" indent="-1604963">
              <a:buFontTx/>
              <a:buAutoNum type="arabicPlain" startAt="1976"/>
            </a:pPr>
            <a:endParaRPr lang="en-US" altLang="en-US" i="1" dirty="0" smtClean="0"/>
          </a:p>
          <a:p>
            <a:pPr marL="1604963" indent="-1604963">
              <a:buFontTx/>
              <a:buAutoNum type="arabicPlain" startAt="1976"/>
            </a:pPr>
            <a:endParaRPr lang="en-US" altLang="en-US" i="1" dirty="0"/>
          </a:p>
          <a:p>
            <a:pPr marL="0" indent="0">
              <a:buNone/>
            </a:pPr>
            <a:r>
              <a:rPr lang="en-US" altLang="en-US" i="1" dirty="0" smtClean="0"/>
              <a:t>* </a:t>
            </a:r>
            <a:r>
              <a:rPr lang="en-US" altLang="en-US" dirty="0" smtClean="0"/>
              <a:t>and </a:t>
            </a:r>
            <a:r>
              <a:rPr lang="en-US" altLang="en-US" dirty="0" err="1" smtClean="0"/>
              <a:t>Dummett</a:t>
            </a:r>
            <a:endParaRPr lang="en-US" alt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8DB82F-5E9D-4983-84EC-B208F640DDB1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2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match</a:t>
            </a:r>
            <a:endParaRPr lang="en-US" dirty="0"/>
          </a:p>
        </p:txBody>
      </p:sp>
      <p:pic>
        <p:nvPicPr>
          <p:cNvPr id="4" name="Picture 3" descr="lakof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82404"/>
            <a:ext cx="7488238" cy="330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88506" y="2981945"/>
            <a:ext cx="164442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“apple”   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3332783"/>
            <a:ext cx="2286000" cy="401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match</a:t>
            </a:r>
            <a:endParaRPr lang="en-US" dirty="0"/>
          </a:p>
        </p:txBody>
      </p:sp>
      <p:pic>
        <p:nvPicPr>
          <p:cNvPr id="4" name="Picture 3" descr="lakof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82404"/>
            <a:ext cx="7488238" cy="330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88506" y="2981945"/>
            <a:ext cx="150810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“food”   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3332783"/>
            <a:ext cx="2286000" cy="401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mismatch</a:t>
            </a:r>
            <a:endParaRPr lang="en-US" dirty="0"/>
          </a:p>
        </p:txBody>
      </p:sp>
      <p:pic>
        <p:nvPicPr>
          <p:cNvPr id="4" name="Picture 3" descr="lakof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82404"/>
            <a:ext cx="7488238" cy="330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88506" y="2981945"/>
            <a:ext cx="165506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“horse”   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3332783"/>
            <a:ext cx="2286000" cy="401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gap</a:t>
            </a:r>
            <a:endParaRPr lang="en-US" dirty="0"/>
          </a:p>
        </p:txBody>
      </p:sp>
      <p:pic>
        <p:nvPicPr>
          <p:cNvPr id="4" name="Picture 3" descr="lakof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82404"/>
            <a:ext cx="7488238" cy="330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88506" y="2981945"/>
            <a:ext cx="166699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“</a:t>
            </a:r>
            <a:r>
              <a:rPr lang="en-US" sz="2800" b="1" dirty="0" smtClean="0">
                <a:solidFill>
                  <a:prstClr val="black"/>
                </a:solidFill>
              </a:rPr>
              <a:t>poison?”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3332783"/>
            <a:ext cx="2286000" cy="401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mismatch</a:t>
            </a:r>
            <a:endParaRPr lang="en-US" dirty="0"/>
          </a:p>
        </p:txBody>
      </p:sp>
      <p:pic>
        <p:nvPicPr>
          <p:cNvPr id="4" name="Picture 3" descr="lakof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82404"/>
            <a:ext cx="7488238" cy="330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58000" y="2590800"/>
            <a:ext cx="1184940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prstClr val="black"/>
                </a:solidFill>
              </a:rPr>
              <a:t>poison</a:t>
            </a:r>
            <a:endParaRPr lang="en-US" sz="2800" b="1" i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3332783"/>
            <a:ext cx="2286000" cy="401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06036" y="3004810"/>
            <a:ext cx="139456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“food”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mismatch</a:t>
            </a:r>
            <a:endParaRPr lang="en-US" dirty="0"/>
          </a:p>
        </p:txBody>
      </p:sp>
      <p:pic>
        <p:nvPicPr>
          <p:cNvPr id="4" name="Picture 3" descr="lakof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82404"/>
            <a:ext cx="7488238" cy="330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88506" y="2981945"/>
            <a:ext cx="148091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“apple” 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3332783"/>
            <a:ext cx="2286000" cy="401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541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is content </a:t>
            </a:r>
            <a:r>
              <a:rPr lang="en-US" sz="3600" dirty="0" smtClean="0"/>
              <a:t>here </a:t>
            </a:r>
            <a:r>
              <a:rPr lang="en-US" sz="3600" dirty="0" smtClean="0"/>
              <a:t>just </a:t>
            </a:r>
            <a:r>
              <a:rPr lang="en-US" sz="3600" dirty="0" smtClean="0"/>
              <a:t>a matter of </a:t>
            </a:r>
            <a:r>
              <a:rPr lang="en-US" sz="3600" dirty="0" smtClean="0"/>
              <a:t>language?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0822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5972-0490-4672-B910-57759983783C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sz="3600" dirty="0" smtClean="0">
                <a:latin typeface="Arial" pitchFamily="34" charset="0"/>
              </a:rPr>
              <a:t>the primacy of language (</a:t>
            </a:r>
            <a:r>
              <a:rPr lang="en-GB" sz="3600" dirty="0" err="1" smtClean="0">
                <a:latin typeface="Arial" pitchFamily="34" charset="0"/>
              </a:rPr>
              <a:t>Sellars</a:t>
            </a:r>
            <a:r>
              <a:rPr lang="en-GB" sz="3600" dirty="0" smtClean="0">
                <a:latin typeface="Arial" pitchFamily="34" charset="0"/>
              </a:rPr>
              <a:t> …)</a:t>
            </a:r>
            <a:br>
              <a:rPr lang="en-GB" sz="3600" dirty="0" smtClean="0">
                <a:latin typeface="Arial" pitchFamily="34" charset="0"/>
              </a:rPr>
            </a:br>
            <a:r>
              <a:rPr lang="en-GB" sz="3600" dirty="0" smtClean="0">
                <a:latin typeface="Arial" pitchFamily="34" charset="0"/>
              </a:rPr>
              <a:t>mental experiences are </a:t>
            </a:r>
            <a:r>
              <a:rPr lang="en-GB" sz="3600" b="1" dirty="0" smtClean="0">
                <a:latin typeface="Arial" pitchFamily="34" charset="0"/>
              </a:rPr>
              <a:t>about </a:t>
            </a:r>
            <a:r>
              <a:rPr lang="en-GB" sz="3600" dirty="0" smtClean="0">
                <a:latin typeface="Arial" pitchFamily="34" charset="0"/>
              </a:rPr>
              <a:t>objects because words have meaning</a:t>
            </a:r>
            <a:endParaRPr lang="en-GB" sz="3600" dirty="0">
              <a:latin typeface="Arial" pitchFamily="34" charset="0"/>
            </a:endParaRPr>
          </a:p>
        </p:txBody>
      </p:sp>
      <p:pic>
        <p:nvPicPr>
          <p:cNvPr id="66564" name="Picture 4" descr="intention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52712"/>
            <a:ext cx="7086600" cy="35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2856978"/>
            <a:ext cx="2819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word / meaning</a:t>
            </a:r>
          </a:p>
        </p:txBody>
      </p:sp>
    </p:spTree>
    <p:extLst>
      <p:ext uri="{BB962C8B-B14F-4D97-AF65-F5344CB8AC3E}">
        <p14:creationId xmlns:p14="http://schemas.microsoft.com/office/powerpoint/2010/main" val="16324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pic>
        <p:nvPicPr>
          <p:cNvPr id="4" name="Picture 3" descr="lakof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82404"/>
            <a:ext cx="7488238" cy="330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48400" y="3332783"/>
            <a:ext cx="2286000" cy="401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541020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 </a:t>
            </a:r>
            <a:r>
              <a:rPr lang="en-US" sz="3600" dirty="0" smtClean="0"/>
              <a:t>cat can see a king</a:t>
            </a:r>
            <a:endParaRPr lang="en-US" sz="3600" dirty="0"/>
          </a:p>
        </p:txBody>
      </p:sp>
      <p:pic>
        <p:nvPicPr>
          <p:cNvPr id="11266" name="Picture 2" descr="C:\Users\phismith\AppData\Local\Microsoft\Windows\Temporary Internet Files\Content.IE5\5NW287NL\MP90026257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03983"/>
            <a:ext cx="244449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phismith\AppData\Local\Microsoft\Windows\Temporary Internet Files\Content.IE5\RNMWLU8L\MC900440399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221" y="1871955"/>
            <a:ext cx="2743200" cy="274320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2886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5972-0490-4672-B910-57759983783C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sz="3600" dirty="0" smtClean="0">
                <a:latin typeface="Arial" pitchFamily="34" charset="0"/>
              </a:rPr>
              <a:t>the primacy of the intentional (Brentano, Husserl, …): </a:t>
            </a:r>
            <a:br>
              <a:rPr lang="en-GB" sz="3600" dirty="0" smtClean="0">
                <a:latin typeface="Arial" pitchFamily="34" charset="0"/>
              </a:rPr>
            </a:br>
            <a:r>
              <a:rPr lang="en-GB" sz="1600" dirty="0" smtClean="0">
                <a:latin typeface="Arial" pitchFamily="34" charset="0"/>
              </a:rPr>
              <a:t/>
            </a:r>
            <a:br>
              <a:rPr lang="en-GB" sz="1600" dirty="0" smtClean="0">
                <a:latin typeface="Arial" pitchFamily="34" charset="0"/>
              </a:rPr>
            </a:br>
            <a:r>
              <a:rPr lang="en-GB" sz="3100" dirty="0" smtClean="0">
                <a:latin typeface="Arial" pitchFamily="34" charset="0"/>
              </a:rPr>
              <a:t>linguistic expressions have meanings because there are (‘animating’) mental experiences which have </a:t>
            </a:r>
            <a:r>
              <a:rPr lang="en-GB" sz="3100" dirty="0" err="1" smtClean="0">
                <a:latin typeface="Arial" pitchFamily="34" charset="0"/>
              </a:rPr>
              <a:t>aboutness</a:t>
            </a:r>
            <a:endParaRPr lang="en-GB" sz="3100" dirty="0">
              <a:latin typeface="Arial" pitchFamily="34" charset="0"/>
            </a:endParaRPr>
          </a:p>
        </p:txBody>
      </p:sp>
      <p:pic>
        <p:nvPicPr>
          <p:cNvPr id="66564" name="Picture 4" descr="intention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92" y="3124200"/>
            <a:ext cx="644410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92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language comes later than mental </a:t>
            </a:r>
            <a:r>
              <a:rPr lang="en-US" dirty="0" err="1" smtClean="0"/>
              <a:t>aboutness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s://encrypted-tbn2.google.com/images?q=tbn:ANd9GcRSlWCBwclR6gS-kyaunYp2XOy1CjEa3vPAzmvoNvXelHlXEGynU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13446"/>
            <a:ext cx="7162800" cy="534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5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382000" cy="5257800"/>
          </a:xfrm>
        </p:spPr>
        <p:txBody>
          <a:bodyPr/>
          <a:lstStyle/>
          <a:p>
            <a:pPr marL="1084263" indent="-1084263">
              <a:spcBef>
                <a:spcPts val="1320"/>
              </a:spcBef>
              <a:buFontTx/>
              <a:buNone/>
            </a:pPr>
            <a:r>
              <a:rPr lang="en-US" altLang="en-US" sz="3000" dirty="0" smtClean="0"/>
              <a:t>1976- work on Austrian philosophers (Husserl, </a:t>
            </a:r>
            <a:r>
              <a:rPr lang="en-US" altLang="en-US" sz="3000" dirty="0" err="1" smtClean="0"/>
              <a:t>Ingarden</a:t>
            </a:r>
            <a:r>
              <a:rPr lang="en-US" altLang="en-US" sz="3000" dirty="0" smtClean="0"/>
              <a:t>, Wittgenstein …)</a:t>
            </a:r>
            <a:endParaRPr lang="en-US" altLang="en-US" sz="3000" dirty="0" smtClean="0"/>
          </a:p>
          <a:p>
            <a:pPr marL="1084263" indent="-1084263">
              <a:spcBef>
                <a:spcPts val="1320"/>
              </a:spcBef>
              <a:buFontTx/>
              <a:buNone/>
            </a:pPr>
            <a:r>
              <a:rPr lang="en-US" altLang="en-US" sz="3000" dirty="0" smtClean="0"/>
              <a:t>1982</a:t>
            </a:r>
            <a:r>
              <a:rPr lang="en-US" sz="3000" dirty="0" smtClean="0"/>
              <a:t>  </a:t>
            </a:r>
            <a:r>
              <a:rPr lang="en-US" sz="3000" i="1" dirty="0" smtClean="0"/>
              <a:t>Parts </a:t>
            </a:r>
            <a:r>
              <a:rPr lang="en-US" sz="3000" i="1" dirty="0"/>
              <a:t>and Moments. Studies in Logic and Formal </a:t>
            </a:r>
            <a:r>
              <a:rPr lang="en-US" sz="3000" i="1" dirty="0" smtClean="0"/>
              <a:t>Ontology </a:t>
            </a:r>
          </a:p>
          <a:p>
            <a:pPr marL="1084263" indent="-1084263">
              <a:spcBef>
                <a:spcPts val="1320"/>
              </a:spcBef>
              <a:buFontTx/>
              <a:buAutoNum type="arabicPlain" startAt="1984"/>
            </a:pPr>
            <a:r>
              <a:rPr lang="en-US" sz="3000" dirty="0" smtClean="0"/>
              <a:t>with Kevin Mulligan, Peter M. </a:t>
            </a:r>
            <a:r>
              <a:rPr lang="en-US" sz="3000" dirty="0" err="1" smtClean="0"/>
              <a:t>Simons</a:t>
            </a:r>
            <a:r>
              <a:rPr lang="en-US" sz="3000" spc="400" dirty="0" err="1" smtClean="0"/>
              <a:t>,</a:t>
            </a:r>
            <a:r>
              <a:rPr lang="en-US" sz="3000" dirty="0" err="1" smtClean="0"/>
              <a:t>“Truth</a:t>
            </a:r>
            <a:r>
              <a:rPr lang="en-US" sz="3000" dirty="0" smtClean="0"/>
              <a:t>-Makers”, </a:t>
            </a:r>
            <a:r>
              <a:rPr lang="en-US" sz="3000" i="1" dirty="0" smtClean="0"/>
              <a:t>Philosophy and Phenomenological Research</a:t>
            </a:r>
          </a:p>
          <a:p>
            <a:pPr marL="1025525" indent="-1025525">
              <a:spcBef>
                <a:spcPts val="1320"/>
              </a:spcBef>
              <a:buNone/>
            </a:pPr>
            <a:r>
              <a:rPr lang="en-US" sz="3000" dirty="0" smtClean="0"/>
              <a:t>1988	</a:t>
            </a:r>
            <a:r>
              <a:rPr lang="en-US" sz="3000" i="1" dirty="0" smtClean="0"/>
              <a:t>Foundations </a:t>
            </a:r>
            <a:r>
              <a:rPr lang="en-US" sz="3000" i="1" dirty="0"/>
              <a:t>of Gestalt </a:t>
            </a:r>
            <a:r>
              <a:rPr lang="en-US" sz="3000" i="1" dirty="0" smtClean="0"/>
              <a:t>Theory</a:t>
            </a:r>
            <a:endParaRPr lang="en-US" sz="3000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8DB82F-5E9D-4983-84EC-B208F640DDB1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dimension of content / belief prior to dimension of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farm4.static.flickr.com/3233/2947684273_fc143408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245434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2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again: the evolutionarily most basic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farm4.static.flickr.com/3233/2947684273_fc143408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245434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4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linguistically mediated directedness is not the evolutionarily most basic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6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Wittgenstein: language allows intentional directedness to go on holiday</a:t>
            </a:r>
            <a:endParaRPr lang="en-US" dirty="0"/>
          </a:p>
        </p:txBody>
      </p:sp>
      <p:pic>
        <p:nvPicPr>
          <p:cNvPr id="4" name="Picture 3" descr="lakoff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89"/>
          <a:stretch/>
        </p:blipFill>
        <p:spPr bwMode="auto">
          <a:xfrm>
            <a:off x="609600" y="1682404"/>
            <a:ext cx="5901559" cy="330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88506" y="2981945"/>
            <a:ext cx="148091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</a:rPr>
              <a:t>“apple” 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3332783"/>
            <a:ext cx="2286000" cy="401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/>
              <a:t>44</a:t>
            </a:fld>
            <a:endParaRPr lang="en-US"/>
          </a:p>
        </p:txBody>
      </p:sp>
      <p:pic>
        <p:nvPicPr>
          <p:cNvPr id="7172" name="Picture 4" descr="File:Charles Frohman presents William Gillette in his new four act drama, Sherlock Holmes (LOC var 1364) (edit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" t="10262" r="3725" b="2398"/>
          <a:stretch/>
        </p:blipFill>
        <p:spPr bwMode="auto">
          <a:xfrm>
            <a:off x="1706763" y="304801"/>
            <a:ext cx="4998837" cy="642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4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upload.wikimedia.org/wikipedia/commons/c/c3/Mein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38950"/>
            <a:ext cx="5056368" cy="55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maverickphilosopher.typepad.com/.a/6a010535ce1cf6970c0120a666ef89970b-320w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" r="9066" b="15651"/>
          <a:stretch/>
        </p:blipFill>
        <p:spPr bwMode="auto">
          <a:xfrm>
            <a:off x="5056370" y="4063501"/>
            <a:ext cx="4087630" cy="279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56370" y="1676399"/>
            <a:ext cx="40239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create a general theory of </a:t>
            </a:r>
            <a:r>
              <a:rPr lang="en-US" sz="2800" dirty="0" err="1" smtClean="0"/>
              <a:t>aboutness</a:t>
            </a:r>
            <a:r>
              <a:rPr lang="en-US" sz="2800" dirty="0" smtClean="0"/>
              <a:t> not marked by the prejudice in favor of veridical intentionality</a:t>
            </a:r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non-veridical intentionality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6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2362200"/>
            <a:ext cx="3276600" cy="1143000"/>
          </a:xfrm>
        </p:spPr>
        <p:txBody>
          <a:bodyPr>
            <a:noAutofit/>
          </a:bodyPr>
          <a:lstStyle/>
          <a:p>
            <a:r>
              <a:rPr lang="en-US" sz="3200" i="1" dirty="0" smtClean="0"/>
              <a:t>Investigations </a:t>
            </a:r>
            <a:r>
              <a:rPr lang="en-US" sz="3200" i="1" dirty="0"/>
              <a:t>o</a:t>
            </a:r>
            <a:r>
              <a:rPr lang="en-US" sz="3200" i="1" dirty="0" smtClean="0"/>
              <a:t>n the Theory of Objects and Psychology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6000750" algn="l"/>
              </a:tabLst>
            </a:pPr>
            <a:endParaRPr lang="en-US" b="1" dirty="0"/>
          </a:p>
        </p:txBody>
      </p:sp>
      <p:pic>
        <p:nvPicPr>
          <p:cNvPr id="33794" name="Picture 2" descr="http://hillofbees.files.wordpress.com/2012/06/rl2877_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" t="3501" r="6045" b="16297"/>
          <a:stretch/>
        </p:blipFill>
        <p:spPr bwMode="auto">
          <a:xfrm>
            <a:off x="0" y="-1"/>
            <a:ext cx="51012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1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Meinong’s</a:t>
            </a:r>
            <a:r>
              <a:rPr lang="en-US" dirty="0" smtClean="0"/>
              <a:t> jungle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which objects which do not exist enjoy equal civil rights with objects which do exist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498155"/>
              </p:ext>
            </p:extLst>
          </p:nvPr>
        </p:nvGraphicFramePr>
        <p:xfrm>
          <a:off x="-76200" y="0"/>
          <a:ext cx="9220200" cy="7574706"/>
        </p:xfrm>
        <a:graphic>
          <a:graphicData uri="http://schemas.openxmlformats.org/drawingml/2006/table">
            <a:tbl>
              <a:tblPr/>
              <a:tblGrid>
                <a:gridCol w="1536700"/>
                <a:gridCol w="1435100"/>
                <a:gridCol w="101600"/>
                <a:gridCol w="1193800"/>
                <a:gridCol w="1447800"/>
                <a:gridCol w="1524000"/>
                <a:gridCol w="1981200"/>
              </a:tblGrid>
              <a:tr h="685800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/>
                        </a:rPr>
                        <a:t>Objects</a:t>
                      </a:r>
                      <a:endParaRPr lang="en-US" sz="2400" dirty="0">
                        <a:effectLst/>
                      </a:endParaRPr>
                    </a:p>
                  </a:txBody>
                  <a:tcPr marL="29581" marR="29581" marT="14791" marB="14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0774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/>
                        </a:rPr>
                        <a:t>Objects </a:t>
                      </a:r>
                      <a:r>
                        <a:rPr lang="en-US" sz="2400" dirty="0">
                          <a:effectLst/>
                        </a:rPr>
                        <a:t>that have being</a:t>
                      </a:r>
                    </a:p>
                  </a:txBody>
                  <a:tcPr marL="29581" marR="29581" marT="14791" marB="14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/>
                        </a:rPr>
                        <a:t>Objects </a:t>
                      </a:r>
                      <a:r>
                        <a:rPr lang="en-US" sz="2400" dirty="0">
                          <a:effectLst/>
                        </a:rPr>
                        <a:t>that do not have being</a:t>
                      </a:r>
                    </a:p>
                  </a:txBody>
                  <a:tcPr marL="29581" marR="29581" marT="14791" marB="14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70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/>
                        </a:rPr>
                        <a:t>Real objects</a:t>
                      </a:r>
                      <a:endParaRPr lang="en-US" sz="2400" dirty="0">
                        <a:effectLst/>
                      </a:endParaRPr>
                    </a:p>
                  </a:txBody>
                  <a:tcPr marL="29581" marR="29581" marT="14791" marB="14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/>
                        </a:rPr>
                        <a:t>Ideal objects</a:t>
                      </a:r>
                      <a:endParaRPr lang="en-US" sz="2400" dirty="0">
                        <a:effectLst/>
                      </a:endParaRPr>
                    </a:p>
                  </a:txBody>
                  <a:tcPr marL="29581" marR="29581" marT="14791" marB="14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/>
                        </a:rPr>
                        <a:t>Objects </a:t>
                      </a:r>
                      <a:r>
                        <a:rPr lang="en-US" sz="2400" dirty="0">
                          <a:effectLst/>
                        </a:rPr>
                        <a:t>that have non-being</a:t>
                      </a:r>
                    </a:p>
                  </a:txBody>
                  <a:tcPr marL="29581" marR="29581" marT="14791" marB="14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/>
                        </a:rPr>
                        <a:t>Objects not </a:t>
                      </a:r>
                      <a:r>
                        <a:rPr lang="en-US" sz="2400" dirty="0">
                          <a:effectLst/>
                        </a:rPr>
                        <a:t>determined </a:t>
                      </a:r>
                      <a:r>
                        <a:rPr lang="en-US" sz="2400" dirty="0" smtClean="0">
                          <a:effectLst/>
                        </a:rPr>
                        <a:t>w.r.t. being</a:t>
                      </a:r>
                      <a:endParaRPr lang="en-US" sz="2400" dirty="0">
                        <a:effectLst/>
                      </a:endParaRPr>
                    </a:p>
                  </a:txBody>
                  <a:tcPr marL="29581" marR="29581" marT="14791" marB="14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0774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↓</a:t>
                      </a:r>
                    </a:p>
                  </a:txBody>
                  <a:tcPr marL="29581" marR="29581" marT="14791" marB="14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↓</a:t>
                      </a:r>
                    </a:p>
                  </a:txBody>
                  <a:tcPr marL="29581" marR="29581" marT="14791" marB="14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effectLst/>
                        </a:rPr>
                        <a:t>Noncontradictory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Objects</a:t>
                      </a:r>
                    </a:p>
                  </a:txBody>
                  <a:tcPr marL="29581" marR="29581" marT="14791" marB="14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</a:rPr>
                        <a:t>Contradictory </a:t>
                      </a:r>
                      <a:r>
                        <a:rPr lang="en-US" sz="2000" dirty="0">
                          <a:effectLst/>
                        </a:rPr>
                        <a:t>Objects</a:t>
                      </a:r>
                    </a:p>
                  </a:txBody>
                  <a:tcPr marL="29581" marR="29581" marT="14791" marB="14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↓</a:t>
                      </a:r>
                    </a:p>
                  </a:txBody>
                  <a:tcPr marL="29581" marR="29581" marT="14791" marB="14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1223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Complete </a:t>
                      </a:r>
                      <a:r>
                        <a:rPr lang="en-US" sz="2400" dirty="0" smtClean="0">
                          <a:effectLst/>
                        </a:rPr>
                        <a:t>objects</a:t>
                      </a:r>
                      <a:endParaRPr lang="en-US" sz="2400" dirty="0">
                        <a:effectLst/>
                      </a:endParaRPr>
                    </a:p>
                  </a:txBody>
                  <a:tcPr marL="29581" marR="29581" marT="14791" marB="14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</a:endParaRPr>
                    </a:p>
                  </a:txBody>
                  <a:tcPr marL="29581" marR="29581" marT="14791" marB="14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</a:endParaRPr>
                    </a:p>
                  </a:txBody>
                  <a:tcPr marL="29581" marR="29581" marT="14791" marB="147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</a:rPr>
                        <a:t>Incomplete objects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whose non-being is </a:t>
                      </a:r>
                      <a:r>
                        <a:rPr lang="en-US" sz="2000" dirty="0" smtClean="0">
                          <a:effectLst/>
                        </a:rPr>
                        <a:t>explicitly presupposed</a:t>
                      </a:r>
                      <a:endParaRPr lang="en-US" sz="2000" dirty="0">
                        <a:effectLst/>
                      </a:endParaRPr>
                    </a:p>
                  </a:txBody>
                  <a:tcPr marL="29581" marR="29581" marT="14791" marB="14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Complete or incomplete objects</a:t>
                      </a:r>
                    </a:p>
                  </a:txBody>
                  <a:tcPr marL="29581" marR="29581" marT="14791" marB="14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Incomplete objects </a:t>
                      </a:r>
                      <a:r>
                        <a:rPr lang="en-US" sz="2400" dirty="0" smtClean="0">
                          <a:effectLst/>
                        </a:rPr>
                        <a:t>not </a:t>
                      </a:r>
                      <a:r>
                        <a:rPr lang="en-US" sz="2400" dirty="0">
                          <a:effectLst/>
                        </a:rPr>
                        <a:t>contradictorily </a:t>
                      </a:r>
                      <a:r>
                        <a:rPr lang="en-US" sz="2400" dirty="0" smtClean="0">
                          <a:effectLst/>
                        </a:rPr>
                        <a:t>determined</a:t>
                      </a:r>
                      <a:endParaRPr lang="en-US" sz="2400" dirty="0">
                        <a:effectLst/>
                      </a:endParaRPr>
                    </a:p>
                  </a:txBody>
                  <a:tcPr marL="29581" marR="29581" marT="14791" marB="147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17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/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 smtClean="0">
                          <a:effectLst/>
                        </a:rPr>
                        <a:t>Doughnuts, </a:t>
                      </a:r>
                      <a:r>
                        <a:rPr lang="en-US" sz="2400" dirty="0">
                          <a:effectLst/>
                        </a:rPr>
                        <a:t>tables, stars, etc.</a:t>
                      </a:r>
                    </a:p>
                  </a:txBody>
                  <a:tcPr marL="29581" marR="29581" marT="14791" marB="14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/>
                        </a:rPr>
                        <a:t>My </a:t>
                      </a:r>
                      <a:r>
                        <a:rPr lang="en-US" sz="2400" dirty="0">
                          <a:effectLst/>
                        </a:rPr>
                        <a:t>doughnut being on the </a:t>
                      </a:r>
                      <a:r>
                        <a:rPr lang="en-US" sz="2400" dirty="0" smtClean="0">
                          <a:effectLst/>
                        </a:rPr>
                        <a:t>table</a:t>
                      </a:r>
                      <a:endParaRPr lang="en-US" sz="2400" dirty="0">
                        <a:effectLst/>
                      </a:endParaRPr>
                    </a:p>
                  </a:txBody>
                  <a:tcPr marL="29581" marR="29581" marT="14791" marB="14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/>
                        </a:rPr>
                        <a:t>Doughnut </a:t>
                      </a:r>
                      <a:r>
                        <a:rPr lang="en-US" sz="2400" dirty="0">
                          <a:effectLst/>
                        </a:rPr>
                        <a:t>on </a:t>
                      </a:r>
                      <a:r>
                        <a:rPr lang="en-US" sz="2400" dirty="0" smtClean="0">
                          <a:effectLst/>
                        </a:rPr>
                        <a:t>table </a:t>
                      </a:r>
                      <a:r>
                        <a:rPr lang="en-US" sz="2400" dirty="0">
                          <a:effectLst/>
                        </a:rPr>
                        <a:t>but </a:t>
                      </a:r>
                      <a:r>
                        <a:rPr lang="en-US" sz="2400" dirty="0" smtClean="0">
                          <a:effectLst/>
                        </a:rPr>
                        <a:t>made </a:t>
                      </a:r>
                      <a:r>
                        <a:rPr lang="en-US" sz="2400" dirty="0">
                          <a:effectLst/>
                        </a:rPr>
                        <a:t>of </a:t>
                      </a:r>
                      <a:r>
                        <a:rPr lang="en-US" sz="2400" dirty="0" smtClean="0">
                          <a:effectLst/>
                        </a:rPr>
                        <a:t>chocolate</a:t>
                      </a:r>
                      <a:endParaRPr lang="en-US" sz="2400" dirty="0">
                        <a:effectLst/>
                      </a:endParaRPr>
                    </a:p>
                  </a:txBody>
                  <a:tcPr marL="29581" marR="29581" marT="14791" marB="14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effectLst/>
                      </a:endParaRPr>
                    </a:p>
                  </a:txBody>
                  <a:tcPr marL="29581" marR="29581" marT="14791" marB="1479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effectLst/>
                        </a:rPr>
                        <a:t>Mountain </a:t>
                      </a:r>
                      <a:r>
                        <a:rPr lang="en-US" sz="2400" dirty="0">
                          <a:effectLst/>
                        </a:rPr>
                        <a:t>made of </a:t>
                      </a:r>
                      <a:r>
                        <a:rPr lang="en-US" sz="2400" dirty="0" smtClean="0">
                          <a:effectLst/>
                        </a:rPr>
                        <a:t>doughnuts</a:t>
                      </a:r>
                      <a:endParaRPr lang="en-US" sz="2400" dirty="0">
                        <a:effectLst/>
                      </a:endParaRPr>
                    </a:p>
                  </a:txBody>
                  <a:tcPr marL="29581" marR="29581" marT="14791" marB="14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/>
                        </a:rPr>
                        <a:t>The </a:t>
                      </a:r>
                      <a:r>
                        <a:rPr lang="en-US" sz="2400" dirty="0">
                          <a:effectLst/>
                        </a:rPr>
                        <a:t>round </a:t>
                      </a:r>
                      <a:r>
                        <a:rPr lang="en-US" sz="2400" dirty="0" smtClean="0">
                          <a:effectLst/>
                        </a:rPr>
                        <a:t>square</a:t>
                      </a:r>
                      <a:endParaRPr lang="en-US" sz="2400" dirty="0">
                        <a:effectLst/>
                      </a:endParaRPr>
                    </a:p>
                  </a:txBody>
                  <a:tcPr marL="29581" marR="29581" marT="14791" marB="14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/>
                        </a:rPr>
                        <a:t>The </a:t>
                      </a:r>
                      <a:r>
                        <a:rPr lang="en-US" sz="2400" dirty="0">
                          <a:effectLst/>
                        </a:rPr>
                        <a:t>doughnut as </a:t>
                      </a:r>
                      <a:r>
                        <a:rPr lang="en-US" sz="2400" dirty="0" smtClean="0">
                          <a:effectLst/>
                        </a:rPr>
                        <a:t>such</a:t>
                      </a:r>
                      <a:endParaRPr lang="en-US" sz="2400" dirty="0">
                        <a:effectLst/>
                      </a:endParaRPr>
                    </a:p>
                  </a:txBody>
                  <a:tcPr marL="29581" marR="29581" marT="14791" marB="147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40088" y="1489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Bertrand Russell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It is argued, e.g., by </a:t>
            </a:r>
            <a:r>
              <a:rPr lang="en-US" dirty="0" err="1" smtClean="0"/>
              <a:t>Meinong</a:t>
            </a:r>
            <a:r>
              <a:rPr lang="en-US" dirty="0" smtClean="0"/>
              <a:t>, that we can speak about "the golden mountain," "the round square," and so on .... In such theories, it seems to me, there is a failure of that feeling for reality which ought to be preserved even in the most abstract studies. Logic, I should maintain, must no more admit a unicorn than zoology can”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4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1994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172200"/>
            <a:ext cx="8915400" cy="792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http://</a:t>
            </a:r>
            <a:r>
              <a:rPr lang="en-US" sz="2600" dirty="0" smtClean="0"/>
              <a:t>ontology.buffalo.edu/smith/book/austrian_philosophy</a:t>
            </a:r>
            <a:endParaRPr lang="en-US" sz="2600" dirty="0"/>
          </a:p>
        </p:txBody>
      </p:sp>
      <p:pic>
        <p:nvPicPr>
          <p:cNvPr id="5122" name="Picture 2" descr="Barry Smith Austrian Philosophy. The Legacy of Franz Brent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6621"/>
            <a:ext cx="3657600" cy="564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8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smtClean="0"/>
              <a:t>Part 2: The Background of Ontology in the Contemporary Life Sciences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60D27E-B431-4B01-BD7B-877B75C1076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Old biology data</a:t>
            </a: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EDAD9A7-6F62-4DAF-84AB-92EE68C4BBE1}" type="slidenum">
              <a:rPr lang="en-US" smtClean="0">
                <a:solidFill>
                  <a:srgbClr val="000000"/>
                </a:solidFill>
              </a:rPr>
              <a:pPr/>
              <a:t>51</a:t>
            </a:fld>
            <a:r>
              <a:rPr lang="en-US" smtClean="0">
                <a:solidFill>
                  <a:srgbClr val="000000"/>
                </a:solidFill>
              </a:rPr>
              <a:t>/</a:t>
            </a:r>
          </a:p>
        </p:txBody>
      </p:sp>
      <p:pic>
        <p:nvPicPr>
          <p:cNvPr id="76804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513" y="1524000"/>
            <a:ext cx="8701087" cy="4365625"/>
          </a:xfrm>
        </p:spPr>
      </p:pic>
    </p:spTree>
    <p:extLst>
      <p:ext uri="{BB962C8B-B14F-4D97-AF65-F5344CB8AC3E}">
        <p14:creationId xmlns:p14="http://schemas.microsoft.com/office/powerpoint/2010/main" val="2370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-381000" y="914400"/>
            <a:ext cx="9677400" cy="5592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	MKVSDRRKFEKANFDEFESALNNKNDLVHCPSITLFESIPTEVRSFYEDEKSGLIKVVKFRTGAMDRKRSFEKVVISVMVGKNVKKFLTFVEDEPDFQGGPISKYLIPKKINLMVYTLFQVHTLKFNRKDYDTLSLFYLNRGYYNELSFRVLERCHEIASARPNDSSTMRTFTDFVSGAPIVRSLQKSTIRKYGYNLAPYMFLLLHVDELSIFSAYQASLPGEKKVDTERLKRDLCPRKPIEIKYFSQICNDMMNKKDRLGDILHIILRACALNFGAGPRGGAGDEEDRSITNEEPIIPSVDEHGLKVCKLRSPNTPRRLRKTLDAVKALLVSSCACTARDLDIFDDNNGVAMWKWIKILYHEVAQETTLKDSYRITLVPSSDGISLLAFAGPQRNVYVDDTTRRIQLYTDYNKNGSSEPRLKTLDGLTSDYVFYFVTVLRQMQICALGNSYDAFNHDPWMDVVGFEDPNQVTNRDISRIVLYSYMFLNTAKGCLVEYATFRQYMRELPKNAPQKLNFREMRQGLIALGRHCVGSRFETDLYESATSELMANHSVQTGRNIYGVDFSLTSVSGTTATLLQERASERWIQWLGLESDYHCSFSSTRNAEDVDISRIVLYSYMFLNTAKGCLVEYATFRQYMRELPKNAPQKLNFREMRQGLIALGRHCVGSRFETDLYESATSELMANHSVQTGRNIYGVDFSLTSVSGTTATLLQERASERWIQWLGLESDYHCSFSSTRNAEDV</a:t>
            </a:r>
          </a:p>
          <a:p>
            <a:pPr eaLnBrk="1" hangingPunct="1">
              <a:buFontTx/>
              <a:buNone/>
            </a:pPr>
            <a:endParaRPr lang="en-US" sz="2400" smtClean="0"/>
          </a:p>
        </p:txBody>
      </p:sp>
      <p:sp>
        <p:nvSpPr>
          <p:cNvPr id="77827" name="Rectangle 5"/>
          <p:cNvSpPr>
            <a:spLocks noChangeArrowheads="1"/>
          </p:cNvSpPr>
          <p:nvPr/>
        </p:nvSpPr>
        <p:spPr bwMode="auto">
          <a:xfrm>
            <a:off x="2286000" y="152400"/>
            <a:ext cx="45164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000000"/>
                </a:solidFill>
              </a:rPr>
              <a:t>New biology data</a:t>
            </a:r>
          </a:p>
        </p:txBody>
      </p:sp>
      <p:sp>
        <p:nvSpPr>
          <p:cNvPr id="7782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964E136-809B-4A3C-9E76-318BFCF10B6E}" type="slidenum">
              <a:rPr lang="en-US" smtClean="0">
                <a:solidFill>
                  <a:srgbClr val="000000"/>
                </a:solidFill>
              </a:rPr>
              <a:pPr/>
              <a:t>52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 dirty="0" smtClean="0"/>
              <a:t>next generation genomics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48B11-91EC-4DDC-A62F-8ED87606BFD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6505408" cy="484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4000" smtClean="0"/>
              <a:t>How to do biology across the genome?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-381000" y="914400"/>
            <a:ext cx="95250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	</a:t>
            </a:r>
            <a:r>
              <a:rPr lang="en-US" sz="1400" smtClean="0"/>
              <a:t>MKVSDRRKFEKANFDEFESALNNKNDLVHCPSITLFESIPTEVRSFYEDEKSGLIKVVKFRTGAMDRKRSFEKVVISVMVGKNVKKFLTFVEDEPDFQGGPISKYLIPKKINLMVYTLFQVHTLKFNRKDYDTLSLFYLNRGYYNELSFRVLERCHEIASARPNDSSTMRTFTDFVSGAPIVRSLQKSTIRKYGYNLAPYMFLLLHVDELSIFSAYQASLPGEKKVDTERLKRDLCPRKPIEIKYFSQICNDMMNKKDRLGDILHIILRACALNFGAGPRGGAGDEEDRSITNEEPIIPSVDEHGLKVCKLRSPNTPRRLRKTLDAVKALLVSSCACTARDLDIFDDNNGVAMWKWIKILYHEVAQETTLKDSYRITLVPSSDGISLLAFAGPQRNVYVDDTTRRIQLYTDYNKNGSSEPRLKTLDGLTSDYVFYFVTVLRQMQICALGNSYDAFNHDPWMDVVGFEDPNQVTNRDISRIVLYSYMFLNTAKGCLVEYATFRQYMRELPKNAPQKLNFREMRQGLIALGRHCVGSRFETDLYESATSELMANHSVQTGRNIYGVDFSLTSVSGTTATLLQERASERWIQWLGLESDYHCSFSSTRNAEDVMKVSDRRKFEKANFDEFESALNNKNDLVHCPSITLFESIPTEVRSFYEDEKSGLIKVVKFRTGAMDRKRSFEKVVISVMVGKNVKKFLTFVEDEPDFQGGPISKYLIPKKINLMVYTLFQVHTLKFNRKDYDTLSLFYLNRGYYNELSFRVLERCHEIASARPNDSSTMRTFTDFVSGAPIVRSLQKSTIRKYGYNLAPYMFLLLHVDELSIFSAYQASLPGEKKVDTERLKRDLCPRKPIEIKYFSQICNDMMNKKDRLGDILHIILRACALNFGAGPRGGAGDEEDRSITNEEPIIPSVDEHGLKVCKLRSPNTPRRLRKTLDAVKALLVSSCACTARDLDIFDDNNGVAMWKWIKILYHEVAQETTLKDSYRITLVPSSDGISLLAFAGPQRNVYVDDTTRRIQLYTDYNKNGSSEPRLKTLDGLTSDYVFYFVTVLRQMQICALGNSYDAFNHDPWMDVVGFEDPNQVTNRDISRIVLYSYMFLNTAKGCLVEYATFRQYMRELPKNAPQKLNFREMRQGLIALGRHCVGSRFETDLYESATSELMANHSVQTGRNIYGVDFSLTSVSGTTATLLQERASERWIQWLGLESDYHCSFSSTRNAEDVMKVSDRRKFEKANFDEFESALNNKNDLVHCPSITLFESIPTEVRSFYEDEKSGLIKVVKFRTGAMDRKRSFEKVVISVMVGKNVKKFLTFVEDEPDFQGGPISKYLIPKKINLMVYTLFQVHTLKFNRKDYDTLSLFYLNRGYYNELSFRVLERCHEIASARPNDSSTMRTFTDFVSGAPIVRSLQKSTIRKYGYNLAPYMFLLLHVDELSIFSAYQASLPGEKKVDTERLKRDLCPRKPIEIKYFSQICNDMMNKKDRLGDILHIILRACALNFGAGPRGGAGDEEDRSITNEEPIIPSVDEHGLKVCKLRSPNTPRRLRKTLDAVKALLVSSCACTARDLDIFDDNNGVAMWKWIKILYHEVAQETTLKDSYRITLVPSSDGISLLAFAGPQRNVYVDDTTRRIQLYTDYNKNGSSEPRLKTLDGLTSDYVFYFVTVLRQMQICALGNSYDAFNHDPWMDVVGFEDPNQVTNRDISRIVLYSYMFLNTAKGCLVEYATFRQYMRELPKNAPQKLNFREMRQGLIALGRHCVGSRFETDLYESATSELMANHSVQTGRNIYGVDFSLTSVSGTTATLLQERASERWIQWLGLESDYHCSFSSTRNAEDVMKVSDRRKFEKANFDEFESALNNKNDLVHCPSITLFESIPTEVRSFYEDEKSGLIKVVKFRTGAMDRKRSFEKVVISVMVGKNVKKFLTFVEDEPDFQGGPISKYLIPKKINLMVYTLFQVHTLKFNRKDYDTLSLFYLNRGYYNELSFRVLERCHEIASARPNDSSTMRTFTDFVSGAPIVRSLQKSTIRKYGYNLAPYMFLLLHVDELSIFSAYQASLPGEKKVDTERLKRDLCPRKPIEIKYFSQICNDMMNKKDRLGDILHIILRACALNFGAGPRGGAGDEEDRSITNEEPIIPSVDEHGLKVCKLRSPNTPRRLRKTLDAVKALLVSSCACTARDLDIFDDNNGVAMWKWIKILYHEVAQETTLKDSYRITLVPSSDGISLLAFAGPQRNVYVDDTTRRIQLYTDYNKNGSSEPRLKTLDGLTSDYVFYFVTVLRQMQICALGNSYDAFNHDPWMDVVGFEDPNQVTNRDISRIVLYSYMFLNTAKGCLVEYATFRQYMRELPKNAPQKLNFREMRQGLIALGRHCVGSRFETDLYESATSELMANHSVQTGRNIYGVDFSLTSVSGTTATLLQERASERWIQWLGLESDYHCSFSSTRNAEDV</a:t>
            </a:r>
          </a:p>
          <a:p>
            <a:pPr eaLnBrk="1" hangingPunct="1">
              <a:buFontTx/>
              <a:buNone/>
            </a:pPr>
            <a:endParaRPr lang="en-US" sz="1400" smtClean="0"/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endParaRPr lang="en-US" sz="2000" smtClean="0"/>
          </a:p>
        </p:txBody>
      </p:sp>
      <p:sp>
        <p:nvSpPr>
          <p:cNvPr id="788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51B6C91-DF06-4BF8-9267-7FA3765D3CD9}" type="slidenum">
              <a:rPr lang="en-US" smtClean="0">
                <a:solidFill>
                  <a:srgbClr val="000000"/>
                </a:solidFill>
              </a:rPr>
              <a:pPr/>
              <a:t>54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0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link the kinds of phenomena represented here</a:t>
            </a: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6D8DFC6-FD2C-4BC6-A3D4-5065E5391E82}" type="slidenum">
              <a:rPr lang="en-US" smtClean="0">
                <a:solidFill>
                  <a:srgbClr val="000000"/>
                </a:solidFill>
              </a:rPr>
              <a:pPr/>
              <a:t>55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80900" name="Picture 2" descr="http://ehealthadvice.info/wp-content/uploads/2012/02/Crohns-diseas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1595437"/>
            <a:ext cx="4827587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3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228600" y="282575"/>
            <a:ext cx="8763000" cy="1143000"/>
          </a:xfrm>
        </p:spPr>
        <p:txBody>
          <a:bodyPr/>
          <a:lstStyle/>
          <a:p>
            <a:r>
              <a:rPr lang="en-US" dirty="0" smtClean="0"/>
              <a:t>or here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DCBBB95-3CD7-43C2-8A58-EA8BCA691FD6}" type="slidenum">
              <a:rPr lang="en-US" smtClean="0">
                <a:solidFill>
                  <a:srgbClr val="000000"/>
                </a:solidFill>
              </a:rPr>
              <a:pPr/>
              <a:t>56</a:t>
            </a:fld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371600"/>
            <a:ext cx="6723592" cy="5042694"/>
          </a:xfrm>
        </p:spPr>
      </p:pic>
    </p:spTree>
    <p:extLst>
      <p:ext uri="{BB962C8B-B14F-4D97-AF65-F5344CB8AC3E}">
        <p14:creationId xmlns:p14="http://schemas.microsoft.com/office/powerpoint/2010/main" val="9766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-381000" y="0"/>
            <a:ext cx="9677400" cy="6126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400" smtClean="0"/>
              <a:t>	</a:t>
            </a:r>
            <a:r>
              <a:rPr lang="en-US" sz="1600" smtClean="0"/>
              <a:t>MKVSDRRKFEKANFDEFESALNNKNDLVHCPSITLFESIPTEVRSFYEDEKSGLIKVVKFRTGAMDRKRSFEKVVISVMVGKNVKKFLTFVEDEPDFQGGPIPSKYLIPKKINLMVYTLFQVHTLKFNRKDYDTLSLFYLNRGYYNELSFRVLERCHEIASARPNDSSTMRTFTDFVSGAPIVRSLQKSTIRKYGYNLAPYMFLLLHVDELSIFSAYQASLPGEKKVDTERLKRDLCPRKPIEIKYFSQICNDMMNKKDRLGDILHIILRACALNFGAGPRGGAGDEEDRSITNEEPIIPSVDEHGLKVCKLRSPNTPRRLRKTLDAVKALLVSSCACTARDLDIFDDNNGVAMWKWIKILYHEVAQETTLKDSYRITLVPSSDGISLLAFAGPQRNVYVDDTTRRIQLYTDYNKNGSSEPRLKTLDGLTSDYVFYFVTVLRQMQICALGNSYDAFNHDPWMDVVGFEDPNQVTNRDISRIVLYSYMFLNTAKGCLVEYATFRQYMRELPKNAPQKLNFREMRQGLIALGRHCVGSRFETDLYESATSELMANHSVQTGRNIYGVDSFSLTSVSGTTATLLQERASERWIQWLGLESDYHCSFSSTRNAEDVVAGEAASSNHHQKISRVTRKRPREPKSTNDILVAGQKLFGSSFEFRDLHQLRLCYEIYMADTPSVAVQAPPGYGKTELFHLPLIALASKGDVEYVSFLFVPYTVLLANCMIRLGRRGCLNVAPVRNFIEEGYDGVTDLYVGIYDDLASTNFTDRIAAWENIVECTFRTNNVKLGYLIVDEFHNFETEVYRQSQFGGITNLDFDAFEKAIFLSGTAPEAVADAALQRIGLTGLAKKSMDINELKRSEDLSRGLSSYPTRMFNLIKEKSEVPLGHVHKIRKKVESQPEEALKLLLALFESEPESKAIVVASTTNEVEELACSWRKYFRVVWIHGKLGAAEKVSRTKEFVTDGSMQVLIGTKLVTEGIDIKQLMMVIMLDNRLNIIELIQGVGRLRDGGLCYLLSRKNSWAARNRKGELPPKEGCITEQVREFYGLESKKGKKGQHVGCCGSRTDLSADTVELIERMDRLAEKQATASMSIVALPSSFQESNSSDRYRKYCSSDEDSNTCIHGSANASTNASTNAITTASTNVRTNATTNASTNATTNASTNASTNATTNASTNATTNSSTNATTTASTNVRTSATTTASINVRTSATTTESTNSSTNATTTESTNSSTNATTTESTNSNTSATTTASINVRTSATTTESTNSSTSATTTASINVRTSATTTKSINSSTNATTTESTNSNTNATTTESTNSSTNATTTESTNSSTNATTTESTNSNTSAATTESTNSNTSATTTESTNASAKEDANKDGNAEDNRFHPVTDINKESYKRKGSQMVLLERKKLKAQFPNTSENMNVLQFLGFRSDEIKHLFLYGIDIYFCPEGVFTQYGLCKGCQKMFELCVCWAGQKVSYRRIAWEALAVERMLRNDEEYKEYLEDIEPYHGDPVGYLKYFSVKRREIYSQIQRNYAWYLAITRRRETISVLDSTRGKQGSQVFRMSGRQIKELYFKVWSNLRESKTEVLQYFLNWDEKKCQEEWEAKDDTVVVEALEKGGVFQRLRSMTSAGLQGPQYVKLQFSRHHRQLRSRYELSLGMHLRDQIALGVTPSKVPHWTAFLSMLIGLFYNKTFRQKLEYLLEQISEVWLLPHWLDLANVEVLAADDTRVPLYMLMVAVHKELDSDDVPDGRFDILLCRDSSREVGELIGLFYNKTFRQKLEYLLEQISEVWLLPHWLDLANVEVLAADDTRVPLYMLMVAVHKELDSDDVPDGRFDILLCRDSSREVGELIGLFYNKTFRQKLEYLLEQISEVWLLPHWLDLANVEVLAADDTRVPLYMLMVAVHKELDSDDVPDGRFDILLCRDSSREVGE</a:t>
            </a:r>
          </a:p>
          <a:p>
            <a:pPr eaLnBrk="1" hangingPunct="1">
              <a:buFontTx/>
              <a:buNone/>
            </a:pPr>
            <a:endParaRPr lang="en-US" sz="1600" smtClean="0"/>
          </a:p>
          <a:p>
            <a:pPr eaLnBrk="1" hangingPunct="1">
              <a:buFontTx/>
              <a:buNone/>
            </a:pPr>
            <a:endParaRPr lang="en-US" sz="1600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08725"/>
            <a:ext cx="533400" cy="549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33EE38E-14C8-4AF8-AA13-FED36E203076}" type="slidenum">
              <a:rPr lang="de-DE" smtClean="0">
                <a:solidFill>
                  <a:srgbClr val="000000"/>
                </a:solidFill>
              </a:rPr>
              <a:pPr/>
              <a:t>57</a:t>
            </a:fld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82948" name="Right Triangle 1"/>
          <p:cNvSpPr>
            <a:spLocks noChangeArrowheads="1"/>
          </p:cNvSpPr>
          <p:nvPr/>
        </p:nvSpPr>
        <p:spPr bwMode="auto">
          <a:xfrm rot="5400000">
            <a:off x="-381000" y="381000"/>
            <a:ext cx="3581400" cy="2819400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0000"/>
              </a:solidFill>
            </a:endParaRPr>
          </a:p>
        </p:txBody>
      </p:sp>
      <p:sp>
        <p:nvSpPr>
          <p:cNvPr id="82949" name="Rectangle 2"/>
          <p:cNvSpPr>
            <a:spLocks noChangeArrowheads="1"/>
          </p:cNvSpPr>
          <p:nvPr/>
        </p:nvSpPr>
        <p:spPr bwMode="auto">
          <a:xfrm>
            <a:off x="152400" y="304800"/>
            <a:ext cx="18288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smtClean="0">
                <a:solidFill>
                  <a:srgbClr val="000000"/>
                </a:solidFill>
              </a:rPr>
              <a:t>to this?</a:t>
            </a:r>
          </a:p>
        </p:txBody>
      </p:sp>
    </p:spTree>
    <p:extLst>
      <p:ext uri="{BB962C8B-B14F-4D97-AF65-F5344CB8AC3E}">
        <p14:creationId xmlns:p14="http://schemas.microsoft.com/office/powerpoint/2010/main" val="881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lu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6" r="41306" b="2174"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08725"/>
            <a:ext cx="533400" cy="549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25F0324-5042-45BA-9EEB-029A4EAD7C2F}" type="slidenum">
              <a:rPr lang="de-DE" smtClean="0">
                <a:solidFill>
                  <a:srgbClr val="000000"/>
                </a:solidFill>
              </a:rPr>
              <a:pPr/>
              <a:t>58</a:t>
            </a:fld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83972" name="Right Triangle 1"/>
          <p:cNvSpPr>
            <a:spLocks noChangeArrowheads="1"/>
          </p:cNvSpPr>
          <p:nvPr/>
        </p:nvSpPr>
        <p:spPr bwMode="auto">
          <a:xfrm rot="5400000">
            <a:off x="-381000" y="381000"/>
            <a:ext cx="3581400" cy="2819400"/>
          </a:xfrm>
          <a:prstGeom prst="rtTriangl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0000"/>
              </a:solidFill>
            </a:endParaRPr>
          </a:p>
        </p:txBody>
      </p:sp>
      <p:sp>
        <p:nvSpPr>
          <p:cNvPr id="83973" name="Rectangle 2"/>
          <p:cNvSpPr>
            <a:spLocks noChangeArrowheads="1"/>
          </p:cNvSpPr>
          <p:nvPr/>
        </p:nvSpPr>
        <p:spPr bwMode="auto">
          <a:xfrm>
            <a:off x="152400" y="304800"/>
            <a:ext cx="18288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</a:rPr>
              <a:t>or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4000" dirty="0" smtClean="0">
                <a:solidFill>
                  <a:srgbClr val="000000"/>
                </a:solidFill>
              </a:rPr>
              <a:t>this?</a:t>
            </a:r>
          </a:p>
        </p:txBody>
      </p:sp>
    </p:spTree>
    <p:extLst>
      <p:ext uri="{BB962C8B-B14F-4D97-AF65-F5344CB8AC3E}">
        <p14:creationId xmlns:p14="http://schemas.microsoft.com/office/powerpoint/2010/main" val="24737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Create an ontology: a controlled logically structured consensus classification of the types of entities in a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48B11-91EC-4DDC-A62F-8ED87606BFD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6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Austrian Philosophy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smtClean="0"/>
              <a:t>Brentano</a:t>
            </a:r>
            <a:r>
              <a:rPr lang="en-US" altLang="en-US" b="1" dirty="0" smtClean="0"/>
              <a:t>: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Vera </a:t>
            </a:r>
            <a:r>
              <a:rPr lang="en-US" altLang="en-US" i="1" dirty="0" err="1" smtClean="0"/>
              <a:t>philosophiae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methodus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nulla</a:t>
            </a:r>
            <a:r>
              <a:rPr lang="en-US" altLang="en-US" i="1" dirty="0" smtClean="0"/>
              <a:t> alia nisi scientiae </a:t>
            </a:r>
            <a:r>
              <a:rPr lang="en-US" altLang="en-US" i="1" dirty="0" err="1" smtClean="0"/>
              <a:t>naturalis</a:t>
            </a:r>
            <a:r>
              <a:rPr lang="en-US" altLang="en-US" i="1" dirty="0" smtClean="0"/>
              <a:t> est. </a:t>
            </a:r>
            <a:endParaRPr lang="en-US" altLang="en-US" i="1" dirty="0" smtClean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dirty="0" smtClean="0"/>
              <a:t>The </a:t>
            </a:r>
            <a:r>
              <a:rPr lang="en-US" altLang="en-US" dirty="0" smtClean="0"/>
              <a:t>true method of philosophy is none other than that of the natural sciences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C4662D-F076-4862-B3DC-74C16D8CB99D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6195" r="5556" b="10164"/>
          <a:stretch>
            <a:fillRect/>
          </a:stretch>
        </p:blipFill>
        <p:spPr>
          <a:xfrm>
            <a:off x="0" y="1536700"/>
            <a:ext cx="3352800" cy="2514600"/>
          </a:xfrm>
          <a:noFill/>
        </p:spPr>
      </p:pic>
      <p:pic>
        <p:nvPicPr>
          <p:cNvPr id="86019" name="Picture 3" descr="clust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6" t="19022" r="14099" b="2174"/>
          <a:stretch>
            <a:fillRect/>
          </a:stretch>
        </p:blipFill>
        <p:spPr>
          <a:xfrm>
            <a:off x="7507288" y="1477963"/>
            <a:ext cx="1016000" cy="4800600"/>
          </a:xfrm>
          <a:noFill/>
        </p:spPr>
      </p:pic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381000" y="1157288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</a:rPr>
              <a:t>MouseEcotope</a:t>
            </a:r>
          </a:p>
        </p:txBody>
      </p:sp>
      <p:sp>
        <p:nvSpPr>
          <p:cNvPr id="86021" name="Text Box 6"/>
          <p:cNvSpPr txBox="1">
            <a:spLocks noChangeArrowheads="1"/>
          </p:cNvSpPr>
          <p:nvPr/>
        </p:nvSpPr>
        <p:spPr bwMode="auto">
          <a:xfrm>
            <a:off x="7350125" y="11017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</a:rPr>
              <a:t>GlyProt</a:t>
            </a:r>
          </a:p>
        </p:txBody>
      </p:sp>
      <p:sp>
        <p:nvSpPr>
          <p:cNvPr id="86022" name="Rectangle 7"/>
          <p:cNvSpPr>
            <a:spLocks noChangeArrowheads="1"/>
          </p:cNvSpPr>
          <p:nvPr/>
        </p:nvSpPr>
        <p:spPr bwMode="auto">
          <a:xfrm>
            <a:off x="71438" y="3430588"/>
            <a:ext cx="3048000" cy="3032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6023" name="Rectangle 8"/>
          <p:cNvSpPr>
            <a:spLocks noChangeArrowheads="1"/>
          </p:cNvSpPr>
          <p:nvPr/>
        </p:nvSpPr>
        <p:spPr bwMode="auto">
          <a:xfrm flipV="1">
            <a:off x="7408863" y="3341688"/>
            <a:ext cx="990600" cy="1698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86024" name="Picture 9" descr="clust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19" b="81522"/>
          <a:stretch>
            <a:fillRect/>
          </a:stretch>
        </p:blipFill>
        <p:spPr>
          <a:xfrm>
            <a:off x="1239838" y="4084638"/>
            <a:ext cx="4152900" cy="2773362"/>
          </a:xfrm>
          <a:noFill/>
        </p:spPr>
      </p:pic>
      <p:sp>
        <p:nvSpPr>
          <p:cNvPr id="86025" name="Text Box 10"/>
          <p:cNvSpPr txBox="1">
            <a:spLocks noChangeArrowheads="1"/>
          </p:cNvSpPr>
          <p:nvPr/>
        </p:nvSpPr>
        <p:spPr bwMode="auto">
          <a:xfrm>
            <a:off x="771525" y="4494213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</a:rPr>
              <a:t>DiabetInGene</a:t>
            </a:r>
          </a:p>
        </p:txBody>
      </p:sp>
      <p:sp>
        <p:nvSpPr>
          <p:cNvPr id="86026" name="Text Box 11"/>
          <p:cNvSpPr txBox="1">
            <a:spLocks noChangeArrowheads="1"/>
          </p:cNvSpPr>
          <p:nvPr/>
        </p:nvSpPr>
        <p:spPr bwMode="auto">
          <a:xfrm>
            <a:off x="1371600" y="5667375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</a:rPr>
              <a:t>GluChem</a:t>
            </a:r>
          </a:p>
        </p:txBody>
      </p:sp>
      <p:sp>
        <p:nvSpPr>
          <p:cNvPr id="86027" name="Rectangle 12"/>
          <p:cNvSpPr>
            <a:spLocks noChangeArrowheads="1"/>
          </p:cNvSpPr>
          <p:nvPr/>
        </p:nvSpPr>
        <p:spPr bwMode="auto">
          <a:xfrm flipH="1" flipV="1">
            <a:off x="2584450" y="4719638"/>
            <a:ext cx="127000" cy="7667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6028" name="Rectangle 13"/>
          <p:cNvSpPr>
            <a:spLocks noChangeArrowheads="1"/>
          </p:cNvSpPr>
          <p:nvPr/>
        </p:nvSpPr>
        <p:spPr bwMode="auto">
          <a:xfrm flipH="1" flipV="1">
            <a:off x="3322638" y="6091238"/>
            <a:ext cx="127000" cy="7667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6029" name="Rectangle 14"/>
          <p:cNvSpPr>
            <a:spLocks noChangeArrowheads="1"/>
          </p:cNvSpPr>
          <p:nvPr/>
        </p:nvSpPr>
        <p:spPr bwMode="auto">
          <a:xfrm>
            <a:off x="4038600" y="1752600"/>
            <a:ext cx="1981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smtClean="0">
                <a:solidFill>
                  <a:srgbClr val="000000"/>
                </a:solidFill>
              </a:rPr>
              <a:t>sphingolipid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smtClean="0">
                <a:solidFill>
                  <a:srgbClr val="000000"/>
                </a:solidFill>
              </a:rPr>
              <a:t>transporter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smtClean="0">
                <a:solidFill>
                  <a:srgbClr val="000000"/>
                </a:solidFill>
              </a:rPr>
              <a:t>activity</a:t>
            </a:r>
          </a:p>
        </p:txBody>
      </p:sp>
      <p:cxnSp>
        <p:nvCxnSpPr>
          <p:cNvPr id="86030" name="AutoShape 15"/>
          <p:cNvCxnSpPr>
            <a:cxnSpLocks noChangeShapeType="1"/>
            <a:stCxn id="86022" idx="3"/>
            <a:endCxn id="86029" idx="1"/>
          </p:cNvCxnSpPr>
          <p:nvPr/>
        </p:nvCxnSpPr>
        <p:spPr bwMode="auto">
          <a:xfrm flipV="1">
            <a:off x="3133725" y="2324100"/>
            <a:ext cx="904875" cy="1258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31" name="AutoShape 16"/>
          <p:cNvCxnSpPr>
            <a:cxnSpLocks noChangeShapeType="1"/>
            <a:stCxn id="86029" idx="2"/>
            <a:endCxn id="86028" idx="1"/>
          </p:cNvCxnSpPr>
          <p:nvPr/>
        </p:nvCxnSpPr>
        <p:spPr bwMode="auto">
          <a:xfrm flipH="1">
            <a:off x="3468688" y="2895600"/>
            <a:ext cx="1560512" cy="3579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32" name="AutoShape 17"/>
          <p:cNvCxnSpPr>
            <a:cxnSpLocks noChangeShapeType="1"/>
            <a:stCxn id="86029" idx="3"/>
            <a:endCxn id="86023" idx="1"/>
          </p:cNvCxnSpPr>
          <p:nvPr/>
        </p:nvCxnSpPr>
        <p:spPr bwMode="auto">
          <a:xfrm>
            <a:off x="6019800" y="2324100"/>
            <a:ext cx="1370013" cy="1103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33" name="AutoShape 18"/>
          <p:cNvCxnSpPr>
            <a:cxnSpLocks noChangeShapeType="1"/>
            <a:stCxn id="86027" idx="1"/>
            <a:endCxn id="86029" idx="2"/>
          </p:cNvCxnSpPr>
          <p:nvPr/>
        </p:nvCxnSpPr>
        <p:spPr bwMode="auto">
          <a:xfrm flipV="1">
            <a:off x="2730500" y="2895600"/>
            <a:ext cx="2298700" cy="2208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34" name="Rectangle 4"/>
          <p:cNvSpPr>
            <a:spLocks noChangeArrowheads="1"/>
          </p:cNvSpPr>
          <p:nvPr/>
        </p:nvSpPr>
        <p:spPr bwMode="auto">
          <a:xfrm>
            <a:off x="0" y="0"/>
            <a:ext cx="91440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000000"/>
                </a:solidFill>
              </a:rPr>
              <a:t>annotation using common ontologies allows navigation between databases</a:t>
            </a:r>
          </a:p>
        </p:txBody>
      </p:sp>
      <p:sp>
        <p:nvSpPr>
          <p:cNvPr id="8603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2" algn="r"/>
            <a:fld id="{AAC72DCD-104B-45B6-BEB4-D6705C297CF1}" type="slidenum">
              <a:rPr lang="en-US" smtClean="0">
                <a:solidFill>
                  <a:srgbClr val="000000"/>
                </a:solidFill>
              </a:rPr>
              <a:pPr lvl="2" algn="r"/>
              <a:t>60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20600"/>
      </p:ext>
    </p:extLst>
  </p:cSld>
  <p:clrMapOvr>
    <a:masterClrMapping/>
  </p:clrMapOvr>
  <p:transition advTm="180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6195" r="5556" b="10164"/>
          <a:stretch>
            <a:fillRect/>
          </a:stretch>
        </p:blipFill>
        <p:spPr>
          <a:xfrm>
            <a:off x="0" y="1536700"/>
            <a:ext cx="3352800" cy="2514600"/>
          </a:xfrm>
          <a:noFill/>
        </p:spPr>
      </p:pic>
      <p:pic>
        <p:nvPicPr>
          <p:cNvPr id="87043" name="Picture 3" descr="clust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6" t="19022" r="14099" b="2174"/>
          <a:stretch>
            <a:fillRect/>
          </a:stretch>
        </p:blipFill>
        <p:spPr>
          <a:xfrm>
            <a:off x="7507288" y="1477963"/>
            <a:ext cx="1016000" cy="4800600"/>
          </a:xfrm>
          <a:noFill/>
        </p:spPr>
      </p:pic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0"/>
            <a:ext cx="91440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000000"/>
                </a:solidFill>
              </a:rPr>
              <a:t>this allows integration of databases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381000" y="1157288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</a:rPr>
              <a:t>MouseEcotope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7350125" y="11017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</a:rPr>
              <a:t>GlyProt</a:t>
            </a: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71438" y="2333625"/>
            <a:ext cx="3048000" cy="3032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 flipV="1">
            <a:off x="7408863" y="3813175"/>
            <a:ext cx="990600" cy="1698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87049" name="Picture 9" descr="clust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19" b="81522"/>
          <a:stretch>
            <a:fillRect/>
          </a:stretch>
        </p:blipFill>
        <p:spPr>
          <a:xfrm>
            <a:off x="1257300" y="4084638"/>
            <a:ext cx="4152900" cy="2773362"/>
          </a:xfrm>
          <a:noFill/>
        </p:spPr>
      </p:pic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771525" y="4494213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</a:rPr>
              <a:t>DiabetInGene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1371600" y="5667375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</a:rPr>
              <a:t>GluChem</a:t>
            </a:r>
          </a:p>
        </p:txBody>
      </p:sp>
      <p:sp>
        <p:nvSpPr>
          <p:cNvPr id="87052" name="Rectangle 12"/>
          <p:cNvSpPr>
            <a:spLocks noChangeArrowheads="1"/>
          </p:cNvSpPr>
          <p:nvPr/>
        </p:nvSpPr>
        <p:spPr bwMode="auto">
          <a:xfrm flipH="1" flipV="1">
            <a:off x="3335338" y="4719638"/>
            <a:ext cx="127000" cy="7667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7053" name="Rectangle 13"/>
          <p:cNvSpPr>
            <a:spLocks noChangeArrowheads="1"/>
          </p:cNvSpPr>
          <p:nvPr/>
        </p:nvSpPr>
        <p:spPr bwMode="auto">
          <a:xfrm flipH="1" flipV="1">
            <a:off x="2362200" y="6091238"/>
            <a:ext cx="127000" cy="7667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7054" name="Rectangle 14"/>
          <p:cNvSpPr>
            <a:spLocks noChangeArrowheads="1"/>
          </p:cNvSpPr>
          <p:nvPr/>
        </p:nvSpPr>
        <p:spPr bwMode="auto">
          <a:xfrm>
            <a:off x="4038600" y="3365500"/>
            <a:ext cx="22860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smtClean="0">
                <a:solidFill>
                  <a:srgbClr val="000000"/>
                </a:solidFill>
              </a:rPr>
              <a:t>Holliday junction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smtClean="0">
                <a:solidFill>
                  <a:srgbClr val="000000"/>
                </a:solidFill>
              </a:rPr>
              <a:t>helicase complex</a:t>
            </a:r>
            <a:r>
              <a:rPr lang="en-US" smtClean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87055" name="AutoShape 15"/>
          <p:cNvCxnSpPr>
            <a:cxnSpLocks noChangeShapeType="1"/>
            <a:stCxn id="87047" idx="3"/>
            <a:endCxn id="87054" idx="1"/>
          </p:cNvCxnSpPr>
          <p:nvPr/>
        </p:nvCxnSpPr>
        <p:spPr bwMode="auto">
          <a:xfrm>
            <a:off x="3133725" y="2486025"/>
            <a:ext cx="904875" cy="141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6" name="AutoShape 16"/>
          <p:cNvCxnSpPr>
            <a:cxnSpLocks noChangeShapeType="1"/>
            <a:stCxn id="87054" idx="2"/>
            <a:endCxn id="87053" idx="1"/>
          </p:cNvCxnSpPr>
          <p:nvPr/>
        </p:nvCxnSpPr>
        <p:spPr bwMode="auto">
          <a:xfrm flipH="1">
            <a:off x="2508250" y="4432300"/>
            <a:ext cx="2673350" cy="2043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7" name="AutoShape 17"/>
          <p:cNvCxnSpPr>
            <a:cxnSpLocks noChangeShapeType="1"/>
            <a:stCxn id="87052" idx="1"/>
            <a:endCxn id="87054" idx="1"/>
          </p:cNvCxnSpPr>
          <p:nvPr/>
        </p:nvCxnSpPr>
        <p:spPr bwMode="auto">
          <a:xfrm flipV="1">
            <a:off x="3481388" y="3898900"/>
            <a:ext cx="557212" cy="1204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8" name="AutoShape 18"/>
          <p:cNvCxnSpPr>
            <a:cxnSpLocks noChangeShapeType="1"/>
            <a:stCxn id="87054" idx="3"/>
            <a:endCxn id="87048" idx="1"/>
          </p:cNvCxnSpPr>
          <p:nvPr/>
        </p:nvCxnSpPr>
        <p:spPr bwMode="auto">
          <a:xfrm>
            <a:off x="6324600" y="3898900"/>
            <a:ext cx="10652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5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2" algn="r"/>
            <a:fld id="{0197BBC7-5CFD-4D57-9F77-B9944F3CD23F}" type="slidenum">
              <a:rPr lang="en-US" smtClean="0">
                <a:solidFill>
                  <a:srgbClr val="000000"/>
                </a:solidFill>
              </a:rPr>
              <a:pPr lvl="2" algn="r"/>
              <a:t>61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87230"/>
      </p:ext>
    </p:extLst>
  </p:cSld>
  <p:clrMapOvr>
    <a:masterClrMapping/>
  </p:clrMapOvr>
  <p:transition advTm="3600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smtClean="0"/>
              <a:t>classify this?</a:t>
            </a:r>
            <a:endParaRPr lang="en-US" dirty="0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E36B679-F5C9-4D32-9497-CA2B3F0981C5}" type="slidenum">
              <a:rPr lang="en-US" smtClean="0">
                <a:solidFill>
                  <a:srgbClr val="000000"/>
                </a:solidFill>
              </a:rPr>
              <a:pPr/>
              <a:t>62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81924" name="Picture 2" descr="Why schizophrenia patients may have trouble reading social c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672263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22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this?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48B11-91EC-4DDC-A62F-8ED87606BFD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71599"/>
            <a:ext cx="3657600" cy="54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7" t="22859" r="16251" b="12464"/>
          <a:stretch/>
        </p:blipFill>
        <p:spPr bwMode="auto">
          <a:xfrm>
            <a:off x="0" y="8433"/>
            <a:ext cx="8938075" cy="672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00" y="55626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http://</a:t>
            </a:r>
            <a:r>
              <a:rPr lang="en-US" sz="2400" dirty="0" smtClean="0"/>
              <a:t>bioportal.bioontology.org/ontologies/49078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/>
              <a:t>64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837" y="274638"/>
            <a:ext cx="505596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Emotion Ontology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84425"/>
            <a:ext cx="8229600" cy="838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need link to a physiology ontology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C0504D"/>
                </a:solidFill>
              </a:rPr>
              <a:pPr/>
              <a:t>65</a:t>
            </a:fld>
            <a:endParaRPr lang="en-US" dirty="0">
              <a:solidFill>
                <a:srgbClr val="C0504D"/>
              </a:solidFill>
            </a:endParaRPr>
          </a:p>
        </p:txBody>
      </p:sp>
      <p:pic>
        <p:nvPicPr>
          <p:cNvPr id="7" name="Content Placeholder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r="40492" b="34465"/>
          <a:stretch/>
        </p:blipFill>
        <p:spPr>
          <a:xfrm>
            <a:off x="0" y="228600"/>
            <a:ext cx="9067116" cy="587487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8600" y="152400"/>
            <a:ext cx="8456788" cy="7921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   ‘physiological response to emotion’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18228" r="5468" b="6251"/>
          <a:stretch/>
        </p:blipFill>
        <p:spPr bwMode="auto">
          <a:xfrm>
            <a:off x="19050" y="0"/>
            <a:ext cx="89563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2644-B9EE-4072-856B-2FA56E451CF4}" type="slidenum">
              <a:rPr lang="en-US" smtClean="0"/>
              <a:t>66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05400" y="4724400"/>
            <a:ext cx="50559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‘emotion </a:t>
            </a:r>
          </a:p>
          <a:p>
            <a:r>
              <a:rPr lang="en-US" dirty="0" smtClean="0"/>
              <a:t>process’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6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German Philosophy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		   Philosophy		  Science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A084D0-217F-4CC4-B31A-BBCB4F926C53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1752600"/>
            <a:ext cx="914400" cy="419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Austrian Philosophy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algn="ctr" eaLnBrk="1" hangingPunct="1">
              <a:buFontTx/>
              <a:buNone/>
            </a:pPr>
            <a:r>
              <a:rPr lang="en-US" altLang="en-US" smtClean="0"/>
              <a:t>	Philosophy</a:t>
            </a:r>
            <a:r>
              <a:rPr lang="en-US" altLang="en-US" smtClean="0">
                <a:sym typeface="Symbol" pitchFamily="18" charset="2"/>
              </a:rPr>
              <a:t>  </a:t>
            </a:r>
            <a:r>
              <a:rPr lang="en-US" altLang="en-US" smtClean="0"/>
              <a:t>Science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52EC3B-A2B7-4F1B-8F15-CD482B07C9D2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Austrian Philosophy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		     Mach 				Brentano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      </a:t>
            </a:r>
            <a:r>
              <a:rPr lang="en-US" altLang="en-US" dirty="0" smtClean="0"/>
              <a:t>Vienna Circle			</a:t>
            </a:r>
            <a:r>
              <a:rPr lang="en-US" altLang="en-US" dirty="0" smtClean="0"/>
              <a:t>Husserl</a:t>
            </a:r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ACF340-E52E-401B-ACD9-5D34E90D01EC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>
            <a:stCxn id="14339" idx="0"/>
          </p:cNvCxnSpPr>
          <p:nvPr/>
        </p:nvCxnSpPr>
        <p:spPr>
          <a:xfrm rot="16200000" flipH="1" flipV="1">
            <a:off x="2667000" y="1219200"/>
            <a:ext cx="1752600" cy="2057400"/>
          </a:xfrm>
          <a:prstGeom prst="straightConnector1">
            <a:avLst/>
          </a:prstGeom>
          <a:ln w="476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4339" idx="0"/>
          </p:cNvCxnSpPr>
          <p:nvPr/>
        </p:nvCxnSpPr>
        <p:spPr>
          <a:xfrm rot="16200000" flipH="1">
            <a:off x="4762500" y="1181100"/>
            <a:ext cx="1752600" cy="2133600"/>
          </a:xfrm>
          <a:prstGeom prst="straightConnector1">
            <a:avLst/>
          </a:prstGeom>
          <a:ln w="476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39989" y="3659188"/>
            <a:ext cx="0" cy="836614"/>
          </a:xfrm>
          <a:prstGeom prst="straightConnector1">
            <a:avLst/>
          </a:prstGeom>
          <a:ln w="476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705600" y="3657600"/>
            <a:ext cx="1588" cy="838202"/>
          </a:xfrm>
          <a:prstGeom prst="straightConnector1">
            <a:avLst/>
          </a:prstGeom>
          <a:ln w="476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990600" y="3657600"/>
            <a:ext cx="7467600" cy="3059113"/>
            <a:chOff x="990600" y="3657600"/>
            <a:chExt cx="7467600" cy="3058418"/>
          </a:xfrm>
        </p:grpSpPr>
        <p:cxnSp>
          <p:nvCxnSpPr>
            <p:cNvPr id="23" name="Straight Arrow Connector 22"/>
            <p:cNvCxnSpPr/>
            <p:nvPr/>
          </p:nvCxnSpPr>
          <p:spPr>
            <a:xfrm rot="10800000" flipV="1">
              <a:off x="4191000" y="3657600"/>
              <a:ext cx="2514600" cy="2056933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47" name="Rectangle 25"/>
            <p:cNvSpPr>
              <a:spLocks noChangeArrowheads="1"/>
            </p:cNvSpPr>
            <p:nvPr/>
          </p:nvSpPr>
          <p:spPr bwMode="auto">
            <a:xfrm>
              <a:off x="990600" y="5638800"/>
              <a:ext cx="74676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dirty="0" smtClean="0">
                  <a:solidFill>
                    <a:srgbClr val="000000"/>
                  </a:solidFill>
                </a:rPr>
                <a:t>Contemporary </a:t>
              </a:r>
              <a:r>
                <a:rPr lang="en-US" altLang="en-US" sz="3200" dirty="0" smtClean="0">
                  <a:solidFill>
                    <a:srgbClr val="000000"/>
                  </a:solidFill>
                </a:rPr>
                <a:t>analytical     </a:t>
              </a:r>
              <a:r>
                <a:rPr lang="en-US" altLang="en-US" sz="3200" dirty="0" err="1" smtClean="0">
                  <a:solidFill>
                    <a:srgbClr val="000000"/>
                  </a:solidFill>
                </a:rPr>
                <a:t>Reinach</a:t>
              </a:r>
              <a:r>
                <a:rPr lang="en-US" altLang="en-US" sz="3200" dirty="0" smtClean="0">
                  <a:solidFill>
                    <a:srgbClr val="000000"/>
                  </a:solidFill>
                </a:rPr>
                <a:t> </a:t>
              </a:r>
              <a:endParaRPr lang="en-US" altLang="en-US" sz="3200" dirty="0" smtClean="0">
                <a:solidFill>
                  <a:srgbClr val="000000"/>
                </a:solidFill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dirty="0" smtClean="0">
                  <a:solidFill>
                    <a:srgbClr val="000000"/>
                  </a:solidFill>
                </a:rPr>
                <a:t>       </a:t>
              </a:r>
              <a:r>
                <a:rPr lang="en-US" altLang="en-US" sz="3200" dirty="0" smtClean="0">
                  <a:solidFill>
                    <a:srgbClr val="000000"/>
                  </a:solidFill>
                </a:rPr>
                <a:t>   philosophy </a:t>
              </a:r>
              <a:endParaRPr lang="en-US" altLang="en-US" sz="3200" dirty="0" smtClean="0">
                <a:solidFill>
                  <a:srgbClr val="000000"/>
                </a:solidFill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 bwMode="auto">
          <a:xfrm>
            <a:off x="2438400" y="4876800"/>
            <a:ext cx="0" cy="838201"/>
          </a:xfrm>
          <a:prstGeom prst="straightConnector1">
            <a:avLst/>
          </a:prstGeom>
          <a:ln w="476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673086" y="4876800"/>
            <a:ext cx="0" cy="756668"/>
          </a:xfrm>
          <a:prstGeom prst="straightConnector1">
            <a:avLst/>
          </a:prstGeom>
          <a:ln w="476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95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DECOM_template6_06">
  <a:themeElements>
    <a:clrScheme name="RDECOM_template6_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DECOM_template6_06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RDECOM_template6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DECOM_template6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DECOM_template6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DECOM_template6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DECOM_template6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DECOM_template6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DECOM_template6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DECOM_template6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DECOM_template6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DECOM_template6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DECOM_template6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DECOM_template6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C2 Core">
  <a:themeElements>
    <a:clrScheme name="JC2_CPM_DS_Steering_Committee_2007090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C2_CPM_DS_Steering_Committee_200709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12700">
          <a:solidFill>
            <a:schemeClr val="tx1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JC2_CPM_DS_Steering_Committee_200709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2_CPM_DS_Steering_Committee_200709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2_CPM_DS_Steering_Committee_200709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2_CPM_DS_Steering_Committee_200709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2_CPM_DS_Steering_Committee_200709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2_CPM_DS_Steering_Committee_200709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2_CPM_DS_Steering_Committee_200709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2_CPM_DS_Steering_Committee_200709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2_CPM_DS_Steering_Committee_200709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2_CPM_DS_Steering_Committee_200709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2_CPM_DS_Steering_Committee_200709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2_CPM_DS_Steering_Committee_200709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C2 Core">
  <a:themeElements>
    <a:clrScheme name="JC2_CPM_DS_Steering_Committee_2007090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C2_CPM_DS_Steering_Committee_200709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12700">
          <a:solidFill>
            <a:schemeClr val="tx1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JC2_CPM_DS_Steering_Committee_200709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2_CPM_DS_Steering_Committee_200709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2_CPM_DS_Steering_Committee_200709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2_CPM_DS_Steering_Committee_200709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2_CPM_DS_Steering_Committee_200709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2_CPM_DS_Steering_Committee_200709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2_CPM_DS_Steering_Committee_200709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2_CPM_DS_Steering_Committee_200709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2_CPM_DS_Steering_Committee_200709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2_CPM_DS_Steering_Committee_200709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2_CPM_DS_Steering_Committee_200709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2_CPM_DS_Steering_Committee_200709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C2 Core">
  <a:themeElements>
    <a:clrScheme name="JC2_CPM_DS_Steering_Committee_2007090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C2_CPM_DS_Steering_Committee_200709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12700">
          <a:solidFill>
            <a:schemeClr val="tx1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JC2_CPM_DS_Steering_Committee_200709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2_CPM_DS_Steering_Committee_200709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2_CPM_DS_Steering_Committee_200709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2_CPM_DS_Steering_Committee_200709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2_CPM_DS_Steering_Committee_200709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C2_CPM_DS_Steering_Committee_200709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2_CPM_DS_Steering_Committee_200709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2_CPM_DS_Steering_Committee_200709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2_CPM_DS_Steering_Committee_200709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2_CPM_DS_Steering_Committee_200709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2_CPM_DS_Steering_Committee_200709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C2_CPM_DS_Steering_Committee_200709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10038</TotalTime>
  <Words>1087</Words>
  <Application>Microsoft Office PowerPoint</Application>
  <PresentationFormat>On-screen Show (4:3)</PresentationFormat>
  <Paragraphs>289</Paragraphs>
  <Slides>66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66</vt:i4>
      </vt:variant>
    </vt:vector>
  </HeadingPairs>
  <TitlesOfParts>
    <vt:vector size="77" baseType="lpstr">
      <vt:lpstr>Office Theme</vt:lpstr>
      <vt:lpstr>1_Office Theme</vt:lpstr>
      <vt:lpstr>6_Office Theme</vt:lpstr>
      <vt:lpstr>RDECOM_template6_06</vt:lpstr>
      <vt:lpstr>9_C2 Core</vt:lpstr>
      <vt:lpstr>10_C2 Core</vt:lpstr>
      <vt:lpstr>11_C2 Core</vt:lpstr>
      <vt:lpstr>1_Default Design</vt:lpstr>
      <vt:lpstr>2_Default Design</vt:lpstr>
      <vt:lpstr>Standarddesign</vt:lpstr>
      <vt:lpstr>3_Default Design</vt:lpstr>
      <vt:lpstr>Mind, Language and Emotions: From Austrian Philosophy to Contemporary Realist Ontology</vt:lpstr>
      <vt:lpstr>Autobiographical Preamble</vt:lpstr>
      <vt:lpstr>Who am I?</vt:lpstr>
      <vt:lpstr>PowerPoint Presentation</vt:lpstr>
      <vt:lpstr>1994</vt:lpstr>
      <vt:lpstr>Austrian Philosophy</vt:lpstr>
      <vt:lpstr>German Philosophy</vt:lpstr>
      <vt:lpstr>Austrian Philosophy</vt:lpstr>
      <vt:lpstr>Austrian Philosophy</vt:lpstr>
      <vt:lpstr>The Unified Science Movement</vt:lpstr>
      <vt:lpstr>PowerPoint Presentation</vt:lpstr>
      <vt:lpstr>Ontology of Biomedicine</vt:lpstr>
      <vt:lpstr>PowerPoint Presentation</vt:lpstr>
      <vt:lpstr>The Realist Ontology Movement</vt:lpstr>
      <vt:lpstr>PowerPoint Presentation</vt:lpstr>
      <vt:lpstr>We are witnessing today the birth of the new science of ontology</vt:lpstr>
      <vt:lpstr>Mind, Language and Emotions: From Meinong and the Graz School to Contemporary Realist Ontology</vt:lpstr>
      <vt:lpstr>Example: The Birth of Psychology</vt:lpstr>
      <vt:lpstr>PowerPoint Presentation</vt:lpstr>
      <vt:lpstr>but there was also an Austrian contribution to the birth of psychology</vt:lpstr>
      <vt:lpstr>but there was also an Austrian contribution to the birth of psychology</vt:lpstr>
      <vt:lpstr>PowerPoint Presentation</vt:lpstr>
      <vt:lpstr>Brentano and his students</vt:lpstr>
      <vt:lpstr>The Graz School (South)</vt:lpstr>
      <vt:lpstr>Formal ontology</vt:lpstr>
      <vt:lpstr>Brentanists revolutionize our understanding of the relations between psychology and ontology</vt:lpstr>
      <vt:lpstr>the arrow of intentionality</vt:lpstr>
      <vt:lpstr>the arrow of intentionality</vt:lpstr>
      <vt:lpstr>PowerPoint Presentation</vt:lpstr>
      <vt:lpstr>content match</vt:lpstr>
      <vt:lpstr>content match</vt:lpstr>
      <vt:lpstr>content mismatch</vt:lpstr>
      <vt:lpstr>content gap</vt:lpstr>
      <vt:lpstr>content mismatch</vt:lpstr>
      <vt:lpstr>content mismatch</vt:lpstr>
      <vt:lpstr>the primacy of language (Sellars …) mental experiences are about objects because words have meaning</vt:lpstr>
      <vt:lpstr>content</vt:lpstr>
      <vt:lpstr>the primacy of the intentional (Brentano, Husserl, …):   linguistic expressions have meanings because there are (‘animating’) mental experiences which have aboutness</vt:lpstr>
      <vt:lpstr>language comes later than mental aboutness</vt:lpstr>
      <vt:lpstr>dimension of content / belief prior to dimension of language</vt:lpstr>
      <vt:lpstr>again: the evolutionarily most basic case</vt:lpstr>
      <vt:lpstr>linguistically mediated directedness is not the evolutionarily most basic case</vt:lpstr>
      <vt:lpstr>Wittgenstein: language allows intentional directedness to go on holiday</vt:lpstr>
      <vt:lpstr>PowerPoint Presentation</vt:lpstr>
      <vt:lpstr>non-veridical intentionality</vt:lpstr>
      <vt:lpstr>Investigations on the Theory of Objects and Psychology  </vt:lpstr>
      <vt:lpstr>Meinong’s jungle</vt:lpstr>
      <vt:lpstr>PowerPoint Presentation</vt:lpstr>
      <vt:lpstr>Bertrand Russell</vt:lpstr>
      <vt:lpstr>Part 2: The Background of Ontology in the Contemporary Life Sciences</vt:lpstr>
      <vt:lpstr>Old biology data</vt:lpstr>
      <vt:lpstr>PowerPoint Presentation</vt:lpstr>
      <vt:lpstr>next generation genomics</vt:lpstr>
      <vt:lpstr>How to do biology across the genome?</vt:lpstr>
      <vt:lpstr>how to link the kinds of phenomena represented here</vt:lpstr>
      <vt:lpstr>or here</vt:lpstr>
      <vt:lpstr>PowerPoint Presentation</vt:lpstr>
      <vt:lpstr>PowerPoint Presentation</vt:lpstr>
      <vt:lpstr>Answer</vt:lpstr>
      <vt:lpstr>PowerPoint Presentation</vt:lpstr>
      <vt:lpstr>PowerPoint Presentation</vt:lpstr>
      <vt:lpstr>How classify this?</vt:lpstr>
      <vt:lpstr>or this?</vt:lpstr>
      <vt:lpstr>The Emotion Ontology</vt:lpstr>
      <vt:lpstr>PowerPoint Presentation</vt:lpstr>
      <vt:lpstr>PowerPoint Presentation</vt:lpstr>
    </vt:vector>
  </TitlesOfParts>
  <Company>SUNY Campus Agreement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phismith</dc:creator>
  <cp:lastModifiedBy>phismith</cp:lastModifiedBy>
  <cp:revision>210</cp:revision>
  <dcterms:created xsi:type="dcterms:W3CDTF">2012-07-21T12:29:21Z</dcterms:created>
  <dcterms:modified xsi:type="dcterms:W3CDTF">2014-05-08T14:06:16Z</dcterms:modified>
</cp:coreProperties>
</file>