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7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8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821" r:id="rId2"/>
    <p:sldMasterId id="2147484155" r:id="rId3"/>
    <p:sldMasterId id="2147484194" r:id="rId4"/>
    <p:sldMasterId id="2147484223" r:id="rId5"/>
    <p:sldMasterId id="2147484382" r:id="rId6"/>
    <p:sldMasterId id="2147484895" r:id="rId7"/>
    <p:sldMasterId id="2147484901" r:id="rId8"/>
    <p:sldMasterId id="2147484913" r:id="rId9"/>
  </p:sldMasterIdLst>
  <p:notesMasterIdLst>
    <p:notesMasterId r:id="rId90"/>
  </p:notesMasterIdLst>
  <p:sldIdLst>
    <p:sldId id="988" r:id="rId10"/>
    <p:sldId id="867" r:id="rId11"/>
    <p:sldId id="911" r:id="rId12"/>
    <p:sldId id="943" r:id="rId13"/>
    <p:sldId id="913" r:id="rId14"/>
    <p:sldId id="914" r:id="rId15"/>
    <p:sldId id="985" r:id="rId16"/>
    <p:sldId id="986" r:id="rId17"/>
    <p:sldId id="912" r:id="rId18"/>
    <p:sldId id="957" r:id="rId19"/>
    <p:sldId id="944" r:id="rId20"/>
    <p:sldId id="987" r:id="rId21"/>
    <p:sldId id="989" r:id="rId22"/>
    <p:sldId id="947" r:id="rId23"/>
    <p:sldId id="1009" r:id="rId24"/>
    <p:sldId id="980" r:id="rId25"/>
    <p:sldId id="948" r:id="rId26"/>
    <p:sldId id="1014" r:id="rId27"/>
    <p:sldId id="977" r:id="rId28"/>
    <p:sldId id="959" r:id="rId29"/>
    <p:sldId id="961" r:id="rId30"/>
    <p:sldId id="964" r:id="rId31"/>
    <p:sldId id="945" r:id="rId32"/>
    <p:sldId id="969" r:id="rId33"/>
    <p:sldId id="965" r:id="rId34"/>
    <p:sldId id="966" r:id="rId35"/>
    <p:sldId id="963" r:id="rId36"/>
    <p:sldId id="990" r:id="rId37"/>
    <p:sldId id="970" r:id="rId38"/>
    <p:sldId id="971" r:id="rId39"/>
    <p:sldId id="975" r:id="rId40"/>
    <p:sldId id="973" r:id="rId41"/>
    <p:sldId id="982" r:id="rId42"/>
    <p:sldId id="983" r:id="rId43"/>
    <p:sldId id="991" r:id="rId44"/>
    <p:sldId id="995" r:id="rId45"/>
    <p:sldId id="994" r:id="rId46"/>
    <p:sldId id="875" r:id="rId47"/>
    <p:sldId id="876" r:id="rId48"/>
    <p:sldId id="951" r:id="rId49"/>
    <p:sldId id="1019" r:id="rId50"/>
    <p:sldId id="1022" r:id="rId51"/>
    <p:sldId id="1023" r:id="rId52"/>
    <p:sldId id="1021" r:id="rId53"/>
    <p:sldId id="1031" r:id="rId54"/>
    <p:sldId id="1017" r:id="rId55"/>
    <p:sldId id="996" r:id="rId56"/>
    <p:sldId id="997" r:id="rId57"/>
    <p:sldId id="998" r:id="rId58"/>
    <p:sldId id="999" r:id="rId59"/>
    <p:sldId id="1000" r:id="rId60"/>
    <p:sldId id="1001" r:id="rId61"/>
    <p:sldId id="1002" r:id="rId62"/>
    <p:sldId id="1003" r:id="rId63"/>
    <p:sldId id="1004" r:id="rId64"/>
    <p:sldId id="1005" r:id="rId65"/>
    <p:sldId id="1006" r:id="rId66"/>
    <p:sldId id="1007" r:id="rId67"/>
    <p:sldId id="1008" r:id="rId68"/>
    <p:sldId id="942" r:id="rId69"/>
    <p:sldId id="1015" r:id="rId70"/>
    <p:sldId id="1016" r:id="rId71"/>
    <p:sldId id="940" r:id="rId72"/>
    <p:sldId id="941" r:id="rId73"/>
    <p:sldId id="917" r:id="rId74"/>
    <p:sldId id="918" r:id="rId75"/>
    <p:sldId id="1024" r:id="rId76"/>
    <p:sldId id="1012" r:id="rId77"/>
    <p:sldId id="920" r:id="rId78"/>
    <p:sldId id="1026" r:id="rId79"/>
    <p:sldId id="1027" r:id="rId80"/>
    <p:sldId id="1028" r:id="rId81"/>
    <p:sldId id="1029" r:id="rId82"/>
    <p:sldId id="925" r:id="rId83"/>
    <p:sldId id="1025" r:id="rId84"/>
    <p:sldId id="1030" r:id="rId85"/>
    <p:sldId id="984" r:id="rId86"/>
    <p:sldId id="1032" r:id="rId87"/>
    <p:sldId id="1013" r:id="rId88"/>
    <p:sldId id="1033" r:id="rId8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1361" autoAdjust="0"/>
    <p:restoredTop sz="92629" autoAdjust="0"/>
  </p:normalViewPr>
  <p:slideViewPr>
    <p:cSldViewPr>
      <p:cViewPr>
        <p:scale>
          <a:sx n="49" d="100"/>
          <a:sy n="49" d="100"/>
        </p:scale>
        <p:origin x="350" y="69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18048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63" Type="http://schemas.openxmlformats.org/officeDocument/2006/relationships/slide" Target="slides/slide54.xml"/><Relationship Id="rId68" Type="http://schemas.openxmlformats.org/officeDocument/2006/relationships/slide" Target="slides/slide59.xml"/><Relationship Id="rId84" Type="http://schemas.openxmlformats.org/officeDocument/2006/relationships/slide" Target="slides/slide75.xml"/><Relationship Id="rId89" Type="http://schemas.openxmlformats.org/officeDocument/2006/relationships/slide" Target="slides/slide80.xml"/><Relationship Id="rId16" Type="http://schemas.openxmlformats.org/officeDocument/2006/relationships/slide" Target="slides/slide7.xml"/><Relationship Id="rId11" Type="http://schemas.openxmlformats.org/officeDocument/2006/relationships/slide" Target="slides/slide2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74" Type="http://schemas.openxmlformats.org/officeDocument/2006/relationships/slide" Target="slides/slide65.xml"/><Relationship Id="rId79" Type="http://schemas.openxmlformats.org/officeDocument/2006/relationships/slide" Target="slides/slide70.xml"/><Relationship Id="rId5" Type="http://schemas.openxmlformats.org/officeDocument/2006/relationships/slideMaster" Target="slideMasters/slideMaster5.xml"/><Relationship Id="rId90" Type="http://schemas.openxmlformats.org/officeDocument/2006/relationships/notesMaster" Target="notesMasters/notesMaster1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72" Type="http://schemas.openxmlformats.org/officeDocument/2006/relationships/slide" Target="slides/slide63.xml"/><Relationship Id="rId80" Type="http://schemas.openxmlformats.org/officeDocument/2006/relationships/slide" Target="slides/slide71.xml"/><Relationship Id="rId85" Type="http://schemas.openxmlformats.org/officeDocument/2006/relationships/slide" Target="slides/slide76.xml"/><Relationship Id="rId9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slide" Target="slides/slide58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70" Type="http://schemas.openxmlformats.org/officeDocument/2006/relationships/slide" Target="slides/slide61.xml"/><Relationship Id="rId75" Type="http://schemas.openxmlformats.org/officeDocument/2006/relationships/slide" Target="slides/slide66.xml"/><Relationship Id="rId83" Type="http://schemas.openxmlformats.org/officeDocument/2006/relationships/slide" Target="slides/slide74.xml"/><Relationship Id="rId88" Type="http://schemas.openxmlformats.org/officeDocument/2006/relationships/slide" Target="slides/slide79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73" Type="http://schemas.openxmlformats.org/officeDocument/2006/relationships/slide" Target="slides/slide64.xml"/><Relationship Id="rId78" Type="http://schemas.openxmlformats.org/officeDocument/2006/relationships/slide" Target="slides/slide69.xml"/><Relationship Id="rId81" Type="http://schemas.openxmlformats.org/officeDocument/2006/relationships/slide" Target="slides/slide72.xml"/><Relationship Id="rId86" Type="http://schemas.openxmlformats.org/officeDocument/2006/relationships/slide" Target="slides/slide77.xml"/><Relationship Id="rId9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34" Type="http://schemas.openxmlformats.org/officeDocument/2006/relationships/slide" Target="slides/slide25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76" Type="http://schemas.openxmlformats.org/officeDocument/2006/relationships/slide" Target="slides/slide67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2.xml"/><Relationship Id="rId9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0.xml"/><Relationship Id="rId24" Type="http://schemas.openxmlformats.org/officeDocument/2006/relationships/slide" Target="slides/slide15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66" Type="http://schemas.openxmlformats.org/officeDocument/2006/relationships/slide" Target="slides/slide57.xml"/><Relationship Id="rId87" Type="http://schemas.openxmlformats.org/officeDocument/2006/relationships/slide" Target="slides/slide78.xml"/><Relationship Id="rId61" Type="http://schemas.openxmlformats.org/officeDocument/2006/relationships/slide" Target="slides/slide52.xml"/><Relationship Id="rId82" Type="http://schemas.openxmlformats.org/officeDocument/2006/relationships/slide" Target="slides/slide73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56" Type="http://schemas.openxmlformats.org/officeDocument/2006/relationships/slide" Target="slides/slide47.xml"/><Relationship Id="rId77" Type="http://schemas.openxmlformats.org/officeDocument/2006/relationships/slide" Target="slides/slide6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ADC1807-2150-4E75-BC97-D643425E58DB}" type="datetimeFigureOut">
              <a:rPr lang="en-US"/>
              <a:pPr>
                <a:defRPr/>
              </a:pPr>
              <a:t>12/20/2016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E148831-70BE-4C89-8932-935E011C34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http://journals.plos.org/plosmedicine/article?id=10.1371/journal.pmed.0020124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148831-70BE-4C89-8932-935E011C34CC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92683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https://obssr.od.nih.gov/about-us/strategic-plan/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148831-70BE-4C89-8932-935E011C34CC}" type="slidenum">
              <a:rPr lang="en-US" altLang="en-US" smtClean="0"/>
              <a:pPr>
                <a:defRPr/>
              </a:pPr>
              <a:t>35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16714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https://obssr.od.nih.gov/about-us/strategic-plan/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148831-70BE-4C89-8932-935E011C34CC}" type="slidenum">
              <a:rPr lang="en-US" altLang="en-US" smtClean="0"/>
              <a:pPr>
                <a:defRPr/>
              </a:pPr>
              <a:t>36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18803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https://obssr.od.nih.gov/about-us/strategic-plan/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148831-70BE-4C89-8932-935E011C34CC}" type="slidenum">
              <a:rPr lang="en-US" altLang="en-US" smtClean="0"/>
              <a:pPr>
                <a:defRPr/>
              </a:pPr>
              <a:t>37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90339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http://blog.revolutionanalytics.com/2014/10/introducing-rrt.html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148831-70BE-4C89-8932-935E011C34CC}" type="slidenum">
              <a:rPr lang="en-US" altLang="en-US" smtClean="0"/>
              <a:pPr>
                <a:defRPr/>
              </a:pPr>
              <a:t>40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39783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http://journals.plos.org/plosmedicine/article?id=10.1371/journal.pmed.0020124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148831-70BE-4C89-8932-935E011C34C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1930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http://www.slideshare.net/RightToResearch/open-data-and-the-social-sciences-opencon-community-webcast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148831-70BE-4C89-8932-935E011C34C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6463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148831-70BE-4C89-8932-935E011C34CC}" type="slidenum">
              <a:rPr lang="en-US" altLang="en-US" smtClean="0"/>
              <a:pPr>
                <a:defRPr/>
              </a:pPr>
              <a:t>46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25093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These manufacturers</a:t>
            </a:r>
            <a:r>
              <a:rPr lang="en-US" baseline="0" dirty="0" smtClean="0"/>
              <a:t> data sheets show how the same name, 5A6, is used to refer to two different monoclonal antibodies.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7AB523-A8B2-0F44-B4DD-9505B21FB1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65680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NIF Antibody Registry maintains</a:t>
            </a:r>
            <a:r>
              <a:rPr lang="en-US" baseline="0" dirty="0" smtClean="0"/>
              <a:t> </a:t>
            </a:r>
            <a:r>
              <a:rPr lang="en-US" dirty="0" smtClean="0"/>
              <a:t>IDs associated with product information for 2.4 million antibodies.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7AB523-A8B2-0F44-B4DD-9505B21FB1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95590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vendor </a:t>
            </a:r>
            <a:r>
              <a:rPr lang="en-US" dirty="0" err="1" smtClean="0"/>
              <a:t>BioLegend</a:t>
            </a:r>
            <a:r>
              <a:rPr lang="en-US" dirty="0" smtClean="0"/>
              <a:t> is now including NIF</a:t>
            </a:r>
            <a:r>
              <a:rPr lang="en-US" baseline="0" dirty="0" smtClean="0"/>
              <a:t> IDs in their product information.  Good step.  But the information in the NIF antibody registry is not fully standardized, which decreases its </a:t>
            </a:r>
            <a:r>
              <a:rPr lang="en-US" baseline="0" dirty="0" err="1" smtClean="0"/>
              <a:t>searchability</a:t>
            </a:r>
            <a:r>
              <a:rPr lang="en-US" baseline="0" dirty="0" smtClean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7AB523-A8B2-0F44-B4DD-9505B21FB1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6124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http://journals.plos.org/plosmedicine/article?id=10.1371/journal.pmed.0020124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148831-70BE-4C89-8932-935E011C34CC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99011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‘5A6 (CD81)’ is the official name in </a:t>
            </a:r>
            <a:r>
              <a:rPr lang="en-US" dirty="0" err="1" smtClean="0"/>
              <a:t>AntiO</a:t>
            </a:r>
            <a:r>
              <a:rPr lang="en-US" baseline="0" dirty="0" smtClean="0"/>
              <a:t> to distinguish it from ‘5A6 (CD91)’.  Every class in orange is a standardized </a:t>
            </a:r>
            <a:r>
              <a:rPr lang="en-US" baseline="0" dirty="0" err="1" smtClean="0"/>
              <a:t>AntiO</a:t>
            </a:r>
            <a:r>
              <a:rPr lang="en-US" baseline="0" dirty="0" smtClean="0"/>
              <a:t> term.  The next set of slides discuss as an example, the standardization of conjugation information taken from the NIF Antibody Registry.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7AB523-A8B2-0F44-B4DD-9505B21FB1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39067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many antibody</a:t>
            </a:r>
            <a:r>
              <a:rPr lang="en-US" baseline="0" dirty="0" smtClean="0"/>
              <a:t> products, NIF provides conjugation info, but it is presented with a variety of abbreviations.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0851F9-3725-3A4D-8E4E-02A37A6335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1225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now have standardized</a:t>
            </a:r>
            <a:r>
              <a:rPr lang="en-US" baseline="0" dirty="0" smtClean="0"/>
              <a:t> names and IDs for each conjugation type.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7AB523-A8B2-0F44-B4DD-9505B21FB1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87437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results include</a:t>
            </a:r>
            <a:r>
              <a:rPr lang="en-US" baseline="0" dirty="0" smtClean="0"/>
              <a:t> clone names, NIF IDs (offering name), vendors, and catalog numbers.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7AB523-A8B2-0F44-B4DD-9505B21FB1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98505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Having the Antibody Ontology enables us to</a:t>
            </a:r>
            <a:r>
              <a:rPr lang="en-US" baseline="0" dirty="0" smtClean="0"/>
              <a:t> develop and Antibody Panel Ontology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7AB523-A8B2-0F44-B4DD-9505B21FB1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19148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http://journals.plos.org/plosone/article?id=10.1371/journal.pone.0154556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148831-70BE-4C89-8932-935E011C34CC}" type="slidenum">
              <a:rPr lang="en-US" altLang="en-US" smtClean="0"/>
              <a:pPr>
                <a:defRPr/>
              </a:pPr>
              <a:t>60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31909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http://journals.plos.org/plosmedicine/article?id=10.1371/journal.pmed.0020124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148831-70BE-4C89-8932-935E011C34CC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0323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http://psycnet.apa.org/journals/zsp/45/3/142.pdf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148831-70BE-4C89-8932-935E011C34CC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88038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http://simplystatistics.org/2016/08/24/replication-crisis/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148831-70BE-4C89-8932-935E011C34CC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35804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http://blog.ted.com/ted-weekends-teaches-you-easy-life-hacks-in-body-language/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148831-70BE-4C89-8932-935E011C34CC}" type="slidenum">
              <a:rPr lang="en-US" altLang="en-US" smtClean="0"/>
              <a:pPr>
                <a:defRPr/>
              </a:pPr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84215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https://www.theguardian.com/technology/2013/aug/27/20-online-talks-change-your-life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148831-70BE-4C89-8932-935E011C34CC}" type="slidenum">
              <a:rPr lang="en-US" altLang="en-US" smtClean="0"/>
              <a:pPr>
                <a:defRPr/>
              </a:pPr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05995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http://journals.plos.org/plosbiology/article?id=10.1371/journal.pbio.1002165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148831-70BE-4C89-8932-935E011C34CC}" type="slidenum">
              <a:rPr lang="en-US" altLang="en-US" smtClean="0"/>
              <a:pPr>
                <a:defRPr/>
              </a:pPr>
              <a:t>32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36568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https://obssr.od.nih.gov/about-us/strategic-plan/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148831-70BE-4C89-8932-935E011C34CC}" type="slidenum">
              <a:rPr lang="en-US" altLang="en-US" smtClean="0"/>
              <a:pPr>
                <a:defRPr/>
              </a:pPr>
              <a:t>34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5784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5D0450-5665-4133-AA94-6B486B1A4CCD}" type="datetime1">
              <a:rPr lang="en-US"/>
              <a:pPr>
                <a:defRPr/>
              </a:pPr>
              <a:t>12/20/2016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514B31-D7EA-4DF1-90B1-205F15F55E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7603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B73B96-5522-482E-866F-73CAEB0F3ADB}" type="datetime1">
              <a:rPr lang="en-US"/>
              <a:pPr>
                <a:defRPr/>
              </a:pPr>
              <a:t>12/20/2016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392068-A476-48F5-9C7D-6F6CF401C2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43839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8198E1-A620-4CEA-9DFA-F7EDF081234A}" type="datetime1">
              <a:rPr lang="en-US"/>
              <a:pPr>
                <a:defRPr/>
              </a:pPr>
              <a:t>12/20/2016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909CFC-4156-4FC8-86FD-B2165516B8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05111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543800" y="6553200"/>
            <a:ext cx="1600200" cy="30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3pPr lvl="2" eaLnBrk="0" hangingPunct="0">
              <a:defRPr smtClean="0">
                <a:solidFill>
                  <a:srgbClr val="000000"/>
                </a:solidFill>
              </a:defRPr>
            </a:lvl3pPr>
          </a:lstStyle>
          <a:p>
            <a:pPr lvl="2">
              <a:defRPr/>
            </a:pPr>
            <a:fld id="{45095C06-CF74-4DCB-B3C0-481E049F1E77}" type="slidenum">
              <a:rPr lang="en-US" altLang="en-US"/>
              <a:pPr lvl="2"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37169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8458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81000" y="2057400"/>
            <a:ext cx="8458200" cy="43434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543800" y="6553200"/>
            <a:ext cx="1600200" cy="30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3pPr lvl="2" eaLnBrk="0" hangingPunct="0">
              <a:defRPr smtClean="0">
                <a:solidFill>
                  <a:srgbClr val="000000"/>
                </a:solidFill>
              </a:defRPr>
            </a:lvl3pPr>
          </a:lstStyle>
          <a:p>
            <a:pPr lvl="2">
              <a:defRPr/>
            </a:pPr>
            <a:fld id="{04A8CC0A-4DE1-4B39-AE3F-0A5FA56A436C}" type="slidenum">
              <a:rPr lang="en-US" altLang="en-US"/>
              <a:pPr lvl="2"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93338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24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3771900" cy="4602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381500" y="1524000"/>
            <a:ext cx="3771900" cy="22240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381500" y="3900488"/>
            <a:ext cx="3771900" cy="2225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E26D2EEE-E02C-4C01-9C4C-51F8DF8BFB0E}" type="datetime1">
              <a:rPr lang="en-US"/>
              <a:pPr>
                <a:defRPr/>
              </a:pPr>
              <a:t>12/20/2016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010400" y="6381750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753102FC-EA04-453C-87D1-6CDAD5B406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44125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C39ADD-09A8-4DD1-8CBA-6ABCD844405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22495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98C779-852E-42AF-8853-142954D560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43661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A19080-90DD-490A-A3B7-E9900AC77B9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7895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057402"/>
            <a:ext cx="4038600" cy="40687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057402"/>
            <a:ext cx="4038600" cy="40687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533243-9F9D-4FF1-B270-1C24E48D35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47745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746241-634B-4455-AE15-DE91B36E38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1955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4C6D87-66E5-40E9-A41A-43FE2C31F588}" type="datetime1">
              <a:rPr lang="en-US"/>
              <a:pPr>
                <a:defRPr/>
              </a:pPr>
              <a:t>12/20/2016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B8261C-319C-416D-8501-B544ED278F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69178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27917D-B856-4A55-B7FE-94DFC33843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33132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3F998F-B94F-42D3-9F42-23B6AF690C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44134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FE1A59-EACC-43E2-BAFE-98C210339B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16326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745892-4801-462E-8FD7-E481D01ACC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44975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7F626C-5E2D-4997-ABE2-8294AEFE569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64883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2"/>
            <a:ext cx="2057400" cy="5516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2"/>
            <a:ext cx="6019800" cy="55165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13302A-7151-4927-B253-D3FBEB4B74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08886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3pPr lvl="2">
              <a:defRPr/>
            </a:lvl3pPr>
          </a:lstStyle>
          <a:p>
            <a:pPr lvl="2">
              <a:defRPr/>
            </a:pPr>
            <a:fld id="{B9AF3F66-CE0F-40AB-AFBF-53EEA039AA1B}" type="slidenum">
              <a:rPr lang="en-US" altLang="en-US"/>
              <a:pPr lvl="2"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56305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3pPr lvl="2">
              <a:defRPr/>
            </a:lvl3pPr>
          </a:lstStyle>
          <a:p>
            <a:pPr lvl="2">
              <a:defRPr/>
            </a:pPr>
            <a:fld id="{F7A45435-CC24-40B6-B5A7-AF07E8BFD4CD}" type="slidenum">
              <a:rPr lang="en-US" altLang="en-US"/>
              <a:pPr lvl="2"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84472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0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3pPr lvl="2">
              <a:defRPr/>
            </a:lvl3pPr>
          </a:lstStyle>
          <a:p>
            <a:pPr lvl="2">
              <a:defRPr/>
            </a:pPr>
            <a:fld id="{791A3307-3C4A-4ECB-8CA4-027518838DDC}" type="slidenum">
              <a:rPr lang="en-US" altLang="en-US"/>
              <a:pPr lvl="2"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79127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2057400"/>
            <a:ext cx="4152900" cy="4343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2057400"/>
            <a:ext cx="4152900" cy="4343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3pPr lvl="2">
              <a:defRPr/>
            </a:lvl3pPr>
          </a:lstStyle>
          <a:p>
            <a:pPr lvl="2">
              <a:defRPr/>
            </a:pPr>
            <a:fld id="{F38803AD-6A45-4526-B79A-40BD37510D30}" type="slidenum">
              <a:rPr lang="en-US" altLang="en-US"/>
              <a:pPr lvl="2"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0790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E43C8D-A6BD-4E3C-836A-B4290D74AB67}" type="datetime1">
              <a:rPr lang="en-US"/>
              <a:pPr>
                <a:defRPr/>
              </a:pPr>
              <a:t>12/20/2016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94C6A2-070C-453B-BA1A-58224AD226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87321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5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5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3pPr lvl="2">
              <a:defRPr/>
            </a:lvl3pPr>
          </a:lstStyle>
          <a:p>
            <a:pPr lvl="2">
              <a:defRPr/>
            </a:pPr>
            <a:fld id="{1DF3F273-0E47-4637-94CB-0EB678619C09}" type="slidenum">
              <a:rPr lang="en-US" altLang="en-US"/>
              <a:pPr lvl="2"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42081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3pPr lvl="2">
              <a:defRPr/>
            </a:lvl3pPr>
          </a:lstStyle>
          <a:p>
            <a:pPr lvl="2">
              <a:defRPr/>
            </a:pPr>
            <a:fld id="{8D2DE5B1-F1CA-4162-BA92-11584AEC7CCC}" type="slidenum">
              <a:rPr lang="en-US" altLang="en-US"/>
              <a:pPr lvl="2"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49394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3pPr lvl="2">
              <a:defRPr/>
            </a:lvl3pPr>
          </a:lstStyle>
          <a:p>
            <a:pPr lvl="2">
              <a:defRPr/>
            </a:pPr>
            <a:fld id="{C5CD7EF6-85CF-4FDD-8962-FA126DF3FE27}" type="slidenum">
              <a:rPr lang="en-US" altLang="en-US"/>
              <a:pPr lvl="2"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86121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0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1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3pPr lvl="2">
              <a:defRPr/>
            </a:lvl3pPr>
          </a:lstStyle>
          <a:p>
            <a:pPr lvl="2">
              <a:defRPr/>
            </a:pPr>
            <a:fld id="{DD1A4834-CE3B-48C2-AE9D-5289D570ED7C}" type="slidenum">
              <a:rPr lang="en-US" altLang="en-US"/>
              <a:pPr lvl="2"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80958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3pPr lvl="2">
              <a:defRPr/>
            </a:lvl3pPr>
          </a:lstStyle>
          <a:p>
            <a:pPr lvl="2">
              <a:defRPr/>
            </a:pPr>
            <a:fld id="{F22F9C4E-7563-4D38-9CBE-44E1466A3D06}" type="slidenum">
              <a:rPr lang="en-US" altLang="en-US"/>
              <a:pPr lvl="2"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47347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3pPr lvl="2">
              <a:defRPr/>
            </a:lvl3pPr>
          </a:lstStyle>
          <a:p>
            <a:pPr lvl="2">
              <a:defRPr/>
            </a:pPr>
            <a:fld id="{91BB1524-2768-4A11-BAE0-47CD372D5C41}" type="slidenum">
              <a:rPr lang="en-US" altLang="en-US"/>
              <a:pPr lvl="2"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29061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24650" y="914400"/>
            <a:ext cx="211455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914400"/>
            <a:ext cx="619125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3pPr lvl="2">
              <a:defRPr/>
            </a:lvl3pPr>
          </a:lstStyle>
          <a:p>
            <a:pPr lvl="2">
              <a:defRPr/>
            </a:pPr>
            <a:fld id="{1CC676CD-A528-48A1-AA54-5A3FCDA4F3F6}" type="slidenum">
              <a:rPr lang="en-US" altLang="en-US"/>
              <a:pPr lvl="2"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51450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8458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2057400"/>
            <a:ext cx="4152900" cy="434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2057400"/>
            <a:ext cx="4152900" cy="434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3pPr lvl="2">
              <a:defRPr/>
            </a:lvl3pPr>
          </a:lstStyle>
          <a:p>
            <a:pPr lvl="2">
              <a:defRPr/>
            </a:pPr>
            <a:fld id="{4FFE0B5D-1B0A-4A6F-A7EB-6FB2AC42B2EE}" type="slidenum">
              <a:rPr lang="en-US" altLang="en-US"/>
              <a:pPr lvl="2"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11586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8458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2057400"/>
            <a:ext cx="4152900" cy="434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2057400"/>
            <a:ext cx="4152900" cy="2095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6300" y="4305300"/>
            <a:ext cx="4152900" cy="2095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3pPr lvl="2">
              <a:defRPr/>
            </a:lvl3pPr>
          </a:lstStyle>
          <a:p>
            <a:pPr lvl="2">
              <a:defRPr/>
            </a:pPr>
            <a:fld id="{FE3C671E-F9DF-48C1-BC55-BA17FCBF122D}" type="slidenum">
              <a:rPr lang="en-US" altLang="en-US"/>
              <a:pPr lvl="2"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8446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8458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81000" y="2057400"/>
            <a:ext cx="8458200" cy="43434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3pPr lvl="2">
              <a:defRPr/>
            </a:lvl3pPr>
          </a:lstStyle>
          <a:p>
            <a:pPr lvl="2">
              <a:defRPr/>
            </a:pPr>
            <a:fld id="{C6138973-959E-4123-AD48-02D4C851728F}" type="slidenum">
              <a:rPr lang="en-US" altLang="en-US"/>
              <a:pPr lvl="2"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0493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61B3A3-7059-4A22-82DD-E4C3DE076039}" type="datetime1">
              <a:rPr lang="en-US"/>
              <a:pPr>
                <a:defRPr/>
              </a:pPr>
              <a:t>12/20/2016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DD1463-0EC1-4088-BB84-A92D06B0C0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548604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8458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381000" y="2057400"/>
            <a:ext cx="8458200" cy="43434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3pPr lvl="2">
              <a:defRPr/>
            </a:lvl3pPr>
          </a:lstStyle>
          <a:p>
            <a:pPr lvl="2">
              <a:defRPr/>
            </a:pPr>
            <a:fld id="{EC1FE1AC-69DC-437F-8E12-3D7C48C6DE39}" type="slidenum">
              <a:rPr lang="en-US" altLang="en-US"/>
              <a:pPr lvl="2"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63929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81000" y="914400"/>
            <a:ext cx="84582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3pPr lvl="2">
              <a:defRPr/>
            </a:lvl3pPr>
          </a:lstStyle>
          <a:p>
            <a:pPr lvl="2">
              <a:defRPr/>
            </a:pPr>
            <a:fld id="{6DB13A89-5551-48D9-B6C5-9E92A85BFE3A}" type="slidenum">
              <a:rPr lang="en-US" altLang="en-US"/>
              <a:pPr lvl="2"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6035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CRA-LOGO-Large.emf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7450" y="6469063"/>
            <a:ext cx="16176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4663" y="2144715"/>
            <a:ext cx="8220763" cy="14700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4663" y="3886201"/>
            <a:ext cx="8220763" cy="2578395"/>
          </a:xfrm>
        </p:spPr>
        <p:txBody>
          <a:bodyPr>
            <a:noAutofit/>
          </a:bodyPr>
          <a:lstStyle>
            <a:lvl1pPr marL="0" indent="0" algn="l">
              <a:buNone/>
              <a:defRPr sz="1350">
                <a:solidFill>
                  <a:schemeClr val="tx2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0477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pen/Clo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188334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1450" indent="-171450">
              <a:spcBef>
                <a:spcPts val="450"/>
              </a:spcBef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r>
              <a:rPr lang="en-US"/>
              <a:t>4/22/2010 2:56 PM</a:t>
            </a:r>
            <a:endParaRPr lang="en-US" dirty="0"/>
          </a:p>
        </p:txBody>
      </p:sp>
      <p:sp>
        <p:nvSpPr>
          <p:cNvPr id="5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07403785-0D1C-4910-BCDC-C8114E5E613A}" type="slidenum">
              <a:rPr lang="en-US"/>
              <a:pPr>
                <a:defRPr/>
              </a:pPr>
              <a:t>‹#›</a:t>
            </a:fld>
            <a:r>
              <a:rPr lang="en-US" dirty="0"/>
              <a:t> </a:t>
            </a:r>
          </a:p>
        </p:txBody>
      </p:sp>
      <p:sp>
        <p:nvSpPr>
          <p:cNvPr id="6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sz="825">
                <a:latin typeface="Arial Narrow" pitchFamily="34" charset="0"/>
              </a:defRPr>
            </a:lvl1pPr>
          </a:lstStyle>
          <a:p>
            <a:pPr>
              <a:defRPr/>
            </a:pPr>
            <a:r>
              <a:rPr lang="en-US"/>
              <a:t>Company Confidential and Proprietary</a:t>
            </a:r>
          </a:p>
        </p:txBody>
      </p:sp>
    </p:spTree>
    <p:extLst>
      <p:ext uri="{BB962C8B-B14F-4D97-AF65-F5344CB8AC3E}">
        <p14:creationId xmlns:p14="http://schemas.microsoft.com/office/powerpoint/2010/main" val="18491398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252412" y="1030915"/>
            <a:ext cx="4142232" cy="5257800"/>
          </a:xfrm>
        </p:spPr>
        <p:txBody>
          <a:bodyPr/>
          <a:lstStyle>
            <a:lvl1pPr marL="171450" indent="-171450">
              <a:buFont typeface="Arial" pitchFamily="34" charset="0"/>
              <a:buChar char="•"/>
              <a:defRPr lang="en-US" sz="135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sz="1200"/>
            </a:lvl2pPr>
            <a:lvl3pPr>
              <a:defRPr sz="1050"/>
            </a:lvl3pPr>
            <a:lvl4pPr>
              <a:defRPr sz="975"/>
            </a:lvl4pPr>
            <a:lvl6pPr marL="857250" indent="-171450">
              <a:defRPr sz="900"/>
            </a:lvl6pPr>
            <a:lvl9pPr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4"/>
          </p:nvPr>
        </p:nvSpPr>
        <p:spPr>
          <a:xfrm>
            <a:off x="4652963" y="1044575"/>
            <a:ext cx="4142232" cy="5257800"/>
          </a:xfrm>
        </p:spPr>
        <p:txBody>
          <a:bodyPr/>
          <a:lstStyle>
            <a:lvl1pPr marL="171450" indent="-171450">
              <a:buFont typeface="Arial" pitchFamily="34" charset="0"/>
              <a:buChar char="•"/>
              <a:defRPr lang="en-US" sz="135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sz="1200"/>
            </a:lvl2pPr>
            <a:lvl3pPr>
              <a:defRPr sz="1050"/>
            </a:lvl3pPr>
            <a:lvl4pPr>
              <a:defRPr sz="975"/>
            </a:lvl4pPr>
            <a:lvl6pPr marL="857250" indent="-171450">
              <a:defRPr sz="900"/>
            </a:lvl6pPr>
            <a:lvl9pPr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r>
              <a:rPr lang="en-US"/>
              <a:t>4/22/2010 2:56 PM</a:t>
            </a:r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 sz="825">
                <a:latin typeface="Arial Narrow" pitchFamily="34" charset="0"/>
              </a:defRPr>
            </a:lvl1pPr>
          </a:lstStyle>
          <a:p>
            <a:pPr>
              <a:defRPr/>
            </a:pPr>
            <a:r>
              <a:rPr lang="en-US"/>
              <a:t>Company Confidential and Proprietary</a:t>
            </a: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2BA11501-2365-45EE-8226-F1AA0A2FCBB4}" type="slidenum">
              <a:rPr lang="en-US"/>
              <a:pPr>
                <a:defRPr/>
              </a:pPr>
              <a:t>‹#›</a:t>
            </a:fld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843285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r>
              <a:rPr lang="en-US"/>
              <a:t>4/22/2010 2:56 PM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4BBC2C6B-08A0-4954-82D2-5AF01BC2971A}" type="slidenum">
              <a:rPr lang="en-US"/>
              <a:pPr>
                <a:defRPr/>
              </a:pPr>
              <a:t>‹#›</a:t>
            </a:fld>
            <a:r>
              <a:rPr lang="en-US" dirty="0"/>
              <a:t> </a:t>
            </a:r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sz="825">
                <a:latin typeface="Arial Narrow" pitchFamily="34" charset="0"/>
              </a:defRPr>
            </a:lvl1pPr>
          </a:lstStyle>
          <a:p>
            <a:pPr>
              <a:defRPr/>
            </a:pPr>
            <a:r>
              <a:rPr lang="en-US"/>
              <a:t>Company Confidential and Proprietary</a:t>
            </a:r>
          </a:p>
        </p:txBody>
      </p:sp>
    </p:spTree>
    <p:extLst>
      <p:ext uri="{BB962C8B-B14F-4D97-AF65-F5344CB8AC3E}">
        <p14:creationId xmlns:p14="http://schemas.microsoft.com/office/powerpoint/2010/main" val="224202124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r>
              <a:rPr lang="en-US"/>
              <a:t>4/22/2010 2:56 PM</a:t>
            </a:r>
            <a:endParaRPr lang="en-US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13262850-222B-4BAA-83ED-6C1666A3EE16}" type="slidenum">
              <a:rPr lang="en-US"/>
              <a:pPr>
                <a:defRPr/>
              </a:pPr>
              <a:t>‹#›</a:t>
            </a:fld>
            <a:r>
              <a:rPr lang="en-US" dirty="0"/>
              <a:t> </a:t>
            </a:r>
          </a:p>
        </p:txBody>
      </p:sp>
      <p:sp>
        <p:nvSpPr>
          <p:cNvPr id="4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sz="825">
                <a:latin typeface="Arial Narrow" pitchFamily="34" charset="0"/>
              </a:defRPr>
            </a:lvl1pPr>
          </a:lstStyle>
          <a:p>
            <a:pPr>
              <a:defRPr/>
            </a:pPr>
            <a:r>
              <a:rPr lang="en-US"/>
              <a:t>Company Confidential and Proprietary</a:t>
            </a:r>
          </a:p>
        </p:txBody>
      </p:sp>
    </p:spTree>
    <p:extLst>
      <p:ext uri="{BB962C8B-B14F-4D97-AF65-F5344CB8AC3E}">
        <p14:creationId xmlns:p14="http://schemas.microsoft.com/office/powerpoint/2010/main" val="44846297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8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3F3ABA-72D7-4197-9D6C-A6F79E3F8BE7}" type="datetime1">
              <a:rPr lang="en-US"/>
              <a:pPr>
                <a:defRPr/>
              </a:pPr>
              <a:t>12/20/2016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4B3552-4C1E-456D-9374-A3E77E0C67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374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FAD5D4-55A9-43E2-9A5F-81F0B433A4FF}" type="datetime1">
              <a:rPr lang="en-US"/>
              <a:pPr>
                <a:defRPr/>
              </a:pPr>
              <a:t>12/20/2016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B9D2FA-B956-4B84-AA0E-BDDE809621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354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CF2EF7-4C46-40E7-92B1-83263D3A3A61}" type="datetime1">
              <a:rPr lang="en-US"/>
              <a:pPr>
                <a:defRPr/>
              </a:pPr>
              <a:t>12/20/2016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844D68-2235-470D-8D08-92E6935C59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610478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6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7B2A05-ADF0-4607-95BB-512D75C671B0}" type="datetime1">
              <a:rPr lang="en-US"/>
              <a:pPr>
                <a:defRPr/>
              </a:pPr>
              <a:t>12/20/2016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8EF22A-8889-440E-A6B5-7593C3F166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03661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225447-FECF-4C49-BC67-4197B907256F}" type="datetime1">
              <a:rPr lang="en-US"/>
              <a:pPr>
                <a:defRPr/>
              </a:pPr>
              <a:t>12/20/2016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16052E-2BF7-4A2B-9BE7-A398E0F42F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1973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0B42B8-6785-4207-9A42-8B2FD72472D9}" type="datetime1">
              <a:rPr lang="en-US"/>
              <a:pPr>
                <a:defRPr/>
              </a:pPr>
              <a:t>12/20/2016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079E44-EE4F-4C3E-B702-3C358CEA63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56108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B82E69-998E-4852-ABB4-E8BCF3D2E5A6}" type="datetime1">
              <a:rPr lang="en-US"/>
              <a:pPr>
                <a:defRPr/>
              </a:pPr>
              <a:t>12/20/2016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E6EE41-21A8-47E7-98D3-FD8E9E9133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98824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4B0BEE-35B0-4668-90CB-9FF51DEE12A2}" type="datetime1">
              <a:rPr lang="en-US"/>
              <a:pPr>
                <a:defRPr/>
              </a:pPr>
              <a:t>12/20/2016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779306-9074-4C97-8CFC-529FAA4CFB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00688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1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000F38-D14C-4397-A181-DC374943D23A}" type="datetime1">
              <a:rPr lang="en-US"/>
              <a:pPr>
                <a:defRPr/>
              </a:pPr>
              <a:t>12/20/2016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8C47C8-4054-4710-83F2-5FEB51925F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55714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782465-A16F-4046-9B5B-A270E97C9E61}" type="datetime1">
              <a:rPr lang="en-US"/>
              <a:pPr>
                <a:defRPr/>
              </a:pPr>
              <a:t>12/20/2016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161D6C-960B-42AF-AD92-EFA98128E1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38076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5A9BE5-B75D-40F1-A5EB-BA4B3815C990}" type="datetime1">
              <a:rPr lang="en-US"/>
              <a:pPr>
                <a:defRPr/>
              </a:pPr>
              <a:t>12/20/2016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FC0D2F-6280-4291-A888-8F549AE0D6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87860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9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9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028AB2-C80D-4187-92D6-D492F5C3A775}" type="datetime1">
              <a:rPr lang="en-US"/>
              <a:pPr>
                <a:defRPr/>
              </a:pPr>
              <a:t>12/20/2016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7C0FD9-5D6F-406F-A8B6-3565844453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9416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7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481076" y="3902507"/>
            <a:ext cx="8181847" cy="7845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12/20/2016</a:t>
            </a:fld>
            <a:endParaRPr lang="en-US" smtClean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/>
          <a:p>
            <a:pPr marL="114300">
              <a:lnSpc>
                <a:spcPct val="100000"/>
              </a:lnSpc>
            </a:pPr>
            <a:fld id="{81D60167-4931-47E6-BA6A-407CBD079E47}" type="slidenum">
              <a:rPr sz="1200" b="1" dirty="0" smtClean="0">
                <a:solidFill>
                  <a:srgbClr val="666666"/>
                </a:solidFill>
                <a:latin typeface="Arial"/>
                <a:cs typeface="Arial"/>
              </a:rPr>
              <a:t>‹#›</a:t>
            </a:fld>
            <a:endParaRPr sz="12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3194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F91199-5F11-41B0-B39E-BACA80CDECA7}" type="datetime1">
              <a:rPr lang="en-US"/>
              <a:pPr>
                <a:defRPr/>
              </a:pPr>
              <a:t>12/20/2016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F391DB-91E9-408C-BE10-B492FE437E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75002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317500" y="355600"/>
            <a:ext cx="3530600" cy="254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/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12/20/2016</a:t>
            </a:fld>
            <a:endParaRPr lang="en-US" smtClean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/>
          <a:p>
            <a:pPr marL="114300">
              <a:lnSpc>
                <a:spcPct val="100000"/>
              </a:lnSpc>
            </a:pPr>
            <a:fld id="{81D60167-4931-47E6-BA6A-407CBD079E47}" type="slidenum">
              <a:rPr sz="1200" b="1" dirty="0" smtClean="0">
                <a:solidFill>
                  <a:srgbClr val="666666"/>
                </a:solidFill>
                <a:latin typeface="Arial"/>
                <a:cs typeface="Arial"/>
              </a:rPr>
              <a:t>‹#›</a:t>
            </a:fld>
            <a:endParaRPr sz="12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9282154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59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12/20/2016</a:t>
            </a:fld>
            <a:endParaRPr lang="en-US" smtClean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/>
          <a:p>
            <a:pPr marL="114300">
              <a:lnSpc>
                <a:spcPct val="100000"/>
              </a:lnSpc>
            </a:pPr>
            <a:fld id="{81D60167-4931-47E6-BA6A-407CBD079E47}" type="slidenum">
              <a:rPr sz="1200" b="1" dirty="0" smtClean="0">
                <a:solidFill>
                  <a:srgbClr val="666666"/>
                </a:solidFill>
                <a:latin typeface="Arial"/>
                <a:cs typeface="Arial"/>
              </a:rPr>
              <a:t>‹#›</a:t>
            </a:fld>
            <a:endParaRPr sz="12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504003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317500" y="355600"/>
            <a:ext cx="3530600" cy="254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12/20/2016</a:t>
            </a:fld>
            <a:endParaRPr lang="en-US" smtClean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/>
          <a:p>
            <a:pPr marL="114300">
              <a:lnSpc>
                <a:spcPct val="100000"/>
              </a:lnSpc>
            </a:pPr>
            <a:fld id="{81D60167-4931-47E6-BA6A-407CBD079E47}" type="slidenum">
              <a:rPr sz="1200" b="1" dirty="0" smtClean="0">
                <a:solidFill>
                  <a:srgbClr val="666666"/>
                </a:solidFill>
                <a:latin typeface="Arial"/>
                <a:cs typeface="Arial"/>
              </a:rPr>
              <a:t>‹#›</a:t>
            </a:fld>
            <a:endParaRPr sz="12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1695056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12/20/2016</a:t>
            </a:fld>
            <a:endParaRPr lang="en-US" smtClean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/>
          <a:p>
            <a:pPr marL="114300">
              <a:lnSpc>
                <a:spcPct val="100000"/>
              </a:lnSpc>
            </a:pPr>
            <a:fld id="{81D60167-4931-47E6-BA6A-407CBD079E47}" type="slidenum">
              <a:rPr sz="1200" b="1" dirty="0" smtClean="0">
                <a:solidFill>
                  <a:srgbClr val="666666"/>
                </a:solidFill>
                <a:latin typeface="Arial"/>
                <a:cs typeface="Arial"/>
              </a:rPr>
              <a:t>‹#›</a:t>
            </a:fld>
            <a:endParaRPr sz="12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04299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FAFD7-0667-9340-95B9-7C52217C1F2F}" type="datetimeFigureOut">
              <a:rPr lang="en-US" smtClean="0"/>
              <a:t>12/20/2016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1FE06-83AD-254F-BAD2-A351F5191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45623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FAFD7-0667-9340-95B9-7C52217C1F2F}" type="datetimeFigureOut">
              <a:rPr lang="en-US" smtClean="0"/>
              <a:t>12/20/2016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1FE06-83AD-254F-BAD2-A351F5191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08246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FAFD7-0667-9340-95B9-7C52217C1F2F}" type="datetimeFigureOut">
              <a:rPr lang="en-US" smtClean="0"/>
              <a:t>12/20/2016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1FE06-83AD-254F-BAD2-A351F5191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11010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FAFD7-0667-9340-95B9-7C52217C1F2F}" type="datetimeFigureOut">
              <a:rPr lang="en-US" smtClean="0"/>
              <a:t>12/20/2016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1FE06-83AD-254F-BAD2-A351F5191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89191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FAFD7-0667-9340-95B9-7C52217C1F2F}" type="datetimeFigureOut">
              <a:rPr lang="en-US" smtClean="0"/>
              <a:t>12/20/2016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1FE06-83AD-254F-BAD2-A351F5191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89639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FAFD7-0667-9340-95B9-7C52217C1F2F}" type="datetimeFigureOut">
              <a:rPr lang="en-US" smtClean="0"/>
              <a:t>12/20/2016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1FE06-83AD-254F-BAD2-A351F5191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96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D1A2EC-BA16-49F9-806B-BAA3637BB063}" type="datetime1">
              <a:rPr lang="en-US"/>
              <a:pPr>
                <a:defRPr/>
              </a:pPr>
              <a:t>12/20/2016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E20CC3-DE51-463A-A0F4-E93E5E3429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570049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FAFD7-0667-9340-95B9-7C52217C1F2F}" type="datetimeFigureOut">
              <a:rPr lang="en-US" smtClean="0"/>
              <a:t>12/20/2016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1FE06-83AD-254F-BAD2-A351F5191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84439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FAFD7-0667-9340-95B9-7C52217C1F2F}" type="datetimeFigureOut">
              <a:rPr lang="en-US" smtClean="0"/>
              <a:t>12/20/2016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1FE06-83AD-254F-BAD2-A351F5191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15309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FAFD7-0667-9340-95B9-7C52217C1F2F}" type="datetimeFigureOut">
              <a:rPr lang="en-US" smtClean="0"/>
              <a:t>12/20/2016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1FE06-83AD-254F-BAD2-A351F5191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50929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FAFD7-0667-9340-95B9-7C52217C1F2F}" type="datetimeFigureOut">
              <a:rPr lang="en-US" smtClean="0"/>
              <a:t>12/20/2016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1FE06-83AD-254F-BAD2-A351F5191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61351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FAFD7-0667-9340-95B9-7C52217C1F2F}" type="datetimeFigureOut">
              <a:rPr lang="en-US" smtClean="0"/>
              <a:t>12/20/2016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1FE06-83AD-254F-BAD2-A351F5191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64753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ea typeface="+mn-ea"/>
              </a:defRPr>
            </a:lvl1pPr>
          </a:lstStyle>
          <a:p>
            <a:pPr>
              <a:defRPr/>
            </a:pPr>
            <a:fld id="{890EDC52-512F-469E-8A2A-95B476F78D09}" type="datetime1">
              <a:rPr lang="en-US"/>
              <a:pPr>
                <a:defRPr/>
              </a:pPr>
              <a:t>12/20/2016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smtClean="0"/>
            </a:lvl1pPr>
          </a:lstStyle>
          <a:p>
            <a:pPr>
              <a:defRPr/>
            </a:pPr>
            <a:fld id="{512FCAC0-8B5F-46DD-AF12-EE287E1A7B2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364673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0" y="6400800"/>
            <a:ext cx="9144000" cy="457200"/>
          </a:xfrm>
          <a:prstGeom prst="rect">
            <a:avLst/>
          </a:prstGeom>
          <a:solidFill>
            <a:srgbClr val="008000"/>
          </a:solidFill>
          <a:ln>
            <a:noFill/>
          </a:ln>
          <a:effectLst>
            <a:outerShdw blurRad="63500" sx="102000" sy="102000" algn="ctr" rotWithShape="0">
              <a:srgbClr val="000000">
                <a:alpha val="39999"/>
              </a:srgbClr>
            </a:outerShdw>
          </a:effectLst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 anchor="ctr"/>
          <a:lstStyle/>
          <a:p>
            <a:pPr algn="ctr" defTabSz="914297" eaLnBrk="1" hangingPunct="1">
              <a:defRPr/>
            </a:pPr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7" descr="ICBO_obi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6408738"/>
            <a:ext cx="1363662" cy="44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 userDrawn="1"/>
        </p:nvCxnSpPr>
        <p:spPr>
          <a:xfrm>
            <a:off x="0" y="1371600"/>
            <a:ext cx="9144000" cy="1588"/>
          </a:xfrm>
          <a:prstGeom prst="line">
            <a:avLst/>
          </a:prstGeom>
          <a:ln w="28575">
            <a:solidFill>
              <a:srgbClr val="008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ea typeface="+mn-ea"/>
              </a:defRPr>
            </a:lvl1pPr>
          </a:lstStyle>
          <a:p>
            <a:pPr>
              <a:defRPr/>
            </a:pPr>
            <a:fld id="{C1909584-A5CE-4310-99A6-07067A8401D4}" type="datetime1">
              <a:rPr lang="en-US"/>
              <a:pPr>
                <a:defRPr/>
              </a:pPr>
              <a:t>12/20/2016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35725"/>
            <a:ext cx="2133600" cy="365125"/>
          </a:xfrm>
        </p:spPr>
        <p:txBody>
          <a:bodyPr/>
          <a:lstStyle>
            <a:lvl1pPr defTabSz="914400">
              <a:defRPr smtClean="0"/>
            </a:lvl1pPr>
          </a:lstStyle>
          <a:p>
            <a:pPr>
              <a:defRPr/>
            </a:pPr>
            <a:fld id="{B89BD55C-4DD9-4203-A66C-EDFF827846B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974190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4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9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ea typeface="+mn-ea"/>
              </a:defRPr>
            </a:lvl1pPr>
          </a:lstStyle>
          <a:p>
            <a:pPr>
              <a:defRPr/>
            </a:pPr>
            <a:fld id="{747CFD03-5AEA-4D4D-B3AB-FFDA5C6926B9}" type="datetime1">
              <a:rPr lang="en-US"/>
              <a:pPr>
                <a:defRPr/>
              </a:pPr>
              <a:t>12/20/2016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smtClean="0"/>
            </a:lvl1pPr>
          </a:lstStyle>
          <a:p>
            <a:pPr>
              <a:defRPr/>
            </a:pPr>
            <a:fld id="{5C689603-6F74-4064-AEBD-D569659365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2765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ea typeface="+mn-ea"/>
              </a:defRPr>
            </a:lvl1pPr>
          </a:lstStyle>
          <a:p>
            <a:pPr>
              <a:defRPr/>
            </a:pPr>
            <a:fld id="{7DE2F018-23C7-40F1-955A-14C5B06047A5}" type="datetime1">
              <a:rPr lang="en-US"/>
              <a:pPr>
                <a:defRPr/>
              </a:pPr>
              <a:t>12/20/2016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smtClean="0"/>
            </a:lvl1pPr>
          </a:lstStyle>
          <a:p>
            <a:pPr>
              <a:defRPr/>
            </a:pPr>
            <a:fld id="{58ADBB91-B8E2-43FE-8873-6A7E506F654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238080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8" indent="0">
              <a:buNone/>
              <a:defRPr sz="2000" b="1"/>
            </a:lvl2pPr>
            <a:lvl3pPr marL="914297" indent="0">
              <a:buNone/>
              <a:defRPr sz="1800" b="1"/>
            </a:lvl3pPr>
            <a:lvl4pPr marL="1371445" indent="0">
              <a:buNone/>
              <a:defRPr sz="1600" b="1"/>
            </a:lvl4pPr>
            <a:lvl5pPr marL="1828593" indent="0">
              <a:buNone/>
              <a:defRPr sz="1600" b="1"/>
            </a:lvl5pPr>
            <a:lvl6pPr marL="2285743" indent="0">
              <a:buNone/>
              <a:defRPr sz="1600" b="1"/>
            </a:lvl6pPr>
            <a:lvl7pPr marL="2742891" indent="0">
              <a:buNone/>
              <a:defRPr sz="1600" b="1"/>
            </a:lvl7pPr>
            <a:lvl8pPr marL="3200039" indent="0">
              <a:buNone/>
              <a:defRPr sz="1600" b="1"/>
            </a:lvl8pPr>
            <a:lvl9pPr marL="365718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8" indent="0">
              <a:buNone/>
              <a:defRPr sz="2000" b="1"/>
            </a:lvl2pPr>
            <a:lvl3pPr marL="914297" indent="0">
              <a:buNone/>
              <a:defRPr sz="1800" b="1"/>
            </a:lvl3pPr>
            <a:lvl4pPr marL="1371445" indent="0">
              <a:buNone/>
              <a:defRPr sz="1600" b="1"/>
            </a:lvl4pPr>
            <a:lvl5pPr marL="1828593" indent="0">
              <a:buNone/>
              <a:defRPr sz="1600" b="1"/>
            </a:lvl5pPr>
            <a:lvl6pPr marL="2285743" indent="0">
              <a:buNone/>
              <a:defRPr sz="1600" b="1"/>
            </a:lvl6pPr>
            <a:lvl7pPr marL="2742891" indent="0">
              <a:buNone/>
              <a:defRPr sz="1600" b="1"/>
            </a:lvl7pPr>
            <a:lvl8pPr marL="3200039" indent="0">
              <a:buNone/>
              <a:defRPr sz="1600" b="1"/>
            </a:lvl8pPr>
            <a:lvl9pPr marL="365718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6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ea typeface="+mn-ea"/>
              </a:defRPr>
            </a:lvl1pPr>
          </a:lstStyle>
          <a:p>
            <a:pPr>
              <a:defRPr/>
            </a:pPr>
            <a:fld id="{1BC0766C-786A-4181-B184-09F5A382A97E}" type="datetime1">
              <a:rPr lang="en-US"/>
              <a:pPr>
                <a:defRPr/>
              </a:pPr>
              <a:t>12/20/2016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smtClean="0"/>
            </a:lvl1pPr>
          </a:lstStyle>
          <a:p>
            <a:pPr>
              <a:defRPr/>
            </a:pPr>
            <a:fld id="{292A3031-90AC-424E-821A-E03663FFE9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9596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F28969-387A-4A1A-A0F6-7EA35763E4E4}" type="datetime1">
              <a:rPr lang="en-US"/>
              <a:pPr>
                <a:defRPr/>
              </a:pPr>
              <a:t>12/20/2016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2217AD-80EC-434A-928D-C3A9BAF998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248873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ea typeface="+mn-ea"/>
              </a:defRPr>
            </a:lvl1pPr>
          </a:lstStyle>
          <a:p>
            <a:pPr>
              <a:defRPr/>
            </a:pPr>
            <a:fld id="{DD292CC8-1890-4C8E-9DDB-AD39E6436F9F}" type="datetime1">
              <a:rPr lang="en-US"/>
              <a:pPr>
                <a:defRPr/>
              </a:pPr>
              <a:t>12/20/2016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smtClean="0"/>
            </a:lvl1pPr>
          </a:lstStyle>
          <a:p>
            <a:pPr>
              <a:defRPr/>
            </a:pPr>
            <a:fld id="{5FD21DDB-EC50-4AAC-A75C-6D9A6613FF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840155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ea typeface="+mn-ea"/>
              </a:defRPr>
            </a:lvl1pPr>
          </a:lstStyle>
          <a:p>
            <a:pPr>
              <a:defRPr/>
            </a:pPr>
            <a:fld id="{9789A87E-E297-4B33-85E1-0A8F9D968139}" type="datetime1">
              <a:rPr lang="en-US"/>
              <a:pPr>
                <a:defRPr/>
              </a:pPr>
              <a:t>12/20/2016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smtClean="0"/>
            </a:lvl1pPr>
          </a:lstStyle>
          <a:p>
            <a:pPr>
              <a:defRPr/>
            </a:pPr>
            <a:fld id="{9EFC24E9-D3F6-4942-91C3-8391C076CF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691350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48" indent="0">
              <a:buNone/>
              <a:defRPr sz="1200"/>
            </a:lvl2pPr>
            <a:lvl3pPr marL="914297" indent="0">
              <a:buNone/>
              <a:defRPr sz="1000"/>
            </a:lvl3pPr>
            <a:lvl4pPr marL="1371445" indent="0">
              <a:buNone/>
              <a:defRPr sz="900"/>
            </a:lvl4pPr>
            <a:lvl5pPr marL="1828593" indent="0">
              <a:buNone/>
              <a:defRPr sz="900"/>
            </a:lvl5pPr>
            <a:lvl6pPr marL="2285743" indent="0">
              <a:buNone/>
              <a:defRPr sz="900"/>
            </a:lvl6pPr>
            <a:lvl7pPr marL="2742891" indent="0">
              <a:buNone/>
              <a:defRPr sz="900"/>
            </a:lvl7pPr>
            <a:lvl8pPr marL="3200039" indent="0">
              <a:buNone/>
              <a:defRPr sz="900"/>
            </a:lvl8pPr>
            <a:lvl9pPr marL="365718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ea typeface="+mn-ea"/>
              </a:defRPr>
            </a:lvl1pPr>
          </a:lstStyle>
          <a:p>
            <a:pPr>
              <a:defRPr/>
            </a:pPr>
            <a:fld id="{9ADA54EF-C8A6-4B82-86A4-AA27994E25F2}" type="datetime1">
              <a:rPr lang="en-US"/>
              <a:pPr>
                <a:defRPr/>
              </a:pPr>
              <a:t>12/20/2016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smtClean="0"/>
            </a:lvl1pPr>
          </a:lstStyle>
          <a:p>
            <a:pPr>
              <a:defRPr/>
            </a:pPr>
            <a:fld id="{38848165-D0BF-42DE-9D63-8F2210D757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693670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48" indent="0">
              <a:buNone/>
              <a:defRPr sz="2800"/>
            </a:lvl2pPr>
            <a:lvl3pPr marL="914297" indent="0">
              <a:buNone/>
              <a:defRPr sz="2400"/>
            </a:lvl3pPr>
            <a:lvl4pPr marL="1371445" indent="0">
              <a:buNone/>
              <a:defRPr sz="2000"/>
            </a:lvl4pPr>
            <a:lvl5pPr marL="1828593" indent="0">
              <a:buNone/>
              <a:defRPr sz="2000"/>
            </a:lvl5pPr>
            <a:lvl6pPr marL="2285743" indent="0">
              <a:buNone/>
              <a:defRPr sz="2000"/>
            </a:lvl6pPr>
            <a:lvl7pPr marL="2742891" indent="0">
              <a:buNone/>
              <a:defRPr sz="2000"/>
            </a:lvl7pPr>
            <a:lvl8pPr marL="3200039" indent="0">
              <a:buNone/>
              <a:defRPr sz="2000"/>
            </a:lvl8pPr>
            <a:lvl9pPr marL="3657188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48" indent="0">
              <a:buNone/>
              <a:defRPr sz="1200"/>
            </a:lvl2pPr>
            <a:lvl3pPr marL="914297" indent="0">
              <a:buNone/>
              <a:defRPr sz="1000"/>
            </a:lvl3pPr>
            <a:lvl4pPr marL="1371445" indent="0">
              <a:buNone/>
              <a:defRPr sz="900"/>
            </a:lvl4pPr>
            <a:lvl5pPr marL="1828593" indent="0">
              <a:buNone/>
              <a:defRPr sz="900"/>
            </a:lvl5pPr>
            <a:lvl6pPr marL="2285743" indent="0">
              <a:buNone/>
              <a:defRPr sz="900"/>
            </a:lvl6pPr>
            <a:lvl7pPr marL="2742891" indent="0">
              <a:buNone/>
              <a:defRPr sz="900"/>
            </a:lvl7pPr>
            <a:lvl8pPr marL="3200039" indent="0">
              <a:buNone/>
              <a:defRPr sz="900"/>
            </a:lvl8pPr>
            <a:lvl9pPr marL="365718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ea typeface="+mn-ea"/>
              </a:defRPr>
            </a:lvl1pPr>
          </a:lstStyle>
          <a:p>
            <a:pPr>
              <a:defRPr/>
            </a:pPr>
            <a:fld id="{97698D78-4C22-464B-9EB4-05D27658FD5A}" type="datetime1">
              <a:rPr lang="en-US"/>
              <a:pPr>
                <a:defRPr/>
              </a:pPr>
              <a:t>12/20/2016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smtClean="0"/>
            </a:lvl1pPr>
          </a:lstStyle>
          <a:p>
            <a:pPr>
              <a:defRPr/>
            </a:pPr>
            <a:fld id="{FB2E414C-4231-4CB8-A14E-33AD7FEFE1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049513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ea typeface="+mn-ea"/>
              </a:defRPr>
            </a:lvl1pPr>
          </a:lstStyle>
          <a:p>
            <a:pPr>
              <a:defRPr/>
            </a:pPr>
            <a:fld id="{D8B33CD6-1013-408C-9D1A-D4F63350BCB1}" type="datetime1">
              <a:rPr lang="en-US"/>
              <a:pPr>
                <a:defRPr/>
              </a:pPr>
              <a:t>12/20/2016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smtClean="0"/>
            </a:lvl1pPr>
          </a:lstStyle>
          <a:p>
            <a:pPr>
              <a:defRPr/>
            </a:pPr>
            <a:fld id="{03050E30-36CB-4B7E-96AC-532C1914AF5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703055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ea typeface="+mn-ea"/>
              </a:defRPr>
            </a:lvl1pPr>
          </a:lstStyle>
          <a:p>
            <a:pPr>
              <a:defRPr/>
            </a:pPr>
            <a:fld id="{A7A7AF8B-7508-4561-9B56-42CA661034FC}" type="datetime1">
              <a:rPr lang="en-US"/>
              <a:pPr>
                <a:defRPr/>
              </a:pPr>
              <a:t>12/20/2016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smtClean="0"/>
            </a:lvl1pPr>
          </a:lstStyle>
          <a:p>
            <a:pPr>
              <a:defRPr/>
            </a:pPr>
            <a:fld id="{31BED430-3B0D-4607-9AB9-373204F029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756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9DF9E5-7DBE-4FBB-BE17-0A7A8CAD7655}" type="datetime1">
              <a:rPr lang="en-US"/>
              <a:pPr>
                <a:defRPr/>
              </a:pPr>
              <a:t>12/20/2016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DC7164-2C38-482D-8C4B-B3CA1F21FD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5867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jpe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44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5.xml"/><Relationship Id="rId9" Type="http://schemas.openxmlformats.org/officeDocument/2006/relationships/image" Target="../media/image3.emf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63.xml"/><Relationship Id="rId4" Type="http://schemas.openxmlformats.org/officeDocument/2006/relationships/slideLayout" Target="../slideLayouts/slideLayout6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6EFBF0C-8E8E-496C-8BF3-BCE33EC82F95}" type="datetime1">
              <a:rPr lang="en-US"/>
              <a:pPr>
                <a:defRPr/>
              </a:pPr>
              <a:t>12/20/2016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FD4FDD7-11F8-426E-AABE-3F2C3A9F5A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35" r:id="rId1"/>
    <p:sldLayoutId id="2147484536" r:id="rId2"/>
    <p:sldLayoutId id="2147484537" r:id="rId3"/>
    <p:sldLayoutId id="2147484538" r:id="rId4"/>
    <p:sldLayoutId id="2147484539" r:id="rId5"/>
    <p:sldLayoutId id="2147484540" r:id="rId6"/>
    <p:sldLayoutId id="2147484541" r:id="rId7"/>
    <p:sldLayoutId id="2147484542" r:id="rId8"/>
    <p:sldLayoutId id="2147484543" r:id="rId9"/>
    <p:sldLayoutId id="2147484544" r:id="rId10"/>
    <p:sldLayoutId id="214748454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91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914400"/>
            <a:ext cx="9144000" cy="1143000"/>
          </a:xfrm>
          <a:prstGeom prst="rect">
            <a:avLst/>
          </a:prstGeom>
          <a:gradFill rotWithShape="1">
            <a:gsLst>
              <a:gs pos="0">
                <a:schemeClr val="tx1">
                  <a:alpha val="67999"/>
                </a:schemeClr>
              </a:gs>
              <a:gs pos="50000">
                <a:schemeClr val="accent2">
                  <a:alpha val="67000"/>
                </a:schemeClr>
              </a:gs>
              <a:gs pos="100000">
                <a:schemeClr val="tx1">
                  <a:alpha val="67999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3075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2057400"/>
            <a:ext cx="84582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</p:txBody>
      </p:sp>
      <p:pic>
        <p:nvPicPr>
          <p:cNvPr id="3076" name="Picture 6" descr="Picture1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4" t="24554" r="22102" b="62785"/>
          <a:stretch>
            <a:fillRect/>
          </a:stretch>
        </p:blipFill>
        <p:spPr bwMode="auto">
          <a:xfrm>
            <a:off x="2362200" y="0"/>
            <a:ext cx="4271963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780" r:id="rId1"/>
    <p:sldLayoutId id="2147484781" r:id="rId2"/>
    <p:sldLayoutId id="2147484782" r:id="rId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096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057400"/>
            <a:ext cx="8229600" cy="406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	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</p:txBody>
      </p:sp>
      <p:sp>
        <p:nvSpPr>
          <p:cNvPr id="6113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113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113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DEF051C4-C5EB-4ED3-A83E-9E59B410CC1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19" r:id="rId1"/>
    <p:sldLayoutId id="2147484620" r:id="rId2"/>
    <p:sldLayoutId id="2147484621" r:id="rId3"/>
    <p:sldLayoutId id="2147484622" r:id="rId4"/>
    <p:sldLayoutId id="2147484623" r:id="rId5"/>
    <p:sldLayoutId id="2147484624" r:id="rId6"/>
    <p:sldLayoutId id="2147484625" r:id="rId7"/>
    <p:sldLayoutId id="2147484626" r:id="rId8"/>
    <p:sldLayoutId id="2147484627" r:id="rId9"/>
    <p:sldLayoutId id="2147484628" r:id="rId10"/>
    <p:sldLayoutId id="214748462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ts val="900"/>
        </a:spcBef>
        <a:spcAft>
          <a:spcPts val="225"/>
        </a:spcAft>
        <a:defRPr sz="33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ts val="900"/>
        </a:spcBef>
        <a:spcAft>
          <a:spcPts val="225"/>
        </a:spcAft>
        <a:defRPr sz="3300" b="1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ts val="900"/>
        </a:spcBef>
        <a:spcAft>
          <a:spcPts val="225"/>
        </a:spcAft>
        <a:defRPr sz="3300" b="1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ts val="900"/>
        </a:spcBef>
        <a:spcAft>
          <a:spcPts val="225"/>
        </a:spcAft>
        <a:defRPr sz="3300" b="1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ts val="900"/>
        </a:spcBef>
        <a:spcAft>
          <a:spcPts val="225"/>
        </a:spcAft>
        <a:defRPr sz="3300" b="1">
          <a:solidFill>
            <a:schemeClr val="tx2"/>
          </a:solidFill>
          <a:latin typeface="Arial" pitchFamily="34" charset="0"/>
        </a:defRPr>
      </a:lvl5pPr>
      <a:lvl6pPr marL="342900" algn="ctr" rtl="0" fontAlgn="base">
        <a:spcBef>
          <a:spcPts val="900"/>
        </a:spcBef>
        <a:spcAft>
          <a:spcPts val="225"/>
        </a:spcAft>
        <a:defRPr sz="3300" b="1">
          <a:solidFill>
            <a:schemeClr val="tx2"/>
          </a:solidFill>
          <a:latin typeface="Arial" pitchFamily="34" charset="0"/>
        </a:defRPr>
      </a:lvl6pPr>
      <a:lvl7pPr marL="685800" algn="ctr" rtl="0" fontAlgn="base">
        <a:spcBef>
          <a:spcPts val="900"/>
        </a:spcBef>
        <a:spcAft>
          <a:spcPts val="225"/>
        </a:spcAft>
        <a:defRPr sz="3300" b="1">
          <a:solidFill>
            <a:schemeClr val="tx2"/>
          </a:solidFill>
          <a:latin typeface="Arial" pitchFamily="34" charset="0"/>
        </a:defRPr>
      </a:lvl7pPr>
      <a:lvl8pPr marL="1028700" algn="ctr" rtl="0" fontAlgn="base">
        <a:spcBef>
          <a:spcPts val="900"/>
        </a:spcBef>
        <a:spcAft>
          <a:spcPts val="225"/>
        </a:spcAft>
        <a:defRPr sz="3300" b="1">
          <a:solidFill>
            <a:schemeClr val="tx2"/>
          </a:solidFill>
          <a:latin typeface="Arial" pitchFamily="34" charset="0"/>
        </a:defRPr>
      </a:lvl8pPr>
      <a:lvl9pPr marL="1371600" algn="ctr" rtl="0" fontAlgn="base">
        <a:spcBef>
          <a:spcPts val="900"/>
        </a:spcBef>
        <a:spcAft>
          <a:spcPts val="225"/>
        </a:spcAft>
        <a:defRPr sz="3300" b="1">
          <a:solidFill>
            <a:schemeClr val="tx2"/>
          </a:solidFill>
          <a:latin typeface="Arial" pitchFamily="34" charset="0"/>
        </a:defRPr>
      </a:lvl9pPr>
    </p:titleStyle>
    <p:bodyStyle>
      <a:lvl1pPr marL="257175" indent="-257175" algn="l" rtl="0" eaLnBrk="0" fontAlgn="base" hangingPunct="0">
        <a:spcBef>
          <a:spcPts val="900"/>
        </a:spcBef>
        <a:spcAft>
          <a:spcPts val="225"/>
        </a:spcAft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ts val="900"/>
        </a:spcBef>
        <a:spcAft>
          <a:spcPts val="225"/>
        </a:spcAft>
        <a:buChar char="–"/>
        <a:defRPr sz="2100" b="1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8763000" y="6553200"/>
            <a:ext cx="381000" cy="304800"/>
          </a:xfrm>
          <a:prstGeom prst="rect">
            <a:avLst/>
          </a:prstGeom>
          <a:solidFill>
            <a:srgbClr val="FF99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z="1350" smtClean="0">
              <a:solidFill>
                <a:srgbClr val="000000"/>
              </a:solidFill>
            </a:endParaRPr>
          </a:p>
        </p:txBody>
      </p:sp>
      <p:sp>
        <p:nvSpPr>
          <p:cNvPr id="67891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914400"/>
            <a:ext cx="8458200" cy="1143000"/>
          </a:xfrm>
          <a:prstGeom prst="rect">
            <a:avLst/>
          </a:prstGeom>
          <a:gradFill rotWithShape="1">
            <a:gsLst>
              <a:gs pos="0">
                <a:schemeClr val="tx1">
                  <a:alpha val="67999"/>
                </a:schemeClr>
              </a:gs>
              <a:gs pos="50000">
                <a:schemeClr val="accent2">
                  <a:alpha val="67000"/>
                </a:schemeClr>
              </a:gs>
              <a:gs pos="100000">
                <a:schemeClr val="tx1">
                  <a:alpha val="67999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2057400"/>
            <a:ext cx="84582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</p:txBody>
      </p:sp>
      <p:sp>
        <p:nvSpPr>
          <p:cNvPr id="678917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43800" y="6553200"/>
            <a:ext cx="1600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3pPr lvl="2" algn="r" eaLnBrk="1" hangingPunct="1">
              <a:defRPr sz="1050">
                <a:solidFill>
                  <a:srgbClr val="000000"/>
                </a:solidFill>
                <a:latin typeface="Arial" pitchFamily="34" charset="0"/>
              </a:defRPr>
            </a:lvl3pPr>
          </a:lstStyle>
          <a:p>
            <a:pPr lvl="2">
              <a:defRPr/>
            </a:pPr>
            <a:fld id="{E9ACE957-888F-4172-8A7B-92EBAEC9B6B5}" type="slidenum">
              <a:rPr lang="en-US" altLang="en-US"/>
              <a:pPr lvl="2">
                <a:defRPr/>
              </a:pPr>
              <a:t>‹#›</a:t>
            </a:fld>
            <a:endParaRPr lang="en-US" altLang="en-US"/>
          </a:p>
        </p:txBody>
      </p:sp>
      <p:pic>
        <p:nvPicPr>
          <p:cNvPr id="16390" name="Picture 6" descr="Picture1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4" t="24554" r="22102" b="62785"/>
          <a:stretch>
            <a:fillRect/>
          </a:stretch>
        </p:blipFill>
        <p:spPr bwMode="auto">
          <a:xfrm>
            <a:off x="2362200" y="0"/>
            <a:ext cx="4271963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814" r:id="rId1"/>
    <p:sldLayoutId id="2147484815" r:id="rId2"/>
    <p:sldLayoutId id="2147484816" r:id="rId3"/>
    <p:sldLayoutId id="2147484817" r:id="rId4"/>
    <p:sldLayoutId id="2147484818" r:id="rId5"/>
    <p:sldLayoutId id="2147484819" r:id="rId6"/>
    <p:sldLayoutId id="2147484820" r:id="rId7"/>
    <p:sldLayoutId id="2147484821" r:id="rId8"/>
    <p:sldLayoutId id="2147484822" r:id="rId9"/>
    <p:sldLayoutId id="2147484823" r:id="rId10"/>
    <p:sldLayoutId id="2147484824" r:id="rId11"/>
    <p:sldLayoutId id="2147484825" r:id="rId12"/>
    <p:sldLayoutId id="2147484826" r:id="rId13"/>
    <p:sldLayoutId id="2147484827" r:id="rId14"/>
    <p:sldLayoutId id="2147484828" r:id="rId15"/>
    <p:sldLayoutId id="2147484829" r:id="rId16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bg1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bg1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bg1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bg1"/>
          </a:solidFill>
          <a:latin typeface="Arial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bg1"/>
          </a:solidFill>
          <a:latin typeface="Arial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bg1"/>
          </a:solidFill>
          <a:latin typeface="Arial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bg1"/>
          </a:solidFill>
          <a:latin typeface="Arial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bg1"/>
          </a:solidFill>
          <a:latin typeface="Arial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0" descr="PPT-SKY-Head-NEW-9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11"/>
          <a:stretch>
            <a:fillRect/>
          </a:stretch>
        </p:blipFill>
        <p:spPr bwMode="auto">
          <a:xfrm>
            <a:off x="0" y="0"/>
            <a:ext cx="9144000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1775" y="1039813"/>
            <a:ext cx="8455025" cy="5257800"/>
          </a:xfrm>
          <a:prstGeom prst="rect">
            <a:avLst/>
          </a:prstGeom>
        </p:spPr>
        <p:txBody>
          <a:bodyPr vert="horz" lIns="0" tIns="45720" rIns="4572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08675" y="6599238"/>
            <a:ext cx="2133600" cy="201612"/>
          </a:xfrm>
          <a:prstGeom prst="rect">
            <a:avLst/>
          </a:prstGeom>
        </p:spPr>
        <p:txBody>
          <a:bodyPr vert="horz" lIns="18288" tIns="18288" rIns="18288" bIns="18288" rtlCol="0" anchor="t" anchorCtr="0"/>
          <a:lstStyle>
            <a:lvl1pPr algn="l">
              <a:defRPr sz="825" smtClean="0">
                <a:solidFill>
                  <a:srgbClr val="000000"/>
                </a:solidFill>
                <a:latin typeface="Arial Narrow" pitchFamily="34" charset="0"/>
              </a:defRPr>
            </a:lvl1pPr>
          </a:lstStyle>
          <a:p>
            <a:pPr>
              <a:defRPr/>
            </a:pPr>
            <a:r>
              <a:rPr lang="en-US"/>
              <a:t>4/22/2010 2:56 PM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84463" y="6607175"/>
            <a:ext cx="2895600" cy="201613"/>
          </a:xfrm>
          <a:prstGeom prst="rect">
            <a:avLst/>
          </a:prstGeom>
        </p:spPr>
        <p:txBody>
          <a:bodyPr vert="horz" lIns="18288" tIns="18288" rIns="18288" bIns="18288" rtlCol="0" anchor="t" anchorCtr="0"/>
          <a:lstStyle>
            <a:lvl1pPr marL="0" marR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750" dirty="0" smtClean="0">
                <a:solidFill>
                  <a:srgbClr val="000000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r>
              <a:rPr lang="en-US"/>
              <a:t>Company Confidential and Proprietary</a:t>
            </a:r>
            <a:endParaRPr lang="en-US" sz="825">
              <a:latin typeface="Arial Narrow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46050" y="6610350"/>
            <a:ext cx="228600" cy="201613"/>
          </a:xfrm>
          <a:prstGeom prst="rect">
            <a:avLst/>
          </a:prstGeom>
        </p:spPr>
        <p:txBody>
          <a:bodyPr vert="horz" lIns="18288" tIns="18288" rIns="18288" bIns="18288" rtlCol="0" anchor="t" anchorCtr="0"/>
          <a:lstStyle>
            <a:lvl1pPr algn="r">
              <a:defRPr sz="825" smtClean="0">
                <a:solidFill>
                  <a:srgbClr val="000000"/>
                </a:solidFill>
                <a:latin typeface="Arial Narrow" pitchFamily="34" charset="0"/>
              </a:defRPr>
            </a:lvl1pPr>
          </a:lstStyle>
          <a:p>
            <a:pPr>
              <a:defRPr/>
            </a:pPr>
            <a:fld id="{8DE8B61F-8697-4209-826D-AE26A4EDFD2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8439" name="Title Placeholder 1"/>
          <p:cNvSpPr>
            <a:spLocks noGrp="1"/>
          </p:cNvSpPr>
          <p:nvPr>
            <p:ph type="title"/>
          </p:nvPr>
        </p:nvSpPr>
        <p:spPr bwMode="auto">
          <a:xfrm>
            <a:off x="223838" y="58738"/>
            <a:ext cx="8462962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4572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4" name="Slide Number Placeholder 5"/>
          <p:cNvSpPr txBox="1">
            <a:spLocks/>
          </p:cNvSpPr>
          <p:nvPr/>
        </p:nvSpPr>
        <p:spPr>
          <a:xfrm>
            <a:off x="393700" y="6610350"/>
            <a:ext cx="711200" cy="201613"/>
          </a:xfrm>
          <a:prstGeom prst="rect">
            <a:avLst/>
          </a:prstGeom>
        </p:spPr>
        <p:txBody>
          <a:bodyPr lIns="13716" tIns="13716" rIns="13716" bIns="13716"/>
          <a:lstStyle>
            <a:lvl1pPr algn="l">
              <a:defRPr sz="1100">
                <a:solidFill>
                  <a:schemeClr val="tx1"/>
                </a:solidFill>
                <a:latin typeface="Arial Narrow" pitchFamily="34" charset="0"/>
              </a:defRPr>
            </a:lvl1pPr>
          </a:lstStyle>
          <a:p>
            <a:pPr>
              <a:defRPr/>
            </a:pPr>
            <a:r>
              <a:rPr lang="en-US" sz="825" dirty="0" smtClean="0">
                <a:solidFill>
                  <a:srgbClr val="000000"/>
                </a:solidFill>
              </a:rPr>
              <a:t>of  FILL-IN</a:t>
            </a:r>
            <a:endParaRPr lang="en-US" sz="825" dirty="0">
              <a:solidFill>
                <a:srgbClr val="000000"/>
              </a:solidFill>
            </a:endParaRPr>
          </a:p>
        </p:txBody>
      </p:sp>
      <p:pic>
        <p:nvPicPr>
          <p:cNvPr id="18441" name="Picture 11" descr="CRA-LOGO-Large.emf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469063"/>
            <a:ext cx="16176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830" r:id="rId1"/>
    <p:sldLayoutId id="2147484831" r:id="rId2"/>
    <p:sldLayoutId id="2147484832" r:id="rId3"/>
    <p:sldLayoutId id="2147484833" r:id="rId4"/>
    <p:sldLayoutId id="2147484834" r:id="rId5"/>
    <p:sldLayoutId id="2147484835" r:id="rId6"/>
  </p:sldLayoutIdLst>
  <p:hf hdr="0" ftr="0" dt="0"/>
  <p:txStyles>
    <p:titleStyle>
      <a:lvl1pPr algn="l" defTabSz="685800" rtl="0" fontAlgn="base">
        <a:spcBef>
          <a:spcPct val="0"/>
        </a:spcBef>
        <a:spcAft>
          <a:spcPct val="0"/>
        </a:spcAft>
        <a:defRPr lang="en-US" kern="1200">
          <a:solidFill>
            <a:schemeClr val="tx2"/>
          </a:solidFill>
          <a:latin typeface="+mj-lt"/>
          <a:ea typeface="MS PGothic" panose="020B0600070205080204" pitchFamily="34" charset="-128"/>
          <a:cs typeface="+mj-cs"/>
        </a:defRPr>
      </a:lvl1pPr>
      <a:lvl2pPr algn="l" defTabSz="685800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Verdana" panose="020B0604030504040204" pitchFamily="34" charset="0"/>
          <a:ea typeface="MS PGothic" panose="020B0600070205080204" pitchFamily="34" charset="-128"/>
        </a:defRPr>
      </a:lvl2pPr>
      <a:lvl3pPr algn="l" defTabSz="685800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Verdana" panose="020B0604030504040204" pitchFamily="34" charset="0"/>
          <a:ea typeface="MS PGothic" panose="020B0600070205080204" pitchFamily="34" charset="-128"/>
        </a:defRPr>
      </a:lvl3pPr>
      <a:lvl4pPr algn="l" defTabSz="685800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Verdana" panose="020B0604030504040204" pitchFamily="34" charset="0"/>
          <a:ea typeface="MS PGothic" panose="020B0600070205080204" pitchFamily="34" charset="-128"/>
        </a:defRPr>
      </a:lvl4pPr>
      <a:lvl5pPr algn="l" defTabSz="685800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Verdana" panose="020B0604030504040204" pitchFamily="34" charset="0"/>
          <a:ea typeface="MS PGothic" panose="020B0600070205080204" pitchFamily="34" charset="-128"/>
        </a:defRPr>
      </a:lvl5pPr>
      <a:lvl6pPr marL="457200" algn="l" defTabSz="685800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Verdana" panose="020B0604030504040204" pitchFamily="34" charset="0"/>
          <a:ea typeface="MS PGothic" panose="020B0600070205080204" pitchFamily="34" charset="-128"/>
        </a:defRPr>
      </a:lvl6pPr>
      <a:lvl7pPr marL="914400" algn="l" defTabSz="685800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Verdana" panose="020B0604030504040204" pitchFamily="34" charset="0"/>
          <a:ea typeface="MS PGothic" panose="020B0600070205080204" pitchFamily="34" charset="-128"/>
        </a:defRPr>
      </a:lvl7pPr>
      <a:lvl8pPr marL="1371600" algn="l" defTabSz="685800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Verdana" panose="020B0604030504040204" pitchFamily="34" charset="0"/>
          <a:ea typeface="MS PGothic" panose="020B0600070205080204" pitchFamily="34" charset="-128"/>
        </a:defRPr>
      </a:lvl8pPr>
      <a:lvl9pPr marL="1828800" algn="l" defTabSz="685800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Verdana" panose="020B0604030504040204" pitchFamily="34" charset="0"/>
          <a:ea typeface="MS PGothic" panose="020B0600070205080204" pitchFamily="34" charset="-128"/>
        </a:defRPr>
      </a:lvl9pPr>
    </p:titleStyle>
    <p:bodyStyle>
      <a:lvl1pPr marL="257175" indent="-257175" algn="l" defTabSz="685800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"/>
        <a:defRPr lang="en-US" sz="1500" kern="1200" dirty="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342900" indent="-171450" algn="l" defTabSz="685800" rtl="0" fontAlgn="base">
        <a:spcBef>
          <a:spcPts val="225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"/>
        <a:defRPr lang="en-US" sz="13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514350" indent="-171450" algn="l" defTabSz="685800" rtl="0" fontAlgn="base">
        <a:spcBef>
          <a:spcPts val="15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"/>
        <a:defRPr lang="en-US" sz="12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685800" indent="-171450" algn="l" defTabSz="685800" rtl="0" fontAlgn="base">
        <a:spcBef>
          <a:spcPts val="75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"/>
        <a:defRPr lang="en-US" sz="1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857250" indent="-171450" algn="l" defTabSz="685800" rtl="0" fontAlgn="base">
        <a:spcBef>
          <a:spcPct val="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"/>
        <a:defRPr lang="en-US" sz="900" kern="1200" dirty="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17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30501D5-5FD4-49B0-A9AB-0CFBE2EE4E15}" type="datetime1">
              <a:rPr lang="en-US"/>
              <a:pPr>
                <a:defRPr/>
              </a:pPr>
              <a:t>12/20/2016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E71CE67-9660-46CD-8023-4203FBEA96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55" r:id="rId1"/>
    <p:sldLayoutId id="2147484756" r:id="rId2"/>
    <p:sldLayoutId id="2147484757" r:id="rId3"/>
    <p:sldLayoutId id="2147484758" r:id="rId4"/>
    <p:sldLayoutId id="2147484759" r:id="rId5"/>
    <p:sldLayoutId id="2147484760" r:id="rId6"/>
    <p:sldLayoutId id="2147484761" r:id="rId7"/>
    <p:sldLayoutId id="2147484762" r:id="rId8"/>
    <p:sldLayoutId id="2147484763" r:id="rId9"/>
    <p:sldLayoutId id="2147484764" r:id="rId10"/>
    <p:sldLayoutId id="2147484765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55552" y="228946"/>
            <a:ext cx="8632894" cy="45086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94423" y="1038859"/>
            <a:ext cx="8155153" cy="468237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79" cy="3429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12/20/2016</a:t>
            </a:fld>
            <a:endParaRPr lang="en-US" smtClean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790502" y="6416806"/>
            <a:ext cx="228589" cy="19400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114300">
              <a:lnSpc>
                <a:spcPct val="100000"/>
              </a:lnSpc>
            </a:pPr>
            <a:fld id="{81D60167-4931-47E6-BA6A-407CBD079E47}" type="slidenum">
              <a:rPr sz="1200" b="1" dirty="0" smtClean="0">
                <a:solidFill>
                  <a:srgbClr val="666666"/>
                </a:solidFill>
                <a:latin typeface="Arial"/>
                <a:cs typeface="Arial"/>
              </a:rPr>
              <a:t>‹#›</a:t>
            </a:fld>
            <a:endParaRPr sz="12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8463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96" r:id="rId1"/>
    <p:sldLayoutId id="2147484897" r:id="rId2"/>
    <p:sldLayoutId id="2147484898" r:id="rId3"/>
    <p:sldLayoutId id="2147484899" r:id="rId4"/>
    <p:sldLayoutId id="2147484900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BFAFD7-0667-9340-95B9-7C52217C1F2F}" type="datetimeFigureOut">
              <a:rPr lang="en-US" smtClean="0"/>
              <a:t>12/20/2016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51FE06-83AD-254F-BAD2-A351F5191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84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02" r:id="rId1"/>
    <p:sldLayoutId id="2147484903" r:id="rId2"/>
    <p:sldLayoutId id="2147484904" r:id="rId3"/>
    <p:sldLayoutId id="2147484905" r:id="rId4"/>
    <p:sldLayoutId id="2147484906" r:id="rId5"/>
    <p:sldLayoutId id="2147484907" r:id="rId6"/>
    <p:sldLayoutId id="2147484908" r:id="rId7"/>
    <p:sldLayoutId id="2147484909" r:id="rId8"/>
    <p:sldLayoutId id="2147484910" r:id="rId9"/>
    <p:sldLayoutId id="2147484911" r:id="rId10"/>
    <p:sldLayoutId id="2147484912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>
            <a:lvl1pPr defTabSz="914297" eaLnBrk="1" hangingPunct="1">
              <a:defRPr sz="1200">
                <a:solidFill>
                  <a:srgbClr val="898989"/>
                </a:solidFill>
                <a:latin typeface="Calibri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fld id="{828F06F3-D6D9-4635-9F33-90720E52D74A}" type="datetime1">
              <a:rPr lang="en-US"/>
              <a:pPr>
                <a:defRPr/>
              </a:pPr>
              <a:t>12/20/2016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>
            <a:lvl1pPr algn="ctr" defTabSz="914297" eaLnBrk="1" hangingPunct="1">
              <a:defRPr sz="1200">
                <a:solidFill>
                  <a:srgbClr val="898989"/>
                </a:solidFill>
                <a:latin typeface="Calibri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>
            <a:lvl1pPr algn="r" defTabSz="912813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A9C0EBA8-B3EE-4051-AD32-4E6C803DF4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9792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14" r:id="rId1"/>
    <p:sldLayoutId id="2147484915" r:id="rId2"/>
    <p:sldLayoutId id="2147484916" r:id="rId3"/>
    <p:sldLayoutId id="2147484917" r:id="rId4"/>
    <p:sldLayoutId id="2147484918" r:id="rId5"/>
    <p:sldLayoutId id="2147484919" r:id="rId6"/>
    <p:sldLayoutId id="2147484920" r:id="rId7"/>
    <p:sldLayoutId id="2147484921" r:id="rId8"/>
    <p:sldLayoutId id="2147484922" r:id="rId9"/>
    <p:sldLayoutId id="2147484923" r:id="rId10"/>
    <p:sldLayoutId id="2147484924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charset="0"/>
        </a:defRPr>
      </a:lvl5pPr>
      <a:lvl6pPr marL="45714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297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445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593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316" indent="-228575" algn="l" defTabSz="91429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65" indent="-228575" algn="l" defTabSz="91429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13" indent="-228575" algn="l" defTabSz="91429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62" indent="-228575" algn="l" defTabSz="91429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8" algn="l" defTabSz="9142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7" algn="l" defTabSz="9142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5" algn="l" defTabSz="9142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93" algn="l" defTabSz="9142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43" algn="l" defTabSz="9142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91" algn="l" defTabSz="9142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39" algn="l" defTabSz="9142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88" algn="l" defTabSz="9142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blog.ted.com/ted-weekends-teaches-you-easy-life-hacks-in-body-language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Medicine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hyperlink" Target="https://en.wikipedia.org/wiki/Reproducibility_Project#cite_note-7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9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2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29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32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9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9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9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8.emf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41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0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1016/j.jbi.2016.12.006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9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9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9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9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0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0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0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VT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514B31-D7EA-4DF1-90B1-205F15F55E32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3858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B9D2FA-B956-4B84-AA0E-BDDE809621C8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6037" t="12222" r="43279" b="37407"/>
          <a:stretch/>
        </p:blipFill>
        <p:spPr>
          <a:xfrm>
            <a:off x="0" y="-1"/>
            <a:ext cx="9144000" cy="63681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5869" t="38742" r="51416" b="57039"/>
          <a:stretch/>
        </p:blipFill>
        <p:spPr>
          <a:xfrm>
            <a:off x="2209800" y="3349444"/>
            <a:ext cx="5105400" cy="533401"/>
          </a:xfrm>
          <a:prstGeom prst="rect">
            <a:avLst/>
          </a:prstGeom>
          <a:effectLst>
            <a:glow rad="266700">
              <a:srgbClr val="FF0000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76381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5" name="Content Placeholder 2"/>
          <p:cNvSpPr>
            <a:spLocks noGrp="1"/>
          </p:cNvSpPr>
          <p:nvPr>
            <p:ph idx="1"/>
          </p:nvPr>
        </p:nvSpPr>
        <p:spPr>
          <a:xfrm>
            <a:off x="429087" y="1447800"/>
            <a:ext cx="8229600" cy="31543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 </a:t>
            </a:r>
            <a:r>
              <a:rPr lang="en-US" dirty="0" smtClean="0"/>
              <a:t>published research </a:t>
            </a:r>
            <a:r>
              <a:rPr lang="en-US" dirty="0"/>
              <a:t>finding is less likely to be true </a:t>
            </a:r>
            <a:endParaRPr lang="en-US" dirty="0" smtClean="0"/>
          </a:p>
          <a:p>
            <a:pPr marL="514350" indent="0">
              <a:buNone/>
            </a:pPr>
            <a:r>
              <a:rPr lang="en-US" dirty="0" smtClean="0"/>
              <a:t>when </a:t>
            </a:r>
            <a:r>
              <a:rPr lang="en-US" dirty="0"/>
              <a:t>the studies conducted in a field are </a:t>
            </a:r>
            <a:r>
              <a:rPr lang="en-US" dirty="0" smtClean="0"/>
              <a:t>smaller</a:t>
            </a:r>
          </a:p>
          <a:p>
            <a:pPr marL="514350" indent="0">
              <a:buNone/>
            </a:pPr>
            <a:r>
              <a:rPr lang="en-US" dirty="0" smtClean="0"/>
              <a:t>when </a:t>
            </a:r>
            <a:r>
              <a:rPr lang="en-US" dirty="0"/>
              <a:t>effect sizes are </a:t>
            </a:r>
            <a:r>
              <a:rPr lang="en-US" dirty="0" smtClean="0"/>
              <a:t>smaller</a:t>
            </a:r>
          </a:p>
          <a:p>
            <a:pPr marL="514350" indent="0">
              <a:buNone/>
            </a:pPr>
            <a:r>
              <a:rPr lang="en-US" dirty="0" smtClean="0"/>
              <a:t>when </a:t>
            </a:r>
            <a:r>
              <a:rPr lang="en-US" dirty="0"/>
              <a:t>there is a greater number and lesser preselection of tested </a:t>
            </a:r>
            <a:r>
              <a:rPr lang="en-US" dirty="0" smtClean="0"/>
              <a:t>relationships</a:t>
            </a:r>
          </a:p>
          <a:p>
            <a:pPr marL="514350" indent="0">
              <a:buNone/>
            </a:pPr>
            <a:r>
              <a:rPr lang="en-US" dirty="0" smtClean="0"/>
              <a:t>when </a:t>
            </a:r>
            <a:r>
              <a:rPr lang="en-US" dirty="0"/>
              <a:t>there is greater financial and other interest and </a:t>
            </a:r>
            <a:r>
              <a:rPr lang="en-US" dirty="0" smtClean="0"/>
              <a:t>prejudice</a:t>
            </a:r>
            <a:endParaRPr lang="en-US" altLang="en-US" dirty="0" smtClean="0"/>
          </a:p>
        </p:txBody>
      </p:sp>
      <p:sp>
        <p:nvSpPr>
          <p:cNvPr id="17715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FA29666-F701-4245-89E7-463B1A1B3C51}" type="slidenum">
              <a:rPr lang="en-US" altLang="en-US">
                <a:solidFill>
                  <a:srgbClr val="898989"/>
                </a:solidFill>
              </a:rPr>
              <a:pPr/>
              <a:t>11</a:t>
            </a:fld>
            <a:endParaRPr lang="en-US" altLang="en-US" dirty="0">
              <a:solidFill>
                <a:srgbClr val="898989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6037" t="36331" r="43279" b="53422"/>
          <a:stretch/>
        </p:blipFill>
        <p:spPr>
          <a:xfrm>
            <a:off x="-28113" y="1"/>
            <a:ext cx="91440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942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 then also: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 published research finding is less likely to be true 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when it is interesting</a:t>
            </a:r>
          </a:p>
          <a:p>
            <a:pPr marL="914400" indent="0">
              <a:buNone/>
            </a:pPr>
            <a:r>
              <a:rPr lang="en-US" dirty="0" smtClean="0"/>
              <a:t>(≈ when it calls into question what we think we already know)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B8261C-319C-416D-8501-B544ED278F47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3872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 then also: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 published research finding is less likely to be true 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when it is interesting</a:t>
            </a:r>
          </a:p>
          <a:p>
            <a:pPr marL="914400" indent="0">
              <a:buNone/>
            </a:pPr>
            <a:r>
              <a:rPr lang="en-US" dirty="0" smtClean="0"/>
              <a:t>(≈ when it calls into question what we think we already know)</a:t>
            </a:r>
          </a:p>
          <a:p>
            <a:pPr marL="914400" indent="0">
              <a:buNone/>
            </a:pPr>
            <a:r>
              <a:rPr lang="en-US" dirty="0" smtClean="0"/>
              <a:t>(and does this in a way that is not so complex that it move once again into the territory of the boring)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B8261C-319C-416D-8501-B544ED278F47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0725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/>
              <a:t>R</a:t>
            </a:r>
            <a:r>
              <a:rPr lang="en-US" dirty="0" smtClean="0"/>
              <a:t>eplication Crisis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</a:t>
            </a:r>
            <a:r>
              <a:rPr lang="en-US" dirty="0" smtClean="0"/>
              <a:t>riggered by work of Ioannidis and others </a:t>
            </a:r>
          </a:p>
          <a:p>
            <a:pPr marL="0" indent="0">
              <a:buNone/>
            </a:pPr>
            <a:r>
              <a:rPr lang="en-US" dirty="0"/>
              <a:t>scientists </a:t>
            </a:r>
            <a:r>
              <a:rPr lang="en-US" dirty="0" smtClean="0"/>
              <a:t>from about 2010 onwards discovered that </a:t>
            </a:r>
            <a:r>
              <a:rPr lang="en-US" dirty="0"/>
              <a:t>the results of many scientific experiments are difficult or impossible to </a:t>
            </a:r>
            <a:r>
              <a:rPr lang="en-US" dirty="0" smtClean="0"/>
              <a:t>replicate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A series of scandals, particularly in social and behavioral </a:t>
            </a:r>
            <a:r>
              <a:rPr lang="en-US" dirty="0" smtClean="0"/>
              <a:t>psychology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B8261C-319C-416D-8501-B544ED278F47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746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</a:t>
            </a:r>
            <a:r>
              <a:rPr lang="en-US" i="1" dirty="0" smtClean="0"/>
              <a:t>-</a:t>
            </a:r>
            <a:r>
              <a:rPr lang="en-US" dirty="0" smtClean="0"/>
              <a:t>hacking 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Collect </a:t>
            </a:r>
            <a:r>
              <a:rPr lang="en-US" dirty="0"/>
              <a:t>a lot of data and keep </a:t>
            </a:r>
            <a:r>
              <a:rPr lang="en-US" dirty="0" smtClean="0"/>
              <a:t>re-sorting </a:t>
            </a:r>
            <a:r>
              <a:rPr lang="en-US" dirty="0"/>
              <a:t>until you find a result that </a:t>
            </a:r>
            <a:r>
              <a:rPr lang="en-US" dirty="0" smtClean="0"/>
              <a:t>has a P-value that makes it statistically </a:t>
            </a:r>
            <a:r>
              <a:rPr lang="en-US" dirty="0" smtClean="0"/>
              <a:t>significant</a:t>
            </a:r>
          </a:p>
          <a:p>
            <a:r>
              <a:rPr lang="en-US" dirty="0"/>
              <a:t>Post-hoc storytelling </a:t>
            </a:r>
          </a:p>
          <a:p>
            <a:r>
              <a:rPr lang="en-US" dirty="0" smtClean="0"/>
              <a:t>P-value rounding, manipulation </a:t>
            </a:r>
            <a:r>
              <a:rPr lang="en-US" dirty="0"/>
              <a:t>of </a:t>
            </a:r>
            <a:r>
              <a:rPr lang="en-US" dirty="0" smtClean="0"/>
              <a:t>outliers …</a:t>
            </a:r>
            <a:endParaRPr lang="en-US" dirty="0"/>
          </a:p>
          <a:p>
            <a:r>
              <a:rPr lang="en-US" b="1" dirty="0" smtClean="0"/>
              <a:t>Publication bias: </a:t>
            </a:r>
            <a:r>
              <a:rPr lang="en-US" dirty="0" smtClean="0"/>
              <a:t>Do </a:t>
            </a:r>
            <a:r>
              <a:rPr lang="en-US" dirty="0" smtClean="0"/>
              <a:t>lots of experiments until </a:t>
            </a:r>
            <a:r>
              <a:rPr lang="en-US" dirty="0" smtClean="0"/>
              <a:t>you </a:t>
            </a:r>
            <a:r>
              <a:rPr lang="en-US" dirty="0" smtClean="0"/>
              <a:t>find an experiment with a statistically significant result, then only publish this </a:t>
            </a:r>
            <a:r>
              <a:rPr lang="en-US" dirty="0" smtClean="0"/>
              <a:t>one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B8261C-319C-416D-8501-B544ED278F47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09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4677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sought </a:t>
            </a:r>
            <a:r>
              <a:rPr lang="en-US" sz="2800" dirty="0" smtClean="0"/>
              <a:t>to </a:t>
            </a:r>
            <a:r>
              <a:rPr lang="en-US" sz="2800" dirty="0"/>
              <a:t>replicate 100 different </a:t>
            </a:r>
            <a:r>
              <a:rPr lang="en-US" sz="2800" dirty="0" smtClean="0"/>
              <a:t>studies, all published </a:t>
            </a:r>
            <a:r>
              <a:rPr lang="en-US" sz="2800" dirty="0"/>
              <a:t>in </a:t>
            </a:r>
            <a:r>
              <a:rPr lang="en-US" sz="2800" dirty="0" smtClean="0"/>
              <a:t>2008</a:t>
            </a:r>
            <a:r>
              <a:rPr lang="en-US" sz="2800" baseline="30000" dirty="0"/>
              <a:t> </a:t>
            </a:r>
            <a:r>
              <a:rPr lang="en-US" sz="2800" dirty="0" smtClean="0"/>
              <a:t>in</a:t>
            </a:r>
            <a:r>
              <a:rPr lang="en-US" sz="2800" i="1" dirty="0"/>
              <a:t> </a:t>
            </a:r>
            <a:endParaRPr lang="en-US" sz="2800" i="1" dirty="0" smtClean="0"/>
          </a:p>
          <a:p>
            <a:r>
              <a:rPr lang="en-US" sz="2800" i="1" dirty="0" smtClean="0"/>
              <a:t>Psychological Science</a:t>
            </a:r>
            <a:r>
              <a:rPr lang="en-US" sz="2800" dirty="0" smtClean="0"/>
              <a:t> </a:t>
            </a:r>
          </a:p>
          <a:p>
            <a:r>
              <a:rPr lang="en-US" sz="2800" i="1" dirty="0" smtClean="0"/>
              <a:t>Journal </a:t>
            </a:r>
            <a:r>
              <a:rPr lang="en-US" sz="2800" i="1" dirty="0"/>
              <a:t>of Personality and Social </a:t>
            </a:r>
            <a:r>
              <a:rPr lang="en-US" sz="2800" i="1" dirty="0" smtClean="0"/>
              <a:t>Psychology</a:t>
            </a:r>
            <a:endParaRPr lang="en-US" sz="2800" dirty="0" smtClean="0"/>
          </a:p>
          <a:p>
            <a:r>
              <a:rPr lang="en-US" sz="2800" i="1" dirty="0" smtClean="0"/>
              <a:t>Journal </a:t>
            </a:r>
            <a:r>
              <a:rPr lang="en-US" sz="2800" i="1" dirty="0"/>
              <a:t>of Experimental </a:t>
            </a:r>
            <a:r>
              <a:rPr lang="en-US" sz="2800" i="1" dirty="0" smtClean="0"/>
              <a:t>Psychology</a:t>
            </a:r>
          </a:p>
          <a:p>
            <a:pPr marL="0" indent="0">
              <a:buNone/>
            </a:pPr>
            <a:r>
              <a:rPr lang="en-US" sz="2800" dirty="0" smtClean="0"/>
              <a:t>with the collaboration of the original investigators.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B8261C-319C-416D-8501-B544ED278F47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Reproducibility Project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880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563562"/>
          </a:xfrm>
        </p:spPr>
        <p:txBody>
          <a:bodyPr/>
          <a:lstStyle/>
          <a:p>
            <a:r>
              <a:rPr lang="en-US" dirty="0" smtClean="0"/>
              <a:t>The Reproducibility Project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3444" t="29712" r="25769" b="14136"/>
          <a:stretch/>
        </p:blipFill>
        <p:spPr>
          <a:xfrm>
            <a:off x="0" y="1105836"/>
            <a:ext cx="9130564" cy="567859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B8261C-319C-416D-8501-B544ED278F47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  <p:sp>
        <p:nvSpPr>
          <p:cNvPr id="7" name="Rectangle 6"/>
          <p:cNvSpPr/>
          <p:nvPr/>
        </p:nvSpPr>
        <p:spPr>
          <a:xfrm>
            <a:off x="2133600" y="838200"/>
            <a:ext cx="518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Social Psychology 2014</a:t>
            </a:r>
            <a:r>
              <a:rPr lang="en-US" b="1" dirty="0"/>
              <a:t>; Vol. 45(3):142–152</a:t>
            </a:r>
          </a:p>
        </p:txBody>
      </p:sp>
    </p:spTree>
    <p:extLst>
      <p:ext uri="{BB962C8B-B14F-4D97-AF65-F5344CB8AC3E}">
        <p14:creationId xmlns:p14="http://schemas.microsoft.com/office/powerpoint/2010/main" val="284499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Replication vs </a:t>
            </a:r>
            <a:r>
              <a:rPr lang="en-US" dirty="0" smtClean="0"/>
              <a:t>Reproducibility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 smtClean="0"/>
              <a:t>replication</a:t>
            </a:r>
            <a:r>
              <a:rPr lang="en-US" dirty="0"/>
              <a:t>: This is the act of repeating an entire study, independently of the original investigator without the use of original data (but generally using the same methods).</a:t>
            </a:r>
          </a:p>
          <a:p>
            <a:r>
              <a:rPr lang="en-US" i="1" dirty="0"/>
              <a:t>reproducibility</a:t>
            </a:r>
            <a:r>
              <a:rPr lang="en-US" dirty="0"/>
              <a:t>: A study is reproducible if you can take the original data and the </a:t>
            </a:r>
            <a:r>
              <a:rPr lang="en-US" i="1" dirty="0"/>
              <a:t>computer code</a:t>
            </a:r>
            <a:r>
              <a:rPr lang="en-US" dirty="0"/>
              <a:t> used to analyze the data and reproduce all of the numerical findings from the study. This may initially sound like a trivial task but experience has shown that it’s not always easy to achieve this seemly minimal standard.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B8261C-319C-416D-8501-B544ED278F47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3122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459" t="10331" r="26835" b="12181"/>
          <a:stretch/>
        </p:blipFill>
        <p:spPr>
          <a:xfrm>
            <a:off x="-582" y="-152400"/>
            <a:ext cx="9144582" cy="635635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B8261C-319C-416D-8501-B544ED278F47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7117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/>
              <a:t>How the NIH Plans to Solve the Replication Crisis</a:t>
            </a:r>
            <a:endParaRPr lang="en-US" altLang="en-US" dirty="0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Barry Smith</a:t>
            </a:r>
          </a:p>
          <a:p>
            <a:pPr>
              <a:defRPr/>
            </a:pPr>
            <a:r>
              <a:rPr lang="en-US" dirty="0" smtClean="0"/>
              <a:t>Dec 20, 2016</a:t>
            </a:r>
            <a:endParaRPr lang="en-US" dirty="0"/>
          </a:p>
        </p:txBody>
      </p:sp>
      <p:sp>
        <p:nvSpPr>
          <p:cNvPr id="16691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7E8353E-FED8-4FCD-AFB0-594A07369531}" type="slidenum">
              <a:rPr lang="en-US" altLang="en-US">
                <a:solidFill>
                  <a:srgbClr val="898989"/>
                </a:solidFill>
                <a:latin typeface="Calibri" panose="020F0502020204030204" pitchFamily="34" charset="0"/>
              </a:rPr>
              <a:pPr/>
              <a:t>2</a:t>
            </a:fld>
            <a:endParaRPr lang="en-US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3345" y="2012949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Of 100 studies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en-US" dirty="0" smtClean="0"/>
              <a:t>only 36% replicated 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en-US" dirty="0" smtClean="0"/>
              <a:t>even among these replications, effects </a:t>
            </a:r>
            <a:r>
              <a:rPr lang="en-US" dirty="0"/>
              <a:t>were smaller than </a:t>
            </a:r>
            <a:r>
              <a:rPr lang="en-US" dirty="0" smtClean="0"/>
              <a:t>in the initial studies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B8261C-319C-416D-8501-B544ED278F47}" type="slidenum">
              <a:rPr lang="en-US" altLang="en-US" smtClean="0"/>
              <a:pPr>
                <a:defRPr/>
              </a:pPr>
              <a:t>20</a:t>
            </a:fld>
            <a:endParaRPr lang="en-US" alt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43345" y="687386"/>
            <a:ext cx="8229600" cy="1143000"/>
          </a:xfrm>
        </p:spPr>
        <p:txBody>
          <a:bodyPr/>
          <a:lstStyle/>
          <a:p>
            <a:r>
              <a:rPr lang="en-US" dirty="0" smtClean="0"/>
              <a:t>Results of the Reproducibility Project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559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 of experiments that did not replicate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51037"/>
            <a:ext cx="8229600" cy="4525963"/>
          </a:xfrm>
        </p:spPr>
        <p:txBody>
          <a:bodyPr/>
          <a:lstStyle/>
          <a:p>
            <a:r>
              <a:rPr lang="en-US" b="1" dirty="0" smtClean="0"/>
              <a:t>Currency priming: </a:t>
            </a:r>
            <a:r>
              <a:rPr lang="en-US" dirty="0" smtClean="0"/>
              <a:t>merely </a:t>
            </a:r>
            <a:r>
              <a:rPr lang="en-US" dirty="0"/>
              <a:t>exposing participants to money increases their endorsement of the current social </a:t>
            </a:r>
            <a:r>
              <a:rPr lang="en-US" dirty="0" smtClean="0"/>
              <a:t>system</a:t>
            </a:r>
          </a:p>
          <a:p>
            <a:endParaRPr lang="en-US" dirty="0" smtClean="0"/>
          </a:p>
          <a:p>
            <a:r>
              <a:rPr lang="en-US" b="1" dirty="0"/>
              <a:t>Imagined </a:t>
            </a:r>
            <a:r>
              <a:rPr lang="en-US" b="1" dirty="0" smtClean="0"/>
              <a:t>contact: </a:t>
            </a:r>
            <a:r>
              <a:rPr lang="en-US" dirty="0" smtClean="0"/>
              <a:t>merely </a:t>
            </a:r>
            <a:r>
              <a:rPr lang="en-US" dirty="0"/>
              <a:t>imagining contact with members of ethnic outgroups is sufficient to reduce prejudice toward those </a:t>
            </a:r>
            <a:r>
              <a:rPr lang="en-US" dirty="0" smtClean="0"/>
              <a:t>groups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B8261C-319C-416D-8501-B544ED278F47}" type="slidenum">
              <a:rPr lang="en-US" altLang="en-US" smtClean="0"/>
              <a:pPr>
                <a:defRPr/>
              </a:pPr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9610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B8261C-319C-416D-8501-B544ED278F47}" type="slidenum">
              <a:rPr lang="en-US" altLang="en-US" smtClean="0"/>
              <a:pPr>
                <a:defRPr/>
              </a:pPr>
              <a:t>22</a:t>
            </a:fld>
            <a:endParaRPr lang="en-US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1481" r="30833" b="10741"/>
          <a:stretch/>
        </p:blipFill>
        <p:spPr>
          <a:xfrm>
            <a:off x="6927" y="267711"/>
            <a:ext cx="9261934" cy="5858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176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458200" cy="1143000"/>
          </a:xfrm>
        </p:spPr>
        <p:txBody>
          <a:bodyPr/>
          <a:lstStyle/>
          <a:p>
            <a:r>
              <a:rPr lang="en-US" dirty="0" smtClean="0"/>
              <a:t>Amy Cuddy</a:t>
            </a:r>
            <a:r>
              <a:rPr lang="en-US" dirty="0"/>
              <a:t/>
            </a:r>
            <a:br>
              <a:rPr lang="en-US" dirty="0"/>
            </a:br>
            <a:r>
              <a:rPr lang="en-US" sz="3600" dirty="0"/>
              <a:t>Harvard Business </a:t>
            </a:r>
            <a:r>
              <a:rPr lang="en-US" sz="3600" dirty="0" smtClean="0"/>
              <a:t>School Social Psychologist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B8261C-319C-416D-8501-B544ED278F47}" type="slidenum">
              <a:rPr lang="en-US" altLang="en-US" smtClean="0"/>
              <a:pPr>
                <a:defRPr/>
              </a:pPr>
              <a:t>23</a:t>
            </a:fld>
            <a:endParaRPr lang="en-US" altLang="en-US"/>
          </a:p>
        </p:txBody>
      </p:sp>
      <p:pic>
        <p:nvPicPr>
          <p:cNvPr id="9" name="Picture 4" descr="TED Weekends teaches you easy life hacks in body language">
            <a:hlinkClick r:id="rId3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6105" y="1917623"/>
            <a:ext cx="3511676" cy="2630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838200" y="4789502"/>
            <a:ext cx="7696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en-US" sz="3600" i="1" dirty="0" smtClean="0">
                <a:solidFill>
                  <a:srgbClr val="333333"/>
                </a:solidFill>
              </a:rPr>
              <a:t>a free no-tech life hack </a:t>
            </a:r>
            <a:r>
              <a:rPr lang="en-US" altLang="en-US" sz="3600" dirty="0" smtClean="0">
                <a:solidFill>
                  <a:srgbClr val="333333"/>
                </a:solidFill>
              </a:rPr>
              <a:t>for </a:t>
            </a:r>
            <a:r>
              <a:rPr lang="en-US" altLang="en-US" sz="3600" dirty="0">
                <a:solidFill>
                  <a:srgbClr val="333333"/>
                </a:solidFill>
              </a:rPr>
              <a:t>anyone heading into a job interview, a first date or a public speaking </a:t>
            </a:r>
            <a:r>
              <a:rPr lang="en-US" altLang="en-US" sz="3600" dirty="0" smtClean="0">
                <a:solidFill>
                  <a:srgbClr val="333333"/>
                </a:solidFill>
              </a:rPr>
              <a:t>event</a:t>
            </a:r>
            <a:endParaRPr lang="en-US" altLang="en-US" sz="3600" dirty="0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830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uddy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81000"/>
            <a:ext cx="9136294" cy="513556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B8261C-319C-416D-8501-B544ED278F47}" type="slidenum">
              <a:rPr lang="en-US" altLang="en-US" smtClean="0"/>
              <a:pPr>
                <a:defRPr/>
              </a:pPr>
              <a:t>24</a:t>
            </a:fld>
            <a:endParaRPr lang="en-US" altLang="en-US"/>
          </a:p>
        </p:txBody>
      </p:sp>
      <p:sp>
        <p:nvSpPr>
          <p:cNvPr id="6" name="Rectangle 5"/>
          <p:cNvSpPr/>
          <p:nvPr/>
        </p:nvSpPr>
        <p:spPr>
          <a:xfrm>
            <a:off x="182972" y="5831026"/>
            <a:ext cx="871424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i="1" dirty="0">
                <a:solidFill>
                  <a:srgbClr val="333333"/>
                </a:solidFill>
              </a:rPr>
              <a:t>p</a:t>
            </a:r>
            <a:r>
              <a:rPr lang="en-US" altLang="en-US" sz="4000" i="1" dirty="0" smtClean="0">
                <a:solidFill>
                  <a:srgbClr val="333333"/>
                </a:solidFill>
              </a:rPr>
              <a:t>ower posing: a </a:t>
            </a:r>
            <a:r>
              <a:rPr lang="en-US" altLang="en-US" sz="4000" i="1" dirty="0">
                <a:solidFill>
                  <a:srgbClr val="333333"/>
                </a:solidFill>
              </a:rPr>
              <a:t>free </a:t>
            </a:r>
            <a:r>
              <a:rPr lang="en-US" altLang="en-US" sz="4000" i="1" dirty="0" smtClean="0">
                <a:solidFill>
                  <a:srgbClr val="333333"/>
                </a:solidFill>
              </a:rPr>
              <a:t>no-tech life hack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189544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0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0" y="2480468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B8261C-319C-416D-8501-B544ED278F47}" type="slidenum">
              <a:rPr lang="en-US" altLang="en-US" smtClean="0"/>
              <a:pPr>
                <a:defRPr/>
              </a:pPr>
              <a:t>25</a:t>
            </a:fld>
            <a:endParaRPr lang="en-US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1667" t="15556"/>
          <a:stretch/>
        </p:blipFill>
        <p:spPr>
          <a:xfrm>
            <a:off x="0" y="13855"/>
            <a:ext cx="9182058" cy="658336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28800" y="5895610"/>
            <a:ext cx="65646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Stephen Colbert practices power posing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456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B8261C-319C-416D-8501-B544ED278F47}" type="slidenum">
              <a:rPr lang="en-US" altLang="en-US" smtClean="0"/>
              <a:pPr>
                <a:defRPr/>
              </a:pPr>
              <a:t>26</a:t>
            </a:fld>
            <a:endParaRPr lang="en-US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0833" t="14445" r="7917" b="5556"/>
          <a:stretch/>
        </p:blipFill>
        <p:spPr>
          <a:xfrm>
            <a:off x="0" y="274638"/>
            <a:ext cx="9143999" cy="577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912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B8261C-319C-416D-8501-B544ED278F47}" type="slidenum">
              <a:rPr lang="en-US" altLang="en-US" smtClean="0"/>
              <a:pPr>
                <a:defRPr/>
              </a:pPr>
              <a:t>27</a:t>
            </a:fld>
            <a:endParaRPr lang="en-US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4166" t="11851" r="30418" b="66925"/>
          <a:stretch/>
        </p:blipFill>
        <p:spPr>
          <a:xfrm>
            <a:off x="-34636" y="0"/>
            <a:ext cx="9196211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802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B8261C-319C-416D-8501-B544ED278F47}" type="slidenum">
              <a:rPr lang="en-US" altLang="en-US" smtClean="0"/>
              <a:pPr>
                <a:defRPr/>
              </a:pPr>
              <a:t>28</a:t>
            </a:fld>
            <a:endParaRPr lang="en-US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4166" t="11852" r="30418" b="8148"/>
          <a:stretch/>
        </p:blipFill>
        <p:spPr>
          <a:xfrm>
            <a:off x="-34636" y="0"/>
            <a:ext cx="9196211" cy="746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022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B8261C-319C-416D-8501-B544ED278F47}" type="slidenum">
              <a:rPr lang="en-US" altLang="en-US" smtClean="0"/>
              <a:pPr>
                <a:defRPr/>
              </a:pPr>
              <a:t>29</a:t>
            </a:fld>
            <a:endParaRPr lang="en-US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6175" t="15926" r="35000" b="18149"/>
          <a:stretch/>
        </p:blipFill>
        <p:spPr>
          <a:xfrm>
            <a:off x="152399" y="0"/>
            <a:ext cx="8929255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671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2107"/>
            <a:ext cx="8382000" cy="1143000"/>
          </a:xfrm>
        </p:spPr>
        <p:txBody>
          <a:bodyPr/>
          <a:lstStyle/>
          <a:p>
            <a:r>
              <a:rPr lang="en-US" dirty="0" smtClean="0"/>
              <a:t>Charles Sidney Burwell </a:t>
            </a:r>
            <a:br>
              <a:rPr lang="en-US" dirty="0" smtClean="0"/>
            </a:br>
            <a:r>
              <a:rPr lang="en-US" sz="3600" dirty="0" smtClean="0"/>
              <a:t>(Dean, Harvard Medical School, 1935-1949)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981200"/>
            <a:ext cx="7924800" cy="4144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"</a:t>
            </a:r>
            <a:r>
              <a:rPr lang="en-US" dirty="0"/>
              <a:t>Half of what we are going to teach you is wrong, and half of it is right. </a:t>
            </a:r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B8261C-319C-416D-8501-B544ED278F47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0403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FZ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B8261C-319C-416D-8501-B544ED278F47}" type="slidenum">
              <a:rPr lang="en-US" altLang="en-US" smtClean="0"/>
              <a:pPr>
                <a:defRPr/>
              </a:pPr>
              <a:t>30</a:t>
            </a:fld>
            <a:endParaRPr lang="en-US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5418" t="15185" r="20416" b="5931"/>
          <a:stretch/>
        </p:blipFill>
        <p:spPr>
          <a:xfrm>
            <a:off x="54102" y="107950"/>
            <a:ext cx="9035796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199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B8261C-319C-416D-8501-B544ED278F47}" type="slidenum">
              <a:rPr lang="en-US" altLang="en-US" smtClean="0"/>
              <a:pPr>
                <a:defRPr/>
              </a:pPr>
              <a:t>31</a:t>
            </a:fld>
            <a:endParaRPr lang="en-US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6250" t="30000" r="34791" b="6902"/>
          <a:stretch/>
        </p:blipFill>
        <p:spPr>
          <a:xfrm>
            <a:off x="49997" y="250393"/>
            <a:ext cx="9114785" cy="66076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68819" t="30000" r="18334" b="62553"/>
          <a:stretch/>
        </p:blipFill>
        <p:spPr>
          <a:xfrm>
            <a:off x="6375353" y="22802"/>
            <a:ext cx="2968031" cy="96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95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social psychology to </a:t>
            </a:r>
            <a:r>
              <a:rPr lang="en-US" dirty="0" err="1" smtClean="0"/>
              <a:t>medicie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earlier </a:t>
            </a:r>
            <a:r>
              <a:rPr lang="en-US" dirty="0"/>
              <a:t>study found that around $28 billion worth of research per year in </a:t>
            </a:r>
            <a:r>
              <a:rPr lang="en-US" dirty="0">
                <a:hlinkClick r:id="rId3" tooltip="Medicine"/>
              </a:rPr>
              <a:t>medical</a:t>
            </a:r>
            <a:r>
              <a:rPr lang="en-US" dirty="0"/>
              <a:t> fields is non-reproducible.</a:t>
            </a:r>
            <a:r>
              <a:rPr lang="en-US" baseline="30000" dirty="0">
                <a:hlinkClick r:id="rId4"/>
              </a:rPr>
              <a:t>[7]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B8261C-319C-416D-8501-B544ED278F47}" type="slidenum">
              <a:rPr lang="en-US" altLang="en-US" smtClean="0"/>
              <a:pPr>
                <a:defRPr/>
              </a:pPr>
              <a:t>32</a:t>
            </a:fld>
            <a:endParaRPr lang="en-US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-104" t="1932" r="31354" b="52350"/>
          <a:stretch/>
        </p:blipFill>
        <p:spPr>
          <a:xfrm>
            <a:off x="0" y="-533400"/>
            <a:ext cx="9130145" cy="341514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2116" y="4436455"/>
            <a:ext cx="823652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around $28 billion worth of research per year in </a:t>
            </a:r>
            <a:r>
              <a:rPr lang="en-US" sz="3200" dirty="0">
                <a:hlinkClick r:id="rId3" tooltip="Medicine"/>
              </a:rPr>
              <a:t>medical</a:t>
            </a:r>
            <a:r>
              <a:rPr lang="en-US" sz="3200" dirty="0"/>
              <a:t> fields is non-reproducible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t="46816" r="31250" b="19630"/>
          <a:stretch/>
        </p:blipFill>
        <p:spPr>
          <a:xfrm>
            <a:off x="6927" y="1146232"/>
            <a:ext cx="9130145" cy="250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210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225" t="10101" r="45846" b="41948"/>
          <a:stretch/>
        </p:blipFill>
        <p:spPr>
          <a:xfrm>
            <a:off x="-22123" y="0"/>
            <a:ext cx="9183767" cy="56388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B8261C-319C-416D-8501-B544ED278F47}" type="slidenum">
              <a:rPr lang="en-US" altLang="en-US" smtClean="0"/>
              <a:pPr>
                <a:defRPr/>
              </a:pPr>
              <a:t>33</a:t>
            </a:fld>
            <a:endParaRPr lang="en-US" altLang="en-US"/>
          </a:p>
        </p:txBody>
      </p:sp>
      <p:sp>
        <p:nvSpPr>
          <p:cNvPr id="7" name="Rectangle 6"/>
          <p:cNvSpPr/>
          <p:nvPr/>
        </p:nvSpPr>
        <p:spPr>
          <a:xfrm>
            <a:off x="2952534" y="5547732"/>
            <a:ext cx="36006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https://osf.io/e81xl/</a:t>
            </a:r>
          </a:p>
        </p:txBody>
      </p:sp>
      <p:sp>
        <p:nvSpPr>
          <p:cNvPr id="3" name="Rectangle 2"/>
          <p:cNvSpPr/>
          <p:nvPr/>
        </p:nvSpPr>
        <p:spPr>
          <a:xfrm>
            <a:off x="302560" y="3599075"/>
            <a:ext cx="8859084" cy="18158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 dirty="0"/>
              <a:t>Goal: to replicate a subset of experimental results from a number of high-profile papers in the field of cancer biology published between </a:t>
            </a:r>
            <a:r>
              <a:rPr lang="en-US" sz="2800" dirty="0" smtClean="0"/>
              <a:t>2010-2012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22563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0870" y="4252117"/>
            <a:ext cx="8398329" cy="13255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https</a:t>
            </a:r>
            <a:r>
              <a:rPr lang="en-US" dirty="0"/>
              <a:t>://obssr.od.nih.gov/about-us/strategic-plan/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B8261C-319C-416D-8501-B544ED278F47}" type="slidenum">
              <a:rPr lang="en-US" altLang="en-US" smtClean="0"/>
              <a:pPr>
                <a:defRPr/>
              </a:pPr>
              <a:t>34</a:t>
            </a:fld>
            <a:endParaRPr lang="en-US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0000" t="10741" r="41666" b="49732"/>
          <a:stretch/>
        </p:blipFill>
        <p:spPr>
          <a:xfrm>
            <a:off x="0" y="-1"/>
            <a:ext cx="9110704" cy="41910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7681" t="22959" r="50787" b="72729"/>
          <a:stretch/>
        </p:blipFill>
        <p:spPr>
          <a:xfrm>
            <a:off x="1447800" y="1295400"/>
            <a:ext cx="89154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793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BSSR Scientific Priorities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</a:rPr>
              <a:t>1. Basic &amp; Applied Research Synergy </a:t>
            </a:r>
          </a:p>
          <a:p>
            <a:pPr marL="0" indent="0">
              <a:buNone/>
            </a:pPr>
            <a:r>
              <a:rPr lang="en-US" sz="3600" b="1" dirty="0" smtClean="0"/>
              <a:t>2. Methods, Measures &amp; Data Infrastructures</a:t>
            </a:r>
          </a:p>
          <a:p>
            <a:pPr marL="400050" lvl="1" indent="0">
              <a:buNone/>
            </a:pPr>
            <a:r>
              <a:rPr lang="en-US" sz="3200" b="1" dirty="0" smtClean="0"/>
              <a:t>Research infrastructure needed to support a more cumulative and integrated approach to behavioral and social sciences research </a:t>
            </a:r>
          </a:p>
          <a:p>
            <a:pPr marL="0" indent="0">
              <a:buNone/>
            </a:pPr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</a:rPr>
              <a:t>3. Application &amp; Adoption </a:t>
            </a:r>
            <a:r>
              <a:rPr lang="en-US" sz="3600" dirty="0">
                <a:solidFill>
                  <a:schemeClr val="bg1">
                    <a:lumMod val="50000"/>
                  </a:schemeClr>
                </a:solidFill>
              </a:rPr>
              <a:t>o</a:t>
            </a:r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</a:rPr>
              <a:t>f BSSR Research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B8261C-319C-416D-8501-B544ED278F47}" type="slidenum">
              <a:rPr lang="en-US" altLang="en-US" smtClean="0"/>
              <a:pPr>
                <a:defRPr/>
              </a:pPr>
              <a:t>35</a:t>
            </a:fld>
            <a:endParaRPr lang="en-US" altLang="en-US"/>
          </a:p>
        </p:txBody>
      </p:sp>
      <p:sp>
        <p:nvSpPr>
          <p:cNvPr id="5" name="Rectangle 4"/>
          <p:cNvSpPr/>
          <p:nvPr/>
        </p:nvSpPr>
        <p:spPr>
          <a:xfrm>
            <a:off x="2286000" y="1443841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6126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Why a </a:t>
            </a:r>
            <a:r>
              <a:rPr lang="en-US" dirty="0" smtClean="0"/>
              <a:t>cumulative and integrated approach?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evaluation of </a:t>
            </a:r>
            <a:r>
              <a:rPr lang="en-US" dirty="0"/>
              <a:t>behavioral and social </a:t>
            </a:r>
            <a:r>
              <a:rPr lang="en-US" dirty="0" smtClean="0"/>
              <a:t>interventions is greatly </a:t>
            </a:r>
            <a:r>
              <a:rPr lang="en-US" dirty="0"/>
              <a:t>influenced by the characteristics that the individual or system brings to the intervention and the context in which the intervention is </a:t>
            </a:r>
            <a:r>
              <a:rPr lang="en-US" dirty="0" smtClean="0"/>
              <a:t>delivered</a:t>
            </a:r>
          </a:p>
          <a:p>
            <a:r>
              <a:rPr lang="en-US" dirty="0"/>
              <a:t>s</a:t>
            </a:r>
            <a:r>
              <a:rPr lang="en-US" dirty="0" smtClean="0"/>
              <a:t>uch differences cause problems in the replication of psychological studies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B8261C-319C-416D-8501-B544ED278F47}" type="slidenum">
              <a:rPr lang="en-US" altLang="en-US" smtClean="0"/>
              <a:pPr>
                <a:defRPr/>
              </a:pPr>
              <a:t>36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4054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pPr algn="l"/>
            <a:r>
              <a:rPr lang="en-US" dirty="0"/>
              <a:t>Objective </a:t>
            </a:r>
            <a:r>
              <a:rPr lang="en-US" dirty="0" smtClean="0"/>
              <a:t>2.1: </a:t>
            </a:r>
            <a:r>
              <a:rPr lang="en-US" dirty="0"/>
              <a:t>Encourage data integration and replication in the behavioral and </a:t>
            </a:r>
            <a:r>
              <a:rPr lang="en-US" dirty="0" smtClean="0"/>
              <a:t>social sciences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168298"/>
            <a:ext cx="8763000" cy="4525963"/>
          </a:xfrm>
        </p:spPr>
        <p:txBody>
          <a:bodyPr/>
          <a:lstStyle/>
          <a:p>
            <a:r>
              <a:rPr lang="en-US" dirty="0" smtClean="0"/>
              <a:t>Coordinate </a:t>
            </a:r>
            <a:r>
              <a:rPr lang="en-US" dirty="0"/>
              <a:t>the development of behavioral and social sciences research taxonomies and phenotypes including construct mapping, common data elements, and ontology development </a:t>
            </a:r>
            <a:endParaRPr lang="en-US" dirty="0" smtClean="0"/>
          </a:p>
          <a:p>
            <a:r>
              <a:rPr lang="en-US" dirty="0" smtClean="0"/>
              <a:t>Assist </a:t>
            </a:r>
            <a:r>
              <a:rPr lang="en-US" dirty="0"/>
              <a:t>in the development and coordination of research collaborations that facilitate data sharing, linking, and integration across existing </a:t>
            </a:r>
            <a:r>
              <a:rPr lang="en-US" dirty="0" smtClean="0"/>
              <a:t>datasets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B8261C-319C-416D-8501-B544ED278F47}" type="slidenum">
              <a:rPr lang="en-US" altLang="en-US" smtClean="0"/>
              <a:pPr>
                <a:defRPr/>
              </a:pPr>
              <a:t>37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1066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1751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17510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9117D02-69D9-4A77-A8BD-9D0973C129A0}" type="slidenum">
              <a:rPr lang="en-US" altLang="en-US">
                <a:solidFill>
                  <a:srgbClr val="898989"/>
                </a:solidFill>
              </a:rPr>
              <a:pPr/>
              <a:t>38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17510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5" t="17500" r="33588" b="10834"/>
          <a:stretch>
            <a:fillRect/>
          </a:stretch>
        </p:blipFill>
        <p:spPr bwMode="auto">
          <a:xfrm>
            <a:off x="-19050" y="-39688"/>
            <a:ext cx="9163050" cy="6943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Corbel" panose="020B0503020204020204" pitchFamily="34" charset="0"/>
              </a:rPr>
              <a:t>What is Scientific Misconduct?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Fabrication 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Falsification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Plagiarism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Idiosyncracy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of reporting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Data-dredging / P-hacking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Holding back data (selective </a:t>
            </a:r>
            <a:r>
              <a:rPr lang="en-US" dirty="0"/>
              <a:t>reporting </a:t>
            </a:r>
            <a:r>
              <a:rPr lang="en-US" dirty="0" smtClean="0"/>
              <a:t>inflates </a:t>
            </a:r>
            <a:r>
              <a:rPr lang="en-US" dirty="0"/>
              <a:t>the published discovered </a:t>
            </a:r>
            <a:r>
              <a:rPr lang="en-US" dirty="0" smtClean="0"/>
              <a:t>effects)</a:t>
            </a:r>
            <a:endParaRPr lang="en-US" dirty="0"/>
          </a:p>
          <a:p>
            <a:pPr fontAlgn="auto">
              <a:spcAft>
                <a:spcPts val="0"/>
              </a:spcAft>
              <a:defRPr/>
            </a:pPr>
            <a:r>
              <a:rPr lang="en-US" dirty="0"/>
              <a:t>Secrecy of methods</a:t>
            </a:r>
          </a:p>
          <a:p>
            <a:pPr fontAlgn="auto">
              <a:spcAft>
                <a:spcPts val="0"/>
              </a:spcAft>
              <a:defRPr/>
            </a:pPr>
            <a:endParaRPr lang="en-US" dirty="0" smtClean="0"/>
          </a:p>
          <a:p>
            <a:pPr fontAlgn="auto">
              <a:spcAft>
                <a:spcPts val="0"/>
              </a:spcAft>
              <a:defRPr/>
            </a:pPr>
            <a:endParaRPr lang="en-US" dirty="0" smtClean="0"/>
          </a:p>
        </p:txBody>
      </p:sp>
      <p:sp>
        <p:nvSpPr>
          <p:cNvPr id="17613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F39D323-0114-4376-984B-B0CF0FD2E0F4}" type="slidenum">
              <a:rPr lang="en-US" altLang="en-US">
                <a:solidFill>
                  <a:srgbClr val="898989"/>
                </a:solidFill>
              </a:rPr>
              <a:pPr/>
              <a:t>39</a:t>
            </a:fld>
            <a:endParaRPr lang="en-US" altLang="en-US">
              <a:solidFill>
                <a:srgbClr val="898989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23107"/>
            <a:ext cx="8382000" cy="1143000"/>
          </a:xfrm>
        </p:spPr>
        <p:txBody>
          <a:bodyPr/>
          <a:lstStyle/>
          <a:p>
            <a:r>
              <a:rPr lang="en-US" dirty="0" smtClean="0"/>
              <a:t>Charles Sidney Burwell </a:t>
            </a:r>
            <a:br>
              <a:rPr lang="en-US" dirty="0" smtClean="0"/>
            </a:br>
            <a:r>
              <a:rPr lang="en-US" sz="3600" dirty="0" smtClean="0"/>
              <a:t>(Dean, Harvard Medical School, 1935-1949)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2819400"/>
            <a:ext cx="7924800" cy="33067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"</a:t>
            </a:r>
            <a:r>
              <a:rPr lang="en-US" dirty="0"/>
              <a:t>Half of what we are going to teach you is wrong, and half of it is right. Our problem is that we don't know which half is which."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B8261C-319C-416D-8501-B544ED278F47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3552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Statistics packages don’t always work in the same way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B8261C-319C-416D-8501-B544ED278F47}" type="slidenum">
              <a:rPr lang="en-US" altLang="en-US" smtClean="0"/>
              <a:pPr>
                <a:defRPr/>
              </a:pPr>
              <a:t>40</a:t>
            </a:fld>
            <a:endParaRPr lang="en-US" altLang="en-US"/>
          </a:p>
        </p:txBody>
      </p:sp>
      <p:pic>
        <p:nvPicPr>
          <p:cNvPr id="3074" name="Picture 2" descr="Image result for reproducibility project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8" y="2429669"/>
            <a:ext cx="9205352" cy="3437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4390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5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8229600" cy="3154363"/>
          </a:xfrm>
        </p:spPr>
        <p:txBody>
          <a:bodyPr/>
          <a:lstStyle/>
          <a:p>
            <a:pPr marL="0" indent="0">
              <a:buNone/>
            </a:pPr>
            <a:r>
              <a:rPr lang="en-US" sz="4000" dirty="0" smtClean="0"/>
              <a:t>P-hacking and publication bias thrive:</a:t>
            </a:r>
          </a:p>
          <a:p>
            <a:pPr marL="461963" indent="0">
              <a:buNone/>
            </a:pPr>
            <a:r>
              <a:rPr lang="en-US" sz="3600" dirty="0" smtClean="0"/>
              <a:t>where </a:t>
            </a:r>
            <a:r>
              <a:rPr lang="en-US" sz="3600" dirty="0"/>
              <a:t>there is </a:t>
            </a:r>
            <a:r>
              <a:rPr lang="en-US" sz="3600" dirty="0" smtClean="0"/>
              <a:t>flexibility </a:t>
            </a:r>
            <a:r>
              <a:rPr lang="en-US" sz="3600" dirty="0"/>
              <a:t>in designs, </a:t>
            </a:r>
            <a:r>
              <a:rPr lang="en-US" sz="3600" dirty="0" smtClean="0"/>
              <a:t>terminologies, definitions</a:t>
            </a:r>
            <a:r>
              <a:rPr lang="en-US" sz="3600" dirty="0"/>
              <a:t>, outcomes, and analytical </a:t>
            </a:r>
            <a:r>
              <a:rPr lang="en-US" sz="3600" dirty="0" smtClean="0"/>
              <a:t>modes</a:t>
            </a:r>
          </a:p>
          <a:p>
            <a:pPr marL="461963" indent="0">
              <a:buNone/>
            </a:pPr>
            <a:r>
              <a:rPr lang="en-US" altLang="en-US" sz="3600" dirty="0"/>
              <a:t>w</a:t>
            </a:r>
            <a:r>
              <a:rPr lang="en-US" altLang="en-US" sz="3600" dirty="0" smtClean="0"/>
              <a:t>here methods are kept secret (black arts), where data is published but using codes no third party can understand</a:t>
            </a:r>
            <a:endParaRPr lang="en-US" altLang="en-US" sz="3600" dirty="0" smtClean="0"/>
          </a:p>
        </p:txBody>
      </p:sp>
      <p:sp>
        <p:nvSpPr>
          <p:cNvPr id="17715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A29666-F701-4245-89E7-463B1A1B3C5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544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FB9D2FA-B956-4B84-AA0E-BDDE809621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146" name="Picture 2" descr="Non-disclosure&#10; To evaluate the evidentiary quality of research, we need&#10;full universe of methods and results….&#10; Challen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65" y="-10556"/>
            <a:ext cx="8966670" cy="6732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89257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r>
              <a:rPr lang="en-US" dirty="0" smtClean="0"/>
              <a:t>What does the registry specify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/>
          <a:lstStyle/>
          <a:p>
            <a:r>
              <a:rPr lang="en-US" dirty="0" smtClean="0"/>
              <a:t>1</a:t>
            </a:r>
            <a:r>
              <a:rPr lang="en-US" dirty="0"/>
              <a:t>. </a:t>
            </a:r>
            <a:r>
              <a:rPr lang="en-US" dirty="0" smtClean="0"/>
              <a:t>all hypotheses </a:t>
            </a:r>
          </a:p>
          <a:p>
            <a:r>
              <a:rPr lang="en-US" dirty="0" smtClean="0"/>
              <a:t>2</a:t>
            </a:r>
            <a:r>
              <a:rPr lang="en-US" dirty="0"/>
              <a:t>. </a:t>
            </a:r>
            <a:r>
              <a:rPr lang="en-US" dirty="0" smtClean="0"/>
              <a:t>all </a:t>
            </a:r>
            <a:r>
              <a:rPr lang="en-US" dirty="0"/>
              <a:t>outcomes to be measured </a:t>
            </a:r>
            <a:endParaRPr lang="en-US" dirty="0" smtClean="0"/>
          </a:p>
          <a:p>
            <a:r>
              <a:rPr lang="en-US" dirty="0" smtClean="0"/>
              <a:t>3</a:t>
            </a:r>
            <a:r>
              <a:rPr lang="en-US" dirty="0"/>
              <a:t>. </a:t>
            </a:r>
            <a:r>
              <a:rPr lang="en-US" dirty="0" smtClean="0"/>
              <a:t>all statistical </a:t>
            </a:r>
            <a:r>
              <a:rPr lang="en-US" dirty="0"/>
              <a:t>models, techniques, </a:t>
            </a:r>
            <a:r>
              <a:rPr lang="en-US" dirty="0"/>
              <a:t>tests, control variables, inclusion/exclusion rules</a:t>
            </a:r>
            <a:r>
              <a:rPr lang="en-US" dirty="0" smtClean="0"/>
              <a:t>, software …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FB9D2FA-B956-4B84-AA0E-BDDE809621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9600" y="4038600"/>
            <a:ext cx="792480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Goals: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 smtClean="0"/>
              <a:t>Create an audit trail </a:t>
            </a:r>
            <a:r>
              <a:rPr lang="en-US" sz="2600" dirty="0"/>
              <a:t>to solve the </a:t>
            </a:r>
            <a:r>
              <a:rPr lang="en-US" sz="2600" dirty="0" smtClean="0"/>
              <a:t>File Drawer problem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 smtClean="0"/>
              <a:t>Cut </a:t>
            </a:r>
            <a:r>
              <a:rPr lang="en-US" sz="2600" dirty="0"/>
              <a:t>down redundancy in </a:t>
            </a:r>
            <a:r>
              <a:rPr lang="en-US" sz="2600" dirty="0" smtClean="0"/>
              <a:t>science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 smtClean="0"/>
              <a:t>Guarantee reproducibility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29058923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How do you describe a hypothesis </a:t>
            </a:r>
            <a:r>
              <a:rPr lang="en-US" sz="4000" dirty="0" smtClean="0"/>
              <a:t>in a way that allows replication?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FB9D2FA-B956-4B84-AA0E-BDDE809621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3171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One idea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Can Electronic Lab Notebooks help?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B9D2FA-B956-4B84-AA0E-BDDE809621C8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736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Title 1"/>
          <p:cNvSpPr>
            <a:spLocks noGrp="1"/>
          </p:cNvSpPr>
          <p:nvPr>
            <p:ph type="title"/>
          </p:nvPr>
        </p:nvSpPr>
        <p:spPr>
          <a:xfrm>
            <a:off x="457200" y="657225"/>
            <a:ext cx="8229600" cy="1143000"/>
          </a:xfrm>
        </p:spPr>
        <p:txBody>
          <a:bodyPr/>
          <a:lstStyle/>
          <a:p>
            <a:r>
              <a:rPr lang="en-US" altLang="en-US" dirty="0" smtClean="0">
                <a:solidFill>
                  <a:schemeClr val="tx1"/>
                </a:solidFill>
                <a:cs typeface="Geneva"/>
              </a:rPr>
              <a:t>Different labels </a:t>
            </a:r>
            <a:r>
              <a:rPr lang="en-US" altLang="en-US" dirty="0" smtClean="0">
                <a:solidFill>
                  <a:schemeClr val="tx1"/>
                </a:solidFill>
                <a:cs typeface="Geneva"/>
              </a:rPr>
              <a:t>for </a:t>
            </a:r>
            <a:r>
              <a:rPr lang="en-US" altLang="en-US" dirty="0" smtClean="0">
                <a:solidFill>
                  <a:schemeClr val="tx1"/>
                </a:solidFill>
                <a:cs typeface="Geneva"/>
              </a:rPr>
              <a:t>one protein used </a:t>
            </a:r>
            <a:r>
              <a:rPr lang="en-US" altLang="en-US" dirty="0" smtClean="0">
                <a:solidFill>
                  <a:schemeClr val="tx1"/>
                </a:solidFill>
                <a:cs typeface="Geneva"/>
              </a:rPr>
              <a:t>in different research communities</a:t>
            </a:r>
          </a:p>
        </p:txBody>
      </p:sp>
      <p:sp>
        <p:nvSpPr>
          <p:cNvPr id="173059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Geneva"/>
              </a:rPr>
              <a:t>ChEBI – Chemical Entities of Biological Interest</a:t>
            </a:r>
          </a:p>
        </p:txBody>
      </p:sp>
      <p:sp>
        <p:nvSpPr>
          <p:cNvPr id="173060" name="Date Placeholder 4"/>
          <p:cNvSpPr>
            <a:spLocks noGrp="1"/>
          </p:cNvSpPr>
          <p:nvPr>
            <p:ph type="dt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0B8061-E8BC-4358-9947-7A7BB251E918}" type="datetime1">
              <a:rPr kumimoji="0" lang="de-DE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Geneva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20.12.2016</a:t>
            </a:fld>
            <a:endParaRPr kumimoji="0" lang="de-DE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Geneva"/>
            </a:endParaRPr>
          </a:p>
        </p:txBody>
      </p:sp>
      <p:sp>
        <p:nvSpPr>
          <p:cNvPr id="17306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B10F8E-8169-48FA-BA98-2C882BBADEA0}" type="slidenum">
              <a:rPr kumimoji="0" lang="de-DE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Geneva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de-DE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Geneva"/>
            </a:endParaRPr>
          </a:p>
        </p:txBody>
      </p:sp>
      <p:pic>
        <p:nvPicPr>
          <p:cNvPr id="1730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0" t="33542" r="10263" b="9268"/>
          <a:stretch>
            <a:fillRect/>
          </a:stretch>
        </p:blipFill>
        <p:spPr bwMode="auto">
          <a:xfrm>
            <a:off x="0" y="2514600"/>
            <a:ext cx="9147175" cy="3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9242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Different label</a:t>
            </a:r>
            <a:r>
              <a:rPr lang="en-US" dirty="0" smtClean="0"/>
              <a:t>s for m</a:t>
            </a:r>
            <a:r>
              <a:rPr lang="en-US" dirty="0" smtClean="0"/>
              <a:t>onoclonal </a:t>
            </a:r>
            <a:r>
              <a:rPr lang="en-US" dirty="0" smtClean="0"/>
              <a:t>a</a:t>
            </a:r>
            <a:r>
              <a:rPr lang="en-US" dirty="0" smtClean="0"/>
              <a:t>ntibodies used in different labs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20713"/>
          </a:xfrm>
        </p:spPr>
        <p:txBody>
          <a:bodyPr>
            <a:normAutofit lnSpcReduction="10000"/>
          </a:bodyPr>
          <a:lstStyle/>
          <a:p>
            <a:pPr lvl="1">
              <a:buNone/>
            </a:pPr>
            <a:endParaRPr lang="en-US" dirty="0" smtClean="0"/>
          </a:p>
          <a:p>
            <a:pPr lvl="1">
              <a:buNone/>
            </a:pPr>
            <a:r>
              <a:rPr lang="en-US" dirty="0" smtClean="0"/>
              <a:t>	CD3 vs. CD3e (protein names)</a:t>
            </a:r>
          </a:p>
          <a:p>
            <a:pPr lvl="1">
              <a:buNone/>
            </a:pPr>
            <a:r>
              <a:rPr lang="en-US" dirty="0"/>
              <a:t>	</a:t>
            </a:r>
            <a:r>
              <a:rPr lang="en-US" dirty="0" smtClean="0"/>
              <a:t>HIT3e vs. UCHT1 (antibody clones for CD3e)</a:t>
            </a:r>
          </a:p>
          <a:p>
            <a:pPr lvl="1">
              <a:buNone/>
            </a:pPr>
            <a:r>
              <a:rPr lang="en-US" dirty="0" smtClean="0"/>
              <a:t>	550367 vs. 300401 (catalog numbers for anti-CD3e 								antibody reagents)</a:t>
            </a:r>
          </a:p>
          <a:p>
            <a:pPr lvl="1">
              <a:buNone/>
            </a:pPr>
            <a:endParaRPr lang="en-US" dirty="0"/>
          </a:p>
          <a:p>
            <a:pPr lvl="1">
              <a:buNone/>
            </a:pPr>
            <a:r>
              <a:rPr lang="en-US" dirty="0" smtClean="0"/>
              <a:t>	5A6 vs. 5A6 (clone names for anti-CD81 and anti- 						CD91/LRP, respectively</a:t>
            </a:r>
            <a:r>
              <a:rPr lang="en-US" dirty="0" smtClean="0"/>
              <a:t>)</a:t>
            </a:r>
          </a:p>
          <a:p>
            <a:pPr lvl="1">
              <a:buNone/>
            </a:pPr>
            <a:endParaRPr lang="en-US" dirty="0"/>
          </a:p>
          <a:p>
            <a:pPr lvl="1">
              <a:buNone/>
            </a:pPr>
            <a:r>
              <a:rPr lang="en-US" dirty="0" smtClean="0"/>
              <a:t>With thanks to Alex Diehl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60308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6-12-19 at 2.59.0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78" y="196387"/>
            <a:ext cx="6618639" cy="4840929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106380" y="1387802"/>
            <a:ext cx="942715" cy="471329"/>
          </a:xfrm>
          <a:prstGeom prst="ellipse">
            <a:avLst/>
          </a:prstGeom>
          <a:solidFill>
            <a:srgbClr val="FFFF00">
              <a:alpha val="0"/>
            </a:srgbClr>
          </a:solidFill>
          <a:ln w="38100" cmpd="sng"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 descr="Screen Shot 2016-12-19 at 11.21.47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370" y="1557984"/>
            <a:ext cx="6213314" cy="492688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574455" y="6127276"/>
            <a:ext cx="785596" cy="471329"/>
          </a:xfrm>
          <a:prstGeom prst="ellipse">
            <a:avLst/>
          </a:prstGeom>
          <a:gradFill flip="none" rotWithShape="1">
            <a:gsLst>
              <a:gs pos="0">
                <a:schemeClr val="accent2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2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38100" cmpd="sng"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597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Two Steps to </a:t>
            </a:r>
            <a:r>
              <a:rPr lang="en-US" dirty="0" smtClean="0"/>
              <a:t>aid </a:t>
            </a:r>
            <a:r>
              <a:rPr lang="en-US" dirty="0" smtClean="0"/>
              <a:t>Antibody </a:t>
            </a:r>
            <a:r>
              <a:rPr lang="en-US" dirty="0" smtClean="0"/>
              <a:t>identification </a:t>
            </a:r>
            <a:r>
              <a:rPr lang="en-US" dirty="0" smtClean="0"/>
              <a:t>and </a:t>
            </a:r>
            <a:r>
              <a:rPr lang="en-US" dirty="0" smtClean="0"/>
              <a:t>reproducibility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Step 1:  The NIF Antibody Registry provides stable identifiers for antibody products, which can be used in papers, as metadata, etc.</a:t>
            </a:r>
            <a:endParaRPr lang="en-US" dirty="0"/>
          </a:p>
        </p:txBody>
      </p:sp>
      <p:pic>
        <p:nvPicPr>
          <p:cNvPr id="5" name="Picture 4" descr="Screen Shot 2016-12-19 at 11.38.2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773224"/>
            <a:ext cx="8229600" cy="1779921"/>
          </a:xfrm>
          <a:prstGeom prst="rect">
            <a:avLst/>
          </a:prstGeom>
        </p:spPr>
      </p:pic>
      <p:pic>
        <p:nvPicPr>
          <p:cNvPr id="6" name="Picture 5" descr="Screen Shot 2016-12-19 at 2.59.56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377483"/>
            <a:ext cx="8229600" cy="82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292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99.93% of what we think is true</a:t>
            </a:r>
            <a:br>
              <a:rPr lang="en-US" dirty="0" smtClean="0"/>
            </a:br>
            <a:r>
              <a:rPr lang="en-US" dirty="0" smtClean="0"/>
              <a:t> </a:t>
            </a:r>
            <a:r>
              <a:rPr lang="en-US" i="1" dirty="0" smtClean="0"/>
              <a:t>is </a:t>
            </a:r>
            <a:r>
              <a:rPr lang="en-US" dirty="0" smtClean="0"/>
              <a:t>true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B8261C-319C-416D-8501-B544ED278F47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6444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6-12-19 at 2.59.0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78" y="196387"/>
            <a:ext cx="6618639" cy="4840929"/>
          </a:xfrm>
          <a:prstGeom prst="rect">
            <a:avLst/>
          </a:prstGeom>
        </p:spPr>
      </p:pic>
      <p:pic>
        <p:nvPicPr>
          <p:cNvPr id="3" name="Picture 2" descr="Screen Shot 2016-12-19 at 2.59.56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78" y="5406816"/>
            <a:ext cx="8229600" cy="825668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V="1">
            <a:off x="975447" y="4890038"/>
            <a:ext cx="582650" cy="7397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7673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Two Steps to Aid Antibody </a:t>
            </a:r>
            <a:r>
              <a:rPr lang="en-US" dirty="0" err="1" smtClean="0"/>
              <a:t>Identificaton</a:t>
            </a:r>
            <a:r>
              <a:rPr lang="en-US" dirty="0" smtClean="0"/>
              <a:t> and Reproducibility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Step 2:  The Antibody Ontology provides standardized representation of</a:t>
            </a:r>
          </a:p>
          <a:p>
            <a:pPr lvl="1"/>
            <a:r>
              <a:rPr lang="en-US" dirty="0" smtClean="0"/>
              <a:t>monoclonal antibody names</a:t>
            </a:r>
          </a:p>
          <a:p>
            <a:pPr lvl="1"/>
            <a:r>
              <a:rPr lang="en-US" dirty="0" smtClean="0"/>
              <a:t>antibody targets</a:t>
            </a:r>
          </a:p>
          <a:p>
            <a:pPr lvl="1"/>
            <a:r>
              <a:rPr lang="en-US" dirty="0" smtClean="0"/>
              <a:t>species specificity</a:t>
            </a:r>
          </a:p>
          <a:p>
            <a:pPr lvl="1"/>
            <a:r>
              <a:rPr lang="en-US" dirty="0" smtClean="0"/>
              <a:t>conjugations</a:t>
            </a:r>
          </a:p>
          <a:p>
            <a:pPr lvl="1"/>
            <a:r>
              <a:rPr lang="en-US" dirty="0" smtClean="0"/>
              <a:t>vendors and catalog numbers</a:t>
            </a:r>
          </a:p>
          <a:p>
            <a:pPr lvl="1"/>
            <a:r>
              <a:rPr lang="en-US" dirty="0" smtClean="0"/>
              <a:t>experimental usage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830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Antibody Ontology Representation of 5A6 (CD81)</a:t>
            </a:r>
            <a:endParaRPr lang="en-US" dirty="0"/>
          </a:p>
        </p:txBody>
      </p:sp>
      <p:pic>
        <p:nvPicPr>
          <p:cNvPr id="5" name="Picture 4" descr="Ontology Diagram 5A6-copy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6" y="2227251"/>
            <a:ext cx="8993428" cy="3345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387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Value Added to NIF AR:</a:t>
            </a:r>
            <a:br>
              <a:rPr lang="en-US" dirty="0" smtClean="0"/>
            </a:br>
            <a:r>
              <a:rPr lang="en-US" dirty="0" smtClean="0"/>
              <a:t>Conjugations</a:t>
            </a:r>
            <a:endParaRPr lang="en-US" dirty="0"/>
          </a:p>
        </p:txBody>
      </p:sp>
      <p:pic>
        <p:nvPicPr>
          <p:cNvPr id="3" name="Picture 2" descr="Screen Shot 2016-06-30 at 10.57.5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604304"/>
            <a:ext cx="8686800" cy="3780563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270043" y="3349662"/>
            <a:ext cx="708418" cy="140399"/>
          </a:xfrm>
          <a:prstGeom prst="roundRect">
            <a:avLst/>
          </a:prstGeom>
          <a:solidFill>
            <a:schemeClr val="accent2">
              <a:alpha val="10000"/>
            </a:schemeClr>
          </a:solidFill>
          <a:ln w="28575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263660" y="4006983"/>
            <a:ext cx="753093" cy="262415"/>
          </a:xfrm>
          <a:prstGeom prst="roundRect">
            <a:avLst/>
          </a:prstGeom>
          <a:solidFill>
            <a:schemeClr val="accent2">
              <a:alpha val="10000"/>
            </a:schemeClr>
          </a:solidFill>
          <a:ln w="28575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263660" y="4753649"/>
            <a:ext cx="753093" cy="466632"/>
          </a:xfrm>
          <a:prstGeom prst="roundRect">
            <a:avLst/>
          </a:prstGeom>
          <a:solidFill>
            <a:schemeClr val="accent2">
              <a:alpha val="10000"/>
            </a:schemeClr>
          </a:solidFill>
          <a:ln w="28575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366997" y="3987837"/>
            <a:ext cx="753093" cy="152400"/>
          </a:xfrm>
          <a:prstGeom prst="roundRect">
            <a:avLst/>
          </a:prstGeom>
          <a:solidFill>
            <a:schemeClr val="accent2">
              <a:alpha val="10000"/>
            </a:schemeClr>
          </a:solidFill>
          <a:ln w="28575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366997" y="4764123"/>
            <a:ext cx="753093" cy="296613"/>
          </a:xfrm>
          <a:prstGeom prst="roundRect">
            <a:avLst/>
          </a:prstGeom>
          <a:solidFill>
            <a:schemeClr val="accent2">
              <a:alpha val="10000"/>
            </a:schemeClr>
          </a:solidFill>
          <a:ln w="28575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 descr="Screen Shot 2016-06-30 at 11.08.09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775" y="2093218"/>
            <a:ext cx="5538364" cy="4759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441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Value Added to NIF AR:</a:t>
            </a:r>
            <a:br>
              <a:rPr lang="en-US" dirty="0" smtClean="0"/>
            </a:br>
            <a:r>
              <a:rPr lang="en-US" dirty="0" smtClean="0"/>
              <a:t>Conjugations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the 63,000 NIF entries downloaded</a:t>
            </a:r>
          </a:p>
          <a:p>
            <a:pPr lvl="1"/>
            <a:r>
              <a:rPr lang="en-US" dirty="0" smtClean="0"/>
              <a:t>69 different types of conjugations</a:t>
            </a:r>
          </a:p>
          <a:p>
            <a:pPr lvl="2"/>
            <a:r>
              <a:rPr lang="en-US" dirty="0" err="1" smtClean="0"/>
              <a:t>Fluorochromes</a:t>
            </a:r>
            <a:r>
              <a:rPr lang="en-US" dirty="0" smtClean="0"/>
              <a:t>, biotin, horse radish peroxidase, etc.</a:t>
            </a:r>
          </a:p>
          <a:p>
            <a:pPr lvl="1"/>
            <a:r>
              <a:rPr lang="en-US" dirty="0" smtClean="0"/>
              <a:t>unconjugated</a:t>
            </a:r>
          </a:p>
          <a:p>
            <a:pPr lvl="1"/>
            <a:r>
              <a:rPr lang="en-US" dirty="0" smtClean="0"/>
              <a:t>unknown</a:t>
            </a:r>
          </a:p>
          <a:p>
            <a:pPr lvl="1"/>
            <a:r>
              <a:rPr lang="en-US" dirty="0" smtClean="0"/>
              <a:t>written </a:t>
            </a:r>
            <a:r>
              <a:rPr lang="en-US" dirty="0" smtClean="0"/>
              <a:t>in over 400 different ways</a:t>
            </a:r>
          </a:p>
          <a:p>
            <a:pPr lvl="2"/>
            <a:r>
              <a:rPr lang="en-US" dirty="0" smtClean="0"/>
              <a:t>Too complex for regular expression rules</a:t>
            </a:r>
          </a:p>
          <a:p>
            <a:pPr lvl="2"/>
            <a:r>
              <a:rPr lang="en-US" dirty="0" smtClean="0"/>
              <a:t>Required hours of manual </a:t>
            </a:r>
            <a:r>
              <a:rPr lang="en-US" dirty="0" err="1" smtClean="0"/>
              <a:t>curation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01763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Value Added to NIF AR:</a:t>
            </a:r>
            <a:br>
              <a:rPr lang="en-US" dirty="0" smtClean="0"/>
            </a:br>
            <a:r>
              <a:rPr lang="en-US" dirty="0" smtClean="0"/>
              <a:t>Conjugations</a:t>
            </a:r>
            <a:endParaRPr lang="en-US" dirty="0"/>
          </a:p>
        </p:txBody>
      </p:sp>
      <p:pic>
        <p:nvPicPr>
          <p:cNvPr id="4" name="Picture 3" descr="Screen Shot 2016-06-30 at 11.24.4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129" y="1792848"/>
            <a:ext cx="5071742" cy="489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540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07-20 at 9.43.4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4678"/>
            <a:ext cx="9144000" cy="4810462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Complex Logical Queries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5107" y="6296107"/>
            <a:ext cx="90588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Find all anti-CD4 antibodies that are conjugated with </a:t>
            </a:r>
            <a:r>
              <a:rPr kumimoji="0" lang="en-US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allophycoerythrin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3702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Antibody Ontology Summary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Working Name:  </a:t>
            </a:r>
            <a:r>
              <a:rPr lang="en-US" dirty="0" err="1" smtClean="0"/>
              <a:t>AntiO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941 antibodies</a:t>
            </a:r>
          </a:p>
          <a:p>
            <a:endParaRPr lang="en-US" dirty="0"/>
          </a:p>
          <a:p>
            <a:r>
              <a:rPr lang="en-US" dirty="0" smtClean="0"/>
              <a:t>80 vendors</a:t>
            </a:r>
          </a:p>
          <a:p>
            <a:endParaRPr lang="en-US" dirty="0"/>
          </a:p>
          <a:p>
            <a:r>
              <a:rPr lang="en-US" dirty="0" smtClean="0"/>
              <a:t>~30,000 monoclonal antibody offerings based on NIF Antibody Registry entries linked to clones in ontology</a:t>
            </a:r>
          </a:p>
        </p:txBody>
      </p:sp>
    </p:spTree>
    <p:extLst>
      <p:ext uri="{BB962C8B-B14F-4D97-AF65-F5344CB8AC3E}">
        <p14:creationId xmlns:p14="http://schemas.microsoft.com/office/powerpoint/2010/main" val="3077315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Useful for flow </a:t>
            </a:r>
            <a:r>
              <a:rPr lang="en-US" dirty="0" err="1" smtClean="0"/>
              <a:t>cytometry</a:t>
            </a:r>
            <a:r>
              <a:rPr lang="en-US" dirty="0" smtClean="0"/>
              <a:t> and </a:t>
            </a:r>
            <a:r>
              <a:rPr lang="en-US" dirty="0" err="1" smtClean="0"/>
              <a:t>CyTOF</a:t>
            </a:r>
            <a:r>
              <a:rPr lang="en-US" dirty="0" smtClean="0"/>
              <a:t> standardization.</a:t>
            </a:r>
          </a:p>
          <a:p>
            <a:endParaRPr lang="en-US" dirty="0" smtClean="0"/>
          </a:p>
          <a:p>
            <a:r>
              <a:rPr lang="en-US" dirty="0" smtClean="0"/>
              <a:t>Standardized panels can be generated and queried in a variety of ways.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7230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ntibody Panel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8189"/>
            <a:ext cx="9144000" cy="4479423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Step 3: Extend to Antibody Panels used in labs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5017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99.93% of what we think is true</a:t>
            </a:r>
            <a:br>
              <a:rPr lang="en-US" sz="4000" dirty="0" smtClean="0"/>
            </a:br>
            <a:r>
              <a:rPr lang="en-US" sz="4000" dirty="0" smtClean="0"/>
              <a:t> </a:t>
            </a:r>
            <a:r>
              <a:rPr lang="en-US" sz="4000" i="1" dirty="0" smtClean="0"/>
              <a:t>is </a:t>
            </a:r>
            <a:r>
              <a:rPr lang="en-US" sz="4000" dirty="0" smtClean="0"/>
              <a:t>true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27711"/>
            <a:ext cx="8229600" cy="4525963"/>
          </a:xfrm>
        </p:spPr>
        <p:txBody>
          <a:bodyPr/>
          <a:lstStyle/>
          <a:p>
            <a:r>
              <a:rPr lang="en-US" sz="3000" dirty="0" smtClean="0"/>
              <a:t>People have one nose in the middle of their face</a:t>
            </a:r>
          </a:p>
          <a:p>
            <a:r>
              <a:rPr lang="en-US" sz="3000" dirty="0" smtClean="0"/>
              <a:t>People have two ears and one mouth</a:t>
            </a:r>
          </a:p>
          <a:p>
            <a:r>
              <a:rPr lang="en-US" sz="3000" dirty="0" smtClean="0"/>
              <a:t>The </a:t>
            </a:r>
            <a:r>
              <a:rPr lang="en-US" sz="3000" dirty="0"/>
              <a:t>human body uses and loses water every </a:t>
            </a:r>
            <a:r>
              <a:rPr lang="en-US" sz="3000" dirty="0" smtClean="0"/>
              <a:t>day</a:t>
            </a:r>
          </a:p>
          <a:p>
            <a:r>
              <a:rPr lang="en-US" sz="3000" dirty="0" smtClean="0"/>
              <a:t>Human beings are sometimes asleep and sometimes awake</a:t>
            </a:r>
          </a:p>
          <a:p>
            <a:r>
              <a:rPr lang="en-US" sz="3000" dirty="0" smtClean="0"/>
              <a:t>There is a distinction between disease and diagnosis</a:t>
            </a:r>
          </a:p>
          <a:p>
            <a:r>
              <a:rPr lang="en-US" sz="3000" dirty="0" smtClean="0"/>
              <a:t>There is a distinction between truth and falsehood</a:t>
            </a:r>
          </a:p>
          <a:p>
            <a:endParaRPr lang="en-US" sz="3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B8261C-319C-416D-8501-B544ED278F47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2053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B9D2FA-B956-4B84-AA0E-BDDE809621C8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-1" t="16667" r="44328" b="8518"/>
          <a:stretch/>
        </p:blipFill>
        <p:spPr>
          <a:xfrm>
            <a:off x="15240" y="15081"/>
            <a:ext cx="9128760" cy="6842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480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231427" name="Picture 2" descr="OBI-core_forRevie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0"/>
            <a:ext cx="8147050" cy="665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7038975" y="6486525"/>
            <a:ext cx="1279525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1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Core terms</a:t>
            </a:r>
          </a:p>
        </p:txBody>
      </p:sp>
      <p:sp>
        <p:nvSpPr>
          <p:cNvPr id="231429" name="TextBox 1"/>
          <p:cNvSpPr txBox="1">
            <a:spLocks noChangeArrowheads="1"/>
          </p:cNvSpPr>
          <p:nvPr/>
        </p:nvSpPr>
        <p:spPr bwMode="auto">
          <a:xfrm>
            <a:off x="6324600" y="457200"/>
            <a:ext cx="2590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OBI: Overview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231430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4F81C1-C1A8-4974-8948-CCE029236C4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365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\]</a:t>
            </a:r>
            <a:br>
              <a:rPr lang="en-US" altLang="en-US" smtClean="0"/>
            </a:br>
            <a:endParaRPr lang="en-US" altLang="en-US" smtClean="0"/>
          </a:p>
        </p:txBody>
      </p:sp>
      <p:sp>
        <p:nvSpPr>
          <p:cNvPr id="5" name="Rectangle 4"/>
          <p:cNvSpPr/>
          <p:nvPr/>
        </p:nvSpPr>
        <p:spPr>
          <a:xfrm>
            <a:off x="7038975" y="6486525"/>
            <a:ext cx="1279525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1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Core terms</a:t>
            </a:r>
          </a:p>
        </p:txBody>
      </p:sp>
      <p:sp>
        <p:nvSpPr>
          <p:cNvPr id="232452" name="TextBox 1"/>
          <p:cNvSpPr txBox="1">
            <a:spLocks noChangeArrowheads="1"/>
          </p:cNvSpPr>
          <p:nvPr/>
        </p:nvSpPr>
        <p:spPr bwMode="auto">
          <a:xfrm>
            <a:off x="6324600" y="457200"/>
            <a:ext cx="2590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OBI: Overview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232453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F3E3F4-174F-43C7-B6AD-BC38A0E7B50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232454" name="Picture 2" descr="OBI-core_forRevie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5" t="41193" r="61263" b="37068"/>
          <a:stretch>
            <a:fillRect/>
          </a:stretch>
        </p:blipFill>
        <p:spPr bwMode="auto">
          <a:xfrm>
            <a:off x="300038" y="-212725"/>
            <a:ext cx="4729162" cy="359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2455" name="Picture 2" descr="OBI-core_forRevie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2" t="66365" r="468" b="7318"/>
          <a:stretch>
            <a:fillRect/>
          </a:stretch>
        </p:blipFill>
        <p:spPr bwMode="auto">
          <a:xfrm>
            <a:off x="3314700" y="3124200"/>
            <a:ext cx="5754688" cy="367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3585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B9D2FA-B956-4B84-AA0E-BDDE809621C8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  <p:graphicFrame>
        <p:nvGraphicFramePr>
          <p:cNvPr id="6" name="Object 5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5544362"/>
              </p:ext>
            </p:extLst>
          </p:nvPr>
        </p:nvGraphicFramePr>
        <p:xfrm>
          <a:off x="228600" y="0"/>
          <a:ext cx="8867993" cy="68519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0" name="Presentation" r:id="rId3" imgW="5027668" imgH="3884524" progId="PowerPoint.Show.8">
                  <p:embed/>
                </p:oleObj>
              </mc:Choice>
              <mc:Fallback>
                <p:oleObj name="Presentation" r:id="rId3" imgW="5027668" imgH="3884524" progId="PowerPoint.Show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8600" y="0"/>
                        <a:ext cx="8867993" cy="68519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93885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B9D2FA-B956-4B84-AA0E-BDDE809621C8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40" y="1647825"/>
            <a:ext cx="9000719" cy="393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524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6416806"/>
            <a:ext cx="9144000" cy="44132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 marR="115443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17500" y="355600"/>
            <a:ext cx="3530600" cy="254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95300" y="6045200"/>
            <a:ext cx="4152900" cy="3048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81076" y="3902507"/>
            <a:ext cx="3273425" cy="78486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 lvl="0" indent="0" algn="l" defTabSz="914400" rtl="0" eaLnBrk="1" fontAlgn="auto" latinLnBrk="0" hangingPunct="1">
              <a:lnSpc>
                <a:spcPct val="12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1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</a:t>
            </a:r>
            <a:r>
              <a:rPr kumimoji="0" sz="2100" b="0" i="0" u="none" strike="noStrike" kern="1200" cap="none" spc="-5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</a:t>
            </a:r>
            <a:r>
              <a:rPr kumimoji="0" sz="2100" b="0" i="0" u="none" strike="noStrike" kern="1200" cap="none" spc="-1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2100" b="0" i="0" u="none" strike="noStrike" kern="1200" cap="none" spc="3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50</a:t>
            </a:r>
            <a:r>
              <a:rPr kumimoji="0" sz="2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8</a:t>
            </a:r>
            <a:r>
              <a:rPr kumimoji="0" sz="2100" b="0" i="0" u="none" strike="noStrike" kern="1200" cap="none" spc="-5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</a:t>
            </a:r>
            <a:r>
              <a:rPr kumimoji="0" sz="2100" b="0" i="0" u="none" strike="noStrike" kern="1200" cap="none" spc="3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ina</a:t>
            </a:r>
            <a:r>
              <a:rPr kumimoji="0" sz="2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</a:t>
            </a:r>
            <a:r>
              <a:rPr kumimoji="0" sz="2100" b="0" i="0" u="none" strike="noStrike" kern="1200" cap="none" spc="-15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1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</a:t>
            </a:r>
            <a:r>
              <a:rPr kumimoji="0" sz="2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</a:t>
            </a:r>
            <a:r>
              <a:rPr kumimoji="0" sz="2100" b="0" i="0" u="none" strike="noStrike" kern="1200" cap="none" spc="3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2100" b="0" i="0" u="none" strike="noStrike" kern="1200" cap="none" spc="4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sz="2100" b="0" i="0" u="none" strike="noStrike" kern="1200" cap="none" spc="3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</a:t>
            </a:r>
            <a:r>
              <a:rPr kumimoji="0" sz="2100" b="0" i="0" u="none" strike="noStrike" kern="1200" cap="none" spc="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2100" b="0" i="0" u="none" strike="noStrike" kern="1200" cap="none" spc="3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2100" b="0" i="0" u="none" strike="noStrike" kern="1200" cap="none" spc="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2100" b="0" i="0" u="none" strike="noStrike" kern="1200" cap="none" spc="3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io</a:t>
            </a:r>
            <a:r>
              <a:rPr kumimoji="0" sz="2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 </a:t>
            </a:r>
            <a:r>
              <a:rPr kumimoji="0" sz="21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sz="2100" b="0" i="0" u="none" strike="noStrike" kern="1200" cap="none" spc="3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2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</a:t>
            </a:r>
            <a:r>
              <a:rPr kumimoji="0" sz="2100" b="0" i="0" u="none" strike="noStrike" kern="1200" cap="none" spc="3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2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</a:t>
            </a:r>
            <a:r>
              <a:rPr kumimoji="0" sz="2100" b="0" i="0" u="none" strike="noStrike" kern="1200" cap="none" spc="-5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100" b="0" i="0" u="none" strike="noStrike" kern="1200" cap="none" spc="-5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</a:t>
            </a:r>
            <a:r>
              <a:rPr kumimoji="0" sz="2100" b="0" i="0" u="none" strike="noStrike" kern="1200" cap="none" spc="3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ulli</a:t>
            </a:r>
            <a:r>
              <a:rPr kumimoji="0" sz="2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endParaRPr kumimoji="0" sz="2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1076" y="1593595"/>
            <a:ext cx="4982210" cy="22225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 lvl="0" indent="0" algn="l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100" b="1" i="0" u="none" strike="noStrike" kern="1200" cap="none" spc="1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sz="4100" b="1" i="0" u="none" strike="noStrike" kern="1200" cap="none" spc="3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r>
              <a:rPr kumimoji="0" sz="4100" b="1" i="0" u="none" strike="noStrike" kern="1200" cap="none" spc="-13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4100" b="1" i="0" u="none" strike="noStrike" kern="1200" cap="none" spc="-2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sz="4100" b="1" i="0" u="none" strike="noStrike" kern="1200" cap="none" spc="-3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</a:t>
            </a:r>
            <a:r>
              <a:rPr kumimoji="0" sz="4100" b="1" i="0" u="none" strike="noStrike" kern="1200" cap="none" spc="-2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OG</a:t>
            </a:r>
            <a:r>
              <a:rPr kumimoji="0" sz="4100" b="1" i="0" u="none" strike="noStrike" kern="1200" cap="none" spc="-3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</a:t>
            </a:r>
            <a:r>
              <a:rPr kumimoji="0" sz="4100" b="1" i="0" u="none" strike="noStrike" kern="1200" cap="none" spc="-17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4100" b="1" i="0" u="none" strike="noStrike" kern="1200" cap="none" spc="-3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</a:t>
            </a:r>
            <a:r>
              <a:rPr kumimoji="0" sz="4100" b="1" i="0" u="none" strike="noStrike" kern="1200" cap="none" spc="1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 </a:t>
            </a:r>
            <a:r>
              <a:rPr kumimoji="0" sz="4100" b="1" i="0" u="none" strike="noStrike" kern="1200" cap="none" spc="3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</a:t>
            </a:r>
            <a:r>
              <a:rPr kumimoji="0" sz="4100" b="1" i="0" u="none" strike="noStrike" kern="1200" cap="none" spc="-4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4100" b="1" i="0" u="none" strike="noStrike" kern="1200" cap="none" spc="-2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sz="4100" b="1" i="0" u="none" strike="noStrike" kern="1200" cap="none" spc="-3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</a:t>
            </a:r>
            <a:r>
              <a:rPr kumimoji="0" sz="4100" b="1" i="0" u="none" strike="noStrike" kern="1200" cap="none" spc="-2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OG</a:t>
            </a:r>
            <a:r>
              <a:rPr kumimoji="0" sz="4100" b="1" i="0" u="none" strike="noStrike" kern="1200" cap="none" spc="-5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4100" b="1" i="0" u="none" strike="noStrike" kern="1200" cap="none" spc="3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</a:t>
            </a:r>
            <a:r>
              <a:rPr kumimoji="0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</a:t>
            </a:r>
            <a:r>
              <a:rPr kumimoji="0" sz="4100" b="1" i="0" u="none" strike="noStrike" kern="1200" cap="none" spc="-34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4100" b="1" i="0" u="none" strike="noStrike" kern="1200" cap="none" spc="3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 C</a:t>
            </a:r>
            <a:r>
              <a:rPr kumimoji="0" sz="4100" b="1" i="0" u="none" strike="noStrike" kern="1200" cap="none" spc="-1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</a:t>
            </a:r>
            <a:r>
              <a:rPr kumimoji="0" sz="4100" b="1" i="0" u="none" strike="noStrike" kern="1200" cap="none" spc="-5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4100" b="1" i="0" u="none" strike="noStrike" kern="1200" cap="none" spc="3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r>
              <a:rPr kumimoji="0" sz="4100" b="1" i="0" u="none" strike="noStrike" kern="1200" cap="none" spc="-4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4100" b="1" i="0" u="none" strike="noStrike" kern="1200" cap="none" spc="3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CAL </a:t>
            </a:r>
            <a:r>
              <a:rPr kumimoji="0" sz="4100" b="1" i="0" u="none" strike="noStrike" kern="1200" cap="none" spc="-6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sz="4100" b="1" i="0" u="none" strike="noStrike" kern="1200" cap="none" spc="-33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4100" b="1" i="0" u="none" strike="noStrike" kern="1200" cap="none" spc="-26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4100" b="1" i="0" u="none" strike="noStrike" kern="1200" cap="none" spc="-3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4100" b="1" i="0" u="none" strike="noStrike" kern="1200" cap="none" spc="-5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4100" b="1" i="0" u="none" strike="noStrike" kern="1200" cap="none" spc="-6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sz="4100" b="1" i="0" u="none" strike="noStrike" kern="1200" cap="none" spc="-3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4100" b="1" i="0" u="none" strike="noStrike" kern="1200" cap="none" spc="-5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4100" b="1" i="0" u="none" strike="noStrike" kern="1200" cap="none" spc="3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</a:t>
            </a:r>
            <a:r>
              <a:rPr kumimoji="0" sz="4100" b="1" i="0" u="none" strike="noStrike" kern="1200" cap="none" spc="-3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sz="4100" b="1" i="0" u="none" strike="noStrike" kern="1200" cap="none" spc="2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4100" b="1" i="0" u="none" strike="noStrike" kern="1200" cap="none" spc="3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</a:t>
            </a:r>
            <a:r>
              <a:rPr kumimoji="0" sz="4100" b="1" i="0" u="none" strike="noStrike" kern="1200" cap="none" spc="-2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sz="4100" b="1" i="0" u="none" strike="noStrike" kern="1200" cap="none" spc="3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BC</a:t>
            </a:r>
            <a:r>
              <a:rPr kumimoji="0" sz="4100" b="1" i="0" u="none" strike="noStrike" kern="1200" cap="none" spc="-3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S)</a:t>
            </a:r>
            <a:endParaRPr kumimoji="0" sz="4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8875889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05840" y="1851089"/>
            <a:ext cx="8042909" cy="423672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457200" marR="0" lvl="1" indent="0" algn="l" defTabSz="914400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>
                <a:srgbClr val="005BBB"/>
              </a:buClr>
              <a:buSzTx/>
              <a:buFont typeface="Arial"/>
              <a:buChar char="•"/>
              <a:tabLst/>
              <a:defRPr/>
            </a:pP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>
                <a:srgbClr val="005BBB"/>
              </a:buClr>
              <a:buSzTx/>
              <a:buFont typeface="Arial"/>
              <a:buChar char="•"/>
              <a:tabLst/>
              <a:defRPr/>
            </a:pP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>
                <a:srgbClr val="005BBB"/>
              </a:buClr>
              <a:buSzTx/>
              <a:buFont typeface="Arial"/>
              <a:buChar char="•"/>
              <a:tabLst/>
              <a:defRPr/>
            </a:pP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>
                <a:srgbClr val="005BBB"/>
              </a:buClr>
              <a:buSzTx/>
              <a:buFont typeface="Arial"/>
              <a:buChar char="•"/>
              <a:tabLst/>
              <a:defRPr/>
            </a:pP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698500" marR="12700" lvl="1" indent="-342900" algn="l" defTabSz="914400" rtl="0" eaLnBrk="1" fontAlgn="auto" latinLnBrk="0" hangingPunct="1">
              <a:lnSpc>
                <a:spcPts val="2900"/>
              </a:lnSpc>
              <a:spcBef>
                <a:spcPts val="0"/>
              </a:spcBef>
              <a:spcAft>
                <a:spcPts val="0"/>
              </a:spcAft>
              <a:buClr>
                <a:srgbClr val="005BBB"/>
              </a:buClr>
              <a:buSzTx/>
              <a:buFont typeface="Arial"/>
              <a:buChar char="•"/>
              <a:tabLst>
                <a:tab pos="697865" algn="l"/>
              </a:tabLst>
              <a:defRPr/>
            </a:pPr>
            <a:r>
              <a:rPr kumimoji="0" sz="27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publi</a:t>
            </a:r>
            <a:r>
              <a:rPr kumimoji="0" sz="2700" b="0" i="0" u="none" strike="noStrike" kern="1200" cap="none" spc="5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sz="27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he</a:t>
            </a:r>
            <a:r>
              <a:rPr kumimoji="0" sz="2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</a:t>
            </a:r>
            <a:r>
              <a:rPr kumimoji="0" sz="2700" b="0" i="0" u="none" strike="noStrike" kern="1200" cap="none" spc="-5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</a:t>
            </a:r>
            <a:r>
              <a:rPr kumimoji="0" sz="27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2700" b="0" i="0" u="none" strike="noStrike" kern="1200" cap="none" spc="5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sz="27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ul</a:t>
            </a:r>
            <a:r>
              <a:rPr kumimoji="0" sz="2700" b="0" i="0" u="none" strike="noStrike" kern="1200" cap="none" spc="4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2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sz="2700" b="0" i="0" u="none" strike="noStrike" kern="1200" cap="none" spc="-10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7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2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r>
              <a:rPr kumimoji="0" sz="2700" b="0" i="0" u="none" strike="noStrike" kern="1200" cap="none" spc="4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7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li</a:t>
            </a:r>
            <a:r>
              <a:rPr kumimoji="0" sz="2700" b="0" i="0" u="none" strike="noStrike" kern="1200" cap="none" spc="4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27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2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</a:t>
            </a:r>
            <a:r>
              <a:rPr kumimoji="0" sz="27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2700" b="0" i="0" u="none" strike="noStrike" kern="1200" cap="none" spc="4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27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</a:t>
            </a:r>
            <a:r>
              <a:rPr kumimoji="0" sz="2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</a:t>
            </a:r>
            <a:r>
              <a:rPr kumimoji="0" sz="2700" b="0" i="0" u="none" strike="noStrike" kern="1200" cap="none" spc="-15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700" b="0" i="0" u="none" strike="noStrike" kern="1200" cap="none" spc="-5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</a:t>
            </a:r>
            <a:r>
              <a:rPr kumimoji="0" sz="27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2700" b="0" i="0" u="none" strike="noStrike" kern="1200" cap="none" spc="5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</a:t>
            </a:r>
            <a:r>
              <a:rPr kumimoji="0" sz="2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2700" b="0" i="0" u="none" strike="noStrike" kern="1200" cap="none" spc="4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7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2700" b="0" i="0" u="none" strike="noStrike" kern="1200" cap="none" spc="-1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 </a:t>
            </a:r>
            <a:r>
              <a:rPr kumimoji="0" sz="27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</a:t>
            </a:r>
            <a:r>
              <a:rPr kumimoji="0" sz="2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2700" b="0" i="0" u="none" strike="noStrike" kern="1200" cap="none" spc="4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ff</a:t>
            </a:r>
            <a:r>
              <a:rPr kumimoji="0" sz="2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2700" b="0" i="0" u="none" strike="noStrike" kern="1200" cap="none" spc="5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</a:t>
            </a:r>
            <a:r>
              <a:rPr kumimoji="0" sz="27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</a:t>
            </a:r>
            <a:r>
              <a:rPr kumimoji="0" sz="2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</a:t>
            </a:r>
            <a:r>
              <a:rPr kumimoji="0" sz="2700" b="0" i="0" u="none" strike="noStrike" kern="1200" cap="none" spc="-1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2700" b="0" i="0" u="none" strike="noStrike" kern="1200" cap="none" spc="-20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700" b="0" i="0" u="none" strike="noStrike" kern="1200" cap="none" spc="4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2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sz="2700" b="0" i="0" u="none" strike="noStrike" kern="1200" cap="none" spc="-5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</a:t>
            </a:r>
            <a:r>
              <a:rPr kumimoji="0" sz="27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ep</a:t>
            </a:r>
            <a:r>
              <a:rPr kumimoji="0" sz="2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</a:t>
            </a:r>
            <a:r>
              <a:rPr kumimoji="0" sz="27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odu</a:t>
            </a:r>
            <a:r>
              <a:rPr kumimoji="0" sz="2700" b="0" i="0" u="none" strike="noStrike" kern="1200" cap="none" spc="4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</a:t>
            </a:r>
            <a:r>
              <a:rPr kumimoji="0" sz="2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2700" b="0" i="0" u="none" strike="noStrike" kern="1200" cap="none" spc="-5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700" b="0" i="0" u="none" strike="noStrike" kern="1200" cap="none" spc="4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27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</a:t>
            </a:r>
            <a:r>
              <a:rPr kumimoji="0" sz="2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2700" b="0" i="0" u="none" strike="noStrike" kern="1200" cap="none" spc="-5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700" b="0" i="0" u="none" strike="noStrike" kern="1200" cap="none" spc="5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sz="2700" b="0" i="0" u="none" strike="noStrike" kern="1200" cap="none" spc="4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2700" b="0" i="0" u="none" strike="noStrike" kern="1200" cap="none" spc="-2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2700" b="0" i="0" u="none" strike="noStrike" kern="1200" cap="none" spc="4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2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2700" b="0" i="0" u="none" strike="noStrike" kern="1200" cap="none" spc="5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sz="2700" b="0" i="0" u="none" strike="noStrike" kern="1200" cap="none" spc="4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2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2700" b="0" i="0" u="none" strike="noStrike" kern="1200" cap="none" spc="-5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</a:t>
            </a:r>
            <a:r>
              <a:rPr kumimoji="0" sz="2700" b="0" i="0" u="none" strike="noStrike" kern="1200" cap="none" spc="-10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2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 </a:t>
            </a:r>
            <a:r>
              <a:rPr kumimoji="0" sz="27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ana</a:t>
            </a:r>
            <a:r>
              <a:rPr kumimoji="0" sz="2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</a:t>
            </a:r>
            <a:r>
              <a:rPr kumimoji="0" sz="2700" b="0" i="0" u="none" strike="noStrike" kern="1200" cap="none" spc="5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ys</a:t>
            </a:r>
            <a:r>
              <a:rPr kumimoji="0" sz="27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2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sz="2700" b="0" i="0" u="none" strike="noStrike" kern="1200" cap="none" spc="-10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7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</a:t>
            </a:r>
            <a:r>
              <a:rPr kumimoji="0" sz="2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</a:t>
            </a:r>
            <a:r>
              <a:rPr kumimoji="0" sz="2700" b="0" i="0" u="none" strike="noStrike" kern="1200" cap="none" spc="4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</a:t>
            </a:r>
            <a:r>
              <a:rPr kumimoji="0" sz="27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sz="2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</a:t>
            </a:r>
            <a:r>
              <a:rPr kumimoji="0" sz="2700" b="0" i="0" u="none" strike="noStrike" kern="1200" cap="none" spc="-5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</a:t>
            </a:r>
            <a:r>
              <a:rPr kumimoji="0" sz="27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2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</a:t>
            </a:r>
            <a:r>
              <a:rPr kumimoji="0" sz="2700" b="0" i="0" u="none" strike="noStrike" kern="1200" cap="none" spc="4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</a:t>
            </a:r>
            <a:r>
              <a:rPr kumimoji="0" sz="2700" b="0" i="0" u="none" strike="noStrike" kern="1200" cap="none" spc="-5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7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2700" b="0" i="0" u="none" strike="noStrike" kern="1200" cap="none" spc="4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</a:t>
            </a:r>
            <a:r>
              <a:rPr kumimoji="0" sz="27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</a:t>
            </a:r>
            <a:r>
              <a:rPr kumimoji="0" sz="2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27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2700" b="0" i="0" u="none" strike="noStrike" kern="1200" cap="none" spc="4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</a:t>
            </a:r>
            <a:r>
              <a:rPr kumimoji="0" sz="2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27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r>
              <a:rPr kumimoji="0" sz="2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</a:t>
            </a:r>
            <a:r>
              <a:rPr kumimoji="0" sz="2700" b="0" i="0" u="none" strike="noStrike" kern="1200" cap="none" spc="-5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700" b="0" i="0" u="none" strike="noStrike" kern="1200" cap="none" spc="4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27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ho</a:t>
            </a:r>
            <a:r>
              <a:rPr kumimoji="0" sz="2700" b="0" i="0" u="none" strike="noStrike" kern="1200" cap="none" spc="4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sz="2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2700" b="0" i="0" u="none" strike="noStrike" kern="1200" cap="none" spc="-15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</a:t>
            </a:r>
            <a:r>
              <a:rPr kumimoji="0" sz="27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2700" b="0" i="0" u="none" strike="noStrike" kern="1200" cap="none" spc="4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sz="27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</a:t>
            </a:r>
            <a:r>
              <a:rPr kumimoji="0" sz="2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</a:t>
            </a:r>
            <a:r>
              <a:rPr kumimoji="0" sz="2700" b="0" i="0" u="none" strike="noStrike" kern="1200" cap="none" spc="4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2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 </a:t>
            </a:r>
            <a:r>
              <a:rPr kumimoji="0" sz="27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</a:t>
            </a:r>
            <a:r>
              <a:rPr kumimoji="0" sz="2700" b="0" i="0" u="none" strike="noStrike" kern="1200" cap="none" spc="4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</a:t>
            </a:r>
            <a:r>
              <a:rPr kumimoji="0" sz="27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au</a:t>
            </a:r>
            <a:r>
              <a:rPr kumimoji="0" sz="2700" b="0" i="0" u="none" strike="noStrike" kern="1200" cap="none" spc="4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sz="2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2700" b="0" i="0" u="none" strike="noStrike" kern="1200" cap="none" spc="-5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700" b="0" i="0" u="none" strike="noStrike" kern="1200" cap="none" spc="-2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sz="2700" b="0" i="0" u="none" strike="noStrike" kern="1200" cap="none" spc="-1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 i</a:t>
            </a:r>
            <a:r>
              <a:rPr kumimoji="0" sz="27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nadequa</a:t>
            </a:r>
            <a:r>
              <a:rPr kumimoji="0" sz="2700" b="0" i="0" u="none" strike="noStrike" kern="1200" cap="none" spc="4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2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2700" b="0" i="0" u="none" strike="noStrike" kern="1200" cap="none" spc="-5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7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do</a:t>
            </a:r>
            <a:r>
              <a:rPr kumimoji="0" sz="2700" b="0" i="0" u="none" strike="noStrike" kern="1200" cap="none" spc="4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</a:t>
            </a:r>
            <a:r>
              <a:rPr kumimoji="0" sz="27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</a:t>
            </a:r>
            <a:r>
              <a:rPr kumimoji="0" sz="2700" b="0" i="0" u="none" strike="noStrike" kern="1200" cap="none" spc="-5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</a:t>
            </a:r>
            <a:r>
              <a:rPr kumimoji="0" sz="27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</a:t>
            </a:r>
            <a:r>
              <a:rPr kumimoji="0" sz="2700" b="0" i="0" u="none" strike="noStrike" kern="1200" cap="none" spc="4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2700" b="0" i="0" u="none" strike="noStrike" kern="1200" cap="none" spc="-2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2700" b="0" i="0" u="none" strike="noStrike" kern="1200" cap="none" spc="4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2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27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</a:t>
            </a:r>
            <a:endParaRPr kumimoji="0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7790502" y="6416806"/>
            <a:ext cx="820098" cy="13639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43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1143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05840" y="906871"/>
            <a:ext cx="6372860" cy="89026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 lvl="0" indent="0" algn="l" defTabSz="9144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0" i="0" u="none" strike="noStrike" kern="1200" cap="none" spc="-60" normalizeH="0" baseline="0" noProof="0" dirty="0" smtClean="0">
                <a:ln>
                  <a:noFill/>
                </a:ln>
                <a:solidFill>
                  <a:srgbClr val="005BB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</a:t>
            </a:r>
            <a:r>
              <a:rPr kumimoji="0" sz="3200" b="0" i="0" u="none" strike="noStrike" kern="1200" cap="none" spc="20" normalizeH="0" baseline="0" noProof="0" dirty="0" smtClean="0">
                <a:ln>
                  <a:noFill/>
                </a:ln>
                <a:solidFill>
                  <a:srgbClr val="005BB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</a:t>
            </a:r>
            <a:r>
              <a:rPr kumimoji="0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BB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</a:t>
            </a:r>
            <a:r>
              <a:rPr kumimoji="0" sz="3200" b="0" i="0" u="none" strike="noStrike" kern="1200" cap="none" spc="10" normalizeH="0" baseline="0" noProof="0" dirty="0" smtClean="0">
                <a:ln>
                  <a:noFill/>
                </a:ln>
                <a:solidFill>
                  <a:srgbClr val="005BB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20" normalizeH="0" baseline="0" noProof="0" dirty="0" smtClean="0">
                <a:ln>
                  <a:noFill/>
                </a:ln>
                <a:solidFill>
                  <a:srgbClr val="005BB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BB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r>
              <a:rPr kumimoji="0" sz="3200" b="0" i="0" u="none" strike="noStrike" kern="1200" cap="none" spc="-70" normalizeH="0" baseline="0" noProof="0" dirty="0" smtClean="0">
                <a:ln>
                  <a:noFill/>
                </a:ln>
                <a:solidFill>
                  <a:srgbClr val="005BB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-15" normalizeH="0" baseline="0" noProof="0" dirty="0" smtClean="0">
                <a:ln>
                  <a:noFill/>
                </a:ln>
                <a:solidFill>
                  <a:srgbClr val="005BB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sz="3200" b="0" i="0" u="none" strike="noStrike" kern="1200" cap="none" spc="20" normalizeH="0" baseline="0" noProof="0" dirty="0" smtClean="0">
                <a:ln>
                  <a:noFill/>
                </a:ln>
                <a:solidFill>
                  <a:srgbClr val="005BB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r>
              <a:rPr kumimoji="0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BB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3200" b="0" i="0" u="none" strike="noStrike" kern="1200" cap="none" spc="20" normalizeH="0" baseline="0" noProof="0" dirty="0" smtClean="0">
                <a:ln>
                  <a:noFill/>
                </a:ln>
                <a:solidFill>
                  <a:srgbClr val="005BB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sz="3200" b="0" i="0" u="none" strike="noStrike" kern="1200" cap="none" spc="-15" normalizeH="0" baseline="0" noProof="0" dirty="0" smtClean="0">
                <a:ln>
                  <a:noFill/>
                </a:ln>
                <a:solidFill>
                  <a:srgbClr val="005BB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</a:t>
            </a:r>
            <a:r>
              <a:rPr kumimoji="0" sz="3200" b="0" i="0" u="none" strike="noStrike" kern="1200" cap="none" spc="20" normalizeH="0" baseline="0" noProof="0" dirty="0" smtClean="0">
                <a:ln>
                  <a:noFill/>
                </a:ln>
                <a:solidFill>
                  <a:srgbClr val="005BB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og</a:t>
            </a:r>
            <a:r>
              <a:rPr kumimoji="0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BB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</a:t>
            </a:r>
            <a:r>
              <a:rPr kumimoji="0" sz="3200" b="0" i="0" u="none" strike="noStrike" kern="1200" cap="none" spc="-90" normalizeH="0" baseline="0" noProof="0" dirty="0" smtClean="0">
                <a:ln>
                  <a:noFill/>
                </a:ln>
                <a:solidFill>
                  <a:srgbClr val="005BB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BB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</a:t>
            </a:r>
            <a:r>
              <a:rPr kumimoji="0" sz="3200" b="0" i="0" u="none" strike="noStrike" kern="1200" cap="none" spc="20" normalizeH="0" baseline="0" noProof="0" dirty="0" smtClean="0">
                <a:ln>
                  <a:noFill/>
                </a:ln>
                <a:solidFill>
                  <a:srgbClr val="005BB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BB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</a:t>
            </a:r>
            <a:r>
              <a:rPr kumimoji="0" sz="3200" b="0" i="0" u="none" strike="noStrike" kern="1200" cap="none" spc="-55" normalizeH="0" baseline="0" noProof="0" dirty="0" smtClean="0">
                <a:ln>
                  <a:noFill/>
                </a:ln>
                <a:solidFill>
                  <a:srgbClr val="005BB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-60" normalizeH="0" baseline="0" noProof="0" dirty="0" smtClean="0">
                <a:ln>
                  <a:noFill/>
                </a:ln>
                <a:solidFill>
                  <a:srgbClr val="005BB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</a:t>
            </a:r>
            <a:r>
              <a:rPr kumimoji="0" sz="3200" b="0" i="0" u="none" strike="noStrike" kern="1200" cap="none" spc="-15" normalizeH="0" baseline="0" noProof="0" dirty="0" smtClean="0">
                <a:ln>
                  <a:noFill/>
                </a:ln>
                <a:solidFill>
                  <a:srgbClr val="005BB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3200" b="0" i="0" u="none" strike="noStrike" kern="1200" cap="none" spc="20" normalizeH="0" baseline="0" noProof="0" dirty="0" smtClean="0">
                <a:ln>
                  <a:noFill/>
                </a:ln>
                <a:solidFill>
                  <a:srgbClr val="005BB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sz="3200" b="0" i="0" u="none" strike="noStrike" kern="1200" cap="none" spc="-15" normalizeH="0" baseline="0" noProof="0" dirty="0" smtClean="0">
                <a:ln>
                  <a:noFill/>
                </a:ln>
                <a:solidFill>
                  <a:srgbClr val="005BB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</a:t>
            </a:r>
            <a:r>
              <a:rPr kumimoji="0" sz="3200" b="0" i="0" u="none" strike="noStrike" kern="1200" cap="none" spc="20" normalizeH="0" baseline="0" noProof="0" dirty="0" smtClean="0">
                <a:ln>
                  <a:noFill/>
                </a:ln>
                <a:solidFill>
                  <a:srgbClr val="005BB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og</a:t>
            </a:r>
            <a:r>
              <a:rPr kumimoji="0" sz="3200" b="0" i="0" u="none" strike="noStrike" kern="1200" cap="none" spc="-15" normalizeH="0" baseline="0" noProof="0" dirty="0" smtClean="0">
                <a:ln>
                  <a:noFill/>
                </a:ln>
                <a:solidFill>
                  <a:srgbClr val="005BB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BB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</a:t>
            </a:r>
            <a:r>
              <a:rPr kumimoji="0" sz="3200" b="0" i="0" u="none" strike="noStrike" kern="1200" cap="none" spc="20" normalizeH="0" baseline="0" noProof="0" dirty="0" smtClean="0">
                <a:ln>
                  <a:noFill/>
                </a:ln>
                <a:solidFill>
                  <a:srgbClr val="005BB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BB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</a:t>
            </a:r>
            <a:r>
              <a:rPr kumimoji="0" sz="32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005BB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20" normalizeH="0" baseline="0" noProof="0" dirty="0" smtClean="0">
                <a:ln>
                  <a:noFill/>
                </a:ln>
                <a:solidFill>
                  <a:srgbClr val="005BB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</a:t>
            </a:r>
            <a:r>
              <a:rPr kumimoji="0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BB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 </a:t>
            </a:r>
            <a:r>
              <a:rPr kumimoji="0" sz="3200" b="0" i="0" u="none" strike="noStrike" kern="1200" cap="none" spc="-15" normalizeH="0" baseline="0" noProof="0" dirty="0" smtClean="0">
                <a:ln>
                  <a:noFill/>
                </a:ln>
                <a:solidFill>
                  <a:srgbClr val="005BB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Cli</a:t>
            </a:r>
            <a:r>
              <a:rPr kumimoji="0" sz="3200" b="0" i="0" u="none" strike="noStrike" kern="1200" cap="none" spc="20" normalizeH="0" baseline="0" noProof="0" dirty="0" smtClean="0">
                <a:ln>
                  <a:noFill/>
                </a:ln>
                <a:solidFill>
                  <a:srgbClr val="005BB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r>
              <a:rPr kumimoji="0" sz="3200" b="0" i="0" u="none" strike="noStrike" kern="1200" cap="none" spc="-15" normalizeH="0" baseline="0" noProof="0" dirty="0" smtClean="0">
                <a:ln>
                  <a:noFill/>
                </a:ln>
                <a:solidFill>
                  <a:srgbClr val="005BB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BB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</a:t>
            </a:r>
            <a:r>
              <a:rPr kumimoji="0" sz="3200" b="0" i="0" u="none" strike="noStrike" kern="1200" cap="none" spc="20" normalizeH="0" baseline="0" noProof="0" dirty="0" smtClean="0">
                <a:ln>
                  <a:noFill/>
                </a:ln>
                <a:solidFill>
                  <a:srgbClr val="005BB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BB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</a:t>
            </a:r>
            <a:r>
              <a:rPr kumimoji="0" sz="32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005BB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-60" normalizeH="0" baseline="0" noProof="0" dirty="0" smtClean="0">
                <a:ln>
                  <a:noFill/>
                </a:ln>
                <a:solidFill>
                  <a:srgbClr val="005BB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BB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3200" b="0" i="0" u="none" strike="noStrike" kern="1200" cap="none" spc="20" normalizeH="0" baseline="0" noProof="0" dirty="0" smtClean="0">
                <a:ln>
                  <a:noFill/>
                </a:ln>
                <a:solidFill>
                  <a:srgbClr val="005BB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BB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3200" b="0" i="0" u="none" strike="noStrike" kern="1200" cap="none" spc="-15" normalizeH="0" baseline="0" noProof="0" dirty="0" smtClean="0">
                <a:ln>
                  <a:noFill/>
                </a:ln>
                <a:solidFill>
                  <a:srgbClr val="005BB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3200" b="0" i="0" u="none" strike="noStrike" kern="1200" cap="none" spc="-20" normalizeH="0" baseline="0" noProof="0" dirty="0" smtClean="0">
                <a:ln>
                  <a:noFill/>
                </a:ln>
                <a:solidFill>
                  <a:srgbClr val="005BB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BB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3200" b="0" i="0" u="none" strike="noStrike" kern="1200" cap="none" spc="-15" normalizeH="0" baseline="0" noProof="0" dirty="0" smtClean="0">
                <a:ln>
                  <a:noFill/>
                </a:ln>
                <a:solidFill>
                  <a:srgbClr val="005BB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BB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cs?</a:t>
            </a: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2833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92102" y="6416806"/>
            <a:ext cx="110489" cy="19431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8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17500" y="355600"/>
            <a:ext cx="3530600" cy="254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44414" y="6078503"/>
            <a:ext cx="1088390" cy="17907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none" strike="noStrike" kern="1200" cap="none" spc="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r>
              <a:rPr kumimoji="0" sz="1100" b="1" i="0" u="none" strike="noStrike" kern="1200" cap="none" spc="2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sz="1100" b="1" i="0" u="none" strike="noStrike" kern="1200" cap="none" spc="3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1100" b="1" i="0" u="none" strike="noStrike" kern="1200" cap="none" spc="-1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</a:t>
            </a:r>
            <a:r>
              <a:rPr kumimoji="0" sz="1100" b="1" i="0" u="none" strike="noStrike" kern="1200" cap="none" spc="-7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4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neq</a:t>
            </a:r>
            <a:r>
              <a:rPr kumimoji="0" sz="1000" b="0" i="0" u="none" strike="noStrike" kern="1200" cap="none" spc="-6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</a:t>
            </a:r>
            <a:r>
              <a:rPr kumimoji="0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1000" b="0" i="0" u="none" strike="noStrike" kern="1200" cap="none" spc="-3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4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</a:t>
            </a:r>
            <a:r>
              <a:rPr kumimoji="0" sz="1000" b="0" i="0" u="none" strike="noStrike" kern="1200" cap="none" spc="-2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1000" b="0" i="0" u="none" strike="noStrike" kern="1200" cap="none" spc="-6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</a:t>
            </a:r>
            <a:r>
              <a:rPr kumimoji="0" sz="1000" b="0" i="0" u="none" strike="noStrike" kern="1200" cap="none" spc="4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ni</a:t>
            </a:r>
            <a:endParaRPr kumimoji="0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52546" y="5434954"/>
            <a:ext cx="1224016" cy="615859"/>
          </a:xfrm>
          <a:custGeom>
            <a:avLst/>
            <a:gdLst/>
            <a:ahLst/>
            <a:cxnLst/>
            <a:rect l="l" t="t" r="r" b="b"/>
            <a:pathLst>
              <a:path w="1224016" h="615859">
                <a:moveTo>
                  <a:pt x="766331" y="0"/>
                </a:moveTo>
                <a:lnTo>
                  <a:pt x="648330" y="2578"/>
                </a:lnTo>
                <a:lnTo>
                  <a:pt x="587981" y="11793"/>
                </a:lnTo>
                <a:lnTo>
                  <a:pt x="527697" y="26363"/>
                </a:lnTo>
                <a:lnTo>
                  <a:pt x="467661" y="46427"/>
                </a:lnTo>
                <a:lnTo>
                  <a:pt x="408201" y="72111"/>
                </a:lnTo>
                <a:lnTo>
                  <a:pt x="331385" y="114954"/>
                </a:lnTo>
                <a:lnTo>
                  <a:pt x="261431" y="165535"/>
                </a:lnTo>
                <a:lnTo>
                  <a:pt x="199115" y="222888"/>
                </a:lnTo>
                <a:lnTo>
                  <a:pt x="145142" y="286092"/>
                </a:lnTo>
                <a:lnTo>
                  <a:pt x="100220" y="354229"/>
                </a:lnTo>
                <a:lnTo>
                  <a:pt x="65068" y="426380"/>
                </a:lnTo>
                <a:lnTo>
                  <a:pt x="40412" y="501621"/>
                </a:lnTo>
                <a:lnTo>
                  <a:pt x="33284" y="542730"/>
                </a:lnTo>
                <a:lnTo>
                  <a:pt x="28522" y="542861"/>
                </a:lnTo>
                <a:lnTo>
                  <a:pt x="16349" y="548054"/>
                </a:lnTo>
                <a:lnTo>
                  <a:pt x="6696" y="557058"/>
                </a:lnTo>
                <a:lnTo>
                  <a:pt x="610" y="569134"/>
                </a:lnTo>
                <a:lnTo>
                  <a:pt x="0" y="583710"/>
                </a:lnTo>
                <a:lnTo>
                  <a:pt x="3410" y="596404"/>
                </a:lnTo>
                <a:lnTo>
                  <a:pt x="10247" y="606668"/>
                </a:lnTo>
                <a:lnTo>
                  <a:pt x="19920" y="613954"/>
                </a:lnTo>
                <a:lnTo>
                  <a:pt x="36088" y="615859"/>
                </a:lnTo>
                <a:lnTo>
                  <a:pt x="49699" y="614003"/>
                </a:lnTo>
                <a:lnTo>
                  <a:pt x="60589" y="608922"/>
                </a:lnTo>
                <a:lnTo>
                  <a:pt x="68591" y="601149"/>
                </a:lnTo>
                <a:lnTo>
                  <a:pt x="73540" y="591221"/>
                </a:lnTo>
                <a:lnTo>
                  <a:pt x="74676" y="576619"/>
                </a:lnTo>
                <a:lnTo>
                  <a:pt x="72166" y="565140"/>
                </a:lnTo>
                <a:lnTo>
                  <a:pt x="52937" y="548327"/>
                </a:lnTo>
                <a:lnTo>
                  <a:pt x="60182" y="506546"/>
                </a:lnTo>
                <a:lnTo>
                  <a:pt x="83944" y="434029"/>
                </a:lnTo>
                <a:lnTo>
                  <a:pt x="117910" y="364313"/>
                </a:lnTo>
                <a:lnTo>
                  <a:pt x="161413" y="298329"/>
                </a:lnTo>
                <a:lnTo>
                  <a:pt x="213775" y="237013"/>
                </a:lnTo>
                <a:lnTo>
                  <a:pt x="274309" y="181299"/>
                </a:lnTo>
                <a:lnTo>
                  <a:pt x="342324" y="132119"/>
                </a:lnTo>
                <a:lnTo>
                  <a:pt x="417201" y="90357"/>
                </a:lnTo>
                <a:lnTo>
                  <a:pt x="474924" y="65424"/>
                </a:lnTo>
                <a:lnTo>
                  <a:pt x="533314" y="45911"/>
                </a:lnTo>
                <a:lnTo>
                  <a:pt x="591908" y="31748"/>
                </a:lnTo>
                <a:lnTo>
                  <a:pt x="650093" y="22865"/>
                </a:lnTo>
                <a:lnTo>
                  <a:pt x="764958" y="20354"/>
                </a:lnTo>
                <a:lnTo>
                  <a:pt x="886240" y="20354"/>
                </a:lnTo>
                <a:lnTo>
                  <a:pt x="879159" y="17810"/>
                </a:lnTo>
                <a:lnTo>
                  <a:pt x="766331" y="0"/>
                </a:lnTo>
                <a:close/>
              </a:path>
              <a:path w="1224016" h="615859">
                <a:moveTo>
                  <a:pt x="1100566" y="221426"/>
                </a:moveTo>
                <a:lnTo>
                  <a:pt x="1094691" y="224046"/>
                </a:lnTo>
                <a:lnTo>
                  <a:pt x="1090675" y="234526"/>
                </a:lnTo>
                <a:lnTo>
                  <a:pt x="1093295" y="240401"/>
                </a:lnTo>
                <a:lnTo>
                  <a:pt x="1202545" y="282260"/>
                </a:lnTo>
                <a:lnTo>
                  <a:pt x="1208776" y="248883"/>
                </a:lnTo>
                <a:lnTo>
                  <a:pt x="1172225" y="248883"/>
                </a:lnTo>
                <a:lnTo>
                  <a:pt x="1100566" y="221426"/>
                </a:lnTo>
                <a:close/>
              </a:path>
              <a:path w="1224016" h="615859">
                <a:moveTo>
                  <a:pt x="886240" y="20354"/>
                </a:moveTo>
                <a:lnTo>
                  <a:pt x="764958" y="20354"/>
                </a:lnTo>
                <a:lnTo>
                  <a:pt x="874096" y="37583"/>
                </a:lnTo>
                <a:lnTo>
                  <a:pt x="974828" y="73774"/>
                </a:lnTo>
                <a:lnTo>
                  <a:pt x="1020636" y="98511"/>
                </a:lnTo>
                <a:lnTo>
                  <a:pt x="1063336" y="127759"/>
                </a:lnTo>
                <a:lnTo>
                  <a:pt x="1102334" y="161294"/>
                </a:lnTo>
                <a:lnTo>
                  <a:pt x="1137253" y="199016"/>
                </a:lnTo>
                <a:lnTo>
                  <a:pt x="1167722" y="240835"/>
                </a:lnTo>
                <a:lnTo>
                  <a:pt x="1172225" y="248883"/>
                </a:lnTo>
                <a:lnTo>
                  <a:pt x="1208776" y="248883"/>
                </a:lnTo>
                <a:lnTo>
                  <a:pt x="1210629" y="238960"/>
                </a:lnTo>
                <a:lnTo>
                  <a:pt x="1189958" y="238960"/>
                </a:lnTo>
                <a:lnTo>
                  <a:pt x="1184861" y="229852"/>
                </a:lnTo>
                <a:lnTo>
                  <a:pt x="1152974" y="186087"/>
                </a:lnTo>
                <a:lnTo>
                  <a:pt x="1116459" y="146641"/>
                </a:lnTo>
                <a:lnTo>
                  <a:pt x="1075739" y="111625"/>
                </a:lnTo>
                <a:lnTo>
                  <a:pt x="1031234" y="81141"/>
                </a:lnTo>
                <a:lnTo>
                  <a:pt x="983139" y="55167"/>
                </a:lnTo>
                <a:lnTo>
                  <a:pt x="886240" y="20354"/>
                </a:lnTo>
                <a:close/>
              </a:path>
              <a:path w="1224016" h="615859">
                <a:moveTo>
                  <a:pt x="1209348" y="159888"/>
                </a:moveTo>
                <a:lnTo>
                  <a:pt x="1204042" y="163525"/>
                </a:lnTo>
                <a:lnTo>
                  <a:pt x="1189958" y="238960"/>
                </a:lnTo>
                <a:lnTo>
                  <a:pt x="1210629" y="238960"/>
                </a:lnTo>
                <a:lnTo>
                  <a:pt x="1224016" y="167254"/>
                </a:lnTo>
                <a:lnTo>
                  <a:pt x="1220380" y="161948"/>
                </a:lnTo>
                <a:lnTo>
                  <a:pt x="1209348" y="15988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270000" y="571500"/>
            <a:ext cx="7874000" cy="31115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44414" y="5008308"/>
            <a:ext cx="7031990" cy="155194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59690" marR="1270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sz="2000" b="0" i="0" u="none" strike="noStrike" kern="1200" cap="none" spc="3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2000" b="0" i="0" u="none" strike="noStrike" kern="1200" cap="none" spc="-1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2000" b="0" i="0" u="none" strike="noStrike" kern="1200" cap="none" spc="3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2000" b="0" i="0" u="none" strike="noStrike" kern="1200" cap="none" spc="-4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2000" b="0" i="0" u="none" strike="noStrike" kern="1200" cap="none" spc="-1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sz="2000" b="0" i="0" u="none" strike="noStrike" kern="1200" cap="none" spc="3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2000" b="0" i="0" u="none" strike="noStrike" kern="1200" cap="none" spc="-4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</a:t>
            </a:r>
            <a:r>
              <a:rPr kumimoji="0" sz="2000" b="0" i="0" u="none" strike="noStrike" kern="1200" cap="none" spc="-1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</a:t>
            </a:r>
            <a:r>
              <a:rPr kumimoji="0" sz="2000" b="0" i="0" u="none" strike="noStrike" kern="1200" cap="none" spc="-10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5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2000" b="0" i="0" u="none" strike="noStrike" kern="1200" cap="none" spc="-1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na</a:t>
            </a:r>
            <a:r>
              <a:rPr kumimoji="0" sz="2000" b="0" i="0" u="none" strike="noStrike" kern="1200" cap="none" spc="-4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</a:t>
            </a:r>
            <a:r>
              <a:rPr kumimoji="0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ys</a:t>
            </a:r>
            <a:r>
              <a:rPr kumimoji="0" sz="2000" b="0" i="0" u="none" strike="noStrike" kern="1200" cap="none" spc="-4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sz="2000" b="0" i="0" u="none" strike="noStrike" kern="1200" cap="none" spc="14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3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</a:t>
            </a:r>
            <a:r>
              <a:rPr kumimoji="0" sz="2000" b="0" i="0" u="none" strike="noStrike" kern="1200" cap="none" spc="-1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2000" b="0" i="0" u="none" strike="noStrike" kern="1200" cap="none" spc="3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2000" b="0" i="0" u="none" strike="noStrike" kern="1200" cap="none" spc="-1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hod</a:t>
            </a:r>
            <a:r>
              <a:rPr kumimoji="0" sz="2000" b="0" i="0" u="none" strike="noStrike" kern="1200" cap="none" spc="-1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s:</a:t>
            </a:r>
            <a:r>
              <a:rPr kumimoji="0" sz="2000" b="0" i="0" u="none" strike="noStrike" kern="1200" cap="none" spc="-1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1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</a:t>
            </a:r>
            <a:r>
              <a:rPr kumimoji="0" sz="2000" b="0" i="0" u="none" strike="noStrike" kern="1200" cap="none" spc="-1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Log</a:t>
            </a:r>
            <a:r>
              <a:rPr kumimoji="0" sz="2000" b="0" i="0" u="none" strike="noStrike" kern="1200" cap="none" spc="-4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2000" b="0" i="0" u="none" strike="noStrike" kern="1200" cap="none" spc="-1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sz="2000" b="0" i="0" u="none" strike="noStrike" kern="1200" cap="none" spc="3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2000" b="0" i="0" u="none" strike="noStrike" kern="1200" cap="none" spc="-4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</a:t>
            </a:r>
            <a:r>
              <a:rPr kumimoji="0" sz="2000" b="0" i="0" u="none" strike="noStrike" kern="1200" cap="none" spc="4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3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</a:t>
            </a:r>
            <a:r>
              <a:rPr kumimoji="0" sz="2000" b="0" i="0" u="none" strike="noStrike" kern="1200" cap="none" spc="-1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eg</a:t>
            </a:r>
            <a:r>
              <a:rPr kumimoji="0" sz="2000" b="0" i="0" u="none" strike="noStrike" kern="1200" cap="none" spc="3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</a:t>
            </a:r>
            <a:r>
              <a:rPr kumimoji="0" sz="2000" b="0" i="0" u="none" strike="noStrike" kern="1200" cap="none" spc="-1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ss</a:t>
            </a:r>
            <a:r>
              <a:rPr kumimoji="0" sz="2000" b="0" i="0" u="none" strike="noStrike" kern="1200" cap="none" spc="-4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2000" b="0" i="0" u="none" strike="noStrike" kern="1200" cap="none" spc="-1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r>
              <a:rPr kumimoji="0" sz="2000" b="0" i="0" u="none" strike="noStrike" kern="1200" cap="none" spc="3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m</a:t>
            </a:r>
            <a:r>
              <a:rPr kumimoji="0" sz="2000" b="0" i="0" u="none" strike="noStrike" kern="1200" cap="none" spc="-1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ode</a:t>
            </a:r>
            <a:r>
              <a:rPr kumimoji="0" sz="2000" b="0" i="0" u="none" strike="noStrike" kern="1200" cap="none" spc="-4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</a:t>
            </a:r>
            <a:r>
              <a:rPr kumimoji="0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 </a:t>
            </a:r>
            <a:r>
              <a:rPr kumimoji="0" sz="2000" b="0" i="0" u="none" strike="noStrike" kern="1200" cap="none" spc="-4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</a:t>
            </a:r>
            <a:r>
              <a:rPr kumimoji="0" sz="2000" b="0" i="0" u="none" strike="noStrike" kern="1200" cap="none" spc="-1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2000" b="0" i="0" u="none" strike="noStrike" kern="1200" cap="none" spc="3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</a:t>
            </a:r>
            <a:r>
              <a:rPr kumimoji="0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2000" b="0" i="0" u="none" strike="noStrike" kern="1200" cap="none" spc="3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1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</a:t>
            </a:r>
            <a:r>
              <a:rPr kumimoji="0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sz="2000" b="0" i="0" u="none" strike="noStrike" kern="1200" cap="none" spc="-1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</a:t>
            </a:r>
            <a:r>
              <a:rPr kumimoji="0" sz="2000" b="0" i="0" u="none" strike="noStrike" kern="1200" cap="none" spc="3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t</a:t>
            </a:r>
            <a:r>
              <a:rPr kumimoji="0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sz="2000" b="0" i="0" u="none" strike="noStrike" kern="1200" cap="none" spc="-7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1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2000" b="0" i="0" u="none" strike="noStrike" kern="1200" cap="none" spc="-1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sz="2000" b="0" i="0" u="none" strike="noStrike" kern="1200" cap="none" spc="3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2000" b="0" i="0" u="none" strike="noStrike" kern="1200" cap="none" spc="-4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2000" b="0" i="0" u="none" strike="noStrike" kern="1200" cap="none" spc="3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</a:t>
            </a:r>
            <a:r>
              <a:rPr kumimoji="0" sz="2000" b="0" i="0" u="none" strike="noStrike" kern="1200" cap="none" spc="-1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2000" b="0" i="0" u="none" strike="noStrike" kern="1200" cap="none" spc="3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2000" b="0" i="0" u="none" strike="noStrike" kern="1200" cap="none" spc="-7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3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2000" b="0" i="0" u="none" strike="noStrike" kern="1200" cap="none" spc="-1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</a:t>
            </a:r>
            <a:r>
              <a:rPr kumimoji="0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2000" b="0" i="0" u="none" strike="noStrike" kern="1200" cap="none" spc="-7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1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2000" b="0" i="0" u="none" strike="noStrike" kern="1200" cap="none" spc="3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ff</a:t>
            </a:r>
            <a:r>
              <a:rPr kumimoji="0" sz="2000" b="0" i="0" u="none" strike="noStrike" kern="1200" cap="none" spc="-1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2000" b="0" i="0" u="none" strike="noStrike" kern="1200" cap="none" spc="-1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</a:t>
            </a:r>
            <a:r>
              <a:rPr kumimoji="0" sz="2000" b="0" i="0" u="none" strike="noStrike" kern="1200" cap="none" spc="3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sz="2000" b="0" i="0" u="none" strike="noStrike" kern="1200" cap="none" spc="-16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1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sz="2000" b="0" i="0" u="none" strike="noStrike" kern="1200" cap="none" spc="-1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</a:t>
            </a:r>
            <a:r>
              <a:rPr kumimoji="0" sz="2000" b="0" i="0" u="none" strike="noStrike" kern="1200" cap="none" spc="-1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nu</a:t>
            </a:r>
            <a:r>
              <a:rPr kumimoji="0" sz="2000" b="0" i="0" u="none" strike="noStrike" kern="1200" cap="none" spc="3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</a:t>
            </a:r>
            <a:r>
              <a:rPr kumimoji="0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</a:t>
            </a:r>
            <a:r>
              <a:rPr kumimoji="0" sz="2000" b="0" i="0" u="none" strike="noStrike" kern="1200" cap="none" spc="3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1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sz="2000" b="0" i="0" u="none" strike="noStrike" kern="1200" cap="none" spc="3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2000" b="0" i="0" u="none" strike="noStrike" kern="1200" cap="none" spc="-1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2000" b="0" i="0" u="none" strike="noStrike" kern="1200" cap="none" spc="3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ff</a:t>
            </a:r>
            <a:r>
              <a:rPr kumimoji="0" sz="2000" b="0" i="0" u="none" strike="noStrike" kern="1200" cap="none" spc="-4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2000" b="0" i="0" u="none" strike="noStrike" kern="1200" cap="none" spc="-1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ng</a:t>
            </a:r>
            <a:r>
              <a:rPr kumimoji="0" sz="2000" b="0" i="0" u="none" strike="noStrike" kern="1200" cap="none" spc="-1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</a:t>
            </a:r>
            <a:r>
              <a:rPr kumimoji="0" sz="2000" b="0" i="0" u="none" strike="noStrike" kern="1200" cap="none" spc="-114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1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nu</a:t>
            </a:r>
            <a:r>
              <a:rPr kumimoji="0" sz="2000" b="0" i="0" u="none" strike="noStrike" kern="1200" cap="none" spc="3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</a:t>
            </a:r>
            <a:r>
              <a:rPr kumimoji="0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</a:t>
            </a:r>
            <a:r>
              <a:rPr kumimoji="0" sz="2000" b="0" i="0" u="none" strike="noStrike" kern="1200" cap="none" spc="-7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4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</a:t>
            </a:r>
            <a:r>
              <a:rPr kumimoji="0" sz="2000" b="0" i="0" u="none" strike="noStrike" kern="1200" cap="none" spc="-1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sz="2000" b="0" i="0" u="none" strike="noStrike" kern="1200" cap="none" spc="3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</a:t>
            </a:r>
            <a:r>
              <a:rPr kumimoji="0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 </a:t>
            </a:r>
            <a:r>
              <a:rPr kumimoji="0" sz="2000" b="0" i="0" u="none" strike="noStrike" kern="1200" cap="none" spc="-1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</a:t>
            </a:r>
            <a:r>
              <a:rPr kumimoji="0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</a:t>
            </a:r>
            <a:r>
              <a:rPr kumimoji="0" sz="2000" b="0" i="0" u="none" strike="noStrike" kern="1200" cap="none" spc="-4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2000" b="0" i="0" u="none" strike="noStrike" kern="1200" cap="none" spc="3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</a:t>
            </a:r>
            <a:r>
              <a:rPr kumimoji="0" sz="2000" b="0" i="0" u="none" strike="noStrike" kern="1200" cap="none" spc="-1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</a:t>
            </a:r>
            <a:r>
              <a:rPr kumimoji="0" sz="2000" b="0" i="0" u="none" strike="noStrike" kern="1200" cap="none" spc="3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</a:t>
            </a:r>
            <a:r>
              <a:rPr kumimoji="0" sz="2000" b="0" i="0" u="none" strike="noStrike" kern="1200" cap="none" spc="-1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</a:t>
            </a:r>
            <a:r>
              <a:rPr kumimoji="0" sz="2000" b="0" i="0" u="none" strike="noStrike" kern="1200" cap="none" spc="3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2000" b="0" i="0" u="none" strike="noStrike" kern="1200" cap="none" spc="-1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</a:t>
            </a:r>
            <a:r>
              <a:rPr kumimoji="0" sz="2000" b="0" i="0" u="none" strike="noStrike" kern="1200" cap="none" spc="-1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an</a:t>
            </a:r>
            <a:r>
              <a:rPr kumimoji="0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</a:t>
            </a:r>
            <a:r>
              <a:rPr kumimoji="0" sz="2000" b="0" i="0" u="none" strike="noStrike" kern="1200" cap="none" spc="3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1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nu</a:t>
            </a:r>
            <a:r>
              <a:rPr kumimoji="0" sz="2000" b="0" i="0" u="none" strike="noStrike" kern="1200" cap="none" spc="3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</a:t>
            </a:r>
            <a:r>
              <a:rPr kumimoji="0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</a:t>
            </a:r>
            <a:r>
              <a:rPr kumimoji="0" sz="2000" b="0" i="0" u="none" strike="noStrike" kern="1200" cap="none" spc="-7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1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edu</a:t>
            </a:r>
            <a:r>
              <a:rPr kumimoji="0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</a:t>
            </a:r>
            <a:r>
              <a:rPr kumimoji="0" sz="2000" b="0" i="0" u="none" strike="noStrike" kern="1200" cap="none" spc="-1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2000" b="0" i="0" u="none" strike="noStrike" kern="1200" cap="none" spc="3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2000" b="0" i="0" u="none" strike="noStrike" kern="1200" cap="none" spc="-4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2000" b="0" i="0" u="none" strike="noStrike" kern="1200" cap="none" spc="-1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r>
              <a:rPr kumimoji="0" sz="2000" b="0" i="0" u="none" strike="noStrike" kern="1200" cap="none" spc="13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1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r>
              <a:rPr kumimoji="0" sz="2000" b="0" i="0" u="none" strike="noStrike" kern="1200" cap="none" spc="-7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1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</a:t>
            </a:r>
            <a:r>
              <a:rPr kumimoji="0" sz="2000" b="0" i="0" u="none" strike="noStrike" kern="1200" cap="none" spc="3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2000" b="0" i="0" u="none" strike="noStrike" kern="1200" cap="none" spc="-4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2000" b="0" i="0" u="none" strike="noStrike" kern="1200" cap="none" spc="-1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</a:t>
            </a:r>
            <a:r>
              <a:rPr kumimoji="0" sz="2000" b="0" i="0" u="none" strike="noStrike" kern="1200" cap="none" spc="-1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2000" b="0" i="0" u="none" strike="noStrike" kern="1200" cap="none" spc="8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3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</a:t>
            </a:r>
            <a:r>
              <a:rPr kumimoji="0" sz="2000" b="0" i="0" u="none" strike="noStrike" kern="1200" cap="none" spc="-1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sz="2000" b="0" i="0" u="none" strike="noStrike" kern="1200" cap="none" spc="2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</a:t>
            </a:r>
            <a:r>
              <a:rPr kumimoji="0" sz="2000" b="0" i="0" u="none" strike="noStrike" kern="1200" cap="none" spc="3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2000" b="0" i="0" u="none" strike="noStrike" kern="1200" cap="none" spc="-1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2000" b="0" i="0" u="none" strike="noStrike" kern="1200" cap="none" spc="-4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li</a:t>
            </a:r>
            <a:r>
              <a:rPr kumimoji="0" sz="2000" b="0" i="0" u="none" strike="noStrike" kern="1200" cap="none" spc="3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1200" cap="none" spc="-284" normalizeH="0" baseline="-250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400" b="0" i="0" u="none" strike="noStrike" kern="1200" cap="none" spc="-78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r>
              <a:rPr kumimoji="0" sz="1500" b="0" i="0" u="none" strike="noStrike" kern="1200" cap="none" spc="60" normalizeH="0" baseline="-250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r>
              <a:rPr kumimoji="0" sz="1500" b="0" i="0" u="none" strike="noStrike" kern="1200" cap="none" spc="-585" normalizeH="0" baseline="-250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</a:t>
            </a:r>
            <a:r>
              <a:rPr kumimoji="0" sz="1400" b="0" i="0" u="none" strike="noStrike" kern="1200" cap="none" spc="-15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sz="1500" b="0" i="0" u="none" strike="noStrike" kern="1200" cap="none" spc="-82" normalizeH="0" baseline="-250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1400" b="0" i="0" u="none" strike="noStrike" kern="1200" cap="none" spc="-36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1500" b="0" i="0" u="none" strike="noStrike" kern="1200" cap="none" spc="-284" normalizeH="0" baseline="-250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r>
              <a:rPr kumimoji="0" sz="1400" b="0" i="0" u="none" strike="noStrike" kern="1200" cap="none" spc="-35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1500" b="0" i="0" u="none" strike="noStrike" kern="1200" cap="none" spc="-284" normalizeH="0" baseline="-250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400" b="0" i="0" u="none" strike="noStrike" kern="1200" cap="none" spc="-16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</a:t>
            </a:r>
            <a:r>
              <a:rPr kumimoji="0" sz="1500" b="0" i="0" u="none" strike="noStrike" kern="1200" cap="none" spc="-37" normalizeH="0" baseline="-250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li</a:t>
            </a:r>
            <a:r>
              <a:rPr kumimoji="0" sz="1500" b="0" i="0" u="none" strike="noStrike" kern="1200" cap="none" spc="-735" normalizeH="0" baseline="-250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q</a:t>
            </a:r>
            <a:r>
              <a:rPr kumimoji="0" sz="1400" b="0" i="0" u="none" strike="noStrike" kern="1200" cap="none" spc="-41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sz="1500" b="0" i="0" u="none" strike="noStrike" kern="1200" cap="none" spc="-284" normalizeH="0" baseline="-250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</a:t>
            </a:r>
            <a:r>
              <a:rPr kumimoji="0" sz="1400" b="0" i="0" u="none" strike="noStrike" kern="1200" cap="none" spc="-16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1500" b="0" i="0" u="none" strike="noStrike" kern="1200" cap="none" spc="-585" normalizeH="0" baseline="-250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1400" b="0" i="0" u="none" strike="noStrike" kern="1200" cap="none" spc="-35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500" b="0" i="0" u="none" strike="noStrike" kern="1200" cap="none" spc="-7" normalizeH="0" baseline="-250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1500" b="0" i="0" u="none" strike="noStrike" kern="1200" cap="none" spc="-284" normalizeH="0" baseline="-250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26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1500" b="0" i="0" u="none" strike="noStrike" kern="1200" cap="none" spc="-434" normalizeH="0" baseline="-250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r>
              <a:rPr kumimoji="0" sz="1400" b="0" i="0" u="none" strike="noStrike" kern="1200" cap="none" spc="-1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1400" b="0" i="0" u="none" strike="noStrike" kern="1200" cap="none" spc="-67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sz="1500" b="0" i="0" u="none" strike="noStrike" kern="1200" cap="none" spc="-37" normalizeH="0" baseline="-250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1500" b="0" i="0" u="none" strike="noStrike" kern="1200" cap="none" spc="-44" normalizeH="0" baseline="-250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sz="1400" b="0" i="0" u="none" strike="noStrike" kern="1200" cap="none" spc="-36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15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</a:t>
            </a:r>
            <a:r>
              <a:rPr kumimoji="0" sz="1500" b="0" i="0" u="none" strike="noStrike" kern="1200" cap="none" spc="-202" normalizeH="0" baseline="-250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1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</a:t>
            </a:r>
            <a:r>
              <a:rPr kumimoji="0" sz="1400" b="0" i="0" u="none" strike="noStrike" kern="1200" cap="none" spc="2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</a:t>
            </a:r>
            <a:r>
              <a:rPr kumimoji="0" sz="1400" b="0" i="0" u="none" strike="noStrike" kern="1200" cap="none" spc="-10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4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400" b="0" i="0" u="none" strike="noStrike" kern="1200" cap="none" spc="2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na</a:t>
            </a:r>
            <a:r>
              <a:rPr kumimoji="0" sz="1400" b="0" i="0" u="none" strike="noStrike" kern="1200" cap="none" spc="-1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</a:t>
            </a:r>
            <a:r>
              <a:rPr kumimoji="0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ys</a:t>
            </a:r>
            <a:r>
              <a:rPr kumimoji="0" sz="1400" b="0" i="0" u="none" strike="noStrike" kern="1200" cap="none" spc="-1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sz="1400" b="0" i="0" u="none" strike="noStrike" kern="1200" cap="none" spc="1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1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</a:t>
            </a:r>
            <a:r>
              <a:rPr kumimoji="0" sz="1400" b="0" i="0" u="none" strike="noStrike" kern="1200" cap="none" spc="2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sz="1400" b="0" i="0" u="none" strike="noStrike" kern="1200" cap="none" spc="1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sz="1400" b="0" i="0" u="none" strike="noStrike" kern="1200" cap="none" spc="-1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1400" b="0" i="0" u="none" strike="noStrike" kern="1200" cap="none" spc="3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</a:t>
            </a:r>
            <a:r>
              <a:rPr kumimoji="0" sz="1400" b="0" i="0" u="none" strike="noStrike" kern="1200" cap="none" spc="2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</a:t>
            </a:r>
            <a:r>
              <a:rPr kumimoji="0" sz="1400" b="0" i="0" u="none" strike="noStrike" kern="1200" cap="none" spc="-1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li</a:t>
            </a:r>
            <a:r>
              <a:rPr kumimoji="0" sz="1400" b="0" i="0" u="none" strike="noStrike" kern="1200" cap="none" spc="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</a:t>
            </a:r>
            <a:r>
              <a:rPr kumimoji="0" sz="1400" b="0" i="0" u="none" strike="noStrike" kern="1200" cap="none" spc="-1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1400" b="0" i="0" u="none" strike="noStrike" kern="1200" cap="none" spc="2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</a:t>
            </a:r>
            <a:r>
              <a:rPr kumimoji="0" sz="1400" b="0" i="0" u="none" strike="noStrike" kern="1200" cap="none" spc="-7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</a:t>
            </a:r>
            <a:r>
              <a:rPr kumimoji="0" sz="1400" b="0" i="0" u="none" strike="noStrike" kern="1200" cap="none" spc="2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</a:t>
            </a:r>
            <a:r>
              <a:rPr kumimoji="0" sz="1400" b="0" i="0" u="none" strike="noStrike" kern="1200" cap="none" spc="-6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1400" b="0" i="0" u="none" strike="noStrike" kern="1200" cap="none" spc="2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</a:t>
            </a:r>
            <a:r>
              <a:rPr kumimoji="0" sz="1400" b="0" i="0" u="none" strike="noStrike" kern="1200" cap="none" spc="-1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sz="1400" b="0" i="0" u="none" strike="noStrike" kern="1200" cap="none" spc="1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2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</a:t>
            </a:r>
            <a:r>
              <a:rPr kumimoji="0" sz="1400" b="0" i="0" u="none" strike="noStrike" kern="1200" cap="none" spc="3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</a:t>
            </a:r>
            <a:r>
              <a:rPr kumimoji="0" sz="1400" b="0" i="0" u="none" strike="noStrike" kern="1200" cap="none" spc="2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sz="1400" b="0" i="0" u="none" strike="noStrike" kern="1200" cap="none" spc="2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</a:t>
            </a:r>
            <a:r>
              <a:rPr kumimoji="0" sz="1400" b="0" i="0" u="none" strike="noStrike" kern="1200" cap="none" spc="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1400" b="0" i="0" u="none" strike="noStrike" kern="1200" cap="none" spc="2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400" b="0" i="0" u="none" strike="noStrike" kern="1200" cap="none" spc="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1400" b="0" i="0" u="none" strike="noStrike" kern="1200" cap="none" spc="-1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1400" b="0" i="0" u="none" strike="noStrike" kern="1200" cap="none" spc="2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3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1200" cap="none" spc="4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10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1000" b="0" i="0" u="none" strike="noStrike" kern="1200" cap="none" spc="-6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000" b="0" i="0" u="none" strike="noStrike" kern="1200" cap="none" spc="-3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4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</a:t>
            </a:r>
            <a:r>
              <a:rPr kumimoji="0" sz="1000" b="0" i="0" u="none" strike="noStrike" kern="1200" cap="none" spc="-3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</a:t>
            </a:r>
            <a:r>
              <a:rPr kumimoji="0" sz="1000" b="0" i="0" u="none" strike="noStrike" kern="1200" cap="none" spc="-2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sz="1000" b="0" i="0" u="none" strike="noStrike" kern="1200" cap="none" spc="-8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</a:t>
            </a:r>
            <a:r>
              <a:rPr kumimoji="0" sz="1000" b="0" i="0" u="none" strike="noStrike" kern="1200" cap="none" spc="4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000" b="0" i="0" u="none" strike="noStrike" kern="1200" cap="none" spc="-3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</a:t>
            </a:r>
            <a:r>
              <a:rPr kumimoji="0" sz="1000" b="0" i="0" u="none" strike="noStrike" kern="1200" cap="none" spc="-2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1000" b="0" i="0" u="none" strike="noStrike" kern="1200" cap="none" spc="4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</a:t>
            </a:r>
            <a:r>
              <a:rPr kumimoji="0" sz="10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s.</a:t>
            </a:r>
            <a:endParaRPr kumimoji="0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91417" y="3789108"/>
            <a:ext cx="7005320" cy="92456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2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sz="2000" b="0" i="0" u="none" strike="noStrike" kern="1200" cap="none" spc="-1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</a:t>
            </a:r>
            <a:r>
              <a:rPr kumimoji="0" sz="2000" b="0" i="0" u="none" strike="noStrike" kern="1200" cap="none" spc="-4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</a:t>
            </a:r>
            <a:r>
              <a:rPr kumimoji="0" sz="2000" b="0" i="0" u="none" strike="noStrike" kern="1200" cap="none" spc="-1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2000" b="0" i="0" u="none" strike="noStrike" kern="1200" cap="none" spc="-1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</a:t>
            </a:r>
            <a:r>
              <a:rPr kumimoji="0" sz="2000" b="0" i="0" u="none" strike="noStrike" kern="1200" cap="none" spc="3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2000" b="0" i="0" u="none" strike="noStrike" kern="1200" cap="none" spc="-4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</a:t>
            </a:r>
            <a:r>
              <a:rPr kumimoji="0" sz="2000" b="0" i="0" u="none" strike="noStrike" kern="1200" cap="none" spc="-1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2000" b="0" i="0" u="none" strike="noStrike" kern="1200" cap="none" spc="-1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</a:t>
            </a:r>
            <a:r>
              <a:rPr kumimoji="0" sz="2000" b="0" i="0" u="none" strike="noStrike" kern="1200" cap="none" spc="-1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24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sz="2000" b="0" i="0" u="none" strike="noStrike" kern="1200" cap="none" spc="3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1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</a:t>
            </a:r>
            <a:r>
              <a:rPr kumimoji="0" sz="2000" b="0" i="0" u="none" strike="noStrike" kern="1200" cap="none" spc="3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2000" b="0" i="0" u="none" strike="noStrike" kern="1200" cap="none" spc="-1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2000" b="0" i="0" u="none" strike="noStrike" kern="1200" cap="none" spc="3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rm</a:t>
            </a:r>
            <a:r>
              <a:rPr kumimoji="0" sz="2000" b="0" i="0" u="none" strike="noStrike" kern="1200" cap="none" spc="-4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2000" b="0" i="0" u="none" strike="noStrike" kern="1200" cap="none" spc="-1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r>
              <a:rPr kumimoji="0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2000" b="0" i="0" u="none" strike="noStrike" kern="1200" cap="none" spc="-7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3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2000" b="0" i="0" u="none" strike="noStrike" kern="1200" cap="none" spc="-1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</a:t>
            </a:r>
            <a:r>
              <a:rPr kumimoji="0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2000" b="0" i="0" u="none" strike="noStrike" kern="1200" cap="none" spc="-7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</a:t>
            </a:r>
            <a:r>
              <a:rPr kumimoji="0" sz="2000" b="0" i="0" u="none" strike="noStrike" kern="1200" cap="none" spc="-1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ond</a:t>
            </a:r>
            <a:r>
              <a:rPr kumimoji="0" sz="2000" b="0" i="0" u="none" strike="noStrike" kern="1200" cap="none" spc="-4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2000" b="0" i="0" u="none" strike="noStrike" kern="1200" cap="none" spc="3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2000" b="0" i="0" u="none" strike="noStrike" kern="1200" cap="none" spc="-4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2000" b="0" i="0" u="none" strike="noStrike" kern="1200" cap="none" spc="-1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</a:t>
            </a:r>
            <a:r>
              <a:rPr kumimoji="0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sz="2000" b="0" i="0" u="none" strike="noStrike" kern="1200" cap="none" spc="14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1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unde</a:t>
            </a:r>
            <a:r>
              <a:rPr kumimoji="0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</a:t>
            </a:r>
            <a:r>
              <a:rPr kumimoji="0" sz="2000" b="0" i="0" u="none" strike="noStrike" kern="1200" cap="none" spc="7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4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</a:t>
            </a:r>
            <a:r>
              <a:rPr kumimoji="0" sz="2000" b="0" i="0" u="none" strike="noStrike" kern="1200" cap="none" spc="-1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</a:t>
            </a:r>
            <a:r>
              <a:rPr kumimoji="0" sz="2000" b="0" i="0" u="none" strike="noStrike" kern="1200" cap="none" spc="-4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</a:t>
            </a:r>
            <a:r>
              <a:rPr kumimoji="0" sz="2000" b="0" i="0" u="none" strike="noStrike" kern="1200" cap="none" spc="3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t</a:t>
            </a:r>
            <a:r>
              <a:rPr kumimoji="0" sz="2000" b="0" i="0" u="none" strike="noStrike" kern="1200" cap="none" spc="-1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</a:t>
            </a:r>
            <a:r>
              <a:rPr kumimoji="0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2000" b="0" i="0" u="none" strike="noStrike" kern="1200" cap="none" spc="3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4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2000" b="0" i="0" u="none" strike="noStrike" kern="1200" cap="none" spc="3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</a:t>
            </a:r>
            <a:r>
              <a:rPr kumimoji="0" sz="2000" b="0" i="0" u="none" strike="noStrike" kern="1200" cap="none" spc="-1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</a:t>
            </a:r>
            <a:r>
              <a:rPr kumimoji="0" sz="2000" b="0" i="0" u="none" strike="noStrike" kern="1200" cap="none" spc="-1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ct </a:t>
            </a:r>
            <a:r>
              <a:rPr kumimoji="0" sz="2000" b="0" i="0" u="none" strike="noStrike" kern="1200" cap="none" spc="-1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sz="2000" b="0" i="0" u="none" strike="noStrike" kern="1200" cap="none" spc="-1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</a:t>
            </a:r>
            <a:r>
              <a:rPr kumimoji="0" sz="2000" b="0" i="0" u="none" strike="noStrike" kern="1200" cap="none" spc="-1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ho</a:t>
            </a:r>
            <a:r>
              <a:rPr kumimoji="0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sz="2000" b="0" i="0" u="none" strike="noStrike" kern="1200" cap="none" spc="-1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</a:t>
            </a:r>
            <a:r>
              <a:rPr kumimoji="0" sz="2000" b="0" i="0" u="none" strike="noStrike" kern="1200" cap="none" spc="-4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2000" b="0" i="0" u="none" strike="noStrike" kern="1200" cap="none" spc="3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2000" b="0" i="0" u="none" strike="noStrike" kern="1200" cap="none" spc="-1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</a:t>
            </a:r>
            <a:r>
              <a:rPr kumimoji="0" sz="2000" b="0" i="0" u="none" strike="noStrike" kern="1200" cap="none" spc="9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1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nu</a:t>
            </a:r>
            <a:r>
              <a:rPr kumimoji="0" sz="2000" b="0" i="0" u="none" strike="noStrike" kern="1200" cap="none" spc="3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</a:t>
            </a:r>
            <a:r>
              <a:rPr kumimoji="0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</a:t>
            </a:r>
            <a:r>
              <a:rPr kumimoji="0" sz="2000" b="0" i="0" u="none" strike="noStrike" kern="1200" cap="none" spc="-7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1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sz="2000" b="0" i="0" u="none" strike="noStrike" kern="1200" cap="none" spc="3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2000" b="0" i="0" u="none" strike="noStrike" kern="1200" cap="none" spc="-1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2000" b="0" i="0" u="none" strike="noStrike" kern="1200" cap="none" spc="3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ff</a:t>
            </a:r>
            <a:r>
              <a:rPr kumimoji="0" sz="2000" b="0" i="0" u="none" strike="noStrike" kern="1200" cap="none" spc="-4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2000" b="0" i="0" u="none" strike="noStrike" kern="1200" cap="none" spc="-1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ng</a:t>
            </a:r>
            <a:r>
              <a:rPr kumimoji="0" sz="2000" b="0" i="0" u="none" strike="noStrike" kern="1200" cap="none" spc="-1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</a:t>
            </a:r>
            <a:r>
              <a:rPr kumimoji="0" sz="2000" b="0" i="0" u="none" strike="noStrike" kern="1200" cap="none" spc="-114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1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nu</a:t>
            </a:r>
            <a:r>
              <a:rPr kumimoji="0" sz="2000" b="0" i="0" u="none" strike="noStrike" kern="1200" cap="none" spc="3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</a:t>
            </a:r>
            <a:r>
              <a:rPr kumimoji="0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</a:t>
            </a:r>
            <a:r>
              <a:rPr kumimoji="0" sz="2000" b="0" i="0" u="none" strike="noStrike" kern="1200" cap="none" spc="3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1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edu</a:t>
            </a:r>
            <a:r>
              <a:rPr kumimoji="0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</a:t>
            </a:r>
            <a:r>
              <a:rPr kumimoji="0" sz="2000" b="0" i="0" u="none" strike="noStrike" kern="1200" cap="none" spc="-1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2000" b="0" i="0" u="none" strike="noStrike" kern="1200" cap="none" spc="3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2000" b="0" i="0" u="none" strike="noStrike" kern="1200" cap="none" spc="-4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2000" b="0" i="0" u="none" strike="noStrike" kern="1200" cap="none" spc="-1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</a:t>
            </a:r>
            <a:r>
              <a:rPr kumimoji="0" sz="2000" b="0" i="0" u="none" strike="noStrike" kern="1200" cap="none" spc="-1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</a:t>
            </a:r>
            <a:r>
              <a:rPr kumimoji="0" sz="2000" b="0" i="0" u="none" strike="noStrike" kern="1200" cap="none" spc="-1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an</a:t>
            </a:r>
            <a:r>
              <a:rPr kumimoji="0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</a:t>
            </a:r>
            <a:r>
              <a:rPr kumimoji="0" sz="2000" b="0" i="0" u="none" strike="noStrike" kern="1200" cap="none" spc="3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4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</a:t>
            </a:r>
            <a:r>
              <a:rPr kumimoji="0" sz="2000" b="0" i="0" u="none" strike="noStrike" kern="1200" cap="none" spc="-1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sz="2000" b="0" i="0" u="none" strike="noStrike" kern="1200" cap="none" spc="3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</a:t>
            </a:r>
            <a:r>
              <a:rPr kumimoji="0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 </a:t>
            </a:r>
            <a:r>
              <a:rPr kumimoji="0" sz="2000" b="0" i="0" u="none" strike="noStrike" kern="1200" cap="none" spc="-1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</a:t>
            </a:r>
            <a:r>
              <a:rPr kumimoji="0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</a:t>
            </a:r>
            <a:r>
              <a:rPr kumimoji="0" sz="2000" b="0" i="0" u="none" strike="noStrike" kern="1200" cap="none" spc="-4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2000" b="0" i="0" u="none" strike="noStrike" kern="1200" cap="none" spc="3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</a:t>
            </a:r>
            <a:r>
              <a:rPr kumimoji="0" sz="2000" b="0" i="0" u="none" strike="noStrike" kern="1200" cap="none" spc="-1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</a:t>
            </a:r>
            <a:r>
              <a:rPr kumimoji="0" sz="2000" b="0" i="0" u="none" strike="noStrike" kern="1200" cap="none" spc="3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</a:t>
            </a:r>
            <a:r>
              <a:rPr kumimoji="0" sz="2000" b="0" i="0" u="none" strike="noStrike" kern="1200" cap="none" spc="-1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</a:t>
            </a:r>
            <a:r>
              <a:rPr kumimoji="0" sz="2000" b="0" i="0" u="none" strike="noStrike" kern="1200" cap="none" spc="-1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2000" b="0" i="0" u="none" strike="noStrike" kern="1200" cap="none" spc="8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1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2000" b="0" i="0" u="none" strike="noStrike" kern="1200" cap="none" spc="3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</a:t>
            </a:r>
            <a:r>
              <a:rPr kumimoji="0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2000" b="0" i="0" u="none" strike="noStrike" kern="1200" cap="none" spc="-7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1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ss</a:t>
            </a:r>
            <a:r>
              <a:rPr kumimoji="0" sz="2000" b="0" i="0" u="none" strike="noStrike" kern="1200" cap="none" spc="-1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</a:t>
            </a:r>
            <a:r>
              <a:rPr kumimoji="0" sz="2000" b="0" i="0" u="none" strike="noStrike" kern="1200" cap="none" spc="-4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2000" b="0" i="0" u="none" strike="noStrike" kern="1200" cap="none" spc="-1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2000" b="0" i="0" u="none" strike="noStrike" kern="1200" cap="none" spc="3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2000" b="0" i="0" u="none" strike="noStrike" kern="1200" cap="none" spc="-1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</a:t>
            </a:r>
            <a:r>
              <a:rPr kumimoji="0" sz="2000" b="0" i="0" u="none" strike="noStrike" kern="1200" cap="none" spc="3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4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</a:t>
            </a:r>
            <a:r>
              <a:rPr kumimoji="0" sz="2000" b="0" i="0" u="none" strike="noStrike" kern="1200" cap="none" spc="3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</a:t>
            </a:r>
            <a:r>
              <a:rPr kumimoji="0" sz="2000" b="0" i="0" u="none" strike="noStrike" kern="1200" cap="none" spc="3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1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</a:t>
            </a:r>
            <a:r>
              <a:rPr kumimoji="0" sz="2000" b="0" i="0" u="none" strike="noStrike" kern="1200" cap="none" spc="3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2000" b="0" i="0" u="none" strike="noStrike" kern="1200" cap="none" spc="-4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2000" b="0" i="0" u="none" strike="noStrike" kern="1200" cap="none" spc="-1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</a:t>
            </a:r>
            <a:r>
              <a:rPr kumimoji="0" sz="2000" b="0" i="0" u="none" strike="noStrike" kern="1200" cap="none" spc="-1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2000" b="0" i="0" u="none" strike="noStrike" kern="1200" cap="none" spc="8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1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ou</a:t>
            </a:r>
            <a:r>
              <a:rPr kumimoji="0" sz="2000" b="0" i="0" u="none" strike="noStrike" kern="1200" cap="none" spc="3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</a:t>
            </a:r>
            <a:r>
              <a:rPr kumimoji="0" sz="2000" b="0" i="0" u="none" strike="noStrike" kern="1200" cap="none" spc="-1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sz="2000" b="0" i="0" u="none" strike="noStrike" kern="1200" cap="none" spc="3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</a:t>
            </a:r>
            <a:r>
              <a:rPr kumimoji="0" sz="2000" b="0" i="0" u="none" strike="noStrike" kern="1200" cap="none" spc="-1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2000" b="0" i="0" u="none" strike="noStrike" kern="1200" cap="none" spc="-1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s.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456828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6667" t="19260" r="17083" b="11852"/>
          <a:stretch/>
        </p:blipFill>
        <p:spPr>
          <a:xfrm>
            <a:off x="0" y="0"/>
            <a:ext cx="9249697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36806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92362" y="1240321"/>
            <a:ext cx="6289438" cy="49657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-60" normalizeH="0" baseline="0" noProof="0" dirty="0" smtClean="0">
                <a:ln>
                  <a:noFill/>
                </a:ln>
                <a:solidFill>
                  <a:srgbClr val="005BB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Ontologies re-used by OBCS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49500" y="2400300"/>
            <a:ext cx="5956300" cy="558800"/>
          </a:xfrm>
          <a:custGeom>
            <a:avLst/>
            <a:gdLst/>
            <a:ahLst/>
            <a:cxnLst/>
            <a:rect l="l" t="t" r="r" b="b"/>
            <a:pathLst>
              <a:path w="5956300" h="558800">
                <a:moveTo>
                  <a:pt x="0" y="558800"/>
                </a:moveTo>
                <a:lnTo>
                  <a:pt x="5956300" y="558800"/>
                </a:lnTo>
                <a:lnTo>
                  <a:pt x="5956300" y="0"/>
                </a:lnTo>
                <a:lnTo>
                  <a:pt x="0" y="0"/>
                </a:lnTo>
                <a:lnTo>
                  <a:pt x="0" y="558800"/>
                </a:lnTo>
                <a:close/>
              </a:path>
            </a:pathLst>
          </a:custGeom>
          <a:solidFill>
            <a:srgbClr val="BEDEFF"/>
          </a:solidFill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428402" y="2434766"/>
            <a:ext cx="5016500" cy="46609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-2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</a:t>
            </a:r>
            <a:r>
              <a:rPr kumimoji="0" sz="3000" b="0" i="0" u="none" strike="noStrike" kern="1200" cap="none" spc="3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sz="3000" b="0" i="0" u="none" strike="noStrike" kern="1200" cap="none" spc="3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</a:t>
            </a:r>
            <a:r>
              <a:rPr kumimoji="0" sz="3000" b="0" i="0" u="none" strike="noStrike" kern="1200" cap="none" spc="-3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5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</a:t>
            </a:r>
            <a:r>
              <a:rPr kumimoji="0" sz="3000" b="0" i="0" u="none" strike="noStrike" kern="1200" cap="none" spc="3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rm</a:t>
            </a:r>
            <a:r>
              <a:rPr kumimoji="0" sz="3000" b="0" i="0" u="none" strike="noStrike" kern="1200" cap="none" spc="3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</a:t>
            </a:r>
            <a:r>
              <a:rPr kumimoji="0" sz="3000" b="0" i="0" u="none" strike="noStrike" kern="1200" cap="none" spc="-10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6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sz="3000" b="0" i="0" u="none" strike="noStrike" kern="1200" cap="none" spc="3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r>
              <a:rPr kumimoji="0" sz="3000" b="0" i="0" u="none" strike="noStrike" kern="1200" cap="none" spc="-4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3000" b="0" i="0" u="none" strike="noStrike" kern="1200" cap="none" spc="3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olog</a:t>
            </a:r>
            <a:r>
              <a:rPr kumimoji="0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</a:t>
            </a:r>
            <a:r>
              <a:rPr kumimoji="0" sz="3000" b="0" i="0" u="none" strike="noStrike" kern="1200" cap="none" spc="-3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</a:t>
            </a:r>
            <a:r>
              <a:rPr kumimoji="0" sz="3000" b="0" i="0" u="none" strike="noStrike" kern="1200" cap="none" spc="-2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</a:t>
            </a:r>
            <a:r>
              <a:rPr kumimoji="0" sz="3000" b="0" i="0" u="none" strike="noStrike" kern="1200" cap="none" spc="-5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</a:t>
            </a:r>
            <a:r>
              <a:rPr kumimoji="0" sz="3000" b="0" i="0" u="none" strike="noStrike" kern="1200" cap="none" spc="-6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362200" y="3086100"/>
            <a:ext cx="5943600" cy="838200"/>
          </a:xfrm>
          <a:custGeom>
            <a:avLst/>
            <a:gdLst/>
            <a:ahLst/>
            <a:cxnLst/>
            <a:rect l="l" t="t" r="r" b="b"/>
            <a:pathLst>
              <a:path w="5943600" h="838200">
                <a:moveTo>
                  <a:pt x="0" y="838200"/>
                </a:moveTo>
                <a:lnTo>
                  <a:pt x="5943600" y="838200"/>
                </a:lnTo>
                <a:lnTo>
                  <a:pt x="5943600" y="0"/>
                </a:lnTo>
                <a:lnTo>
                  <a:pt x="0" y="0"/>
                </a:lnTo>
                <a:lnTo>
                  <a:pt x="0" y="838200"/>
                </a:lnTo>
                <a:close/>
              </a:path>
            </a:pathLst>
          </a:custGeom>
          <a:solidFill>
            <a:srgbClr val="67F2FF"/>
          </a:solidFill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439978" y="3120757"/>
            <a:ext cx="5753735" cy="74676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 lvl="0" indent="0" algn="l" defTabSz="914400" rtl="0" eaLnBrk="1" fontAlgn="auto" latinLnBrk="0" hangingPunct="1">
              <a:lnSpc>
                <a:spcPct val="1006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2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2400" b="0" i="0" u="none" strike="noStrike" kern="1200" cap="none" spc="-3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r>
              <a:rPr kumimoji="0" sz="2400" b="0" i="0" u="none" strike="noStrike" kern="1200" cap="none" spc="2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</a:t>
            </a:r>
            <a:r>
              <a:rPr kumimoji="0" sz="2400" b="0" i="0" u="none" strike="noStrike" kern="1200" cap="none" spc="-3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rm</a:t>
            </a:r>
            <a:r>
              <a:rPr kumimoji="0" sz="2400" b="0" i="0" u="none" strike="noStrike" kern="1200" cap="none" spc="-3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2400" b="0" i="0" u="none" strike="noStrike" kern="1200" cap="none" spc="2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2400" b="0" i="0" u="none" strike="noStrike" kern="1200" cap="none" spc="-3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io</a:t>
            </a:r>
            <a:r>
              <a:rPr kumimoji="0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r>
              <a:rPr kumimoji="0" sz="2400" b="0" i="0" u="none" strike="noStrike" kern="1200" cap="none" spc="-10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2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</a:t>
            </a:r>
            <a:r>
              <a:rPr kumimoji="0" sz="2400" b="0" i="0" u="none" strike="noStrike" kern="1200" cap="none" spc="2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2400" b="0" i="0" u="none" strike="noStrike" kern="1200" cap="none" spc="-3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2400" b="0" i="0" u="none" strike="noStrike" kern="1200" cap="none" spc="2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</a:t>
            </a:r>
            <a:r>
              <a:rPr kumimoji="0" sz="2400" b="0" i="0" u="none" strike="noStrike" kern="1200" cap="none" spc="-3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2400" b="0" i="0" u="none" strike="noStrike" kern="1200" cap="none" spc="-1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ct</a:t>
            </a:r>
            <a:r>
              <a:rPr kumimoji="0" sz="2400" b="0" i="0" u="none" strike="noStrike" kern="1200" cap="none" spc="6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1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sz="2400" b="0" i="0" u="none" strike="noStrike" kern="1200" cap="none" spc="-3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r>
              <a:rPr kumimoji="0" sz="2400" b="0" i="0" u="none" strike="noStrike" kern="1200" cap="none" spc="2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2400" b="0" i="0" u="none" strike="noStrike" kern="1200" cap="none" spc="-3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olog</a:t>
            </a:r>
            <a:r>
              <a:rPr kumimoji="0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</a:t>
            </a:r>
            <a:r>
              <a:rPr kumimoji="0" sz="2400" b="0" i="0" u="none" strike="noStrike" kern="1200" cap="none" spc="3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</a:t>
            </a:r>
            <a:r>
              <a:rPr kumimoji="0" sz="2400" b="0" i="0" u="none" strike="noStrike" kern="1200" cap="none" spc="2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2400" b="0" i="0" u="none" strike="noStrike" kern="1200" cap="none" spc="-2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2400" b="0" i="0" u="none" strike="noStrike" kern="1200" cap="none" spc="1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</a:t>
            </a:r>
            <a:r>
              <a:rPr kumimoji="0" sz="2400" b="0" i="0" u="none" strike="noStrike" kern="1200" cap="none" spc="-7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lang="en-US" sz="2400" spc="-20" dirty="0" smtClean="0">
                <a:solidFill>
                  <a:srgbClr val="666666"/>
                </a:solidFill>
                <a:latin typeface="Arial"/>
                <a:cs typeface="Arial"/>
              </a:rPr>
              <a:t>and</a:t>
            </a:r>
            <a:r>
              <a:rPr kumimoji="0" sz="2400" b="0" i="0" u="none" strike="noStrike" kern="1200" cap="none" spc="-1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1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sz="2400" b="0" i="0" u="none" strike="noStrike" kern="1200" cap="none" spc="-3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r>
              <a:rPr kumimoji="0" sz="2400" b="0" i="0" u="none" strike="noStrike" kern="1200" cap="none" spc="2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2400" b="0" i="0" u="none" strike="noStrike" kern="1200" cap="none" spc="-3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olog</a:t>
            </a:r>
            <a:r>
              <a:rPr kumimoji="0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</a:t>
            </a:r>
            <a:r>
              <a:rPr kumimoji="0" sz="2400" b="0" i="0" u="none" strike="noStrike" kern="1200" cap="none" spc="13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3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sz="2400" b="0" i="0" u="none" strike="noStrike" kern="1200" cap="none" spc="-1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</a:t>
            </a:r>
            <a:r>
              <a:rPr kumimoji="0" sz="2400" b="0" i="0" u="none" strike="noStrike" kern="1200" cap="none" spc="-3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2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</a:t>
            </a:r>
            <a:r>
              <a:rPr kumimoji="0" sz="2400" b="0" i="0" u="none" strike="noStrike" kern="1200" cap="none" spc="-3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iologi</a:t>
            </a:r>
            <a:r>
              <a:rPr kumimoji="0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</a:t>
            </a:r>
            <a:r>
              <a:rPr kumimoji="0" sz="2400" b="0" i="0" u="none" strike="noStrike" kern="1200" cap="none" spc="-3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</a:t>
            </a:r>
            <a:r>
              <a:rPr kumimoji="0" sz="2400" b="0" i="0" u="none" strike="noStrike" kern="1200" cap="none" spc="29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2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2400" b="0" i="0" u="none" strike="noStrike" kern="1200" cap="none" spc="-3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r>
              <a:rPr kumimoji="0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</a:t>
            </a:r>
            <a:r>
              <a:rPr kumimoji="0" sz="2400" b="0" i="0" u="none" strike="noStrike" kern="1200" cap="none" spc="-3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2400" b="0" i="0" u="none" strike="noStrike" kern="1200" cap="none" spc="-1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sz="2400" b="0" i="0" u="none" strike="noStrike" kern="1200" cap="none" spc="2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2400" b="0" i="0" u="none" strike="noStrike" kern="1200" cap="none" spc="-3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iga</a:t>
            </a:r>
            <a:r>
              <a:rPr kumimoji="0" sz="2400" b="0" i="0" u="none" strike="noStrike" kern="1200" cap="none" spc="2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2400" b="0" i="0" u="none" strike="noStrike" kern="1200" cap="none" spc="-3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ion</a:t>
            </a:r>
            <a:r>
              <a:rPr kumimoji="0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sz="2400" b="0" i="0" u="none" strike="noStrike" kern="1200" cap="none" spc="229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</a:t>
            </a:r>
            <a:r>
              <a:rPr kumimoji="0" sz="2400" b="0" i="0" u="none" strike="noStrike" kern="1200" cap="none" spc="1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sz="2400" b="0" i="0" u="none" strike="noStrike" kern="1200" cap="none" spc="-2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</a:t>
            </a:r>
            <a:r>
              <a:rPr kumimoji="0" sz="2400" b="0" i="0" u="none" strike="noStrike" kern="1200" cap="none" spc="2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349500" y="4064000"/>
            <a:ext cx="5956300" cy="1320800"/>
          </a:xfrm>
          <a:custGeom>
            <a:avLst/>
            <a:gdLst/>
            <a:ahLst/>
            <a:cxnLst/>
            <a:rect l="l" t="t" r="r" b="b"/>
            <a:pathLst>
              <a:path w="5956300" h="1320800">
                <a:moveTo>
                  <a:pt x="0" y="1320800"/>
                </a:moveTo>
                <a:lnTo>
                  <a:pt x="5956300" y="1320800"/>
                </a:lnTo>
                <a:lnTo>
                  <a:pt x="5956300" y="0"/>
                </a:lnTo>
                <a:lnTo>
                  <a:pt x="0" y="0"/>
                </a:lnTo>
                <a:lnTo>
                  <a:pt x="0" y="132080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428402" y="4096760"/>
            <a:ext cx="5355590" cy="122936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sz="2000" b="0" i="0" u="none" strike="noStrike" kern="1200" cap="none" spc="3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2000" b="0" i="0" u="none" strike="noStrike" kern="1200" cap="none" spc="-1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2000" b="0" i="0" u="none" strike="noStrike" kern="1200" cap="none" spc="3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2000" b="0" i="0" u="none" strike="noStrike" kern="1200" cap="none" spc="-4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2000" b="0" i="0" u="none" strike="noStrike" kern="1200" cap="none" spc="-1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sz="2000" b="0" i="0" u="none" strike="noStrike" kern="1200" cap="none" spc="3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2000" b="0" i="0" u="none" strike="noStrike" kern="1200" cap="none" spc="-4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cs</a:t>
            </a:r>
            <a:r>
              <a:rPr kumimoji="0" sz="2000" b="0" i="0" u="none" strike="noStrike" kern="1200" cap="none" spc="4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2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sz="2000" b="0" i="0" u="none" strike="noStrike" kern="1200" cap="none" spc="-1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r>
              <a:rPr kumimoji="0" sz="2000" b="0" i="0" u="none" strike="noStrike" kern="1200" cap="none" spc="3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2000" b="0" i="0" u="none" strike="noStrike" kern="1200" cap="none" spc="-1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sz="2000" b="0" i="0" u="none" strike="noStrike" kern="1200" cap="none" spc="-4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</a:t>
            </a:r>
            <a:r>
              <a:rPr kumimoji="0" sz="2000" b="0" i="0" u="none" strike="noStrike" kern="1200" cap="none" spc="-1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og</a:t>
            </a:r>
            <a:r>
              <a:rPr kumimoji="0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</a:t>
            </a:r>
            <a:r>
              <a:rPr kumimoji="0" sz="2000" b="0" i="0" u="none" strike="noStrike" kern="1200" cap="none" spc="-6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3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</a:t>
            </a:r>
            <a:r>
              <a:rPr kumimoji="0" sz="2000" b="0" i="0" u="none" strike="noStrike" kern="1200" cap="none" spc="-5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sz="2000" b="0" i="0" u="none" strike="noStrike" kern="1200" cap="none" spc="-14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2000" b="0" i="0" u="none" strike="noStrike" kern="1200" cap="none" spc="-15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2000" b="0" i="0" u="none" strike="noStrike" kern="1200" cap="none" spc="-4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2000" b="0" i="0" u="none" strike="noStrike" kern="1200" cap="none" spc="2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1270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4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</a:t>
            </a:r>
            <a:r>
              <a:rPr kumimoji="0" sz="2000" b="0" i="0" u="none" strike="noStrike" kern="1200" cap="none" spc="-1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he</a:t>
            </a:r>
            <a:r>
              <a:rPr kumimoji="0" sz="2000" b="0" i="0" u="none" strike="noStrike" kern="1200" cap="none" spc="3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</a:t>
            </a:r>
            <a:r>
              <a:rPr kumimoji="0" sz="2000" b="0" i="0" u="none" strike="noStrike" kern="1200" cap="none" spc="-4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</a:t>
            </a:r>
            <a:r>
              <a:rPr kumimoji="0" sz="2000" b="0" i="0" u="none" strike="noStrike" kern="1200" cap="none" spc="-1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</a:t>
            </a:r>
            <a:r>
              <a:rPr kumimoji="0" sz="2000" b="0" i="0" u="none" strike="noStrike" kern="1200" cap="none" spc="9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5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2000" b="0" i="0" u="none" strike="noStrike" kern="1200" cap="none" spc="-1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r>
              <a:rPr kumimoji="0" sz="2000" b="0" i="0" u="none" strike="noStrike" kern="1200" cap="none" spc="3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2000" b="0" i="0" u="none" strike="noStrike" kern="1200" cap="none" spc="-4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2000" b="0" i="0" u="none" strike="noStrike" kern="1200" cap="none" spc="3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2000" b="0" i="0" u="none" strike="noStrike" kern="1200" cap="none" spc="-4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2000" b="0" i="0" u="none" strike="noStrike" kern="1200" cap="none" spc="-1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sz="2000" b="0" i="0" u="none" strike="noStrike" kern="1200" cap="none" spc="4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1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sz="2000" b="0" i="0" u="none" strike="noStrike" kern="1200" cap="none" spc="-1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</a:t>
            </a:r>
            <a:r>
              <a:rPr kumimoji="0" sz="2000" b="0" i="0" u="none" strike="noStrike" kern="1200" cap="none" spc="-1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5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</a:t>
            </a:r>
            <a:r>
              <a:rPr kumimoji="0" sz="2000" b="0" i="0" u="none" strike="noStrike" kern="1200" cap="none" spc="-4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2000" b="0" i="0" u="none" strike="noStrike" kern="1200" cap="none" spc="-1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sz="2000" b="0" i="0" u="none" strike="noStrike" kern="1200" cap="none" spc="-4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</a:t>
            </a:r>
            <a:r>
              <a:rPr kumimoji="0" sz="2000" b="0" i="0" u="none" strike="noStrike" kern="1200" cap="none" spc="-1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og</a:t>
            </a:r>
            <a:r>
              <a:rPr kumimoji="0" sz="2000" b="0" i="0" u="none" strike="noStrike" kern="1200" cap="none" spc="-4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</a:t>
            </a:r>
            <a:r>
              <a:rPr kumimoji="0" sz="2000" b="0" i="0" u="none" strike="noStrike" kern="1200" cap="none" spc="-1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 </a:t>
            </a:r>
            <a:r>
              <a:rPr kumimoji="0" sz="2000" b="0" i="0" u="none" strike="noStrike" kern="1200" cap="none" spc="-26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3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2000" b="0" i="0" u="none" strike="noStrike" kern="1200" cap="none" spc="-1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r>
              <a:rPr kumimoji="0" sz="2000" b="0" i="0" u="none" strike="noStrike" kern="1200" cap="none" spc="3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2000" b="0" i="0" u="none" strike="noStrike" kern="1200" cap="none" spc="-1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2000" b="0" i="0" u="none" strike="noStrike" kern="1200" cap="none" spc="3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</a:t>
            </a:r>
            <a:r>
              <a:rPr kumimoji="0" sz="2000" b="0" i="0" u="none" strike="noStrike" kern="1200" cap="none" spc="-1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2000" b="0" i="0" u="none" strike="noStrike" kern="1200" cap="none" spc="-1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</a:t>
            </a:r>
            <a:r>
              <a:rPr kumimoji="0" sz="2000" b="0" i="0" u="none" strike="noStrike" kern="1200" cap="none" spc="-114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3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</a:t>
            </a:r>
            <a:r>
              <a:rPr kumimoji="0" sz="2000" b="0" i="0" u="none" strike="noStrike" kern="1200" cap="none" spc="-4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</a:t>
            </a:r>
            <a:r>
              <a:rPr kumimoji="0" sz="2000" b="0" i="0" u="none" strike="noStrike" kern="1200" cap="none" spc="-5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EB</a:t>
            </a:r>
            <a:r>
              <a:rPr kumimoji="0" sz="2000" b="0" i="0" u="none" strike="noStrike" kern="1200" cap="none" spc="3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 </a:t>
            </a:r>
            <a:r>
              <a:rPr kumimoji="0" sz="2000" b="0" i="0" u="none" strike="noStrike" kern="1200" cap="none" spc="-5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</a:t>
            </a:r>
            <a:r>
              <a:rPr kumimoji="0" sz="2000" b="0" i="0" u="none" strike="noStrike" kern="1200" cap="none" spc="-1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heno</a:t>
            </a:r>
            <a:r>
              <a:rPr kumimoji="0" sz="2000" b="0" i="0" u="none" strike="noStrike" kern="1200" cap="none" spc="3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</a:t>
            </a:r>
            <a:r>
              <a:rPr kumimoji="0" sz="2000" b="0" i="0" u="none" strike="noStrike" kern="1200" cap="none" spc="-1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</a:t>
            </a:r>
            <a:r>
              <a:rPr kumimoji="0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2000" b="0" i="0" u="none" strike="noStrike" kern="1200" cap="none" spc="3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2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Q</a:t>
            </a:r>
            <a:r>
              <a:rPr kumimoji="0" sz="2000" b="0" i="0" u="none" strike="noStrike" kern="1200" cap="none" spc="-1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ua</a:t>
            </a:r>
            <a:r>
              <a:rPr kumimoji="0" sz="2000" b="0" i="0" u="none" strike="noStrike" kern="1200" cap="none" spc="-4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li</a:t>
            </a:r>
            <a:r>
              <a:rPr kumimoji="0" sz="2000" b="0" i="0" u="none" strike="noStrike" kern="1200" cap="none" spc="3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</a:t>
            </a:r>
            <a:r>
              <a:rPr kumimoji="0" sz="2000" b="0" i="0" u="none" strike="noStrike" kern="1200" cap="none" spc="4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2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sz="2000" b="0" i="0" u="none" strike="noStrike" kern="1200" cap="none" spc="-1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r>
              <a:rPr kumimoji="0" sz="2000" b="0" i="0" u="none" strike="noStrike" kern="1200" cap="none" spc="3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2000" b="0" i="0" u="none" strike="noStrike" kern="1200" cap="none" spc="-1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sz="2000" b="0" i="0" u="none" strike="noStrike" kern="1200" cap="none" spc="-4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</a:t>
            </a:r>
            <a:r>
              <a:rPr kumimoji="0" sz="2000" b="0" i="0" u="none" strike="noStrike" kern="1200" cap="none" spc="-1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og</a:t>
            </a:r>
            <a:r>
              <a:rPr kumimoji="0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</a:t>
            </a:r>
            <a:r>
              <a:rPr kumimoji="0" sz="2000" b="0" i="0" u="none" strike="noStrike" kern="1200" cap="none" spc="-6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3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</a:t>
            </a:r>
            <a:r>
              <a:rPr kumimoji="0" sz="2000" b="0" i="0" u="none" strike="noStrike" kern="1200" cap="none" spc="-15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</a:t>
            </a:r>
            <a:r>
              <a:rPr kumimoji="0" sz="2000" b="0" i="0" u="none" strike="noStrike" kern="1200" cap="none" spc="-4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2000" b="0" i="0" u="none" strike="noStrike" kern="1200" cap="none" spc="2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   </a:t>
            </a:r>
            <a:r>
              <a:rPr kumimoji="0" sz="2000" b="0" i="0" u="none" strike="noStrike" kern="1200" cap="none" spc="-5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sz="2000" b="0" i="0" u="none" strike="noStrike" kern="1200" cap="none" spc="-1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equen</a:t>
            </a:r>
            <a:r>
              <a:rPr kumimoji="0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ce</a:t>
            </a:r>
            <a:r>
              <a:rPr kumimoji="0" sz="2000" b="0" i="0" u="none" strike="noStrike" kern="1200" cap="none" spc="13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2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sz="2000" b="0" i="0" u="none" strike="noStrike" kern="1200" cap="none" spc="-1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r>
              <a:rPr kumimoji="0" sz="2000" b="0" i="0" u="none" strike="noStrike" kern="1200" cap="none" spc="3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2000" b="0" i="0" u="none" strike="noStrike" kern="1200" cap="none" spc="-1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sz="2000" b="0" i="0" u="none" strike="noStrike" kern="1200" cap="none" spc="-4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</a:t>
            </a:r>
            <a:r>
              <a:rPr kumimoji="0" sz="2000" b="0" i="0" u="none" strike="noStrike" kern="1200" cap="none" spc="-1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og</a:t>
            </a:r>
            <a:r>
              <a:rPr kumimoji="0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</a:t>
            </a:r>
            <a:r>
              <a:rPr kumimoji="0" sz="2000" b="0" i="0" u="none" strike="noStrike" kern="1200" cap="none" spc="-6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3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</a:t>
            </a:r>
            <a:r>
              <a:rPr kumimoji="0" sz="2000" b="0" i="0" u="none" strike="noStrike" kern="1200" cap="none" spc="-5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sz="2000" b="0" i="0" u="none" strike="noStrike" kern="1200" cap="none" spc="2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43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1143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41727" y="2407748"/>
            <a:ext cx="1672589" cy="46609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-35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3000" b="0" i="0" u="none" strike="noStrike" kern="1200" cap="none" spc="3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</a:t>
            </a:r>
            <a:r>
              <a:rPr kumimoji="0" sz="30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3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</a:t>
            </a:r>
            <a:r>
              <a:rPr kumimoji="0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</a:t>
            </a:r>
            <a:r>
              <a:rPr kumimoji="0" sz="3000" b="0" i="0" u="none" strike="noStrike" kern="1200" cap="none" spc="3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41727" y="3322148"/>
            <a:ext cx="1697989" cy="46609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</a:t>
            </a:r>
            <a:r>
              <a:rPr kumimoji="0" sz="3000" b="0" i="0" u="none" strike="noStrike" kern="1200" cap="none" spc="3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id</a:t>
            </a:r>
            <a:r>
              <a:rPr kumimoji="0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3000" b="0" i="0" u="none" strike="noStrike" kern="1200" cap="none" spc="3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</a:t>
            </a:r>
            <a:r>
              <a:rPr kumimoji="0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</a:t>
            </a:r>
            <a:r>
              <a:rPr kumimoji="0" sz="3000" b="0" i="0" u="none" strike="noStrike" kern="1200" cap="none" spc="3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41727" y="4236548"/>
            <a:ext cx="1359535" cy="92329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3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Do</a:t>
            </a:r>
            <a:r>
              <a:rPr kumimoji="0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</a:t>
            </a:r>
            <a:r>
              <a:rPr kumimoji="0" sz="3000" b="0" i="0" u="none" strike="noStrike" kern="1200" cap="none" spc="3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ain Le</a:t>
            </a:r>
            <a:r>
              <a:rPr kumimoji="0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</a:t>
            </a:r>
            <a:r>
              <a:rPr kumimoji="0" sz="3000" b="0" i="0" u="none" strike="noStrike" kern="1200" cap="none" spc="3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99669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Most truths are boring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interesting truths often pertain to what is changing (either in reality or in our knowledge of reality)</a:t>
            </a:r>
          </a:p>
          <a:p>
            <a:r>
              <a:rPr lang="en-US" dirty="0" smtClean="0"/>
              <a:t>There is little reward for discovering boring (trivial) truths</a:t>
            </a:r>
          </a:p>
          <a:p>
            <a:pPr marL="0" indent="0">
              <a:buNone/>
            </a:pPr>
            <a:r>
              <a:rPr lang="fr-FR" dirty="0" smtClean="0"/>
              <a:t>(Pascal</a:t>
            </a:r>
            <a:r>
              <a:rPr lang="fr-FR" dirty="0"/>
              <a:t>: </a:t>
            </a:r>
            <a:r>
              <a:rPr lang="en-US" dirty="0"/>
              <a:t>“</a:t>
            </a:r>
            <a:r>
              <a:rPr lang="fr-FR" dirty="0"/>
              <a:t>Trop de vérité nous étonne</a:t>
            </a:r>
            <a:r>
              <a:rPr lang="en-US" dirty="0" smtClean="0"/>
              <a:t>”)</a:t>
            </a:r>
          </a:p>
          <a:p>
            <a:r>
              <a:rPr lang="en-US" dirty="0" smtClean="0"/>
              <a:t>Discovery of interesting truths will presuppose </a:t>
            </a:r>
            <a:r>
              <a:rPr lang="en-US" dirty="0" err="1" smtClean="0"/>
              <a:t>inimate</a:t>
            </a:r>
            <a:r>
              <a:rPr lang="en-US" dirty="0" smtClean="0"/>
              <a:t> knowledge of complex frameworks of boring truths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B8261C-319C-416D-8501-B544ED278F47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651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1630363"/>
          </a:xfrm>
        </p:spPr>
        <p:txBody>
          <a:bodyPr/>
          <a:lstStyle/>
          <a:p>
            <a:pPr marL="0" indent="0">
              <a:buNone/>
            </a:pPr>
            <a:r>
              <a:rPr lang="en-US" sz="4000" dirty="0">
                <a:latin typeface="Arial Narrow" panose="020B0606020202030204" pitchFamily="34" charset="0"/>
              </a:rPr>
              <a:t>Developing the Quantitative Histopathology Image Ontology (QHIO): A case study using </a:t>
            </a:r>
            <a:r>
              <a:rPr lang="en-US" sz="4000" dirty="0" smtClean="0">
                <a:latin typeface="Arial Narrow" panose="020B0606020202030204" pitchFamily="34" charset="0"/>
              </a:rPr>
              <a:t>the hot </a:t>
            </a:r>
            <a:r>
              <a:rPr lang="en-US" sz="4000" dirty="0">
                <a:latin typeface="Arial Narrow" panose="020B0606020202030204" pitchFamily="34" charset="0"/>
              </a:rPr>
              <a:t>spot detection </a:t>
            </a:r>
            <a:r>
              <a:rPr lang="en-US" sz="4000" dirty="0" smtClean="0">
                <a:latin typeface="Arial Narrow" panose="020B0606020202030204" pitchFamily="34" charset="0"/>
              </a:rPr>
              <a:t>problem</a:t>
            </a:r>
          </a:p>
          <a:p>
            <a:pPr marL="0" indent="0">
              <a:buNone/>
            </a:pPr>
            <a:endParaRPr lang="en-US" sz="1200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dirty="0" err="1" smtClean="0">
                <a:solidFill>
                  <a:srgbClr val="0070C0"/>
                </a:solidFill>
              </a:rPr>
              <a:t>Metin</a:t>
            </a:r>
            <a:r>
              <a:rPr lang="en-US" dirty="0" smtClean="0">
                <a:solidFill>
                  <a:srgbClr val="0070C0"/>
                </a:solidFill>
              </a:rPr>
              <a:t> N. </a:t>
            </a:r>
            <a:r>
              <a:rPr lang="en-US" dirty="0" err="1" smtClean="0">
                <a:solidFill>
                  <a:srgbClr val="0070C0"/>
                </a:solidFill>
              </a:rPr>
              <a:t>Gurcan</a:t>
            </a:r>
            <a:r>
              <a:rPr lang="en-US" dirty="0" smtClean="0">
                <a:solidFill>
                  <a:srgbClr val="0070C0"/>
                </a:solidFill>
              </a:rPr>
              <a:t>, John </a:t>
            </a:r>
            <a:r>
              <a:rPr lang="en-US" dirty="0" err="1" smtClean="0">
                <a:solidFill>
                  <a:srgbClr val="0070C0"/>
                </a:solidFill>
              </a:rPr>
              <a:t>Tomaszewski</a:t>
            </a:r>
            <a:r>
              <a:rPr lang="en-US" dirty="0" smtClean="0">
                <a:solidFill>
                  <a:srgbClr val="0070C0"/>
                </a:solidFill>
              </a:rPr>
              <a:t>, James A. Overton, Scott Doyle, Alan </a:t>
            </a:r>
            <a:r>
              <a:rPr lang="en-US" dirty="0" err="1" smtClean="0">
                <a:solidFill>
                  <a:srgbClr val="0070C0"/>
                </a:solidFill>
              </a:rPr>
              <a:t>Ruttenberg</a:t>
            </a:r>
            <a:r>
              <a:rPr lang="en-US" dirty="0" smtClean="0">
                <a:solidFill>
                  <a:srgbClr val="0070C0"/>
                </a:solidFill>
              </a:rPr>
              <a:t>, Barry Smith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FB9D2FA-B956-4B84-AA0E-BDDE809621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917" t="35185" r="33750" b="42757"/>
          <a:stretch/>
        </p:blipFill>
        <p:spPr>
          <a:xfrm>
            <a:off x="-18197" y="-152400"/>
            <a:ext cx="9162197" cy="2133600"/>
          </a:xfrm>
          <a:prstGeom prst="rect">
            <a:avLst/>
          </a:prstGeom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895901" y="6094740"/>
            <a:ext cx="5334000" cy="5232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155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"/>
              </a:rPr>
              <a:t>DOI 10.1016/j.jbi.2016.12.006</a:t>
            </a:r>
            <a:r>
              <a: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altLang="en-US" sz="4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785194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917" t="37905" r="33750" b="46487"/>
          <a:stretch/>
        </p:blipFill>
        <p:spPr>
          <a:xfrm>
            <a:off x="355876" y="0"/>
            <a:ext cx="8323997" cy="10668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97864"/>
            <a:ext cx="8534400" cy="16303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Arial Narrow" panose="020B0606020202030204" pitchFamily="34" charset="0"/>
              </a:rPr>
              <a:t>Developing the Quantitative Histopathology Image Ontology (QHIO): A case study using the hot spot detection problem</a:t>
            </a:r>
          </a:p>
          <a:p>
            <a:pPr marL="0" indent="0" algn="ctr">
              <a:buNone/>
            </a:pPr>
            <a:r>
              <a:rPr lang="en-US" sz="3600" dirty="0"/>
              <a:t>https://goo.gl/ijf3I1</a:t>
            </a:r>
            <a:endParaRPr lang="en-US" sz="2400" dirty="0" smtClean="0">
              <a:latin typeface="Arial Narrow" panose="020B0606020202030204" pitchFamily="34" charset="0"/>
            </a:endParaRPr>
          </a:p>
          <a:p>
            <a:pPr marL="0" indent="0">
              <a:buNone/>
            </a:pPr>
            <a:endParaRPr lang="en-US" sz="1200" dirty="0" smtClean="0">
              <a:latin typeface="Arial Narrow" panose="020B0606020202030204" pitchFamily="34" charset="0"/>
            </a:endParaRPr>
          </a:p>
          <a:p>
            <a:pPr marL="0" indent="0">
              <a:buNone/>
            </a:pPr>
            <a:r>
              <a:rPr lang="en-US" dirty="0"/>
              <a:t>an ontology to represent the data and methods used in pathological imaging and </a:t>
            </a:r>
            <a:r>
              <a:rPr lang="en-US" dirty="0" smtClean="0"/>
              <a:t>analysis</a:t>
            </a:r>
            <a:r>
              <a:rPr lang="en-US" sz="2000" dirty="0" smtClean="0">
                <a:latin typeface="Arial Narrow" panose="020B0606020202030204" pitchFamily="34" charset="0"/>
              </a:rPr>
              <a:t> </a:t>
            </a:r>
            <a:r>
              <a:rPr lang="en-US" dirty="0" smtClean="0"/>
              <a:t>to </a:t>
            </a:r>
            <a:r>
              <a:rPr lang="en-US" dirty="0"/>
              <a:t>foster organized, cross-disciplinary, </a:t>
            </a:r>
            <a:r>
              <a:rPr lang="en-US" dirty="0" smtClean="0"/>
              <a:t>information-driven </a:t>
            </a:r>
            <a:r>
              <a:rPr lang="en-US" dirty="0"/>
              <a:t>collaborations in the pathological imaging field, </a:t>
            </a:r>
            <a:endParaRPr lang="en-US" sz="2000" dirty="0" smtClean="0">
              <a:latin typeface="Arial Narrow" panose="020B0606020202030204" pitchFamily="34" charset="0"/>
            </a:endParaRPr>
          </a:p>
          <a:p>
            <a:pPr marL="0" indent="0">
              <a:buNone/>
            </a:pPr>
            <a:endParaRPr lang="en-US" sz="2000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US" sz="2000" dirty="0" smtClean="0"/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FB9D2FA-B956-4B84-AA0E-BDDE809621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-138499"/>
            <a:ext cx="57755" cy="276999"/>
          </a:xfrm>
          <a:prstGeom prst="rect">
            <a:avLst/>
          </a:prstGeom>
          <a:solidFill>
            <a:srgbClr val="F9FBF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57132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544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562599"/>
            <a:ext cx="8229600" cy="563564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From specimen to hot spot detection. Overview of types and relationships in QHIO. Types are taken from OBI. More specific types from QHIO noted after colon.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FB9D2FA-B956-4B84-AA0E-BDDE809621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452" y="1143000"/>
            <a:ext cx="8554062" cy="4419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31923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680" y="5684521"/>
            <a:ext cx="8229600" cy="792163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Sample workflow represented through QHIO and OBI terms. (PCA = Principal Component Analysis)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FB9D2FA-B956-4B84-AA0E-BDDE809621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93" y="1219201"/>
            <a:ext cx="8706149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1001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92102" y="6416806"/>
            <a:ext cx="110489" cy="19431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9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17500" y="355600"/>
            <a:ext cx="3530600" cy="254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52546" y="5434954"/>
            <a:ext cx="1224016" cy="615859"/>
          </a:xfrm>
          <a:custGeom>
            <a:avLst/>
            <a:gdLst/>
            <a:ahLst/>
            <a:cxnLst/>
            <a:rect l="l" t="t" r="r" b="b"/>
            <a:pathLst>
              <a:path w="1224016" h="615859">
                <a:moveTo>
                  <a:pt x="766331" y="0"/>
                </a:moveTo>
                <a:lnTo>
                  <a:pt x="648330" y="2578"/>
                </a:lnTo>
                <a:lnTo>
                  <a:pt x="587981" y="11793"/>
                </a:lnTo>
                <a:lnTo>
                  <a:pt x="527697" y="26363"/>
                </a:lnTo>
                <a:lnTo>
                  <a:pt x="467661" y="46427"/>
                </a:lnTo>
                <a:lnTo>
                  <a:pt x="408201" y="72111"/>
                </a:lnTo>
                <a:lnTo>
                  <a:pt x="331385" y="114954"/>
                </a:lnTo>
                <a:lnTo>
                  <a:pt x="261431" y="165535"/>
                </a:lnTo>
                <a:lnTo>
                  <a:pt x="199115" y="222888"/>
                </a:lnTo>
                <a:lnTo>
                  <a:pt x="145142" y="286092"/>
                </a:lnTo>
                <a:lnTo>
                  <a:pt x="100220" y="354229"/>
                </a:lnTo>
                <a:lnTo>
                  <a:pt x="65068" y="426380"/>
                </a:lnTo>
                <a:lnTo>
                  <a:pt x="40412" y="501621"/>
                </a:lnTo>
                <a:lnTo>
                  <a:pt x="33284" y="542730"/>
                </a:lnTo>
                <a:lnTo>
                  <a:pt x="28522" y="542861"/>
                </a:lnTo>
                <a:lnTo>
                  <a:pt x="16349" y="548054"/>
                </a:lnTo>
                <a:lnTo>
                  <a:pt x="6696" y="557058"/>
                </a:lnTo>
                <a:lnTo>
                  <a:pt x="610" y="569134"/>
                </a:lnTo>
                <a:lnTo>
                  <a:pt x="0" y="583710"/>
                </a:lnTo>
                <a:lnTo>
                  <a:pt x="3410" y="596404"/>
                </a:lnTo>
                <a:lnTo>
                  <a:pt x="10247" y="606668"/>
                </a:lnTo>
                <a:lnTo>
                  <a:pt x="19920" y="613954"/>
                </a:lnTo>
                <a:lnTo>
                  <a:pt x="36088" y="615859"/>
                </a:lnTo>
                <a:lnTo>
                  <a:pt x="49699" y="614003"/>
                </a:lnTo>
                <a:lnTo>
                  <a:pt x="60589" y="608922"/>
                </a:lnTo>
                <a:lnTo>
                  <a:pt x="68591" y="601149"/>
                </a:lnTo>
                <a:lnTo>
                  <a:pt x="73540" y="591221"/>
                </a:lnTo>
                <a:lnTo>
                  <a:pt x="74676" y="576619"/>
                </a:lnTo>
                <a:lnTo>
                  <a:pt x="72166" y="565140"/>
                </a:lnTo>
                <a:lnTo>
                  <a:pt x="52937" y="548327"/>
                </a:lnTo>
                <a:lnTo>
                  <a:pt x="60182" y="506546"/>
                </a:lnTo>
                <a:lnTo>
                  <a:pt x="83944" y="434029"/>
                </a:lnTo>
                <a:lnTo>
                  <a:pt x="117910" y="364313"/>
                </a:lnTo>
                <a:lnTo>
                  <a:pt x="161413" y="298329"/>
                </a:lnTo>
                <a:lnTo>
                  <a:pt x="213775" y="237013"/>
                </a:lnTo>
                <a:lnTo>
                  <a:pt x="274309" y="181299"/>
                </a:lnTo>
                <a:lnTo>
                  <a:pt x="342324" y="132119"/>
                </a:lnTo>
                <a:lnTo>
                  <a:pt x="417201" y="90357"/>
                </a:lnTo>
                <a:lnTo>
                  <a:pt x="474924" y="65424"/>
                </a:lnTo>
                <a:lnTo>
                  <a:pt x="533314" y="45911"/>
                </a:lnTo>
                <a:lnTo>
                  <a:pt x="591908" y="31748"/>
                </a:lnTo>
                <a:lnTo>
                  <a:pt x="650093" y="22865"/>
                </a:lnTo>
                <a:lnTo>
                  <a:pt x="764958" y="20354"/>
                </a:lnTo>
                <a:lnTo>
                  <a:pt x="886240" y="20354"/>
                </a:lnTo>
                <a:lnTo>
                  <a:pt x="879159" y="17810"/>
                </a:lnTo>
                <a:lnTo>
                  <a:pt x="766331" y="0"/>
                </a:lnTo>
                <a:close/>
              </a:path>
              <a:path w="1224016" h="615859">
                <a:moveTo>
                  <a:pt x="1100566" y="221426"/>
                </a:moveTo>
                <a:lnTo>
                  <a:pt x="1094691" y="224046"/>
                </a:lnTo>
                <a:lnTo>
                  <a:pt x="1090675" y="234526"/>
                </a:lnTo>
                <a:lnTo>
                  <a:pt x="1093295" y="240401"/>
                </a:lnTo>
                <a:lnTo>
                  <a:pt x="1202545" y="282260"/>
                </a:lnTo>
                <a:lnTo>
                  <a:pt x="1208776" y="248883"/>
                </a:lnTo>
                <a:lnTo>
                  <a:pt x="1172225" y="248883"/>
                </a:lnTo>
                <a:lnTo>
                  <a:pt x="1100566" y="221426"/>
                </a:lnTo>
                <a:close/>
              </a:path>
              <a:path w="1224016" h="615859">
                <a:moveTo>
                  <a:pt x="886240" y="20354"/>
                </a:moveTo>
                <a:lnTo>
                  <a:pt x="764958" y="20354"/>
                </a:lnTo>
                <a:lnTo>
                  <a:pt x="874096" y="37583"/>
                </a:lnTo>
                <a:lnTo>
                  <a:pt x="974828" y="73774"/>
                </a:lnTo>
                <a:lnTo>
                  <a:pt x="1020636" y="98511"/>
                </a:lnTo>
                <a:lnTo>
                  <a:pt x="1063336" y="127759"/>
                </a:lnTo>
                <a:lnTo>
                  <a:pt x="1102334" y="161294"/>
                </a:lnTo>
                <a:lnTo>
                  <a:pt x="1137253" y="199016"/>
                </a:lnTo>
                <a:lnTo>
                  <a:pt x="1167722" y="240835"/>
                </a:lnTo>
                <a:lnTo>
                  <a:pt x="1172225" y="248883"/>
                </a:lnTo>
                <a:lnTo>
                  <a:pt x="1208776" y="248883"/>
                </a:lnTo>
                <a:lnTo>
                  <a:pt x="1210629" y="238960"/>
                </a:lnTo>
                <a:lnTo>
                  <a:pt x="1189958" y="238960"/>
                </a:lnTo>
                <a:lnTo>
                  <a:pt x="1184861" y="229852"/>
                </a:lnTo>
                <a:lnTo>
                  <a:pt x="1152974" y="186087"/>
                </a:lnTo>
                <a:lnTo>
                  <a:pt x="1116459" y="146641"/>
                </a:lnTo>
                <a:lnTo>
                  <a:pt x="1075739" y="111625"/>
                </a:lnTo>
                <a:lnTo>
                  <a:pt x="1031234" y="81141"/>
                </a:lnTo>
                <a:lnTo>
                  <a:pt x="983139" y="55167"/>
                </a:lnTo>
                <a:lnTo>
                  <a:pt x="886240" y="20354"/>
                </a:lnTo>
                <a:close/>
              </a:path>
              <a:path w="1224016" h="615859">
                <a:moveTo>
                  <a:pt x="1209348" y="159888"/>
                </a:moveTo>
                <a:lnTo>
                  <a:pt x="1204042" y="163525"/>
                </a:lnTo>
                <a:lnTo>
                  <a:pt x="1189958" y="238960"/>
                </a:lnTo>
                <a:lnTo>
                  <a:pt x="1210629" y="238960"/>
                </a:lnTo>
                <a:lnTo>
                  <a:pt x="1224016" y="167254"/>
                </a:lnTo>
                <a:lnTo>
                  <a:pt x="1220380" y="161948"/>
                </a:lnTo>
                <a:lnTo>
                  <a:pt x="1209348" y="15988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7950" y="4197350"/>
            <a:ext cx="8686800" cy="0"/>
          </a:xfrm>
          <a:custGeom>
            <a:avLst/>
            <a:gdLst/>
            <a:ahLst/>
            <a:cxnLst/>
            <a:rect l="l" t="t" r="r" b="b"/>
            <a:pathLst>
              <a:path w="8686800">
                <a:moveTo>
                  <a:pt x="0" y="0"/>
                </a:moveTo>
                <a:lnTo>
                  <a:pt x="8686800" y="0"/>
                </a:lnTo>
              </a:path>
            </a:pathLst>
          </a:custGeom>
          <a:ln w="63500">
            <a:solidFill>
              <a:srgbClr val="41B6E6"/>
            </a:solidFill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123950" y="2076450"/>
            <a:ext cx="2616200" cy="368300"/>
          </a:xfrm>
          <a:custGeom>
            <a:avLst/>
            <a:gdLst/>
            <a:ahLst/>
            <a:cxnLst/>
            <a:rect l="l" t="t" r="r" b="b"/>
            <a:pathLst>
              <a:path w="2616200" h="368300">
                <a:moveTo>
                  <a:pt x="0" y="0"/>
                </a:moveTo>
                <a:lnTo>
                  <a:pt x="2616200" y="0"/>
                </a:lnTo>
                <a:lnTo>
                  <a:pt x="2616200" y="368300"/>
                </a:lnTo>
                <a:lnTo>
                  <a:pt x="0" y="3683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005BBB"/>
            </a:solidFill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203450" y="3765551"/>
            <a:ext cx="279158" cy="76200"/>
          </a:xfrm>
          <a:custGeom>
            <a:avLst/>
            <a:gdLst/>
            <a:ahLst/>
            <a:cxnLst/>
            <a:rect l="l" t="t" r="r" b="b"/>
            <a:pathLst>
              <a:path w="279158" h="76200">
                <a:moveTo>
                  <a:pt x="0" y="31748"/>
                </a:moveTo>
                <a:lnTo>
                  <a:pt x="0" y="44448"/>
                </a:lnTo>
                <a:lnTo>
                  <a:pt x="202958" y="44450"/>
                </a:lnTo>
                <a:lnTo>
                  <a:pt x="202958" y="76200"/>
                </a:lnTo>
                <a:lnTo>
                  <a:pt x="279158" y="38100"/>
                </a:lnTo>
                <a:lnTo>
                  <a:pt x="266458" y="31750"/>
                </a:lnTo>
                <a:lnTo>
                  <a:pt x="0" y="31748"/>
                </a:lnTo>
                <a:close/>
              </a:path>
              <a:path w="279158" h="76200">
                <a:moveTo>
                  <a:pt x="202958" y="0"/>
                </a:moveTo>
                <a:lnTo>
                  <a:pt x="202958" y="31750"/>
                </a:lnTo>
                <a:lnTo>
                  <a:pt x="266458" y="31750"/>
                </a:lnTo>
                <a:lnTo>
                  <a:pt x="202958" y="0"/>
                </a:lnTo>
                <a:close/>
              </a:path>
            </a:pathLst>
          </a:custGeom>
          <a:solidFill>
            <a:srgbClr val="005BBB"/>
          </a:solidFill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920316" y="3321050"/>
            <a:ext cx="420052" cy="307797"/>
          </a:xfrm>
          <a:custGeom>
            <a:avLst/>
            <a:gdLst/>
            <a:ahLst/>
            <a:cxnLst/>
            <a:rect l="l" t="t" r="r" b="b"/>
            <a:pathLst>
              <a:path w="420052" h="307797">
                <a:moveTo>
                  <a:pt x="420052" y="0"/>
                </a:moveTo>
                <a:lnTo>
                  <a:pt x="336015" y="13990"/>
                </a:lnTo>
                <a:lnTo>
                  <a:pt x="354685" y="39670"/>
                </a:lnTo>
                <a:lnTo>
                  <a:pt x="0" y="297525"/>
                </a:lnTo>
                <a:lnTo>
                  <a:pt x="7467" y="307797"/>
                </a:lnTo>
                <a:lnTo>
                  <a:pt x="362153" y="49944"/>
                </a:lnTo>
                <a:lnTo>
                  <a:pt x="394144" y="49944"/>
                </a:lnTo>
                <a:lnTo>
                  <a:pt x="420052" y="0"/>
                </a:lnTo>
                <a:close/>
              </a:path>
              <a:path w="420052" h="307797">
                <a:moveTo>
                  <a:pt x="394144" y="49944"/>
                </a:moveTo>
                <a:lnTo>
                  <a:pt x="362153" y="49944"/>
                </a:lnTo>
                <a:lnTo>
                  <a:pt x="380822" y="75624"/>
                </a:lnTo>
                <a:lnTo>
                  <a:pt x="394144" y="49944"/>
                </a:lnTo>
                <a:close/>
              </a:path>
            </a:pathLst>
          </a:custGeom>
          <a:solidFill>
            <a:srgbClr val="005BBB"/>
          </a:solidFill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956050" y="3162504"/>
            <a:ext cx="456418" cy="142073"/>
          </a:xfrm>
          <a:custGeom>
            <a:avLst/>
            <a:gdLst/>
            <a:ahLst/>
            <a:cxnLst/>
            <a:rect l="l" t="t" r="r" b="b"/>
            <a:pathLst>
              <a:path w="456418" h="142073">
                <a:moveTo>
                  <a:pt x="64164" y="68323"/>
                </a:moveTo>
                <a:lnTo>
                  <a:pt x="0" y="124368"/>
                </a:lnTo>
                <a:lnTo>
                  <a:pt x="83334" y="142073"/>
                </a:lnTo>
                <a:lnTo>
                  <a:pt x="75346" y="111344"/>
                </a:lnTo>
                <a:lnTo>
                  <a:pt x="122631" y="99053"/>
                </a:lnTo>
                <a:lnTo>
                  <a:pt x="72151" y="99053"/>
                </a:lnTo>
                <a:lnTo>
                  <a:pt x="64164" y="68323"/>
                </a:lnTo>
                <a:close/>
              </a:path>
              <a:path w="456418" h="142073">
                <a:moveTo>
                  <a:pt x="453223" y="0"/>
                </a:moveTo>
                <a:lnTo>
                  <a:pt x="72151" y="99053"/>
                </a:lnTo>
                <a:lnTo>
                  <a:pt x="122631" y="99053"/>
                </a:lnTo>
                <a:lnTo>
                  <a:pt x="456418" y="12291"/>
                </a:lnTo>
                <a:lnTo>
                  <a:pt x="453223" y="0"/>
                </a:lnTo>
                <a:close/>
              </a:path>
            </a:pathLst>
          </a:custGeom>
          <a:solidFill>
            <a:srgbClr val="005BBB"/>
          </a:solidFill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197350" y="3742955"/>
            <a:ext cx="213940" cy="76149"/>
          </a:xfrm>
          <a:custGeom>
            <a:avLst/>
            <a:gdLst/>
            <a:ahLst/>
            <a:cxnLst/>
            <a:rect l="l" t="t" r="r" b="b"/>
            <a:pathLst>
              <a:path w="213940" h="76149">
                <a:moveTo>
                  <a:pt x="77539" y="0"/>
                </a:moveTo>
                <a:lnTo>
                  <a:pt x="0" y="35294"/>
                </a:lnTo>
                <a:lnTo>
                  <a:pt x="74758" y="76149"/>
                </a:lnTo>
                <a:lnTo>
                  <a:pt x="75918" y="44420"/>
                </a:lnTo>
                <a:lnTo>
                  <a:pt x="213660" y="44420"/>
                </a:lnTo>
                <a:lnTo>
                  <a:pt x="213940" y="36751"/>
                </a:lnTo>
                <a:lnTo>
                  <a:pt x="76381" y="31729"/>
                </a:lnTo>
                <a:lnTo>
                  <a:pt x="77539" y="0"/>
                </a:lnTo>
                <a:close/>
              </a:path>
              <a:path w="213940" h="76149">
                <a:moveTo>
                  <a:pt x="213660" y="44420"/>
                </a:moveTo>
                <a:lnTo>
                  <a:pt x="75918" y="44420"/>
                </a:lnTo>
                <a:lnTo>
                  <a:pt x="213476" y="49443"/>
                </a:lnTo>
                <a:lnTo>
                  <a:pt x="213660" y="44420"/>
                </a:lnTo>
                <a:close/>
              </a:path>
            </a:pathLst>
          </a:custGeom>
          <a:solidFill>
            <a:srgbClr val="005BBB"/>
          </a:solidFill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551693" y="2468482"/>
            <a:ext cx="360907" cy="1243897"/>
          </a:xfrm>
          <a:custGeom>
            <a:avLst/>
            <a:gdLst/>
            <a:ahLst/>
            <a:cxnLst/>
            <a:rect l="l" t="t" r="r" b="b"/>
            <a:pathLst>
              <a:path w="360907" h="1243897">
                <a:moveTo>
                  <a:pt x="0" y="1160367"/>
                </a:moveTo>
                <a:lnTo>
                  <a:pt x="16756" y="1243897"/>
                </a:lnTo>
                <a:lnTo>
                  <a:pt x="73526" y="1180374"/>
                </a:lnTo>
                <a:lnTo>
                  <a:pt x="42890" y="1172038"/>
                </a:lnTo>
                <a:lnTo>
                  <a:pt x="43797" y="1168703"/>
                </a:lnTo>
                <a:lnTo>
                  <a:pt x="30636" y="1168703"/>
                </a:lnTo>
                <a:lnTo>
                  <a:pt x="0" y="1160367"/>
                </a:lnTo>
                <a:close/>
              </a:path>
              <a:path w="360907" h="1243897">
                <a:moveTo>
                  <a:pt x="348653" y="0"/>
                </a:moveTo>
                <a:lnTo>
                  <a:pt x="30636" y="1168703"/>
                </a:lnTo>
                <a:lnTo>
                  <a:pt x="43797" y="1168703"/>
                </a:lnTo>
                <a:lnTo>
                  <a:pt x="360907" y="3335"/>
                </a:lnTo>
                <a:lnTo>
                  <a:pt x="348653" y="0"/>
                </a:lnTo>
                <a:close/>
              </a:path>
            </a:pathLst>
          </a:custGeom>
          <a:solidFill>
            <a:srgbClr val="005BBB"/>
          </a:solidFill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44414" y="4879144"/>
            <a:ext cx="1972310" cy="168084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574675" marR="12700" lvl="0" indent="0" algn="l" defTabSz="914400" rtl="0" eaLnBrk="1" fontAlgn="auto" latinLnBrk="0" hangingPunct="1">
              <a:lnSpc>
                <a:spcPct val="9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r>
              <a:rPr kumimoji="0" sz="18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</a:t>
            </a:r>
            <a:r>
              <a:rPr kumimoji="0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rse</a:t>
            </a:r>
            <a:r>
              <a:rPr kumimoji="0" sz="18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2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sz="18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</a:t>
            </a:r>
            <a:r>
              <a:rPr kumimoji="0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rv</a:t>
            </a:r>
            <a:r>
              <a:rPr kumimoji="0" sz="18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 </a:t>
            </a:r>
            <a:r>
              <a:rPr kumimoji="0" sz="18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</a:t>
            </a:r>
            <a:r>
              <a:rPr kumimoji="0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</a:t>
            </a:r>
            <a:r>
              <a:rPr kumimoji="0" sz="18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Pat</a:t>
            </a:r>
            <a:r>
              <a:rPr kumimoji="0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18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ent </a:t>
            </a:r>
            <a:r>
              <a:rPr kumimoji="0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Disc</a:t>
            </a:r>
            <a:r>
              <a:rPr kumimoji="0" sz="18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ha</a:t>
            </a:r>
            <a:r>
              <a:rPr kumimoji="0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</a:t>
            </a:r>
            <a:r>
              <a:rPr kumimoji="0" sz="18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</a:t>
            </a:r>
            <a:r>
              <a:rPr kumimoji="0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 D</a:t>
            </a:r>
            <a:r>
              <a:rPr kumimoji="0" sz="18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ata</a:t>
            </a:r>
            <a:r>
              <a:rPr kumimoji="0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sz="18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et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ts val="1000"/>
              </a:lnSpc>
              <a:spcBef>
                <a:spcPts val="4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2700" marR="896619" lvl="0" indent="0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none" strike="noStrike" kern="1200" cap="none" spc="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r>
              <a:rPr kumimoji="0" sz="1100" b="1" i="0" u="none" strike="noStrike" kern="1200" cap="none" spc="2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sz="1100" b="1" i="0" u="none" strike="noStrike" kern="1200" cap="none" spc="3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1100" b="1" i="0" u="none" strike="noStrike" kern="1200" cap="none" spc="-1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</a:t>
            </a:r>
            <a:r>
              <a:rPr kumimoji="0" sz="1100" b="1" i="0" u="none" strike="noStrike" kern="1200" cap="none" spc="-7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4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neq</a:t>
            </a:r>
            <a:r>
              <a:rPr kumimoji="0" sz="1000" b="0" i="0" u="none" strike="noStrike" kern="1200" cap="none" spc="-6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</a:t>
            </a:r>
            <a:r>
              <a:rPr kumimoji="0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1000" b="0" i="0" u="none" strike="noStrike" kern="1200" cap="none" spc="-3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4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</a:t>
            </a:r>
            <a:r>
              <a:rPr kumimoji="0" sz="1000" b="0" i="0" u="none" strike="noStrike" kern="1200" cap="none" spc="-2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1000" b="0" i="0" u="none" strike="noStrike" kern="1200" cap="none" spc="-6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</a:t>
            </a:r>
            <a:r>
              <a:rPr kumimoji="0" sz="1000" b="0" i="0" u="none" strike="noStrike" kern="1200" cap="none" spc="4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ni an</a:t>
            </a:r>
            <a:r>
              <a:rPr kumimoji="0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</a:t>
            </a:r>
            <a:r>
              <a:rPr kumimoji="0" sz="1000" b="0" i="0" u="none" strike="noStrike" kern="1200" cap="none" spc="-3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2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r>
              <a:rPr kumimoji="0" sz="1000" b="0" i="0" u="none" strike="noStrike" kern="1200" cap="none" spc="-3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4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000" b="0" i="0" u="none" strike="noStrike" kern="1200" cap="none" spc="-2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li</a:t>
            </a:r>
            <a:r>
              <a:rPr kumimoji="0" sz="1000" b="0" i="0" u="none" strike="noStrike" kern="1200" cap="none" spc="4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que</a:t>
            </a:r>
            <a:r>
              <a:rPr kumimoji="0" sz="10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1000" b="0" i="0" u="none" strike="noStrike" kern="1200" cap="none" spc="-6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4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r>
              <a:rPr kumimoji="0" sz="1000" b="0" i="0" u="none" strike="noStrike" kern="1200" cap="none" spc="-2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sl </a:t>
            </a:r>
            <a:r>
              <a:rPr kumimoji="0" sz="1000" b="0" i="0" u="none" strike="noStrike" kern="1200" cap="none" spc="4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10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1000" b="0" i="0" u="none" strike="noStrike" kern="1200" cap="none" spc="-6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000" b="0" i="0" u="none" strike="noStrike" kern="1200" cap="none" spc="-3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4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</a:t>
            </a:r>
            <a:r>
              <a:rPr kumimoji="0" sz="1000" b="0" i="0" u="none" strike="noStrike" kern="1200" cap="none" spc="-3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</a:t>
            </a:r>
            <a:r>
              <a:rPr kumimoji="0" sz="1000" b="0" i="0" u="none" strike="noStrike" kern="1200" cap="none" spc="-2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sz="1000" b="0" i="0" u="none" strike="noStrike" kern="1200" cap="none" spc="-8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</a:t>
            </a:r>
            <a:r>
              <a:rPr kumimoji="0" sz="1000" b="0" i="0" u="none" strike="noStrike" kern="1200" cap="none" spc="4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000" b="0" i="0" u="none" strike="noStrike" kern="1200" cap="none" spc="-3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</a:t>
            </a:r>
            <a:r>
              <a:rPr kumimoji="0" sz="1000" b="0" i="0" u="none" strike="noStrike" kern="1200" cap="none" spc="-2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1000" b="0" i="0" u="none" strike="noStrike" kern="1200" cap="none" spc="4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</a:t>
            </a:r>
            <a:r>
              <a:rPr kumimoji="0" sz="10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s.</a:t>
            </a:r>
            <a:endParaRPr kumimoji="0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98694" y="4888464"/>
            <a:ext cx="390525" cy="1307465"/>
          </a:xfrm>
          <a:prstGeom prst="rect">
            <a:avLst/>
          </a:prstGeom>
        </p:spPr>
        <p:txBody>
          <a:bodyPr vert="vert270" wrap="square" lIns="0" tIns="0" rIns="0" bIns="0" rtlCol="0">
            <a:no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500" b="1" i="0" u="none" strike="noStrike" kern="1200" cap="none" spc="5" normalizeH="0" baseline="0" noProof="0" dirty="0" smtClean="0">
                <a:ln>
                  <a:noFill/>
                </a:ln>
                <a:solidFill>
                  <a:srgbClr val="005F7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2500" b="1" i="0" u="none" strike="noStrike" kern="1200" cap="none" spc="-30" normalizeH="0" baseline="0" noProof="0" dirty="0" smtClean="0">
                <a:ln>
                  <a:noFill/>
                </a:ln>
                <a:solidFill>
                  <a:srgbClr val="005F7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r>
              <a:rPr kumimoji="0" sz="2500" b="1" i="0" u="none" strike="noStrike" kern="1200" cap="none" spc="5" normalizeH="0" baseline="0" noProof="0" dirty="0" smtClean="0">
                <a:ln>
                  <a:noFill/>
                </a:ln>
                <a:solidFill>
                  <a:srgbClr val="005F7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sz="2500" b="1" i="0" u="none" strike="noStrike" kern="1200" cap="none" spc="-35" normalizeH="0" baseline="0" noProof="0" dirty="0" smtClean="0">
                <a:ln>
                  <a:noFill/>
                </a:ln>
                <a:solidFill>
                  <a:srgbClr val="005F7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2500" b="1" i="0" u="none" strike="noStrike" kern="1200" cap="none" spc="5" normalizeH="0" baseline="0" noProof="0" dirty="0" smtClean="0">
                <a:ln>
                  <a:noFill/>
                </a:ln>
                <a:solidFill>
                  <a:srgbClr val="005F7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2500" b="1" i="0" u="none" strike="noStrike" kern="1200" cap="none" spc="-30" normalizeH="0" baseline="0" noProof="0" dirty="0" smtClean="0">
                <a:ln>
                  <a:noFill/>
                </a:ln>
                <a:solidFill>
                  <a:srgbClr val="005F7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r>
              <a:rPr kumimoji="0" sz="2500" b="1" i="0" u="none" strike="noStrike" kern="1200" cap="none" spc="5" normalizeH="0" baseline="0" noProof="0" dirty="0" smtClean="0">
                <a:ln>
                  <a:noFill/>
                </a:ln>
                <a:solidFill>
                  <a:srgbClr val="005F7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</a:t>
            </a:r>
            <a:r>
              <a:rPr kumimoji="0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5F7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endParaRPr kumimoji="0" sz="2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52975" y="1385672"/>
            <a:ext cx="390525" cy="2399665"/>
          </a:xfrm>
          <a:prstGeom prst="rect">
            <a:avLst/>
          </a:prstGeom>
        </p:spPr>
        <p:txBody>
          <a:bodyPr vert="vert270" wrap="square" lIns="0" tIns="0" rIns="0" bIns="0" rtlCol="0">
            <a:no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500" b="1" i="0" u="none" strike="noStrike" kern="1200" cap="none" spc="-5" normalizeH="0" baseline="0" noProof="0" dirty="0" smtClean="0">
                <a:ln>
                  <a:noFill/>
                </a:ln>
                <a:solidFill>
                  <a:srgbClr val="005F7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</a:t>
            </a:r>
            <a:r>
              <a:rPr kumimoji="0" sz="2500" b="1" i="0" u="none" strike="noStrike" kern="1200" cap="none" spc="5" normalizeH="0" baseline="0" noProof="0" dirty="0" smtClean="0">
                <a:ln>
                  <a:noFill/>
                </a:ln>
                <a:solidFill>
                  <a:srgbClr val="005F7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lass/</a:t>
            </a:r>
            <a:r>
              <a:rPr kumimoji="0" sz="2500" b="1" i="0" u="none" strike="noStrike" kern="1200" cap="none" spc="-5" normalizeH="0" baseline="0" noProof="0" dirty="0" smtClean="0">
                <a:ln>
                  <a:noFill/>
                </a:ln>
                <a:solidFill>
                  <a:srgbClr val="005F7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</a:t>
            </a:r>
            <a:r>
              <a:rPr kumimoji="0" sz="2500" b="1" i="0" u="none" strike="noStrike" kern="1200" cap="none" spc="-30" normalizeH="0" baseline="0" noProof="0" dirty="0" smtClean="0">
                <a:ln>
                  <a:noFill/>
                </a:ln>
                <a:solidFill>
                  <a:srgbClr val="005F7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r>
              <a:rPr kumimoji="0" sz="2500" b="1" i="0" u="none" strike="noStrike" kern="1200" cap="none" spc="5" normalizeH="0" baseline="0" noProof="0" dirty="0" smtClean="0">
                <a:ln>
                  <a:noFill/>
                </a:ln>
                <a:solidFill>
                  <a:srgbClr val="005F7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ive</a:t>
            </a:r>
            <a:r>
              <a:rPr kumimoji="0" sz="2500" b="1" i="0" u="none" strike="noStrike" kern="1200" cap="none" spc="25" normalizeH="0" baseline="0" noProof="0" dirty="0" smtClean="0">
                <a:ln>
                  <a:noFill/>
                </a:ln>
                <a:solidFill>
                  <a:srgbClr val="005F7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</a:t>
            </a:r>
            <a:r>
              <a:rPr kumimoji="0" sz="2500" b="1" i="0" u="none" strike="noStrike" kern="1200" cap="none" spc="5" normalizeH="0" baseline="0" noProof="0" dirty="0" smtClean="0">
                <a:ln>
                  <a:noFill/>
                </a:ln>
                <a:solidFill>
                  <a:srgbClr val="005F7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</a:t>
            </a:r>
            <a:r>
              <a:rPr kumimoji="0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5F7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</a:t>
            </a:r>
            <a:endParaRPr kumimoji="0" sz="2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199329" y="2111626"/>
            <a:ext cx="2350135" cy="28511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2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OBCS</a:t>
            </a:r>
            <a:r>
              <a:rPr kumimoji="0" sz="18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</a:t>
            </a:r>
            <a:r>
              <a:rPr kumimoji="0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</a:t>
            </a:r>
            <a:r>
              <a:rPr kumimoji="0" sz="18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og</a:t>
            </a:r>
            <a:r>
              <a:rPr kumimoji="0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it r</a:t>
            </a:r>
            <a:r>
              <a:rPr kumimoji="0" sz="18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eg</a:t>
            </a:r>
            <a:r>
              <a:rPr kumimoji="0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</a:t>
            </a:r>
            <a:r>
              <a:rPr kumimoji="0" sz="18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ssi</a:t>
            </a:r>
            <a:r>
              <a:rPr kumimoji="0" sz="18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21469" y="3659638"/>
            <a:ext cx="1296035" cy="28511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1800" b="0" i="0" u="none" strike="noStrike" kern="1200" cap="none" spc="-2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800" b="0" i="0" u="none" strike="noStrike" kern="1200" cap="none" spc="-1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O:</a:t>
            </a:r>
            <a:r>
              <a:rPr kumimoji="0" sz="18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data</a:t>
            </a:r>
            <a:r>
              <a:rPr kumimoji="0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sz="18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et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571958" y="3659638"/>
            <a:ext cx="1486535" cy="28511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1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IA</a:t>
            </a:r>
            <a:r>
              <a:rPr kumimoji="0" sz="1800" b="0" i="0" u="none" strike="noStrike" kern="1200" cap="none" spc="-1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O:</a:t>
            </a:r>
            <a:r>
              <a:rPr kumimoji="0" sz="18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dat</a:t>
            </a:r>
            <a:r>
              <a:rPr kumimoji="0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8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item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478986" y="3100199"/>
            <a:ext cx="1486535" cy="28511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1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IA</a:t>
            </a:r>
            <a:r>
              <a:rPr kumimoji="0" sz="1800" b="0" i="0" u="none" strike="noStrike" kern="1200" cap="none" spc="-1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O:</a:t>
            </a:r>
            <a:r>
              <a:rPr kumimoji="0" sz="18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dat</a:t>
            </a:r>
            <a:r>
              <a:rPr kumimoji="0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8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item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484288" y="2843971"/>
            <a:ext cx="1880870" cy="53657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 lvl="0" indent="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2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OBC</a:t>
            </a:r>
            <a:r>
              <a:rPr kumimoji="0" sz="1800" b="0" i="0" u="none" strike="noStrike" kern="1200" cap="none" spc="-1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S:</a:t>
            </a:r>
            <a:r>
              <a:rPr kumimoji="0" sz="18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dependent </a:t>
            </a:r>
            <a:r>
              <a:rPr kumimoji="0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</a:t>
            </a:r>
            <a:r>
              <a:rPr kumimoji="0" sz="18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ri</a:t>
            </a:r>
            <a:r>
              <a:rPr kumimoji="0" sz="18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ab</a:t>
            </a:r>
            <a:r>
              <a:rPr kumimoji="0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484287" y="3563650"/>
            <a:ext cx="2058670" cy="28511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2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OBCS</a:t>
            </a:r>
            <a:r>
              <a:rPr kumimoji="0" sz="18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independent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484287" y="3830350"/>
            <a:ext cx="826135" cy="28511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</a:t>
            </a:r>
            <a:r>
              <a:rPr kumimoji="0" sz="18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ri</a:t>
            </a:r>
            <a:r>
              <a:rPr kumimoji="0" sz="18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ab</a:t>
            </a:r>
            <a:r>
              <a:rPr kumimoji="0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414417" y="2407961"/>
            <a:ext cx="2513965" cy="34544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721995" marR="0" lvl="0" indent="0" algn="l" defTabSz="914400" rtl="0" eaLnBrk="1" fontAlgn="auto" latinLnBrk="0" hangingPunct="1">
              <a:lnSpc>
                <a:spcPts val="18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2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OBC</a:t>
            </a:r>
            <a:r>
              <a:rPr kumimoji="0" sz="1800" b="0" i="0" u="none" strike="noStrike" kern="1200" cap="none" spc="-1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S:</a:t>
            </a:r>
            <a:r>
              <a:rPr kumimoji="0" sz="18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odd</a:t>
            </a:r>
            <a:r>
              <a:rPr kumimoji="0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sz="18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</a:t>
            </a:r>
            <a:r>
              <a:rPr kumimoji="0" sz="18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atio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7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1" i="0" u="none" strike="noStrike" kern="1200" cap="none" spc="15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1000" b="1" i="0" u="none" strike="noStrike" kern="1200" cap="none" spc="30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sz="1000" b="1" i="0" u="none" strike="noStrike" kern="1200" cap="none" spc="40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_s</a:t>
            </a:r>
            <a:r>
              <a:rPr kumimoji="0" sz="1000" b="1" i="0" u="none" strike="noStrike" kern="1200" cap="none" spc="-25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</a:t>
            </a:r>
            <a:r>
              <a:rPr kumimoji="0" sz="1000" b="1" i="0" u="none" strike="noStrike" kern="1200" cap="none" spc="40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ec</a:t>
            </a:r>
            <a:r>
              <a:rPr kumimoji="0" sz="1000" b="1" i="0" u="none" strike="noStrike" kern="1200" cap="none" spc="15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1000" b="1" i="0" u="none" strike="noStrike" kern="1200" cap="none" spc="-40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</a:t>
            </a:r>
            <a:r>
              <a:rPr kumimoji="0" sz="1000" b="1" i="0" u="none" strike="noStrike" kern="1200" cap="none" spc="15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1000" b="1" i="0" u="none" strike="noStrike" kern="1200" cap="none" spc="30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1000" b="1" i="0" u="none" strike="noStrike" kern="1200" cap="none" spc="-434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</a:t>
            </a:r>
            <a:endParaRPr kumimoji="0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072762" y="1587238"/>
            <a:ext cx="2705735" cy="28511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1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sz="1800" b="0" i="0" u="none" strike="noStrike" kern="1200" cap="none" spc="-2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</a:t>
            </a:r>
            <a:r>
              <a:rPr kumimoji="0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</a:t>
            </a:r>
            <a:r>
              <a:rPr kumimoji="0" sz="1800" b="0" i="0" u="none" strike="noStrike" kern="1200" cap="none" spc="-2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sz="18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</a:t>
            </a:r>
            <a:r>
              <a:rPr kumimoji="0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</a:t>
            </a:r>
            <a:r>
              <a:rPr kumimoji="0" sz="18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onfiden</a:t>
            </a:r>
            <a:r>
              <a:rPr kumimoji="0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ce</a:t>
            </a:r>
            <a:r>
              <a:rPr kumimoji="0" sz="18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18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nte</a:t>
            </a:r>
            <a:r>
              <a:rPr kumimoji="0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rv</a:t>
            </a:r>
            <a:r>
              <a:rPr kumimoji="0" sz="18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6254750" y="2165350"/>
            <a:ext cx="2832100" cy="647700"/>
          </a:xfrm>
          <a:custGeom>
            <a:avLst/>
            <a:gdLst/>
            <a:ahLst/>
            <a:cxnLst/>
            <a:rect l="l" t="t" r="r" b="b"/>
            <a:pathLst>
              <a:path w="2832100" h="647700">
                <a:moveTo>
                  <a:pt x="0" y="0"/>
                </a:moveTo>
                <a:lnTo>
                  <a:pt x="2832100" y="0"/>
                </a:lnTo>
                <a:lnTo>
                  <a:pt x="2832100" y="647700"/>
                </a:lnTo>
                <a:lnTo>
                  <a:pt x="0" y="6477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005BBB"/>
            </a:solidFill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330203" y="2226073"/>
            <a:ext cx="2616835" cy="53657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 lvl="0" indent="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2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OBI</a:t>
            </a:r>
            <a:r>
              <a:rPr kumimoji="0" sz="18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d</a:t>
            </a:r>
            <a:r>
              <a:rPr kumimoji="0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</a:t>
            </a:r>
            <a:r>
              <a:rPr kumimoji="0" sz="18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awin</a:t>
            </a:r>
            <a:r>
              <a:rPr kumimoji="0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</a:t>
            </a:r>
            <a:r>
              <a:rPr kumimoji="0" sz="18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c</a:t>
            </a:r>
            <a:r>
              <a:rPr kumimoji="0" sz="18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</a:t>
            </a:r>
            <a:r>
              <a:rPr kumimoji="0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</a:t>
            </a:r>
            <a:r>
              <a:rPr kumimoji="0" sz="18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</a:t>
            </a:r>
            <a:r>
              <a:rPr kumimoji="0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</a:t>
            </a:r>
            <a:r>
              <a:rPr kumimoji="0" sz="18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r>
              <a:rPr kumimoji="0" sz="18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ba</a:t>
            </a:r>
            <a:r>
              <a:rPr kumimoji="0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sz="18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</a:t>
            </a:r>
            <a:r>
              <a:rPr kumimoji="0" sz="18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o</a:t>
            </a:r>
            <a:r>
              <a:rPr kumimoji="0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r>
              <a:rPr kumimoji="0" sz="18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data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3486150" y="2465842"/>
            <a:ext cx="568811" cy="97304"/>
          </a:xfrm>
          <a:custGeom>
            <a:avLst/>
            <a:gdLst/>
            <a:ahLst/>
            <a:cxnLst/>
            <a:rect l="l" t="t" r="r" b="b"/>
            <a:pathLst>
              <a:path w="568811" h="97304">
                <a:moveTo>
                  <a:pt x="193496" y="44193"/>
                </a:moveTo>
                <a:lnTo>
                  <a:pt x="75078" y="44193"/>
                </a:lnTo>
                <a:lnTo>
                  <a:pt x="567449" y="97304"/>
                </a:lnTo>
                <a:lnTo>
                  <a:pt x="568811" y="84677"/>
                </a:lnTo>
                <a:lnTo>
                  <a:pt x="193496" y="44193"/>
                </a:lnTo>
                <a:close/>
              </a:path>
              <a:path w="568811" h="97304">
                <a:moveTo>
                  <a:pt x="79846" y="0"/>
                </a:moveTo>
                <a:lnTo>
                  <a:pt x="0" y="29707"/>
                </a:lnTo>
                <a:lnTo>
                  <a:pt x="71673" y="75760"/>
                </a:lnTo>
                <a:lnTo>
                  <a:pt x="75078" y="44193"/>
                </a:lnTo>
                <a:lnTo>
                  <a:pt x="193496" y="44193"/>
                </a:lnTo>
                <a:lnTo>
                  <a:pt x="76441" y="31567"/>
                </a:lnTo>
                <a:lnTo>
                  <a:pt x="79846" y="0"/>
                </a:lnTo>
                <a:close/>
              </a:path>
            </a:pathLst>
          </a:custGeom>
          <a:solidFill>
            <a:srgbClr val="005BBB"/>
          </a:solidFill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3740150" y="1879794"/>
            <a:ext cx="1484102" cy="400216"/>
          </a:xfrm>
          <a:custGeom>
            <a:avLst/>
            <a:gdLst/>
            <a:ahLst/>
            <a:cxnLst/>
            <a:rect l="l" t="t" r="r" b="b"/>
            <a:pathLst>
              <a:path w="1484102" h="400216">
                <a:moveTo>
                  <a:pt x="64500" y="326353"/>
                </a:moveTo>
                <a:lnTo>
                  <a:pt x="0" y="382010"/>
                </a:lnTo>
                <a:lnTo>
                  <a:pt x="83226" y="400216"/>
                </a:lnTo>
                <a:lnTo>
                  <a:pt x="75424" y="369440"/>
                </a:lnTo>
                <a:lnTo>
                  <a:pt x="123985" y="357129"/>
                </a:lnTo>
                <a:lnTo>
                  <a:pt x="72302" y="357129"/>
                </a:lnTo>
                <a:lnTo>
                  <a:pt x="64500" y="326353"/>
                </a:lnTo>
                <a:close/>
              </a:path>
              <a:path w="1484102" h="400216">
                <a:moveTo>
                  <a:pt x="1480981" y="0"/>
                </a:moveTo>
                <a:lnTo>
                  <a:pt x="72302" y="357129"/>
                </a:lnTo>
                <a:lnTo>
                  <a:pt x="123985" y="357129"/>
                </a:lnTo>
                <a:lnTo>
                  <a:pt x="1484102" y="12311"/>
                </a:lnTo>
                <a:lnTo>
                  <a:pt x="1480981" y="0"/>
                </a:lnTo>
                <a:close/>
              </a:path>
            </a:pathLst>
          </a:custGeom>
          <a:solidFill>
            <a:srgbClr val="005BBB"/>
          </a:solidFill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7219950" y="1860550"/>
            <a:ext cx="309223" cy="300578"/>
          </a:xfrm>
          <a:custGeom>
            <a:avLst/>
            <a:gdLst/>
            <a:ahLst/>
            <a:cxnLst/>
            <a:rect l="l" t="t" r="r" b="b"/>
            <a:pathLst>
              <a:path w="309223" h="300578">
                <a:moveTo>
                  <a:pt x="68467" y="57644"/>
                </a:moveTo>
                <a:lnTo>
                  <a:pt x="50238" y="57644"/>
                </a:lnTo>
                <a:lnTo>
                  <a:pt x="300376" y="300578"/>
                </a:lnTo>
                <a:lnTo>
                  <a:pt x="309223" y="291467"/>
                </a:lnTo>
                <a:lnTo>
                  <a:pt x="68467" y="57644"/>
                </a:lnTo>
                <a:close/>
              </a:path>
              <a:path w="309223" h="300578">
                <a:moveTo>
                  <a:pt x="0" y="0"/>
                </a:moveTo>
                <a:lnTo>
                  <a:pt x="28119" y="80420"/>
                </a:lnTo>
                <a:lnTo>
                  <a:pt x="50238" y="57644"/>
                </a:lnTo>
                <a:lnTo>
                  <a:pt x="68467" y="57644"/>
                </a:lnTo>
                <a:lnTo>
                  <a:pt x="59086" y="48533"/>
                </a:lnTo>
                <a:lnTo>
                  <a:pt x="81207" y="25756"/>
                </a:lnTo>
                <a:lnTo>
                  <a:pt x="0" y="0"/>
                </a:lnTo>
                <a:close/>
              </a:path>
            </a:pathLst>
          </a:custGeom>
          <a:solidFill>
            <a:srgbClr val="005BBB"/>
          </a:solidFill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7467661" y="2837573"/>
            <a:ext cx="79235" cy="329220"/>
          </a:xfrm>
          <a:custGeom>
            <a:avLst/>
            <a:gdLst/>
            <a:ahLst/>
            <a:cxnLst/>
            <a:rect l="l" t="t" r="r" b="b"/>
            <a:pathLst>
              <a:path w="79235" h="329220">
                <a:moveTo>
                  <a:pt x="12578" y="0"/>
                </a:moveTo>
                <a:lnTo>
                  <a:pt x="0" y="1752"/>
                </a:lnTo>
                <a:lnTo>
                  <a:pt x="35210" y="254624"/>
                </a:lnTo>
                <a:lnTo>
                  <a:pt x="3764" y="259002"/>
                </a:lnTo>
                <a:lnTo>
                  <a:pt x="52009" y="329220"/>
                </a:lnTo>
                <a:lnTo>
                  <a:pt x="77758" y="252872"/>
                </a:lnTo>
                <a:lnTo>
                  <a:pt x="47790" y="252872"/>
                </a:lnTo>
                <a:lnTo>
                  <a:pt x="12578" y="0"/>
                </a:lnTo>
                <a:close/>
              </a:path>
              <a:path w="79235" h="329220">
                <a:moveTo>
                  <a:pt x="79235" y="248494"/>
                </a:moveTo>
                <a:lnTo>
                  <a:pt x="47790" y="252872"/>
                </a:lnTo>
                <a:lnTo>
                  <a:pt x="77758" y="252872"/>
                </a:lnTo>
                <a:lnTo>
                  <a:pt x="79235" y="248494"/>
                </a:lnTo>
                <a:close/>
              </a:path>
            </a:pathLst>
          </a:custGeom>
          <a:solidFill>
            <a:srgbClr val="005BBB"/>
          </a:solidFill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793750" y="1504950"/>
            <a:ext cx="3835400" cy="368300"/>
          </a:xfrm>
          <a:custGeom>
            <a:avLst/>
            <a:gdLst/>
            <a:ahLst/>
            <a:cxnLst/>
            <a:rect l="l" t="t" r="r" b="b"/>
            <a:pathLst>
              <a:path w="3835400" h="368300">
                <a:moveTo>
                  <a:pt x="0" y="0"/>
                </a:moveTo>
                <a:lnTo>
                  <a:pt x="3835400" y="0"/>
                </a:lnTo>
                <a:lnTo>
                  <a:pt x="3835400" y="368300"/>
                </a:lnTo>
                <a:lnTo>
                  <a:pt x="0" y="3683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005BBB"/>
            </a:solidFill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809629" y="2883903"/>
            <a:ext cx="2232660" cy="109474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75946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1" i="0" u="none" strike="noStrike" kern="1200" cap="none" spc="-25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</a:t>
            </a:r>
            <a:r>
              <a:rPr kumimoji="0" sz="1000" b="1" i="0" u="none" strike="noStrike" kern="1200" cap="none" spc="40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as_s</a:t>
            </a:r>
            <a:r>
              <a:rPr kumimoji="0" sz="1000" b="1" i="0" u="none" strike="noStrike" kern="1200" cap="none" spc="-25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</a:t>
            </a:r>
            <a:r>
              <a:rPr kumimoji="0" sz="1000" b="1" i="0" u="none" strike="noStrike" kern="1200" cap="none" spc="40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ec</a:t>
            </a:r>
            <a:r>
              <a:rPr kumimoji="0" sz="1000" b="1" i="0" u="none" strike="noStrike" kern="1200" cap="none" spc="15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1000" b="1" i="0" u="none" strike="noStrike" kern="1200" cap="none" spc="-35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</a:t>
            </a:r>
            <a:r>
              <a:rPr kumimoji="0" sz="1000" b="1" i="0" u="none" strike="noStrike" kern="1200" cap="none" spc="15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1000" b="1" i="0" u="none" strike="noStrike" kern="1200" cap="none" spc="40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1000" b="1" i="0" u="none" strike="noStrike" kern="1200" cap="none" spc="-25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</a:t>
            </a:r>
            <a:r>
              <a:rPr kumimoji="0" sz="1000" b="1" i="0" u="none" strike="noStrike" kern="1200" cap="none" spc="-60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_</a:t>
            </a:r>
            <a:r>
              <a:rPr kumimoji="0" sz="1000" b="1" i="0" u="none" strike="noStrike" kern="1200" cap="none" spc="-25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ou</a:t>
            </a:r>
            <a:r>
              <a:rPr kumimoji="0" sz="1000" b="1" i="0" u="none" strike="noStrike" kern="1200" cap="none" spc="-35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1000" b="1" i="0" u="none" strike="noStrike" kern="1200" cap="none" spc="-25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pu</a:t>
            </a:r>
            <a:r>
              <a:rPr kumimoji="0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endParaRPr kumimoji="0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619125" lvl="0" indent="0" algn="l" defTabSz="914400" rtl="0" eaLnBrk="1" fontAlgn="auto" latinLnBrk="0" hangingPunct="1">
              <a:lnSpc>
                <a:spcPts val="2100"/>
              </a:lnSpc>
              <a:spcBef>
                <a:spcPts val="4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1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sz="1800" b="0" i="0" u="none" strike="noStrike" kern="1200" cap="none" spc="-2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</a:t>
            </a:r>
            <a:r>
              <a:rPr kumimoji="0" sz="18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I: </a:t>
            </a:r>
            <a:r>
              <a:rPr kumimoji="0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</a:t>
            </a:r>
            <a:r>
              <a:rPr kumimoji="0" sz="18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</a:t>
            </a:r>
            <a:r>
              <a:rPr kumimoji="0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</a:t>
            </a:r>
            <a:r>
              <a:rPr kumimoji="0" sz="18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</a:t>
            </a:r>
            <a:r>
              <a:rPr kumimoji="0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</a:t>
            </a:r>
            <a:r>
              <a:rPr kumimoji="0" sz="18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 </a:t>
            </a:r>
            <a:r>
              <a:rPr kumimoji="0" sz="18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ba</a:t>
            </a:r>
            <a:r>
              <a:rPr kumimoji="0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sz="18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</a:t>
            </a:r>
            <a:r>
              <a:rPr kumimoji="0" sz="18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o</a:t>
            </a:r>
            <a:r>
              <a:rPr kumimoji="0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r>
              <a:rPr kumimoji="0" sz="18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data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ts val="100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244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1" u="none" strike="noStrike" kern="1200" cap="none" spc="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sz="1400" b="0" i="1" u="none" strike="noStrike" kern="1200" cap="none" spc="2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_</a:t>
            </a:r>
            <a:r>
              <a:rPr kumimoji="0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400" b="0" i="1" u="none" strike="noStrike" kern="1200" cap="none" spc="-7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3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</a:t>
            </a:r>
            <a:r>
              <a:rPr kumimoji="0" sz="1400" b="0" i="0" u="none" strike="noStrike" kern="1200" cap="none" spc="2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1400" b="0" i="0" u="none" strike="noStrike" kern="1200" cap="none" spc="-1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</a:t>
            </a:r>
            <a:r>
              <a:rPr kumimoji="0" sz="1400" b="0" i="0" u="none" strike="noStrike" kern="1200" cap="none" spc="2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400" b="0" i="0" u="none" strike="noStrike" kern="1200" cap="none" spc="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1400" b="0" i="0" u="none" strike="noStrike" kern="1200" cap="none" spc="-1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1400" b="0" i="0" u="none" strike="noStrike" kern="1200" cap="none" spc="2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187385" y="2626709"/>
            <a:ext cx="1287145" cy="16383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1" i="0" u="none" strike="noStrike" kern="1200" cap="none" spc="-25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</a:t>
            </a:r>
            <a:r>
              <a:rPr kumimoji="0" sz="1000" b="1" i="0" u="none" strike="noStrike" kern="1200" cap="none" spc="40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as_s</a:t>
            </a:r>
            <a:r>
              <a:rPr kumimoji="0" sz="1000" b="1" i="0" u="none" strike="noStrike" kern="1200" cap="none" spc="-25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</a:t>
            </a:r>
            <a:r>
              <a:rPr kumimoji="0" sz="1000" b="1" i="0" u="none" strike="noStrike" kern="1200" cap="none" spc="40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ec</a:t>
            </a:r>
            <a:r>
              <a:rPr kumimoji="0" sz="1000" b="1" i="0" u="none" strike="noStrike" kern="1200" cap="none" spc="15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1000" b="1" i="0" u="none" strike="noStrike" kern="1200" cap="none" spc="-35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</a:t>
            </a:r>
            <a:r>
              <a:rPr kumimoji="0" sz="1000" b="1" i="0" u="none" strike="noStrike" kern="1200" cap="none" spc="15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1000" b="1" i="0" u="none" strike="noStrike" kern="1200" cap="none" spc="40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1000" b="1" i="0" u="none" strike="noStrike" kern="1200" cap="none" spc="-25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</a:t>
            </a:r>
            <a:r>
              <a:rPr kumimoji="0" sz="1000" b="1" i="0" u="none" strike="noStrike" kern="1200" cap="none" spc="-60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_</a:t>
            </a:r>
            <a:r>
              <a:rPr kumimoji="0" sz="1000" b="1" i="0" u="none" strike="noStrike" kern="1200" cap="none" spc="15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1000" b="1" i="0" u="none" strike="noStrike" kern="1200" cap="none" spc="-25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npu</a:t>
            </a:r>
            <a:r>
              <a:rPr kumimoji="0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endParaRPr kumimoji="0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103667" y="3493945"/>
            <a:ext cx="849630" cy="16383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1" i="0" u="none" strike="noStrike" kern="1200" cap="none" spc="-25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</a:t>
            </a:r>
            <a:r>
              <a:rPr kumimoji="0" sz="1000" b="1" i="0" u="none" strike="noStrike" kern="1200" cap="none" spc="40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as_</a:t>
            </a:r>
            <a:r>
              <a:rPr kumimoji="0" sz="1000" b="1" i="0" u="none" strike="noStrike" kern="1200" cap="none" spc="10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</a:t>
            </a:r>
            <a:r>
              <a:rPr kumimoji="0" sz="1000" b="1" i="0" u="none" strike="noStrike" kern="1200" cap="none" spc="40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1000" b="1" i="0" u="none" strike="noStrike" kern="1200" cap="none" spc="10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</a:t>
            </a:r>
            <a:r>
              <a:rPr kumimoji="0" sz="1000" b="1" i="0" u="none" strike="noStrike" kern="1200" cap="none" spc="-25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</a:t>
            </a:r>
            <a:r>
              <a:rPr kumimoji="0" sz="1000" b="1" i="0" u="none" strike="noStrike" kern="1200" cap="none" spc="40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</a:t>
            </a:r>
            <a:endParaRPr kumimoji="0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912721" y="3421644"/>
            <a:ext cx="563245" cy="16383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1" i="0" u="none" strike="noStrike" kern="1200" cap="none" spc="15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1000" b="1" i="0" u="none" strike="noStrike" kern="1200" cap="none" spc="30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sz="1000" b="1" i="0" u="none" strike="noStrike" kern="1200" cap="none" spc="40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_a</a:t>
            </a:r>
            <a:r>
              <a:rPr kumimoji="0" sz="1000" b="1" i="0" u="none" strike="noStrike" kern="1200" cap="none" spc="-25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bou</a:t>
            </a:r>
            <a:r>
              <a:rPr kumimoji="0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endParaRPr kumimoji="0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421613" y="2023319"/>
            <a:ext cx="1426845" cy="16383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1" i="0" u="none" strike="noStrike" kern="1200" cap="none" spc="15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1000" b="1" i="0" u="none" strike="noStrike" kern="1200" cap="none" spc="30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sz="1000" b="1" i="0" u="none" strike="noStrike" kern="1200" cap="none" spc="40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_s</a:t>
            </a:r>
            <a:r>
              <a:rPr kumimoji="0" sz="1000" b="1" i="0" u="none" strike="noStrike" kern="1200" cap="none" spc="-25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</a:t>
            </a:r>
            <a:r>
              <a:rPr kumimoji="0" sz="1000" b="1" i="0" u="none" strike="noStrike" kern="1200" cap="none" spc="40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ec</a:t>
            </a:r>
            <a:r>
              <a:rPr kumimoji="0" sz="1000" b="1" i="0" u="none" strike="noStrike" kern="1200" cap="none" spc="15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1000" b="1" i="0" u="none" strike="noStrike" kern="1200" cap="none" spc="-40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</a:t>
            </a:r>
            <a:r>
              <a:rPr kumimoji="0" sz="1000" b="1" i="0" u="none" strike="noStrike" kern="1200" cap="none" spc="15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1000" b="1" i="0" u="none" strike="noStrike" kern="1200" cap="none" spc="30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1000" b="1" i="0" u="none" strike="noStrike" kern="1200" cap="none" spc="-25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</a:t>
            </a:r>
            <a:r>
              <a:rPr kumimoji="0" sz="1000" b="1" i="0" u="none" strike="noStrike" kern="1200" cap="none" spc="-60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_</a:t>
            </a:r>
            <a:r>
              <a:rPr kumimoji="0" sz="1000" b="1" i="0" u="none" strike="noStrike" kern="1200" cap="none" spc="-25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ou</a:t>
            </a:r>
            <a:r>
              <a:rPr kumimoji="0" sz="1000" b="1" i="0" u="none" strike="noStrike" kern="1200" cap="none" spc="-35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1000" b="1" i="0" u="none" strike="noStrike" kern="1200" cap="none" spc="-25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pu</a:t>
            </a:r>
            <a:r>
              <a:rPr kumimoji="0" sz="1000" b="1" i="0" u="none" strike="noStrike" kern="1200" cap="none" spc="-35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1000" b="1" i="0" u="none" strike="noStrike" kern="1200" cap="none" spc="40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_</a:t>
            </a:r>
            <a:r>
              <a:rPr kumimoji="0" sz="1000" b="1" i="0" u="none" strike="noStrike" kern="1200" cap="none" spc="-25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</a:t>
            </a:r>
            <a:endParaRPr kumimoji="0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3414417" y="2741434"/>
            <a:ext cx="677545" cy="16383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1" i="0" u="none" strike="noStrike" kern="1200" cap="none" spc="30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_</a:t>
            </a:r>
            <a:r>
              <a:rPr kumimoji="0" sz="1000" b="1" i="0" u="none" strike="noStrike" kern="1200" cap="none" spc="-25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ou</a:t>
            </a:r>
            <a:r>
              <a:rPr kumimoji="0" sz="1000" b="1" i="0" u="none" strike="noStrike" kern="1200" cap="none" spc="-35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1000" b="1" i="0" u="none" strike="noStrike" kern="1200" cap="none" spc="-25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pu</a:t>
            </a:r>
            <a:r>
              <a:rPr kumimoji="0" sz="1000" b="1" i="0" u="none" strike="noStrike" kern="1200" cap="none" spc="-35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1000" b="1" i="0" u="none" strike="noStrike" kern="1200" cap="none" spc="30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_</a:t>
            </a:r>
            <a:r>
              <a:rPr kumimoji="0" sz="1000" b="1" i="0" u="none" strike="noStrike" kern="1200" cap="none" spc="-25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</a:t>
            </a:r>
            <a:endParaRPr kumimoji="0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872304" y="1549209"/>
            <a:ext cx="3582035" cy="28511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2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OBCS</a:t>
            </a:r>
            <a:r>
              <a:rPr kumimoji="0" sz="18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</a:t>
            </a:r>
            <a:r>
              <a:rPr kumimoji="0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</a:t>
            </a:r>
            <a:r>
              <a:rPr kumimoji="0" sz="18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eg</a:t>
            </a:r>
            <a:r>
              <a:rPr kumimoji="0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</a:t>
            </a:r>
            <a:r>
              <a:rPr kumimoji="0" sz="18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ssi</a:t>
            </a:r>
            <a:r>
              <a:rPr kumimoji="0" sz="18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r>
              <a:rPr kumimoji="0" sz="18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ana</a:t>
            </a:r>
            <a:r>
              <a:rPr kumimoji="0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lysis</a:t>
            </a:r>
            <a:r>
              <a:rPr kumimoji="0" sz="18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</a:t>
            </a:r>
            <a:r>
              <a:rPr kumimoji="0" sz="18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etho</a:t>
            </a:r>
            <a:r>
              <a:rPr kumimoji="0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615950" y="920750"/>
            <a:ext cx="4610100" cy="368300"/>
          </a:xfrm>
          <a:custGeom>
            <a:avLst/>
            <a:gdLst/>
            <a:ahLst/>
            <a:cxnLst/>
            <a:rect l="l" t="t" r="r" b="b"/>
            <a:pathLst>
              <a:path w="4610100" h="368300">
                <a:moveTo>
                  <a:pt x="0" y="0"/>
                </a:moveTo>
                <a:lnTo>
                  <a:pt x="4610100" y="0"/>
                </a:lnTo>
                <a:lnTo>
                  <a:pt x="4610100" y="368300"/>
                </a:lnTo>
                <a:lnTo>
                  <a:pt x="0" y="3683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005BBB"/>
            </a:solidFill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682464" y="954289"/>
            <a:ext cx="4191635" cy="28511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2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OBCS</a:t>
            </a:r>
            <a:r>
              <a:rPr kumimoji="0" sz="18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</a:t>
            </a:r>
            <a:r>
              <a:rPr kumimoji="0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18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nfe</a:t>
            </a:r>
            <a:r>
              <a:rPr kumimoji="0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</a:t>
            </a:r>
            <a:r>
              <a:rPr kumimoji="0" sz="18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entia</a:t>
            </a:r>
            <a:r>
              <a:rPr kumimoji="0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</a:t>
            </a:r>
            <a:r>
              <a:rPr kumimoji="0" sz="18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1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</a:t>
            </a:r>
            <a:r>
              <a:rPr kumimoji="0" sz="18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ati</a:t>
            </a:r>
            <a:r>
              <a:rPr kumimoji="0" sz="1800" b="0" i="0" u="none" strike="noStrike" kern="1200" cap="none" spc="-1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stic</a:t>
            </a:r>
            <a:r>
              <a:rPr kumimoji="0" sz="18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</a:t>
            </a:r>
            <a:r>
              <a:rPr kumimoji="0" sz="18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data ana</a:t>
            </a:r>
            <a:r>
              <a:rPr kumimoji="0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lysis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2393950" y="1911350"/>
            <a:ext cx="44450" cy="151794"/>
          </a:xfrm>
          <a:custGeom>
            <a:avLst/>
            <a:gdLst/>
            <a:ahLst/>
            <a:cxnLst/>
            <a:rect l="l" t="t" r="r" b="b"/>
            <a:pathLst>
              <a:path w="44450" h="151794">
                <a:moveTo>
                  <a:pt x="44450" y="76200"/>
                </a:moveTo>
                <a:lnTo>
                  <a:pt x="31750" y="76200"/>
                </a:lnTo>
                <a:lnTo>
                  <a:pt x="31750" y="151794"/>
                </a:lnTo>
                <a:lnTo>
                  <a:pt x="44450" y="151794"/>
                </a:lnTo>
                <a:lnTo>
                  <a:pt x="44450" y="76200"/>
                </a:lnTo>
                <a:close/>
              </a:path>
              <a:path w="44450" h="151794">
                <a:moveTo>
                  <a:pt x="38101" y="0"/>
                </a:moveTo>
                <a:lnTo>
                  <a:pt x="0" y="76200"/>
                </a:lnTo>
                <a:lnTo>
                  <a:pt x="76200" y="76200"/>
                </a:lnTo>
                <a:lnTo>
                  <a:pt x="38101" y="0"/>
                </a:lnTo>
                <a:close/>
              </a:path>
            </a:pathLst>
          </a:custGeom>
          <a:solidFill>
            <a:srgbClr val="7030A0"/>
          </a:solidFill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2406650" y="1339850"/>
            <a:ext cx="44450" cy="151794"/>
          </a:xfrm>
          <a:custGeom>
            <a:avLst/>
            <a:gdLst/>
            <a:ahLst/>
            <a:cxnLst/>
            <a:rect l="l" t="t" r="r" b="b"/>
            <a:pathLst>
              <a:path w="44450" h="151794">
                <a:moveTo>
                  <a:pt x="44450" y="76200"/>
                </a:moveTo>
                <a:lnTo>
                  <a:pt x="31750" y="76200"/>
                </a:lnTo>
                <a:lnTo>
                  <a:pt x="31750" y="151794"/>
                </a:lnTo>
                <a:lnTo>
                  <a:pt x="44450" y="151794"/>
                </a:lnTo>
                <a:lnTo>
                  <a:pt x="44450" y="76200"/>
                </a:lnTo>
                <a:close/>
              </a:path>
              <a:path w="44450" h="151794">
                <a:moveTo>
                  <a:pt x="38101" y="0"/>
                </a:moveTo>
                <a:lnTo>
                  <a:pt x="0" y="76200"/>
                </a:lnTo>
                <a:lnTo>
                  <a:pt x="76200" y="76200"/>
                </a:lnTo>
                <a:lnTo>
                  <a:pt x="38101" y="0"/>
                </a:lnTo>
                <a:close/>
              </a:path>
            </a:pathLst>
          </a:custGeom>
          <a:solidFill>
            <a:srgbClr val="7030A0"/>
          </a:solidFill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7524750" y="3803651"/>
            <a:ext cx="435518" cy="76200"/>
          </a:xfrm>
          <a:custGeom>
            <a:avLst/>
            <a:gdLst/>
            <a:ahLst/>
            <a:cxnLst/>
            <a:rect l="l" t="t" r="r" b="b"/>
            <a:pathLst>
              <a:path w="435518" h="76200">
                <a:moveTo>
                  <a:pt x="0" y="31748"/>
                </a:moveTo>
                <a:lnTo>
                  <a:pt x="0" y="44448"/>
                </a:lnTo>
                <a:lnTo>
                  <a:pt x="359318" y="44450"/>
                </a:lnTo>
                <a:lnTo>
                  <a:pt x="359318" y="76200"/>
                </a:lnTo>
                <a:lnTo>
                  <a:pt x="435518" y="38100"/>
                </a:lnTo>
                <a:lnTo>
                  <a:pt x="422818" y="31750"/>
                </a:lnTo>
                <a:lnTo>
                  <a:pt x="0" y="31748"/>
                </a:lnTo>
                <a:close/>
              </a:path>
              <a:path w="435518" h="76200">
                <a:moveTo>
                  <a:pt x="359318" y="0"/>
                </a:moveTo>
                <a:lnTo>
                  <a:pt x="359318" y="31750"/>
                </a:lnTo>
                <a:lnTo>
                  <a:pt x="422818" y="31750"/>
                </a:lnTo>
                <a:lnTo>
                  <a:pt x="359318" y="0"/>
                </a:lnTo>
                <a:close/>
              </a:path>
            </a:pathLst>
          </a:custGeom>
          <a:solidFill>
            <a:srgbClr val="7030A0"/>
          </a:solidFill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7391400" y="3683032"/>
            <a:ext cx="55034" cy="330167"/>
          </a:xfrm>
          <a:custGeom>
            <a:avLst/>
            <a:gdLst/>
            <a:ahLst/>
            <a:cxnLst/>
            <a:rect l="l" t="t" r="r" b="b"/>
            <a:pathLst>
              <a:path w="55034" h="330167">
                <a:moveTo>
                  <a:pt x="55034" y="330167"/>
                </a:moveTo>
                <a:lnTo>
                  <a:pt x="16750" y="314669"/>
                </a:lnTo>
                <a:lnTo>
                  <a:pt x="32" y="277035"/>
                </a:lnTo>
                <a:lnTo>
                  <a:pt x="0" y="55002"/>
                </a:lnTo>
                <a:lnTo>
                  <a:pt x="1886" y="40665"/>
                </a:lnTo>
                <a:lnTo>
                  <a:pt x="7216" y="27739"/>
                </a:lnTo>
                <a:lnTo>
                  <a:pt x="15498" y="16717"/>
                </a:lnTo>
                <a:lnTo>
                  <a:pt x="26239" y="8092"/>
                </a:lnTo>
                <a:lnTo>
                  <a:pt x="38948" y="2355"/>
                </a:lnTo>
                <a:lnTo>
                  <a:pt x="53131" y="0"/>
                </a:lnTo>
              </a:path>
            </a:pathLst>
          </a:custGeom>
          <a:ln w="25400">
            <a:solidFill>
              <a:srgbClr val="1AECFF"/>
            </a:solidFill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9025466" y="3683000"/>
            <a:ext cx="55034" cy="330167"/>
          </a:xfrm>
          <a:custGeom>
            <a:avLst/>
            <a:gdLst/>
            <a:ahLst/>
            <a:cxnLst/>
            <a:rect l="l" t="t" r="r" b="b"/>
            <a:pathLst>
              <a:path w="55034" h="330167">
                <a:moveTo>
                  <a:pt x="0" y="0"/>
                </a:moveTo>
                <a:lnTo>
                  <a:pt x="38283" y="15498"/>
                </a:lnTo>
                <a:lnTo>
                  <a:pt x="55001" y="53132"/>
                </a:lnTo>
                <a:lnTo>
                  <a:pt x="55034" y="275165"/>
                </a:lnTo>
                <a:lnTo>
                  <a:pt x="53147" y="289502"/>
                </a:lnTo>
                <a:lnTo>
                  <a:pt x="47817" y="302428"/>
                </a:lnTo>
                <a:lnTo>
                  <a:pt x="39535" y="313449"/>
                </a:lnTo>
                <a:lnTo>
                  <a:pt x="28794" y="322075"/>
                </a:lnTo>
                <a:lnTo>
                  <a:pt x="16085" y="327811"/>
                </a:lnTo>
                <a:lnTo>
                  <a:pt x="1902" y="330167"/>
                </a:lnTo>
              </a:path>
            </a:pathLst>
          </a:custGeom>
          <a:ln w="25400">
            <a:solidFill>
              <a:srgbClr val="1AECFF"/>
            </a:solidFill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7546533" y="1880289"/>
            <a:ext cx="1287145" cy="16383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1" i="0" u="none" strike="noStrike" kern="1200" cap="none" spc="-25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</a:t>
            </a:r>
            <a:r>
              <a:rPr kumimoji="0" sz="1000" b="1" i="0" u="none" strike="noStrike" kern="1200" cap="none" spc="40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as_s</a:t>
            </a:r>
            <a:r>
              <a:rPr kumimoji="0" sz="1000" b="1" i="0" u="none" strike="noStrike" kern="1200" cap="none" spc="-25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</a:t>
            </a:r>
            <a:r>
              <a:rPr kumimoji="0" sz="1000" b="1" i="0" u="none" strike="noStrike" kern="1200" cap="none" spc="40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ec</a:t>
            </a:r>
            <a:r>
              <a:rPr kumimoji="0" sz="1000" b="1" i="0" u="none" strike="noStrike" kern="1200" cap="none" spc="15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1000" b="1" i="0" u="none" strike="noStrike" kern="1200" cap="none" spc="-35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</a:t>
            </a:r>
            <a:r>
              <a:rPr kumimoji="0" sz="1000" b="1" i="0" u="none" strike="noStrike" kern="1200" cap="none" spc="15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1000" b="1" i="0" u="none" strike="noStrike" kern="1200" cap="none" spc="40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1000" b="1" i="0" u="none" strike="noStrike" kern="1200" cap="none" spc="-25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</a:t>
            </a:r>
            <a:r>
              <a:rPr kumimoji="0" sz="1000" b="1" i="0" u="none" strike="noStrike" kern="1200" cap="none" spc="-60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_</a:t>
            </a:r>
            <a:r>
              <a:rPr kumimoji="0" sz="1000" b="1" i="0" u="none" strike="noStrike" kern="1200" cap="none" spc="15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1000" b="1" i="0" u="none" strike="noStrike" kern="1200" cap="none" spc="-25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npu</a:t>
            </a:r>
            <a:r>
              <a:rPr kumimoji="0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endParaRPr kumimoji="0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1524001" y="3987800"/>
            <a:ext cx="50800" cy="788554"/>
          </a:xfrm>
          <a:custGeom>
            <a:avLst/>
            <a:gdLst/>
            <a:ahLst/>
            <a:cxnLst/>
            <a:rect l="l" t="t" r="r" b="b"/>
            <a:pathLst>
              <a:path w="50800" h="788554">
                <a:moveTo>
                  <a:pt x="50800" y="76200"/>
                </a:moveTo>
                <a:lnTo>
                  <a:pt x="25400" y="76200"/>
                </a:lnTo>
                <a:lnTo>
                  <a:pt x="25398" y="788554"/>
                </a:lnTo>
                <a:lnTo>
                  <a:pt x="50798" y="788554"/>
                </a:lnTo>
                <a:lnTo>
                  <a:pt x="50800" y="76200"/>
                </a:lnTo>
                <a:close/>
              </a:path>
              <a:path w="50800" h="788554">
                <a:moveTo>
                  <a:pt x="38100" y="0"/>
                </a:moveTo>
                <a:lnTo>
                  <a:pt x="0" y="76200"/>
                </a:lnTo>
                <a:lnTo>
                  <a:pt x="76200" y="76200"/>
                </a:lnTo>
                <a:lnTo>
                  <a:pt x="38100" y="0"/>
                </a:lnTo>
                <a:close/>
              </a:path>
            </a:pathLst>
          </a:custGeom>
          <a:solidFill>
            <a:srgbClr val="00B050"/>
          </a:solidFill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461180" y="4394289"/>
            <a:ext cx="1002030" cy="18224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1" i="0" u="none" strike="noStrike" kern="1200" cap="none" spc="15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1000" b="1" i="0" u="none" strike="noStrike" kern="1200" cap="none" spc="-25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r>
              <a:rPr kumimoji="0" sz="1000" b="1" i="0" u="none" strike="noStrike" kern="1200" cap="none" spc="40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sz="1000" b="1" i="0" u="none" strike="noStrike" kern="1200" cap="none" spc="-35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1000" b="1" i="0" u="none" strike="noStrike" kern="1200" cap="none" spc="40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000" b="1" i="0" u="none" strike="noStrike" kern="1200" cap="none" spc="-25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r>
              <a:rPr kumimoji="0" sz="1000" b="1" i="0" u="none" strike="noStrike" kern="1200" cap="none" spc="40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ce_</a:t>
            </a:r>
            <a:r>
              <a:rPr kumimoji="0" sz="1000" b="1" i="0" u="none" strike="noStrike" kern="1200" cap="none" spc="-25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</a:t>
            </a:r>
            <a:r>
              <a:rPr kumimoji="0" sz="1000" b="1" i="0" u="none" strike="noStrike" kern="1200" cap="none" spc="-114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1" i="0" u="none" strike="noStrike" kern="1200" cap="none" spc="40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1000" b="1" i="0" u="none" strike="noStrike" kern="1200" cap="none" spc="-114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1" i="0" u="none" strike="noStrike" kern="1200" cap="none" spc="-35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1050" b="1" i="0" u="none" strike="noStrike" kern="1200" cap="none" spc="0" normalizeH="0" baseline="-15873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</a:t>
            </a:r>
            <a:endParaRPr kumimoji="0" sz="1050" b="0" i="0" u="none" strike="noStrike" kern="1200" cap="none" spc="0" normalizeH="0" baseline="-15873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2921080" y="3403600"/>
            <a:ext cx="52216" cy="1425839"/>
          </a:xfrm>
          <a:custGeom>
            <a:avLst/>
            <a:gdLst/>
            <a:ahLst/>
            <a:cxnLst/>
            <a:rect l="l" t="t" r="r" b="b"/>
            <a:pathLst>
              <a:path w="52216" h="1425839">
                <a:moveTo>
                  <a:pt x="50800" y="76213"/>
                </a:moveTo>
                <a:lnTo>
                  <a:pt x="25400" y="76213"/>
                </a:lnTo>
                <a:lnTo>
                  <a:pt x="26816" y="1425839"/>
                </a:lnTo>
                <a:lnTo>
                  <a:pt x="52216" y="1425812"/>
                </a:lnTo>
                <a:lnTo>
                  <a:pt x="50800" y="76213"/>
                </a:lnTo>
                <a:close/>
              </a:path>
              <a:path w="52216" h="1425839">
                <a:moveTo>
                  <a:pt x="38019" y="0"/>
                </a:moveTo>
                <a:lnTo>
                  <a:pt x="0" y="76240"/>
                </a:lnTo>
                <a:lnTo>
                  <a:pt x="50800" y="76213"/>
                </a:lnTo>
                <a:lnTo>
                  <a:pt x="76200" y="76160"/>
                </a:lnTo>
                <a:lnTo>
                  <a:pt x="38019" y="0"/>
                </a:lnTo>
                <a:close/>
              </a:path>
            </a:pathLst>
          </a:custGeom>
          <a:solidFill>
            <a:srgbClr val="00B050"/>
          </a:solidFill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3721101" y="3987800"/>
            <a:ext cx="50800" cy="1787921"/>
          </a:xfrm>
          <a:custGeom>
            <a:avLst/>
            <a:gdLst/>
            <a:ahLst/>
            <a:cxnLst/>
            <a:rect l="l" t="t" r="r" b="b"/>
            <a:pathLst>
              <a:path w="50800" h="1787921">
                <a:moveTo>
                  <a:pt x="50800" y="76200"/>
                </a:moveTo>
                <a:lnTo>
                  <a:pt x="25400" y="76200"/>
                </a:lnTo>
                <a:lnTo>
                  <a:pt x="25398" y="1787921"/>
                </a:lnTo>
                <a:lnTo>
                  <a:pt x="50798" y="1787921"/>
                </a:lnTo>
                <a:lnTo>
                  <a:pt x="50800" y="76200"/>
                </a:lnTo>
                <a:close/>
              </a:path>
              <a:path w="50800" h="1787921">
                <a:moveTo>
                  <a:pt x="38100" y="0"/>
                </a:moveTo>
                <a:lnTo>
                  <a:pt x="0" y="76200"/>
                </a:lnTo>
                <a:lnTo>
                  <a:pt x="76200" y="76200"/>
                </a:lnTo>
                <a:lnTo>
                  <a:pt x="38100" y="0"/>
                </a:lnTo>
                <a:close/>
              </a:path>
            </a:pathLst>
          </a:custGeom>
          <a:solidFill>
            <a:srgbClr val="00B050"/>
          </a:solidFill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2444098" y="4788254"/>
            <a:ext cx="2085339" cy="176657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195705" lvl="0" indent="0" algn="l" defTabSz="914400" rtl="0" eaLnBrk="1" fontAlgn="auto" latinLnBrk="0" hangingPunct="1">
              <a:lnSpc>
                <a:spcPct val="99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30</a:t>
            </a:r>
            <a:r>
              <a:rPr kumimoji="0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-D</a:t>
            </a:r>
            <a:r>
              <a:rPr kumimoji="0" sz="18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 </a:t>
            </a:r>
            <a:r>
              <a:rPr kumimoji="0" sz="18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Inpatient </a:t>
            </a:r>
            <a:r>
              <a:rPr kumimoji="0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</a:t>
            </a:r>
            <a:r>
              <a:rPr kumimoji="0" sz="18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sz="1800" b="0" i="0" u="none" strike="noStrike" kern="1200" cap="none" spc="-1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rt</a:t>
            </a:r>
            <a:r>
              <a:rPr kumimoji="0" sz="18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li</a:t>
            </a:r>
            <a:r>
              <a:rPr kumimoji="0" sz="18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</a:t>
            </a:r>
            <a:r>
              <a:rPr kumimoji="0" sz="18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800" b="0" i="0" u="none" strike="noStrike" kern="1200" cap="none" spc="-1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</a:t>
            </a:r>
            <a:r>
              <a:rPr kumimoji="0" sz="18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it</a:t>
            </a:r>
            <a:r>
              <a:rPr kumimoji="0" sz="18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</a:t>
            </a:r>
            <a:r>
              <a:rPr kumimoji="0" sz="1800" b="0" i="0" u="none" strike="noStrike" kern="1200" cap="none" spc="21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700" b="0" i="0" u="none" strike="noStrike" kern="1200" cap="none" spc="0" normalizeH="0" baseline="-2932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r>
              <a:rPr kumimoji="0" sz="2700" b="0" i="0" u="none" strike="noStrike" kern="1200" cap="none" spc="-7" normalizeH="0" baseline="-2932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</a:t>
            </a:r>
            <a:r>
              <a:rPr kumimoji="0" sz="2700" b="0" i="0" u="none" strike="noStrike" kern="1200" cap="none" spc="0" normalizeH="0" baseline="-2932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rse</a:t>
            </a:r>
            <a:endParaRPr kumimoji="0" sz="2700" b="0" i="0" u="none" strike="noStrike" kern="1200" cap="none" spc="0" normalizeH="0" baseline="-2932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ts val="850"/>
              </a:lnSpc>
              <a:spcBef>
                <a:spcPts val="2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081405" marR="12700" lvl="0" indent="0" algn="l" defTabSz="914400" rtl="0" eaLnBrk="1" fontAlgn="auto" latinLnBrk="0" hangingPunct="1">
              <a:lnSpc>
                <a:spcPct val="1018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1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Staff</a:t>
            </a:r>
            <a:r>
              <a:rPr kumimoji="0" sz="18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ing </a:t>
            </a:r>
            <a:r>
              <a:rPr kumimoji="0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</a:t>
            </a:r>
            <a:r>
              <a:rPr kumimoji="0" sz="18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800" b="0" i="0" u="none" strike="noStrike" kern="1200" cap="none" spc="-1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</a:t>
            </a:r>
            <a:r>
              <a:rPr kumimoji="0" sz="18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It</a:t>
            </a:r>
            <a:r>
              <a:rPr kumimoji="0" sz="1800" b="0" i="0" u="none" strike="noStrike" kern="1200" cap="none" spc="-1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1954320" y="4440006"/>
            <a:ext cx="2217420" cy="18224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27455" algn="l"/>
              </a:tabLst>
              <a:defRPr/>
            </a:pPr>
            <a:r>
              <a:rPr kumimoji="0" sz="1000" b="1" i="0" u="none" strike="noStrike" kern="1200" cap="none" spc="15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1000" b="1" i="0" u="none" strike="noStrike" kern="1200" cap="none" spc="-25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r>
              <a:rPr kumimoji="0" sz="1000" b="1" i="0" u="none" strike="noStrike" kern="1200" cap="none" spc="40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sz="1000" b="1" i="0" u="none" strike="noStrike" kern="1200" cap="none" spc="-35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1000" b="1" i="0" u="none" strike="noStrike" kern="1200" cap="none" spc="40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000" b="1" i="0" u="none" strike="noStrike" kern="1200" cap="none" spc="-25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r>
              <a:rPr kumimoji="0" sz="1000" b="1" i="0" u="none" strike="noStrike" kern="1200" cap="none" spc="40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ce_</a:t>
            </a:r>
            <a:r>
              <a:rPr kumimoji="0" sz="1000" b="1" i="0" u="none" strike="noStrike" kern="1200" cap="none" spc="-25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</a:t>
            </a:r>
            <a:r>
              <a:rPr kumimoji="0" sz="1000" b="1" i="0" u="none" strike="noStrike" kern="1200" cap="none" spc="-114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1" i="0" u="none" strike="noStrike" kern="1200" cap="none" spc="40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1000" b="1" i="0" u="none" strike="noStrike" kern="1200" cap="none" spc="-114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1" i="0" u="none" strike="noStrike" kern="1200" cap="none" spc="-35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1050" b="1" i="0" u="none" strike="noStrike" kern="1200" cap="none" spc="0" normalizeH="0" baseline="-15873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	</a:t>
            </a:r>
            <a:r>
              <a:rPr kumimoji="0" sz="1000" b="1" i="0" u="none" strike="noStrike" kern="1200" cap="none" spc="15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1000" b="1" i="0" u="none" strike="noStrike" kern="1200" cap="none" spc="-25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r>
              <a:rPr kumimoji="0" sz="1000" b="1" i="0" u="none" strike="noStrike" kern="1200" cap="none" spc="40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sz="1000" b="1" i="0" u="none" strike="noStrike" kern="1200" cap="none" spc="-35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1000" b="1" i="0" u="none" strike="noStrike" kern="1200" cap="none" spc="40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000" b="1" i="0" u="none" strike="noStrike" kern="1200" cap="none" spc="-25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r>
              <a:rPr kumimoji="0" sz="1000" b="1" i="0" u="none" strike="noStrike" kern="1200" cap="none" spc="40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ce_</a:t>
            </a:r>
            <a:r>
              <a:rPr kumimoji="0" sz="1000" b="1" i="0" u="none" strike="noStrike" kern="1200" cap="none" spc="-25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</a:t>
            </a:r>
            <a:r>
              <a:rPr kumimoji="0" sz="1000" b="1" i="0" u="none" strike="noStrike" kern="1200" cap="none" spc="-114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1" i="0" u="none" strike="noStrike" kern="1200" cap="none" spc="40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1000" b="1" i="0" u="none" strike="noStrike" kern="1200" cap="none" spc="-114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1" i="0" u="none" strike="noStrike" kern="1200" cap="none" spc="-35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1050" b="1" i="0" u="none" strike="noStrike" kern="1200" cap="none" spc="0" normalizeH="0" baseline="-15873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</a:t>
            </a:r>
            <a:endParaRPr kumimoji="0" sz="1050" b="0" i="0" u="none" strike="noStrike" kern="1200" cap="none" spc="0" normalizeH="0" baseline="-15873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5245101" y="2628900"/>
            <a:ext cx="50800" cy="2223874"/>
          </a:xfrm>
          <a:custGeom>
            <a:avLst/>
            <a:gdLst/>
            <a:ahLst/>
            <a:cxnLst/>
            <a:rect l="l" t="t" r="r" b="b"/>
            <a:pathLst>
              <a:path w="50800" h="2223874">
                <a:moveTo>
                  <a:pt x="50800" y="76200"/>
                </a:moveTo>
                <a:lnTo>
                  <a:pt x="25400" y="76200"/>
                </a:lnTo>
                <a:lnTo>
                  <a:pt x="25398" y="2223874"/>
                </a:lnTo>
                <a:lnTo>
                  <a:pt x="50798" y="2223874"/>
                </a:lnTo>
                <a:lnTo>
                  <a:pt x="50800" y="76200"/>
                </a:lnTo>
                <a:close/>
              </a:path>
              <a:path w="50800" h="2223874">
                <a:moveTo>
                  <a:pt x="38100" y="0"/>
                </a:moveTo>
                <a:lnTo>
                  <a:pt x="0" y="76200"/>
                </a:lnTo>
                <a:lnTo>
                  <a:pt x="76200" y="76200"/>
                </a:lnTo>
                <a:lnTo>
                  <a:pt x="38100" y="0"/>
                </a:lnTo>
                <a:close/>
              </a:path>
            </a:pathLst>
          </a:custGeom>
          <a:solidFill>
            <a:srgbClr val="00B050"/>
          </a:solidFill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4806524" y="4887595"/>
            <a:ext cx="1169035" cy="82994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 lvl="0" indent="0" algn="l" defTabSz="914400" rtl="0" eaLnBrk="1" fontAlgn="auto" latinLnBrk="0" hangingPunct="1">
              <a:lnSpc>
                <a:spcPct val="99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1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sz="18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dd</a:t>
            </a:r>
            <a:r>
              <a:rPr kumimoji="0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sz="18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</a:t>
            </a:r>
            <a:r>
              <a:rPr kumimoji="0" sz="18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atio fo</a:t>
            </a:r>
            <a:r>
              <a:rPr kumimoji="0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 N</a:t>
            </a:r>
            <a:r>
              <a:rPr kumimoji="0" sz="18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</a:t>
            </a:r>
            <a:r>
              <a:rPr kumimoji="0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rse </a:t>
            </a:r>
            <a:r>
              <a:rPr kumimoji="0" sz="1800" b="0" i="0" u="none" strike="noStrike" kern="1200" cap="none" spc="-1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Staff</a:t>
            </a:r>
            <a:r>
              <a:rPr kumimoji="0" sz="18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ing: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4806524" y="5699023"/>
            <a:ext cx="597535" cy="28511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1.033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6224588" y="1854200"/>
            <a:ext cx="130561" cy="3921101"/>
          </a:xfrm>
          <a:custGeom>
            <a:avLst/>
            <a:gdLst/>
            <a:ahLst/>
            <a:cxnLst/>
            <a:rect l="l" t="t" r="r" b="b"/>
            <a:pathLst>
              <a:path w="130561" h="3921101">
                <a:moveTo>
                  <a:pt x="50800" y="76446"/>
                </a:moveTo>
                <a:lnTo>
                  <a:pt x="25394" y="76446"/>
                </a:lnTo>
                <a:lnTo>
                  <a:pt x="105167" y="3921101"/>
                </a:lnTo>
                <a:lnTo>
                  <a:pt x="130561" y="3920574"/>
                </a:lnTo>
                <a:lnTo>
                  <a:pt x="50800" y="76446"/>
                </a:lnTo>
                <a:close/>
              </a:path>
              <a:path w="130561" h="3921101">
                <a:moveTo>
                  <a:pt x="36511" y="0"/>
                </a:moveTo>
                <a:lnTo>
                  <a:pt x="0" y="76973"/>
                </a:lnTo>
                <a:lnTo>
                  <a:pt x="25394" y="76446"/>
                </a:lnTo>
                <a:lnTo>
                  <a:pt x="50800" y="76446"/>
                </a:lnTo>
                <a:lnTo>
                  <a:pt x="50789" y="75920"/>
                </a:lnTo>
                <a:lnTo>
                  <a:pt x="76183" y="75393"/>
                </a:lnTo>
                <a:lnTo>
                  <a:pt x="36511" y="0"/>
                </a:lnTo>
                <a:close/>
              </a:path>
            </a:pathLst>
          </a:custGeom>
          <a:solidFill>
            <a:srgbClr val="00B050"/>
          </a:solidFill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5703924" y="5801039"/>
            <a:ext cx="1790700" cy="82994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 lvl="0" indent="0" algn="l" defTabSz="914400" rtl="0" eaLnBrk="1" fontAlgn="auto" latinLnBrk="0" hangingPunct="1">
              <a:lnSpc>
                <a:spcPct val="99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1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sz="18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dd</a:t>
            </a:r>
            <a:r>
              <a:rPr kumimoji="0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sz="18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</a:t>
            </a:r>
            <a:r>
              <a:rPr kumimoji="0" sz="18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atio </a:t>
            </a:r>
            <a:r>
              <a:rPr kumimoji="0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</a:t>
            </a:r>
            <a:r>
              <a:rPr kumimoji="0" sz="18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 fo</a:t>
            </a:r>
            <a:r>
              <a:rPr kumimoji="0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 N</a:t>
            </a:r>
            <a:r>
              <a:rPr kumimoji="0" sz="18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</a:t>
            </a:r>
            <a:r>
              <a:rPr kumimoji="0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rse</a:t>
            </a:r>
            <a:r>
              <a:rPr kumimoji="0" sz="18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2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sz="18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taffing: (1</a:t>
            </a:r>
            <a:r>
              <a:rPr kumimoji="0" sz="1800" b="0" i="0" u="none" strike="noStrike" kern="1200" cap="none" spc="-1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</a:t>
            </a:r>
            <a:r>
              <a:rPr kumimoji="0" sz="18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</a:t>
            </a:r>
            <a:r>
              <a:rPr kumimoji="0" sz="1800" b="0" i="0" u="none" strike="noStrike" kern="1200" cap="none" spc="-10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</a:t>
            </a:r>
            <a:r>
              <a:rPr kumimoji="0" sz="18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1, 1</a:t>
            </a:r>
            <a:r>
              <a:rPr kumimoji="0" sz="1800" b="0" i="0" u="none" strike="noStrike" kern="1200" cap="none" spc="-1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</a:t>
            </a:r>
            <a:r>
              <a:rPr kumimoji="0" sz="18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056</a:t>
            </a:r>
            <a:r>
              <a:rPr kumimoji="0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4251443" y="4577663"/>
            <a:ext cx="1002030" cy="18224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1" i="0" u="none" strike="noStrike" kern="1200" cap="none" spc="15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1000" b="1" i="0" u="none" strike="noStrike" kern="1200" cap="none" spc="-25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r>
              <a:rPr kumimoji="0" sz="1000" b="1" i="0" u="none" strike="noStrike" kern="1200" cap="none" spc="40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sz="1000" b="1" i="0" u="none" strike="noStrike" kern="1200" cap="none" spc="-35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1000" b="1" i="0" u="none" strike="noStrike" kern="1200" cap="none" spc="40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000" b="1" i="0" u="none" strike="noStrike" kern="1200" cap="none" spc="-25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r>
              <a:rPr kumimoji="0" sz="1000" b="1" i="0" u="none" strike="noStrike" kern="1200" cap="none" spc="40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ce_</a:t>
            </a:r>
            <a:r>
              <a:rPr kumimoji="0" sz="1000" b="1" i="0" u="none" strike="noStrike" kern="1200" cap="none" spc="-25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</a:t>
            </a:r>
            <a:r>
              <a:rPr kumimoji="0" sz="1000" b="1" i="0" u="none" strike="noStrike" kern="1200" cap="none" spc="-114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1" i="0" u="none" strike="noStrike" kern="1200" cap="none" spc="40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1000" b="1" i="0" u="none" strike="noStrike" kern="1200" cap="none" spc="-114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1" i="0" u="none" strike="noStrike" kern="1200" cap="none" spc="-35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1050" b="1" i="0" u="none" strike="noStrike" kern="1200" cap="none" spc="0" normalizeH="0" baseline="-15873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</a:t>
            </a:r>
            <a:endParaRPr kumimoji="0" sz="1050" b="0" i="0" u="none" strike="noStrike" kern="1200" cap="none" spc="0" normalizeH="0" baseline="-15873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5562685" y="4501157"/>
            <a:ext cx="956944" cy="16383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1" i="0" u="none" strike="noStrike" kern="1200" cap="none" spc="15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1000" b="1" i="0" u="none" strike="noStrike" kern="1200" cap="none" spc="-25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r>
              <a:rPr kumimoji="0" sz="1000" b="1" i="0" u="none" strike="noStrike" kern="1200" cap="none" spc="40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sz="1000" b="1" i="0" u="none" strike="noStrike" kern="1200" cap="none" spc="-35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1000" b="1" i="0" u="none" strike="noStrike" kern="1200" cap="none" spc="40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000" b="1" i="0" u="none" strike="noStrike" kern="1200" cap="none" spc="-25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r>
              <a:rPr kumimoji="0" sz="1000" b="1" i="0" u="none" strike="noStrike" kern="1200" cap="none" spc="40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ce_</a:t>
            </a:r>
            <a:r>
              <a:rPr kumimoji="0" sz="1000" b="1" i="0" u="none" strike="noStrike" kern="1200" cap="none" spc="-25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</a:t>
            </a:r>
            <a:r>
              <a:rPr kumimoji="0" sz="1000" b="1" i="0" u="none" strike="noStrike" kern="1200" cap="none" spc="-114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1" i="0" u="none" strike="noStrike" kern="1200" cap="none" spc="40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1000" b="1" i="0" u="none" strike="noStrike" kern="1200" cap="none" spc="-114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endParaRPr kumimoji="0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6489785" y="4564657"/>
            <a:ext cx="74930" cy="11874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5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6752039" y="4350961"/>
            <a:ext cx="2146935" cy="137604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 lvl="0" indent="0" algn="l" defTabSz="914400" rtl="0" eaLnBrk="1" fontAlgn="auto" latinLnBrk="0" hangingPunct="1">
              <a:lnSpc>
                <a:spcPct val="99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</a:t>
            </a:r>
            <a:r>
              <a:rPr kumimoji="0" sz="18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</a:t>
            </a:r>
            <a:r>
              <a:rPr kumimoji="0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</a:t>
            </a:r>
            <a:r>
              <a:rPr kumimoji="0" sz="18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</a:t>
            </a:r>
            <a:r>
              <a:rPr kumimoji="0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</a:t>
            </a:r>
            <a:r>
              <a:rPr kumimoji="0" sz="18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on: in</a:t>
            </a:r>
            <a:r>
              <a:rPr kumimoji="0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cr</a:t>
            </a:r>
            <a:r>
              <a:rPr kumimoji="0" sz="18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ea</a:t>
            </a:r>
            <a:r>
              <a:rPr kumimoji="0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sz="18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</a:t>
            </a:r>
            <a:r>
              <a:rPr kumimoji="0" sz="18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</a:t>
            </a:r>
            <a:r>
              <a:rPr kumimoji="0" sz="18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rkl</a:t>
            </a:r>
            <a:r>
              <a:rPr kumimoji="0" sz="18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oad</a:t>
            </a:r>
            <a:r>
              <a:rPr kumimoji="0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 i</a:t>
            </a:r>
            <a:r>
              <a:rPr kumimoji="0" sz="18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r>
              <a:rPr kumimoji="0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cr</a:t>
            </a:r>
            <a:r>
              <a:rPr kumimoji="0" sz="18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ea</a:t>
            </a:r>
            <a:r>
              <a:rPr kumimoji="0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</a:t>
            </a:r>
            <a:r>
              <a:rPr kumimoji="0" sz="18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th</a:t>
            </a:r>
            <a:r>
              <a:rPr kumimoji="0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18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odd</a:t>
            </a:r>
            <a:r>
              <a:rPr kumimoji="0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sz="18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o</a:t>
            </a:r>
            <a:r>
              <a:rPr kumimoji="0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 </a:t>
            </a:r>
            <a:r>
              <a:rPr kumimoji="0" sz="18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patient death</a:t>
            </a:r>
            <a:r>
              <a:rPr kumimoji="0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sz="18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b</a:t>
            </a:r>
            <a:r>
              <a:rPr kumimoji="0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</a:t>
            </a:r>
            <a:r>
              <a:rPr kumimoji="0" sz="18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</a:t>
            </a:r>
            <a:r>
              <a:rPr kumimoji="0" sz="18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fa</a:t>
            </a:r>
            <a:r>
              <a:rPr kumimoji="0" sz="1800" b="0" i="0" u="none" strike="noStrike" kern="1200" cap="none" spc="-1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ct</a:t>
            </a:r>
            <a:r>
              <a:rPr kumimoji="0" sz="18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 </a:t>
            </a:r>
            <a:r>
              <a:rPr kumimoji="0" sz="18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1.0</a:t>
            </a:r>
            <a:r>
              <a:rPr kumimoji="0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6972301" y="3619500"/>
            <a:ext cx="50800" cy="788554"/>
          </a:xfrm>
          <a:custGeom>
            <a:avLst/>
            <a:gdLst/>
            <a:ahLst/>
            <a:cxnLst/>
            <a:rect l="l" t="t" r="r" b="b"/>
            <a:pathLst>
              <a:path w="50800" h="788554">
                <a:moveTo>
                  <a:pt x="50800" y="76200"/>
                </a:moveTo>
                <a:lnTo>
                  <a:pt x="25400" y="76200"/>
                </a:lnTo>
                <a:lnTo>
                  <a:pt x="25398" y="788554"/>
                </a:lnTo>
                <a:lnTo>
                  <a:pt x="50798" y="788554"/>
                </a:lnTo>
                <a:lnTo>
                  <a:pt x="50800" y="76200"/>
                </a:lnTo>
                <a:close/>
              </a:path>
              <a:path w="50800" h="788554">
                <a:moveTo>
                  <a:pt x="38100" y="0"/>
                </a:moveTo>
                <a:lnTo>
                  <a:pt x="0" y="76200"/>
                </a:lnTo>
                <a:lnTo>
                  <a:pt x="76200" y="76200"/>
                </a:lnTo>
                <a:lnTo>
                  <a:pt x="38100" y="0"/>
                </a:lnTo>
                <a:close/>
              </a:path>
            </a:pathLst>
          </a:custGeom>
          <a:solidFill>
            <a:srgbClr val="00B050"/>
          </a:solidFill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6447806" y="3988327"/>
            <a:ext cx="956944" cy="16383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1" i="0" u="none" strike="noStrike" kern="1200" cap="none" spc="15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1000" b="1" i="0" u="none" strike="noStrike" kern="1200" cap="none" spc="-25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r>
              <a:rPr kumimoji="0" sz="1000" b="1" i="0" u="none" strike="noStrike" kern="1200" cap="none" spc="40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sz="1000" b="1" i="0" u="none" strike="noStrike" kern="1200" cap="none" spc="-35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1000" b="1" i="0" u="none" strike="noStrike" kern="1200" cap="none" spc="40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000" b="1" i="0" u="none" strike="noStrike" kern="1200" cap="none" spc="-25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r>
              <a:rPr kumimoji="0" sz="1000" b="1" i="0" u="none" strike="noStrike" kern="1200" cap="none" spc="40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ce_</a:t>
            </a:r>
            <a:r>
              <a:rPr kumimoji="0" sz="1000" b="1" i="0" u="none" strike="noStrike" kern="1200" cap="none" spc="-25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</a:t>
            </a:r>
            <a:r>
              <a:rPr kumimoji="0" sz="1000" b="1" i="0" u="none" strike="noStrike" kern="1200" cap="none" spc="-114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1" i="0" u="none" strike="noStrike" kern="1200" cap="none" spc="40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1000" b="1" i="0" u="none" strike="noStrike" kern="1200" cap="none" spc="-114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endParaRPr kumimoji="0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7374907" y="4051827"/>
            <a:ext cx="74930" cy="11874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3D1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2953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6667" t="16297" r="17500" b="11111"/>
          <a:stretch/>
        </p:blipFill>
        <p:spPr>
          <a:xfrm>
            <a:off x="0" y="0"/>
            <a:ext cx="9091127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62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0001" r="9999"/>
          <a:stretch/>
        </p:blipFill>
        <p:spPr>
          <a:xfrm>
            <a:off x="0" y="152400"/>
            <a:ext cx="8839200" cy="4419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00100" y="5486400"/>
            <a:ext cx="754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Hypothesis: Enforcing use of common terms from the very start can help to reduce the </a:t>
            </a:r>
            <a:r>
              <a:rPr lang="en-US" sz="2400" dirty="0"/>
              <a:t>black arts </a:t>
            </a:r>
            <a:r>
              <a:rPr lang="en-US" sz="2400" dirty="0" smtClean="0"/>
              <a:t>factor in imaging analysis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03699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177" t="16836" r="25376" b="7401"/>
          <a:stretch/>
        </p:blipFill>
        <p:spPr>
          <a:xfrm>
            <a:off x="1" y="108284"/>
            <a:ext cx="9144000" cy="545431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790502" y="6416806"/>
            <a:ext cx="1201098" cy="441194"/>
          </a:xfrm>
        </p:spPr>
        <p:txBody>
          <a:bodyPr/>
          <a:lstStyle/>
          <a:p>
            <a:pPr algn="r">
              <a:defRPr/>
            </a:pPr>
            <a:fld id="{B0B8261C-319C-416D-8501-B544ED278F47}" type="slidenum">
              <a:rPr lang="en-US" altLang="en-US" smtClean="0"/>
              <a:pPr algn="r">
                <a:defRPr/>
              </a:pPr>
              <a:t>77</a:t>
            </a:fld>
            <a:endParaRPr lang="en-US" altLang="en-US" dirty="0"/>
          </a:p>
        </p:txBody>
      </p:sp>
      <p:sp>
        <p:nvSpPr>
          <p:cNvPr id="7" name="Rectangle 6"/>
          <p:cNvSpPr/>
          <p:nvPr/>
        </p:nvSpPr>
        <p:spPr>
          <a:xfrm>
            <a:off x="2362200" y="5771575"/>
            <a:ext cx="49888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http://retractionwatch.com/</a:t>
            </a:r>
          </a:p>
        </p:txBody>
      </p:sp>
    </p:spTree>
    <p:extLst>
      <p:ext uri="{BB962C8B-B14F-4D97-AF65-F5344CB8AC3E}">
        <p14:creationId xmlns:p14="http://schemas.microsoft.com/office/powerpoint/2010/main" val="1324796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605205"/>
            <a:ext cx="8632894" cy="450860"/>
          </a:xfrm>
        </p:spPr>
        <p:txBody>
          <a:bodyPr/>
          <a:lstStyle/>
          <a:p>
            <a:r>
              <a:rPr lang="en-US" dirty="0" smtClean="0"/>
              <a:t>Problems with the strategy 1. Journals</a:t>
            </a:r>
            <a:endParaRPr lang="en-US" dirty="0"/>
          </a:p>
        </p:txBody>
      </p:sp>
      <p:sp useBgFill="1"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2057399"/>
            <a:ext cx="7887576" cy="3663829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Journals don’t like to publish replications</a:t>
            </a:r>
          </a:p>
          <a:p>
            <a:pPr marL="0" indent="0">
              <a:buNone/>
            </a:pPr>
            <a:r>
              <a:rPr lang="en-US" dirty="0" smtClean="0"/>
              <a:t>Role of </a:t>
            </a:r>
            <a:r>
              <a:rPr lang="en-US" i="1" dirty="0" smtClean="0"/>
              <a:t>Science / Nature </a:t>
            </a:r>
            <a:r>
              <a:rPr lang="en-US" dirty="0" smtClean="0"/>
              <a:t>as combinations of science, journalism and politicking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076849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605205"/>
            <a:ext cx="8632894" cy="450860"/>
          </a:xfrm>
        </p:spPr>
        <p:txBody>
          <a:bodyPr/>
          <a:lstStyle/>
          <a:p>
            <a:r>
              <a:rPr lang="en-US" dirty="0" smtClean="0"/>
              <a:t>2. NIH </a:t>
            </a:r>
            <a:r>
              <a:rPr lang="en-US" dirty="0"/>
              <a:t>Data Sharing Policy</a:t>
            </a:r>
            <a:endParaRPr lang="en-US" dirty="0"/>
          </a:p>
        </p:txBody>
      </p:sp>
      <p:sp useBgFill="1"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2057399"/>
            <a:ext cx="7887576" cy="3663829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NIH e</a:t>
            </a:r>
            <a:r>
              <a:rPr lang="en-US" dirty="0" smtClean="0"/>
              <a:t>xpects </a:t>
            </a:r>
            <a:r>
              <a:rPr lang="en-US" dirty="0"/>
              <a:t>investigators seeking more than $500K in direct support in any given year to submit a data sharing plan with their application or to indicate why data sharing is not </a:t>
            </a:r>
            <a:r>
              <a:rPr lang="en-US" dirty="0" smtClean="0"/>
              <a:t>possible</a:t>
            </a:r>
            <a:r>
              <a:rPr lang="en-US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206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1"/>
            <a:ext cx="8229600" cy="4038600"/>
          </a:xfrm>
        </p:spPr>
        <p:txBody>
          <a:bodyPr/>
          <a:lstStyle/>
          <a:p>
            <a:r>
              <a:rPr lang="en-US" dirty="0"/>
              <a:t>There is a distinction between </a:t>
            </a:r>
            <a:r>
              <a:rPr lang="en-US" dirty="0" smtClean="0"/>
              <a:t>interesting truths </a:t>
            </a:r>
            <a:r>
              <a:rPr lang="en-US" dirty="0"/>
              <a:t>and </a:t>
            </a:r>
            <a:r>
              <a:rPr lang="en-US" dirty="0" smtClean="0"/>
              <a:t>boring truths</a:t>
            </a:r>
          </a:p>
          <a:p>
            <a:r>
              <a:rPr lang="en-US" dirty="0" smtClean="0"/>
              <a:t>Is there an objective </a:t>
            </a:r>
            <a:r>
              <a:rPr lang="en-US" dirty="0"/>
              <a:t>distinction between interesting truths and boring </a:t>
            </a:r>
            <a:r>
              <a:rPr lang="en-US" dirty="0" smtClean="0"/>
              <a:t>truths?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B8261C-319C-416D-8501-B544ED278F47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8699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605205"/>
            <a:ext cx="8632894" cy="450860"/>
          </a:xfrm>
        </p:spPr>
        <p:txBody>
          <a:bodyPr/>
          <a:lstStyle/>
          <a:p>
            <a:r>
              <a:rPr lang="en-US" dirty="0" smtClean="0"/>
              <a:t>3. Researcher incentives</a:t>
            </a:r>
            <a:endParaRPr lang="en-US" dirty="0"/>
          </a:p>
        </p:txBody>
      </p:sp>
      <p:sp useBgFill="1"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2057399"/>
            <a:ext cx="7887576" cy="3663829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Tenure</a:t>
            </a:r>
          </a:p>
          <a:p>
            <a:pPr marL="0" indent="0">
              <a:buNone/>
            </a:pPr>
            <a:r>
              <a:rPr lang="en-US" dirty="0" smtClean="0"/>
              <a:t>Promotion</a:t>
            </a:r>
          </a:p>
          <a:p>
            <a:pPr marL="0" indent="0">
              <a:buNone/>
            </a:pPr>
            <a:r>
              <a:rPr lang="en-US" dirty="0" smtClean="0"/>
              <a:t>Nobel prize</a:t>
            </a:r>
          </a:p>
          <a:p>
            <a:pPr marL="0" indent="0">
              <a:buNone/>
            </a:pPr>
            <a:r>
              <a:rPr lang="en-US" dirty="0" smtClean="0"/>
              <a:t>…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53232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B9D2FA-B956-4B84-AA0E-BDDE809621C8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6037" t="12222" r="43279" b="37407"/>
          <a:stretch/>
        </p:blipFill>
        <p:spPr>
          <a:xfrm>
            <a:off x="0" y="-1"/>
            <a:ext cx="9144000" cy="6368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318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eorgia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eorgia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CRA Template">
  <a:themeElements>
    <a:clrScheme name="CRA">
      <a:dk1>
        <a:srgbClr val="000000"/>
      </a:dk1>
      <a:lt1>
        <a:srgbClr val="FFFFFF"/>
      </a:lt1>
      <a:dk2>
        <a:srgbClr val="FFFFFF"/>
      </a:dk2>
      <a:lt2>
        <a:srgbClr val="FFFFFF"/>
      </a:lt2>
      <a:accent1>
        <a:srgbClr val="005595"/>
      </a:accent1>
      <a:accent2>
        <a:srgbClr val="C1D72E"/>
      </a:accent2>
      <a:accent3>
        <a:srgbClr val="F8981C"/>
      </a:accent3>
      <a:accent4>
        <a:srgbClr val="CEE3F3"/>
      </a:accent4>
      <a:accent5>
        <a:srgbClr val="0B9BDE"/>
      </a:accent5>
      <a:accent6>
        <a:srgbClr val="7D81BE"/>
      </a:accent6>
      <a:hlink>
        <a:srgbClr val="0000FF"/>
      </a:hlink>
      <a:folHlink>
        <a:srgbClr val="800080"/>
      </a:folHlink>
    </a:clrScheme>
    <a:fontScheme name="CRA_PPT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7608</TotalTime>
  <Words>2037</Words>
  <Application>Microsoft Office PowerPoint</Application>
  <PresentationFormat>On-screen Show (4:3)</PresentationFormat>
  <Paragraphs>364</Paragraphs>
  <Slides>80</Slides>
  <Notes>25</Notes>
  <HiddenSlides>17</HiddenSlides>
  <MMClips>1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9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80</vt:i4>
      </vt:variant>
    </vt:vector>
  </HeadingPairs>
  <TitlesOfParts>
    <vt:vector size="99" baseType="lpstr">
      <vt:lpstr>ＭＳ Ｐゴシック</vt:lpstr>
      <vt:lpstr>ＭＳ Ｐゴシック</vt:lpstr>
      <vt:lpstr>Arial</vt:lpstr>
      <vt:lpstr>Arial Narrow</vt:lpstr>
      <vt:lpstr>Calibri</vt:lpstr>
      <vt:lpstr>Corbel</vt:lpstr>
      <vt:lpstr>Geneva</vt:lpstr>
      <vt:lpstr>Verdana</vt:lpstr>
      <vt:lpstr>Wingdings</vt:lpstr>
      <vt:lpstr>Office Theme</vt:lpstr>
      <vt:lpstr>2_Default Design</vt:lpstr>
      <vt:lpstr>13_Default Design</vt:lpstr>
      <vt:lpstr>1_Default Design</vt:lpstr>
      <vt:lpstr>1_CRA Template</vt:lpstr>
      <vt:lpstr>16_Office Theme</vt:lpstr>
      <vt:lpstr>8_Office Theme</vt:lpstr>
      <vt:lpstr>18_Office Theme</vt:lpstr>
      <vt:lpstr>5_Office Theme</vt:lpstr>
      <vt:lpstr>Presentation</vt:lpstr>
      <vt:lpstr>VT</vt:lpstr>
      <vt:lpstr>How the NIH Plans to Solve the Replication Crisis</vt:lpstr>
      <vt:lpstr>Charles Sidney Burwell  (Dean, Harvard Medical School, 1935-1949)</vt:lpstr>
      <vt:lpstr>Charles Sidney Burwell  (Dean, Harvard Medical School, 1935-1949)</vt:lpstr>
      <vt:lpstr>99.93% of what we think is true  is true</vt:lpstr>
      <vt:lpstr>99.93% of what we think is true  is true</vt:lpstr>
      <vt:lpstr>Most truths are boring</vt:lpstr>
      <vt:lpstr>PowerPoint Presentation</vt:lpstr>
      <vt:lpstr>PowerPoint Presentation</vt:lpstr>
      <vt:lpstr>PowerPoint Presentation</vt:lpstr>
      <vt:lpstr>PowerPoint Presentation</vt:lpstr>
      <vt:lpstr>But then also:</vt:lpstr>
      <vt:lpstr>But then also:</vt:lpstr>
      <vt:lpstr>The Replication Crisis</vt:lpstr>
      <vt:lpstr>P-hacking …</vt:lpstr>
      <vt:lpstr>The Reproducibility Project</vt:lpstr>
      <vt:lpstr>The Reproducibility Project</vt:lpstr>
      <vt:lpstr>Replication vs Reproducibility</vt:lpstr>
      <vt:lpstr>PowerPoint Presentation</vt:lpstr>
      <vt:lpstr>Results of the Reproducibility Project</vt:lpstr>
      <vt:lpstr>Examples of experiments that did not replicate</vt:lpstr>
      <vt:lpstr>PowerPoint Presentation</vt:lpstr>
      <vt:lpstr>Amy Cuddy Harvard Business School Social Psychologist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FZ</vt:lpstr>
      <vt:lpstr>PowerPoint Presentation</vt:lpstr>
      <vt:lpstr>From social psychology to medicie</vt:lpstr>
      <vt:lpstr>PowerPoint Presentation</vt:lpstr>
      <vt:lpstr>PowerPoint Presentation</vt:lpstr>
      <vt:lpstr>BSSR Scientific Priorities</vt:lpstr>
      <vt:lpstr>Why a cumulative and integrated approach?</vt:lpstr>
      <vt:lpstr>Objective 2.1: Encourage data integration and replication in the behavioral and social sciences </vt:lpstr>
      <vt:lpstr>PowerPoint Presentation</vt:lpstr>
      <vt:lpstr>What is Scientific Misconduct?</vt:lpstr>
      <vt:lpstr>Statistics packages don’t always work in the same way</vt:lpstr>
      <vt:lpstr>PowerPoint Presentation</vt:lpstr>
      <vt:lpstr>PowerPoint Presentation</vt:lpstr>
      <vt:lpstr>What does the registry specify</vt:lpstr>
      <vt:lpstr>Problem</vt:lpstr>
      <vt:lpstr>One idea</vt:lpstr>
      <vt:lpstr>Different labels for one protein used in different research communities</vt:lpstr>
      <vt:lpstr>Different labels for monoclonal antibodies used in different labs</vt:lpstr>
      <vt:lpstr>PowerPoint Presentation</vt:lpstr>
      <vt:lpstr>Two Steps to aid Antibody identification and reproducibility</vt:lpstr>
      <vt:lpstr>PowerPoint Presentation</vt:lpstr>
      <vt:lpstr>Two Steps to Aid Antibody Identificaton and Reproducibility</vt:lpstr>
      <vt:lpstr>Antibody Ontology Representation of 5A6 (CD81)</vt:lpstr>
      <vt:lpstr>Value Added to NIF AR: Conjugations</vt:lpstr>
      <vt:lpstr>Value Added to NIF AR: Conjugations</vt:lpstr>
      <vt:lpstr>Value Added to NIF AR: Conjugations</vt:lpstr>
      <vt:lpstr>Complex Logical Queries</vt:lpstr>
      <vt:lpstr>Antibody Ontology Summary</vt:lpstr>
      <vt:lpstr>PowerPoint Presentation</vt:lpstr>
      <vt:lpstr>Step 3: Extend to Antibody Panels used in labs</vt:lpstr>
      <vt:lpstr>PowerPoint Presentation</vt:lpstr>
      <vt:lpstr>PowerPoint Presentation</vt:lpstr>
      <vt:lpstr>\]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Problems with the strategy 1. Journals</vt:lpstr>
      <vt:lpstr>2. NIH Data Sharing Policy</vt:lpstr>
      <vt:lpstr>3. Researcher incentives</vt:lpstr>
    </vt:vector>
  </TitlesOfParts>
  <Company>University at Buffalo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newbs</dc:creator>
  <cp:lastModifiedBy>Windows User</cp:lastModifiedBy>
  <cp:revision>132</cp:revision>
  <dcterms:created xsi:type="dcterms:W3CDTF">2011-01-31T16:03:23Z</dcterms:created>
  <dcterms:modified xsi:type="dcterms:W3CDTF">2016-12-20T16:06:52Z</dcterms:modified>
</cp:coreProperties>
</file>