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0" r:id="rId3"/>
    <p:sldId id="281" r:id="rId4"/>
    <p:sldId id="264" r:id="rId5"/>
    <p:sldId id="283" r:id="rId6"/>
    <p:sldId id="261" r:id="rId7"/>
    <p:sldId id="257" r:id="rId8"/>
    <p:sldId id="263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4" r:id="rId22"/>
    <p:sldId id="285" r:id="rId23"/>
    <p:sldId id="286" r:id="rId24"/>
    <p:sldId id="28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1B74E7-1B4D-4B63-BB7B-138669D95F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6AEA40B-8F2C-48B7-9043-C23FF92E8BEF}">
      <dgm:prSet phldrT="[Text]"/>
      <dgm:spPr/>
      <dgm:t>
        <a:bodyPr/>
        <a:lstStyle/>
        <a:p>
          <a:r>
            <a:rPr lang="en-US" dirty="0" smtClean="0"/>
            <a:t>Acquisition of 3D patient model</a:t>
          </a:r>
          <a:endParaRPr lang="en-US" dirty="0"/>
        </a:p>
      </dgm:t>
    </dgm:pt>
    <dgm:pt modelId="{173421D5-6E72-4F71-8948-AB8D6D6B640C}" type="parTrans" cxnId="{8FCC40DD-4F44-482D-9E53-2491507D5ED0}">
      <dgm:prSet/>
      <dgm:spPr/>
      <dgm:t>
        <a:bodyPr/>
        <a:lstStyle/>
        <a:p>
          <a:endParaRPr lang="en-US"/>
        </a:p>
      </dgm:t>
    </dgm:pt>
    <dgm:pt modelId="{117641F9-CECA-460B-B77A-8BF80706EDBE}" type="sibTrans" cxnId="{8FCC40DD-4F44-482D-9E53-2491507D5ED0}">
      <dgm:prSet/>
      <dgm:spPr/>
      <dgm:t>
        <a:bodyPr/>
        <a:lstStyle/>
        <a:p>
          <a:endParaRPr lang="en-US"/>
        </a:p>
      </dgm:t>
    </dgm:pt>
    <dgm:pt modelId="{8EBA87E9-BD7F-4E62-900F-B8CEFFB69242}">
      <dgm:prSet phldrT="[Text]"/>
      <dgm:spPr/>
      <dgm:t>
        <a:bodyPr/>
        <a:lstStyle/>
        <a:p>
          <a:r>
            <a:rPr lang="en-US" dirty="0" smtClean="0"/>
            <a:t>Creating design STL file</a:t>
          </a:r>
          <a:endParaRPr lang="en-US" dirty="0"/>
        </a:p>
      </dgm:t>
    </dgm:pt>
    <dgm:pt modelId="{80F3D745-0232-44D8-889E-D281AF6A84B9}" type="parTrans" cxnId="{36FF2D8A-7DF5-49B5-B19B-765456600B64}">
      <dgm:prSet/>
      <dgm:spPr/>
      <dgm:t>
        <a:bodyPr/>
        <a:lstStyle/>
        <a:p>
          <a:endParaRPr lang="en-US"/>
        </a:p>
      </dgm:t>
    </dgm:pt>
    <dgm:pt modelId="{9208493A-B58E-4C1B-833C-F27B21313936}" type="sibTrans" cxnId="{36FF2D8A-7DF5-49B5-B19B-765456600B64}">
      <dgm:prSet/>
      <dgm:spPr/>
      <dgm:t>
        <a:bodyPr/>
        <a:lstStyle/>
        <a:p>
          <a:endParaRPr lang="en-US"/>
        </a:p>
      </dgm:t>
    </dgm:pt>
    <dgm:pt modelId="{A74B7F75-97C6-4168-BA2B-812BE5B500C5}">
      <dgm:prSet phldrT="[Text]"/>
      <dgm:spPr/>
      <dgm:t>
        <a:bodyPr/>
        <a:lstStyle/>
        <a:p>
          <a:r>
            <a:rPr lang="en-US" dirty="0" smtClean="0"/>
            <a:t>Preparing model for printing</a:t>
          </a:r>
          <a:endParaRPr lang="en-US" dirty="0"/>
        </a:p>
      </dgm:t>
    </dgm:pt>
    <dgm:pt modelId="{CD36B2B7-B878-481F-845C-538218702807}" type="parTrans" cxnId="{BB7F213C-EE3D-476E-A789-AC55EEBBB0DB}">
      <dgm:prSet/>
      <dgm:spPr/>
      <dgm:t>
        <a:bodyPr/>
        <a:lstStyle/>
        <a:p>
          <a:endParaRPr lang="en-US"/>
        </a:p>
      </dgm:t>
    </dgm:pt>
    <dgm:pt modelId="{1D1BD63E-38AF-4FCC-8E56-972287382BB5}" type="sibTrans" cxnId="{BB7F213C-EE3D-476E-A789-AC55EEBBB0DB}">
      <dgm:prSet/>
      <dgm:spPr/>
      <dgm:t>
        <a:bodyPr/>
        <a:lstStyle/>
        <a:p>
          <a:endParaRPr lang="en-US"/>
        </a:p>
      </dgm:t>
    </dgm:pt>
    <dgm:pt modelId="{866CA69B-66C8-4BEE-93E7-F45ED78DD9DF}">
      <dgm:prSet/>
      <dgm:spPr/>
      <dgm:t>
        <a:bodyPr/>
        <a:lstStyle/>
        <a:p>
          <a:r>
            <a:rPr lang="en-US" dirty="0" smtClean="0"/>
            <a:t>3D printing</a:t>
          </a:r>
          <a:endParaRPr lang="en-US" dirty="0"/>
        </a:p>
      </dgm:t>
    </dgm:pt>
    <dgm:pt modelId="{53812BE3-59E4-49F6-82C8-6D9E2463CADD}" type="parTrans" cxnId="{D3A36B0E-9BCE-481A-AA71-7DCA99450022}">
      <dgm:prSet/>
      <dgm:spPr/>
      <dgm:t>
        <a:bodyPr/>
        <a:lstStyle/>
        <a:p>
          <a:endParaRPr lang="en-US"/>
        </a:p>
      </dgm:t>
    </dgm:pt>
    <dgm:pt modelId="{AFBAD85C-3916-444C-8560-97FFA305C4F8}" type="sibTrans" cxnId="{D3A36B0E-9BCE-481A-AA71-7DCA99450022}">
      <dgm:prSet/>
      <dgm:spPr/>
      <dgm:t>
        <a:bodyPr/>
        <a:lstStyle/>
        <a:p>
          <a:endParaRPr lang="en-US"/>
        </a:p>
      </dgm:t>
    </dgm:pt>
    <dgm:pt modelId="{47F9C167-1AD2-4B87-81C9-5748937503C5}">
      <dgm:prSet/>
      <dgm:spPr/>
      <dgm:t>
        <a:bodyPr/>
        <a:lstStyle/>
        <a:p>
          <a:r>
            <a:rPr lang="en-US" dirty="0" smtClean="0"/>
            <a:t>Post processing</a:t>
          </a:r>
          <a:endParaRPr lang="en-US" dirty="0"/>
        </a:p>
      </dgm:t>
    </dgm:pt>
    <dgm:pt modelId="{17C9B599-AC81-4155-B37C-C2CE6B45CD1C}" type="parTrans" cxnId="{5DEE4652-CD4B-489A-AFCC-9B699832D3C0}">
      <dgm:prSet/>
      <dgm:spPr/>
      <dgm:t>
        <a:bodyPr/>
        <a:lstStyle/>
        <a:p>
          <a:endParaRPr lang="en-US"/>
        </a:p>
      </dgm:t>
    </dgm:pt>
    <dgm:pt modelId="{032AC39F-F3C4-487D-A871-EEF9AB589A46}" type="sibTrans" cxnId="{5DEE4652-CD4B-489A-AFCC-9B699832D3C0}">
      <dgm:prSet/>
      <dgm:spPr/>
      <dgm:t>
        <a:bodyPr/>
        <a:lstStyle/>
        <a:p>
          <a:endParaRPr lang="en-US"/>
        </a:p>
      </dgm:t>
    </dgm:pt>
    <dgm:pt modelId="{1285D57A-6B3F-48DF-92F7-BC2671C4B03C}" type="pres">
      <dgm:prSet presAssocID="{B31B74E7-1B4D-4B63-BB7B-138669D95F0A}" presName="Name0" presStyleCnt="0">
        <dgm:presLayoutVars>
          <dgm:dir/>
          <dgm:resizeHandles val="exact"/>
        </dgm:presLayoutVars>
      </dgm:prSet>
      <dgm:spPr/>
    </dgm:pt>
    <dgm:pt modelId="{4452A166-713B-4F49-A850-9DA5E43FCCAD}" type="pres">
      <dgm:prSet presAssocID="{26AEA40B-8F2C-48B7-9043-C23FF92E8BE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A2916-BF4E-4A99-A381-331ACC79BE64}" type="pres">
      <dgm:prSet presAssocID="{117641F9-CECA-460B-B77A-8BF80706EDB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2707CEB-F281-4B08-A4FE-24609B7316B7}" type="pres">
      <dgm:prSet presAssocID="{117641F9-CECA-460B-B77A-8BF80706EDB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C39312EA-B01F-4B3E-9D1B-7392DD919942}" type="pres">
      <dgm:prSet presAssocID="{8EBA87E9-BD7F-4E62-900F-B8CEFFB6924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E5525-3EA4-4D7C-9523-BBD98B720B34}" type="pres">
      <dgm:prSet presAssocID="{9208493A-B58E-4C1B-833C-F27B21313936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41516DF-5C93-48FC-B46F-5CDEFB0E377C}" type="pres">
      <dgm:prSet presAssocID="{9208493A-B58E-4C1B-833C-F27B2131393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03D96D3-9185-4387-9CC6-D6173AEAF5C4}" type="pres">
      <dgm:prSet presAssocID="{A74B7F75-97C6-4168-BA2B-812BE5B500C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B4620-200C-478B-912A-80DE54C8F8B2}" type="pres">
      <dgm:prSet presAssocID="{1D1BD63E-38AF-4FCC-8E56-972287382BB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169CA754-6AF0-4223-BF09-294286425986}" type="pres">
      <dgm:prSet presAssocID="{1D1BD63E-38AF-4FCC-8E56-972287382BB5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BF7DFBC-4F94-4532-84A7-E6EF0B783F47}" type="pres">
      <dgm:prSet presAssocID="{866CA69B-66C8-4BEE-93E7-F45ED78DD9D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B25B6-995B-4E23-916A-A016ECE73C56}" type="pres">
      <dgm:prSet presAssocID="{AFBAD85C-3916-444C-8560-97FFA305C4F8}" presName="sibTrans" presStyleLbl="sibTrans2D1" presStyleIdx="3" presStyleCnt="4"/>
      <dgm:spPr/>
      <dgm:t>
        <a:bodyPr/>
        <a:lstStyle/>
        <a:p>
          <a:endParaRPr lang="en-US"/>
        </a:p>
      </dgm:t>
    </dgm:pt>
    <dgm:pt modelId="{BA47A9EA-9C59-4ED5-8F5E-5735A69E6E9A}" type="pres">
      <dgm:prSet presAssocID="{AFBAD85C-3916-444C-8560-97FFA305C4F8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7A30974-F8B7-421C-BADC-9B4DE1104D56}" type="pres">
      <dgm:prSet presAssocID="{47F9C167-1AD2-4B87-81C9-5748937503C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EDA342-38BC-4BF6-B7EE-709F4C7ED8B9}" type="presOf" srcId="{AFBAD85C-3916-444C-8560-97FFA305C4F8}" destId="{FFDB25B6-995B-4E23-916A-A016ECE73C56}" srcOrd="0" destOrd="0" presId="urn:microsoft.com/office/officeart/2005/8/layout/process1"/>
    <dgm:cxn modelId="{8FCC40DD-4F44-482D-9E53-2491507D5ED0}" srcId="{B31B74E7-1B4D-4B63-BB7B-138669D95F0A}" destId="{26AEA40B-8F2C-48B7-9043-C23FF92E8BEF}" srcOrd="0" destOrd="0" parTransId="{173421D5-6E72-4F71-8948-AB8D6D6B640C}" sibTransId="{117641F9-CECA-460B-B77A-8BF80706EDBE}"/>
    <dgm:cxn modelId="{69C4AF8B-DBB6-4522-8F05-C5B2B13B894A}" type="presOf" srcId="{117641F9-CECA-460B-B77A-8BF80706EDBE}" destId="{DF4A2916-BF4E-4A99-A381-331ACC79BE64}" srcOrd="0" destOrd="0" presId="urn:microsoft.com/office/officeart/2005/8/layout/process1"/>
    <dgm:cxn modelId="{5DEE4652-CD4B-489A-AFCC-9B699832D3C0}" srcId="{B31B74E7-1B4D-4B63-BB7B-138669D95F0A}" destId="{47F9C167-1AD2-4B87-81C9-5748937503C5}" srcOrd="4" destOrd="0" parTransId="{17C9B599-AC81-4155-B37C-C2CE6B45CD1C}" sibTransId="{032AC39F-F3C4-487D-A871-EEF9AB589A46}"/>
    <dgm:cxn modelId="{F652DC36-0CBE-405B-B4F5-131A2EE29C5D}" type="presOf" srcId="{9208493A-B58E-4C1B-833C-F27B21313936}" destId="{D41516DF-5C93-48FC-B46F-5CDEFB0E377C}" srcOrd="1" destOrd="0" presId="urn:microsoft.com/office/officeart/2005/8/layout/process1"/>
    <dgm:cxn modelId="{191A68DB-618F-47B8-AA68-B52F99BEAEA9}" type="presOf" srcId="{117641F9-CECA-460B-B77A-8BF80706EDBE}" destId="{82707CEB-F281-4B08-A4FE-24609B7316B7}" srcOrd="1" destOrd="0" presId="urn:microsoft.com/office/officeart/2005/8/layout/process1"/>
    <dgm:cxn modelId="{77152ECD-79DC-4FFB-9433-22E09C4EB2E4}" type="presOf" srcId="{26AEA40B-8F2C-48B7-9043-C23FF92E8BEF}" destId="{4452A166-713B-4F49-A850-9DA5E43FCCAD}" srcOrd="0" destOrd="0" presId="urn:microsoft.com/office/officeart/2005/8/layout/process1"/>
    <dgm:cxn modelId="{9CBF14BF-7DB1-456B-B07B-A600BAB90AA0}" type="presOf" srcId="{1D1BD63E-38AF-4FCC-8E56-972287382BB5}" destId="{169CA754-6AF0-4223-BF09-294286425986}" srcOrd="1" destOrd="0" presId="urn:microsoft.com/office/officeart/2005/8/layout/process1"/>
    <dgm:cxn modelId="{B3444405-24B9-45C7-89A0-E91D77F03035}" type="presOf" srcId="{9208493A-B58E-4C1B-833C-F27B21313936}" destId="{026E5525-3EA4-4D7C-9523-BBD98B720B34}" srcOrd="0" destOrd="0" presId="urn:microsoft.com/office/officeart/2005/8/layout/process1"/>
    <dgm:cxn modelId="{BB7F213C-EE3D-476E-A789-AC55EEBBB0DB}" srcId="{B31B74E7-1B4D-4B63-BB7B-138669D95F0A}" destId="{A74B7F75-97C6-4168-BA2B-812BE5B500C5}" srcOrd="2" destOrd="0" parTransId="{CD36B2B7-B878-481F-845C-538218702807}" sibTransId="{1D1BD63E-38AF-4FCC-8E56-972287382BB5}"/>
    <dgm:cxn modelId="{9686E8B4-75FB-4C09-AE0F-9C6180F1BC44}" type="presOf" srcId="{866CA69B-66C8-4BEE-93E7-F45ED78DD9DF}" destId="{DBF7DFBC-4F94-4532-84A7-E6EF0B783F47}" srcOrd="0" destOrd="0" presId="urn:microsoft.com/office/officeart/2005/8/layout/process1"/>
    <dgm:cxn modelId="{3B933235-C04E-41DD-9113-B9323D6E95BB}" type="presOf" srcId="{B31B74E7-1B4D-4B63-BB7B-138669D95F0A}" destId="{1285D57A-6B3F-48DF-92F7-BC2671C4B03C}" srcOrd="0" destOrd="0" presId="urn:microsoft.com/office/officeart/2005/8/layout/process1"/>
    <dgm:cxn modelId="{31055023-C152-4877-8A30-F7FD23313E9A}" type="presOf" srcId="{AFBAD85C-3916-444C-8560-97FFA305C4F8}" destId="{BA47A9EA-9C59-4ED5-8F5E-5735A69E6E9A}" srcOrd="1" destOrd="0" presId="urn:microsoft.com/office/officeart/2005/8/layout/process1"/>
    <dgm:cxn modelId="{FDC5330F-B631-4751-B796-5C21CDC81097}" type="presOf" srcId="{8EBA87E9-BD7F-4E62-900F-B8CEFFB69242}" destId="{C39312EA-B01F-4B3E-9D1B-7392DD919942}" srcOrd="0" destOrd="0" presId="urn:microsoft.com/office/officeart/2005/8/layout/process1"/>
    <dgm:cxn modelId="{D982DD4E-1594-459F-8350-D7F57C133C60}" type="presOf" srcId="{47F9C167-1AD2-4B87-81C9-5748937503C5}" destId="{57A30974-F8B7-421C-BADC-9B4DE1104D56}" srcOrd="0" destOrd="0" presId="urn:microsoft.com/office/officeart/2005/8/layout/process1"/>
    <dgm:cxn modelId="{1D405F6D-654D-4E00-A211-4B79A3F13CF0}" type="presOf" srcId="{A74B7F75-97C6-4168-BA2B-812BE5B500C5}" destId="{503D96D3-9185-4387-9CC6-D6173AEAF5C4}" srcOrd="0" destOrd="0" presId="urn:microsoft.com/office/officeart/2005/8/layout/process1"/>
    <dgm:cxn modelId="{36FF2D8A-7DF5-49B5-B19B-765456600B64}" srcId="{B31B74E7-1B4D-4B63-BB7B-138669D95F0A}" destId="{8EBA87E9-BD7F-4E62-900F-B8CEFFB69242}" srcOrd="1" destOrd="0" parTransId="{80F3D745-0232-44D8-889E-D281AF6A84B9}" sibTransId="{9208493A-B58E-4C1B-833C-F27B21313936}"/>
    <dgm:cxn modelId="{49593886-4B1C-4DF4-83CF-9D29195E4B95}" type="presOf" srcId="{1D1BD63E-38AF-4FCC-8E56-972287382BB5}" destId="{FC4B4620-200C-478B-912A-80DE54C8F8B2}" srcOrd="0" destOrd="0" presId="urn:microsoft.com/office/officeart/2005/8/layout/process1"/>
    <dgm:cxn modelId="{D3A36B0E-9BCE-481A-AA71-7DCA99450022}" srcId="{B31B74E7-1B4D-4B63-BB7B-138669D95F0A}" destId="{866CA69B-66C8-4BEE-93E7-F45ED78DD9DF}" srcOrd="3" destOrd="0" parTransId="{53812BE3-59E4-49F6-82C8-6D9E2463CADD}" sibTransId="{AFBAD85C-3916-444C-8560-97FFA305C4F8}"/>
    <dgm:cxn modelId="{65E5FFC2-1F4D-4753-9390-EE9DE31AC633}" type="presParOf" srcId="{1285D57A-6B3F-48DF-92F7-BC2671C4B03C}" destId="{4452A166-713B-4F49-A850-9DA5E43FCCAD}" srcOrd="0" destOrd="0" presId="urn:microsoft.com/office/officeart/2005/8/layout/process1"/>
    <dgm:cxn modelId="{AC420DE4-B92F-4D31-97DA-AABAB4F8184F}" type="presParOf" srcId="{1285D57A-6B3F-48DF-92F7-BC2671C4B03C}" destId="{DF4A2916-BF4E-4A99-A381-331ACC79BE64}" srcOrd="1" destOrd="0" presId="urn:microsoft.com/office/officeart/2005/8/layout/process1"/>
    <dgm:cxn modelId="{0A85B73E-594C-47A1-B3CC-9AD200D5BB73}" type="presParOf" srcId="{DF4A2916-BF4E-4A99-A381-331ACC79BE64}" destId="{82707CEB-F281-4B08-A4FE-24609B7316B7}" srcOrd="0" destOrd="0" presId="urn:microsoft.com/office/officeart/2005/8/layout/process1"/>
    <dgm:cxn modelId="{12C0817A-55B9-47C6-AE6A-1D9EB39C113F}" type="presParOf" srcId="{1285D57A-6B3F-48DF-92F7-BC2671C4B03C}" destId="{C39312EA-B01F-4B3E-9D1B-7392DD919942}" srcOrd="2" destOrd="0" presId="urn:microsoft.com/office/officeart/2005/8/layout/process1"/>
    <dgm:cxn modelId="{9BF6F851-6020-448B-B505-8680BC3CA212}" type="presParOf" srcId="{1285D57A-6B3F-48DF-92F7-BC2671C4B03C}" destId="{026E5525-3EA4-4D7C-9523-BBD98B720B34}" srcOrd="3" destOrd="0" presId="urn:microsoft.com/office/officeart/2005/8/layout/process1"/>
    <dgm:cxn modelId="{2AD03436-8FAF-487C-95AD-7BD6B715DA7D}" type="presParOf" srcId="{026E5525-3EA4-4D7C-9523-BBD98B720B34}" destId="{D41516DF-5C93-48FC-B46F-5CDEFB0E377C}" srcOrd="0" destOrd="0" presId="urn:microsoft.com/office/officeart/2005/8/layout/process1"/>
    <dgm:cxn modelId="{41EAF7C9-F0B8-4814-B2D0-D26FD3A86CAA}" type="presParOf" srcId="{1285D57A-6B3F-48DF-92F7-BC2671C4B03C}" destId="{503D96D3-9185-4387-9CC6-D6173AEAF5C4}" srcOrd="4" destOrd="0" presId="urn:microsoft.com/office/officeart/2005/8/layout/process1"/>
    <dgm:cxn modelId="{27768593-F6DE-4A85-A602-408C0398ADA7}" type="presParOf" srcId="{1285D57A-6B3F-48DF-92F7-BC2671C4B03C}" destId="{FC4B4620-200C-478B-912A-80DE54C8F8B2}" srcOrd="5" destOrd="0" presId="urn:microsoft.com/office/officeart/2005/8/layout/process1"/>
    <dgm:cxn modelId="{4976EE6F-AAED-47EA-80FD-A0DF03F20BC2}" type="presParOf" srcId="{FC4B4620-200C-478B-912A-80DE54C8F8B2}" destId="{169CA754-6AF0-4223-BF09-294286425986}" srcOrd="0" destOrd="0" presId="urn:microsoft.com/office/officeart/2005/8/layout/process1"/>
    <dgm:cxn modelId="{96561B8D-DE95-4054-83B1-DB037DE0730A}" type="presParOf" srcId="{1285D57A-6B3F-48DF-92F7-BC2671C4B03C}" destId="{DBF7DFBC-4F94-4532-84A7-E6EF0B783F47}" srcOrd="6" destOrd="0" presId="urn:microsoft.com/office/officeart/2005/8/layout/process1"/>
    <dgm:cxn modelId="{0281B497-E8B3-4A6B-A501-06DA87AA37ED}" type="presParOf" srcId="{1285D57A-6B3F-48DF-92F7-BC2671C4B03C}" destId="{FFDB25B6-995B-4E23-916A-A016ECE73C56}" srcOrd="7" destOrd="0" presId="urn:microsoft.com/office/officeart/2005/8/layout/process1"/>
    <dgm:cxn modelId="{3118A2F1-BDD4-4CF9-A0D6-D9F902187A0E}" type="presParOf" srcId="{FFDB25B6-995B-4E23-916A-A016ECE73C56}" destId="{BA47A9EA-9C59-4ED5-8F5E-5735A69E6E9A}" srcOrd="0" destOrd="0" presId="urn:microsoft.com/office/officeart/2005/8/layout/process1"/>
    <dgm:cxn modelId="{C691DE4F-AE22-4DB6-BF21-A8BD3B685F07}" type="presParOf" srcId="{1285D57A-6B3F-48DF-92F7-BC2671C4B03C}" destId="{57A30974-F8B7-421C-BADC-9B4DE1104D56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9F60DF-57CB-44AA-BABD-E89A2AAC03E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5FFA8A-3E09-4924-ACEB-E712E22CC75D}">
      <dgm:prSet phldrT="[Text]" custT="1"/>
      <dgm:spPr/>
      <dgm:t>
        <a:bodyPr/>
        <a:lstStyle/>
        <a:p>
          <a:r>
            <a:rPr lang="en-US" sz="2800" dirty="0" smtClean="0"/>
            <a:t>Continuant</a:t>
          </a:r>
          <a:endParaRPr lang="en-US" sz="2800" dirty="0"/>
        </a:p>
      </dgm:t>
    </dgm:pt>
    <dgm:pt modelId="{3FC66C78-4DE5-475C-B9DC-792193DC2B58}" type="parTrans" cxnId="{2B108B49-1036-4278-9938-A66A5A8C8E6E}">
      <dgm:prSet/>
      <dgm:spPr/>
      <dgm:t>
        <a:bodyPr/>
        <a:lstStyle/>
        <a:p>
          <a:endParaRPr lang="en-US"/>
        </a:p>
      </dgm:t>
    </dgm:pt>
    <dgm:pt modelId="{76747DB2-4346-49DF-9E10-BCAF75E10B80}" type="sibTrans" cxnId="{2B108B49-1036-4278-9938-A66A5A8C8E6E}">
      <dgm:prSet/>
      <dgm:spPr/>
      <dgm:t>
        <a:bodyPr/>
        <a:lstStyle/>
        <a:p>
          <a:endParaRPr lang="en-US"/>
        </a:p>
      </dgm:t>
    </dgm:pt>
    <dgm:pt modelId="{5D1FD06E-EE4C-40C9-A234-D646F21EA1CF}">
      <dgm:prSet phldrT="[Text]" custT="1"/>
      <dgm:spPr/>
      <dgm:t>
        <a:bodyPr/>
        <a:lstStyle/>
        <a:p>
          <a:r>
            <a:rPr lang="en-US" sz="2800" dirty="0" err="1" smtClean="0"/>
            <a:t>Occurent</a:t>
          </a:r>
          <a:endParaRPr lang="en-US" sz="2800" dirty="0"/>
        </a:p>
      </dgm:t>
    </dgm:pt>
    <dgm:pt modelId="{922437C0-30C3-4FD8-B20E-A04D6F3ACF83}" type="parTrans" cxnId="{27C3FA1D-BF02-4A17-918B-D69975FE224C}">
      <dgm:prSet/>
      <dgm:spPr/>
      <dgm:t>
        <a:bodyPr/>
        <a:lstStyle/>
        <a:p>
          <a:endParaRPr lang="en-US"/>
        </a:p>
      </dgm:t>
    </dgm:pt>
    <dgm:pt modelId="{44119AB4-2101-480C-9794-75FDF1C17311}" type="sibTrans" cxnId="{27C3FA1D-BF02-4A17-918B-D69975FE224C}">
      <dgm:prSet/>
      <dgm:spPr/>
      <dgm:t>
        <a:bodyPr/>
        <a:lstStyle/>
        <a:p>
          <a:endParaRPr lang="en-US"/>
        </a:p>
      </dgm:t>
    </dgm:pt>
    <dgm:pt modelId="{0E986C11-4825-426C-9A74-9CEDFBD05BB1}">
      <dgm:prSet phldrT="[Text]" custT="1"/>
      <dgm:spPr/>
      <dgm:t>
        <a:bodyPr/>
        <a:lstStyle/>
        <a:p>
          <a:r>
            <a:rPr lang="en-US" sz="3200" dirty="0" smtClean="0"/>
            <a:t>BFO</a:t>
          </a:r>
          <a:endParaRPr lang="en-US" sz="2800" dirty="0"/>
        </a:p>
      </dgm:t>
    </dgm:pt>
    <dgm:pt modelId="{E6471BF2-6CE3-4CE6-8A67-EBF5D5A4470F}" type="sibTrans" cxnId="{3E1197D4-793F-4CBA-B2C6-CE603228D97A}">
      <dgm:prSet/>
      <dgm:spPr/>
      <dgm:t>
        <a:bodyPr/>
        <a:lstStyle/>
        <a:p>
          <a:endParaRPr lang="en-US"/>
        </a:p>
      </dgm:t>
    </dgm:pt>
    <dgm:pt modelId="{EEB03BA2-EF15-433F-9C9D-495038D919D6}" type="parTrans" cxnId="{3E1197D4-793F-4CBA-B2C6-CE603228D97A}">
      <dgm:prSet/>
      <dgm:spPr/>
      <dgm:t>
        <a:bodyPr/>
        <a:lstStyle/>
        <a:p>
          <a:endParaRPr lang="en-US"/>
        </a:p>
      </dgm:t>
    </dgm:pt>
    <dgm:pt modelId="{51AACB41-868E-4014-BDC3-B57157373101}">
      <dgm:prSet phldrT="[Text]" custT="1"/>
      <dgm:spPr/>
      <dgm:t>
        <a:bodyPr/>
        <a:lstStyle/>
        <a:p>
          <a:r>
            <a:rPr lang="en-US" sz="2400" dirty="0" smtClean="0"/>
            <a:t>Planned Process (OBI)</a:t>
          </a:r>
          <a:endParaRPr lang="en-US" sz="2400" dirty="0"/>
        </a:p>
      </dgm:t>
    </dgm:pt>
    <dgm:pt modelId="{99183BD6-918C-4642-96DB-41C71EC06777}" type="sibTrans" cxnId="{032AA8FF-3395-495D-89D8-8D9FBE4FD415}">
      <dgm:prSet/>
      <dgm:spPr/>
      <dgm:t>
        <a:bodyPr/>
        <a:lstStyle/>
        <a:p>
          <a:endParaRPr lang="en-US"/>
        </a:p>
      </dgm:t>
    </dgm:pt>
    <dgm:pt modelId="{744C031D-88EE-426A-917A-CF2B0441E123}" type="parTrans" cxnId="{032AA8FF-3395-495D-89D8-8D9FBE4FD415}">
      <dgm:prSet/>
      <dgm:spPr/>
      <dgm:t>
        <a:bodyPr/>
        <a:lstStyle/>
        <a:p>
          <a:endParaRPr lang="en-US"/>
        </a:p>
      </dgm:t>
    </dgm:pt>
    <dgm:pt modelId="{1C600283-3FEE-47ED-9B94-FDBF6CB1B379}">
      <dgm:prSet phldrT="[Text]"/>
      <dgm:spPr/>
      <dgm:t>
        <a:bodyPr/>
        <a:lstStyle/>
        <a:p>
          <a:r>
            <a:rPr lang="en-US" smtClean="0"/>
            <a:t>Specifically </a:t>
          </a:r>
          <a:r>
            <a:rPr lang="en-US" dirty="0" smtClean="0"/>
            <a:t>Dependent Continuant</a:t>
          </a:r>
          <a:endParaRPr lang="en-US" dirty="0"/>
        </a:p>
      </dgm:t>
    </dgm:pt>
    <dgm:pt modelId="{F722652C-27C0-4FC4-9365-46D15C9080B6}" type="sibTrans" cxnId="{F28B4741-8F5B-45DB-8152-9E7638514423}">
      <dgm:prSet/>
      <dgm:spPr/>
      <dgm:t>
        <a:bodyPr/>
        <a:lstStyle/>
        <a:p>
          <a:endParaRPr lang="en-US"/>
        </a:p>
      </dgm:t>
    </dgm:pt>
    <dgm:pt modelId="{44D92EE6-C483-4A72-9FFC-A679F55AC192}" type="parTrans" cxnId="{F28B4741-8F5B-45DB-8152-9E7638514423}">
      <dgm:prSet/>
      <dgm:spPr/>
      <dgm:t>
        <a:bodyPr/>
        <a:lstStyle/>
        <a:p>
          <a:endParaRPr lang="en-US"/>
        </a:p>
      </dgm:t>
    </dgm:pt>
    <dgm:pt modelId="{8EC697DC-A203-4726-9627-451FBFA210EB}">
      <dgm:prSet custT="1"/>
      <dgm:spPr/>
      <dgm:t>
        <a:bodyPr/>
        <a:lstStyle/>
        <a:p>
          <a:r>
            <a:rPr lang="en-US" sz="1800" dirty="0" smtClean="0"/>
            <a:t>Generically Dependent Continuant</a:t>
          </a:r>
        </a:p>
        <a:p>
          <a:r>
            <a:rPr lang="en-US" sz="1800" dirty="0" smtClean="0"/>
            <a:t>(IAO)</a:t>
          </a:r>
          <a:endParaRPr lang="en-US" sz="1800" dirty="0"/>
        </a:p>
      </dgm:t>
    </dgm:pt>
    <dgm:pt modelId="{EA12881C-97DA-414D-A6C4-6EF2A2F325FF}" type="sibTrans" cxnId="{68153BDF-B358-41BF-88A7-F21AA07D876A}">
      <dgm:prSet/>
      <dgm:spPr/>
      <dgm:t>
        <a:bodyPr/>
        <a:lstStyle/>
        <a:p>
          <a:endParaRPr lang="en-US"/>
        </a:p>
      </dgm:t>
    </dgm:pt>
    <dgm:pt modelId="{7A50DCEF-C8D8-4E99-A018-12EEC2D93C81}" type="parTrans" cxnId="{68153BDF-B358-41BF-88A7-F21AA07D876A}">
      <dgm:prSet/>
      <dgm:spPr/>
      <dgm:t>
        <a:bodyPr/>
        <a:lstStyle/>
        <a:p>
          <a:endParaRPr lang="en-US"/>
        </a:p>
      </dgm:t>
    </dgm:pt>
    <dgm:pt modelId="{410B29AC-C49C-4057-A311-1CCB1B496F33}">
      <dgm:prSet phldrT="[Text]"/>
      <dgm:spPr/>
      <dgm:t>
        <a:bodyPr/>
        <a:lstStyle/>
        <a:p>
          <a:r>
            <a:rPr lang="en-US" dirty="0" smtClean="0"/>
            <a:t>Independent Continuant</a:t>
          </a:r>
          <a:endParaRPr lang="en-US" dirty="0"/>
        </a:p>
      </dgm:t>
    </dgm:pt>
    <dgm:pt modelId="{639E104E-07CF-4898-B407-D9EAFD039EA3}" type="sibTrans" cxnId="{B5A76A3F-6075-48F4-9020-143206D1D099}">
      <dgm:prSet/>
      <dgm:spPr/>
      <dgm:t>
        <a:bodyPr/>
        <a:lstStyle/>
        <a:p>
          <a:endParaRPr lang="en-US"/>
        </a:p>
      </dgm:t>
    </dgm:pt>
    <dgm:pt modelId="{A06D8882-EFE0-4668-B53C-F5E26897D8D9}" type="parTrans" cxnId="{B5A76A3F-6075-48F4-9020-143206D1D099}">
      <dgm:prSet/>
      <dgm:spPr/>
      <dgm:t>
        <a:bodyPr/>
        <a:lstStyle/>
        <a:p>
          <a:endParaRPr lang="en-US"/>
        </a:p>
      </dgm:t>
    </dgm:pt>
    <dgm:pt modelId="{3B590EC8-DFE6-498F-95ED-B99E9770C113}" type="pres">
      <dgm:prSet presAssocID="{899F60DF-57CB-44AA-BABD-E89A2AAC03E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B38684D-2884-4B39-AD64-499094FCA1AC}" type="pres">
      <dgm:prSet presAssocID="{0E986C11-4825-426C-9A74-9CEDFBD05BB1}" presName="hierRoot1" presStyleCnt="0"/>
      <dgm:spPr/>
    </dgm:pt>
    <dgm:pt modelId="{58DB7BF3-D309-4D33-B8E0-3794FD8B26C5}" type="pres">
      <dgm:prSet presAssocID="{0E986C11-4825-426C-9A74-9CEDFBD05BB1}" presName="composite" presStyleCnt="0"/>
      <dgm:spPr/>
    </dgm:pt>
    <dgm:pt modelId="{C977EAC3-AD5C-4D03-BAEE-7E519E3684F9}" type="pres">
      <dgm:prSet presAssocID="{0E986C11-4825-426C-9A74-9CEDFBD05BB1}" presName="background" presStyleLbl="node0" presStyleIdx="0" presStyleCnt="1"/>
      <dgm:spPr/>
    </dgm:pt>
    <dgm:pt modelId="{13A06A89-E6A4-4257-87CC-F939A8B9EE98}" type="pres">
      <dgm:prSet presAssocID="{0E986C11-4825-426C-9A74-9CEDFBD05BB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832F62-DA99-44A5-BA2F-9CB91175B1A3}" type="pres">
      <dgm:prSet presAssocID="{0E986C11-4825-426C-9A74-9CEDFBD05BB1}" presName="hierChild2" presStyleCnt="0"/>
      <dgm:spPr/>
    </dgm:pt>
    <dgm:pt modelId="{7055F55F-4BCE-4C7E-96A5-B5A5CCC15803}" type="pres">
      <dgm:prSet presAssocID="{3FC66C78-4DE5-475C-B9DC-792193DC2B5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B18F97D1-8743-4A58-9686-564EE08C7673}" type="pres">
      <dgm:prSet presAssocID="{9E5FFA8A-3E09-4924-ACEB-E712E22CC75D}" presName="hierRoot2" presStyleCnt="0"/>
      <dgm:spPr/>
    </dgm:pt>
    <dgm:pt modelId="{B6CF4FBB-7AB1-4312-A90B-CBEDDB196223}" type="pres">
      <dgm:prSet presAssocID="{9E5FFA8A-3E09-4924-ACEB-E712E22CC75D}" presName="composite2" presStyleCnt="0"/>
      <dgm:spPr/>
    </dgm:pt>
    <dgm:pt modelId="{F0145F0C-4D38-450D-BF20-40EAD63D2F1E}" type="pres">
      <dgm:prSet presAssocID="{9E5FFA8A-3E09-4924-ACEB-E712E22CC75D}" presName="background2" presStyleLbl="node2" presStyleIdx="0" presStyleCnt="2"/>
      <dgm:spPr/>
    </dgm:pt>
    <dgm:pt modelId="{CFF032A2-DF98-4847-9400-955DBD262864}" type="pres">
      <dgm:prSet presAssocID="{9E5FFA8A-3E09-4924-ACEB-E712E22CC75D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36DEF3-CFAD-46A2-AA7A-FC5E103FA495}" type="pres">
      <dgm:prSet presAssocID="{9E5FFA8A-3E09-4924-ACEB-E712E22CC75D}" presName="hierChild3" presStyleCnt="0"/>
      <dgm:spPr/>
    </dgm:pt>
    <dgm:pt modelId="{66F9BA88-3E23-4E95-89A0-B7D77E18D6B7}" type="pres">
      <dgm:prSet presAssocID="{A06D8882-EFE0-4668-B53C-F5E26897D8D9}" presName="Name17" presStyleLbl="parChTrans1D3" presStyleIdx="0" presStyleCnt="4"/>
      <dgm:spPr/>
      <dgm:t>
        <a:bodyPr/>
        <a:lstStyle/>
        <a:p>
          <a:endParaRPr lang="en-US"/>
        </a:p>
      </dgm:t>
    </dgm:pt>
    <dgm:pt modelId="{88FAC949-0D37-435D-90E9-834B2DB5DBE3}" type="pres">
      <dgm:prSet presAssocID="{410B29AC-C49C-4057-A311-1CCB1B496F33}" presName="hierRoot3" presStyleCnt="0"/>
      <dgm:spPr/>
    </dgm:pt>
    <dgm:pt modelId="{54F8BA54-2A45-4376-8CB9-D102CDDC2719}" type="pres">
      <dgm:prSet presAssocID="{410B29AC-C49C-4057-A311-1CCB1B496F33}" presName="composite3" presStyleCnt="0"/>
      <dgm:spPr/>
    </dgm:pt>
    <dgm:pt modelId="{3A42830D-7A95-4E91-BD89-085A31BE2472}" type="pres">
      <dgm:prSet presAssocID="{410B29AC-C49C-4057-A311-1CCB1B496F33}" presName="background3" presStyleLbl="node3" presStyleIdx="0" presStyleCnt="4"/>
      <dgm:spPr/>
    </dgm:pt>
    <dgm:pt modelId="{9D951136-9BB0-4847-AE20-121D76944529}" type="pres">
      <dgm:prSet presAssocID="{410B29AC-C49C-4057-A311-1CCB1B496F33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748168-DE90-4366-B507-33FEB94D95E3}" type="pres">
      <dgm:prSet presAssocID="{410B29AC-C49C-4057-A311-1CCB1B496F33}" presName="hierChild4" presStyleCnt="0"/>
      <dgm:spPr/>
    </dgm:pt>
    <dgm:pt modelId="{63244D63-CCC8-449F-82FC-7C4FD24314BD}" type="pres">
      <dgm:prSet presAssocID="{44D92EE6-C483-4A72-9FFC-A679F55AC192}" presName="Name17" presStyleLbl="parChTrans1D3" presStyleIdx="1" presStyleCnt="4"/>
      <dgm:spPr/>
      <dgm:t>
        <a:bodyPr/>
        <a:lstStyle/>
        <a:p>
          <a:endParaRPr lang="en-US"/>
        </a:p>
      </dgm:t>
    </dgm:pt>
    <dgm:pt modelId="{12BCA596-4778-43DF-A01D-F0C80290075E}" type="pres">
      <dgm:prSet presAssocID="{1C600283-3FEE-47ED-9B94-FDBF6CB1B379}" presName="hierRoot3" presStyleCnt="0"/>
      <dgm:spPr/>
    </dgm:pt>
    <dgm:pt modelId="{CD92A935-5C20-4333-8C2C-9D3BBB494E50}" type="pres">
      <dgm:prSet presAssocID="{1C600283-3FEE-47ED-9B94-FDBF6CB1B379}" presName="composite3" presStyleCnt="0"/>
      <dgm:spPr/>
    </dgm:pt>
    <dgm:pt modelId="{9016B6FE-A2FD-4CD9-B35D-D08028F73D3C}" type="pres">
      <dgm:prSet presAssocID="{1C600283-3FEE-47ED-9B94-FDBF6CB1B379}" presName="background3" presStyleLbl="node3" presStyleIdx="1" presStyleCnt="4"/>
      <dgm:spPr/>
    </dgm:pt>
    <dgm:pt modelId="{08315458-52DB-4A95-945B-0CC7732B6F26}" type="pres">
      <dgm:prSet presAssocID="{1C600283-3FEE-47ED-9B94-FDBF6CB1B379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F138C9-18C3-48A5-B9B7-708ADA85FE79}" type="pres">
      <dgm:prSet presAssocID="{1C600283-3FEE-47ED-9B94-FDBF6CB1B379}" presName="hierChild4" presStyleCnt="0"/>
      <dgm:spPr/>
    </dgm:pt>
    <dgm:pt modelId="{29A4FC61-C305-46DC-917B-A1BA35998E47}" type="pres">
      <dgm:prSet presAssocID="{7A50DCEF-C8D8-4E99-A018-12EEC2D93C81}" presName="Name17" presStyleLbl="parChTrans1D3" presStyleIdx="2" presStyleCnt="4"/>
      <dgm:spPr/>
      <dgm:t>
        <a:bodyPr/>
        <a:lstStyle/>
        <a:p>
          <a:endParaRPr lang="en-US"/>
        </a:p>
      </dgm:t>
    </dgm:pt>
    <dgm:pt modelId="{66D0FC9F-4510-41E2-B99F-1F797E9AEF24}" type="pres">
      <dgm:prSet presAssocID="{8EC697DC-A203-4726-9627-451FBFA210EB}" presName="hierRoot3" presStyleCnt="0"/>
      <dgm:spPr/>
    </dgm:pt>
    <dgm:pt modelId="{AE536CAE-5895-46BC-B70A-31BA88832777}" type="pres">
      <dgm:prSet presAssocID="{8EC697DC-A203-4726-9627-451FBFA210EB}" presName="composite3" presStyleCnt="0"/>
      <dgm:spPr/>
    </dgm:pt>
    <dgm:pt modelId="{DB82D270-27D3-4CB1-93B9-0E93EBBB828B}" type="pres">
      <dgm:prSet presAssocID="{8EC697DC-A203-4726-9627-451FBFA210EB}" presName="background3" presStyleLbl="node3" presStyleIdx="2" presStyleCnt="4"/>
      <dgm:spPr/>
    </dgm:pt>
    <dgm:pt modelId="{8B60C275-F38E-4644-9DAD-4AAB0D66BD6A}" type="pres">
      <dgm:prSet presAssocID="{8EC697DC-A203-4726-9627-451FBFA210EB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17AE2E-873C-45B5-BD19-DE82EE36C794}" type="pres">
      <dgm:prSet presAssocID="{8EC697DC-A203-4726-9627-451FBFA210EB}" presName="hierChild4" presStyleCnt="0"/>
      <dgm:spPr/>
    </dgm:pt>
    <dgm:pt modelId="{9FAFC58A-D26D-4C12-A053-AADD4DA2340D}" type="pres">
      <dgm:prSet presAssocID="{922437C0-30C3-4FD8-B20E-A04D6F3ACF83}" presName="Name10" presStyleLbl="parChTrans1D2" presStyleIdx="1" presStyleCnt="2"/>
      <dgm:spPr/>
      <dgm:t>
        <a:bodyPr/>
        <a:lstStyle/>
        <a:p>
          <a:endParaRPr lang="en-US"/>
        </a:p>
      </dgm:t>
    </dgm:pt>
    <dgm:pt modelId="{50B0F049-A298-49FB-B76F-FC7D53EB5B6A}" type="pres">
      <dgm:prSet presAssocID="{5D1FD06E-EE4C-40C9-A234-D646F21EA1CF}" presName="hierRoot2" presStyleCnt="0"/>
      <dgm:spPr/>
    </dgm:pt>
    <dgm:pt modelId="{167F8E76-D712-4914-AD53-E9598BC666A2}" type="pres">
      <dgm:prSet presAssocID="{5D1FD06E-EE4C-40C9-A234-D646F21EA1CF}" presName="composite2" presStyleCnt="0"/>
      <dgm:spPr/>
    </dgm:pt>
    <dgm:pt modelId="{E0F5822A-86A4-434A-923F-8E213A7B2A5C}" type="pres">
      <dgm:prSet presAssocID="{5D1FD06E-EE4C-40C9-A234-D646F21EA1CF}" presName="background2" presStyleLbl="node2" presStyleIdx="1" presStyleCnt="2"/>
      <dgm:spPr/>
    </dgm:pt>
    <dgm:pt modelId="{69A916A8-EF06-4D29-B64F-8C75DC7FCDB3}" type="pres">
      <dgm:prSet presAssocID="{5D1FD06E-EE4C-40C9-A234-D646F21EA1C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DC4A8D-C88B-45A6-A1F7-51D0E8A49C74}" type="pres">
      <dgm:prSet presAssocID="{5D1FD06E-EE4C-40C9-A234-D646F21EA1CF}" presName="hierChild3" presStyleCnt="0"/>
      <dgm:spPr/>
    </dgm:pt>
    <dgm:pt modelId="{88ACA68D-98F1-4687-B95D-BF58254AAFC4}" type="pres">
      <dgm:prSet presAssocID="{744C031D-88EE-426A-917A-CF2B0441E123}" presName="Name17" presStyleLbl="parChTrans1D3" presStyleIdx="3" presStyleCnt="4"/>
      <dgm:spPr/>
      <dgm:t>
        <a:bodyPr/>
        <a:lstStyle/>
        <a:p>
          <a:endParaRPr lang="en-US"/>
        </a:p>
      </dgm:t>
    </dgm:pt>
    <dgm:pt modelId="{D6F53DC6-48E0-44AB-A9D0-5BF959D16F30}" type="pres">
      <dgm:prSet presAssocID="{51AACB41-868E-4014-BDC3-B57157373101}" presName="hierRoot3" presStyleCnt="0"/>
      <dgm:spPr/>
    </dgm:pt>
    <dgm:pt modelId="{99F61B83-5CA9-44E4-B86D-5B8AEE82B8B7}" type="pres">
      <dgm:prSet presAssocID="{51AACB41-868E-4014-BDC3-B57157373101}" presName="composite3" presStyleCnt="0"/>
      <dgm:spPr/>
    </dgm:pt>
    <dgm:pt modelId="{83B889C2-9A44-429C-9B79-93F3149BDC8B}" type="pres">
      <dgm:prSet presAssocID="{51AACB41-868E-4014-BDC3-B57157373101}" presName="background3" presStyleLbl="node3" presStyleIdx="3" presStyleCnt="4"/>
      <dgm:spPr/>
    </dgm:pt>
    <dgm:pt modelId="{03D636CD-7B48-48DC-849A-8098F94604C2}" type="pres">
      <dgm:prSet presAssocID="{51AACB41-868E-4014-BDC3-B57157373101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AD4CB8-6571-4412-9DED-A8511DA8F8D5}" type="pres">
      <dgm:prSet presAssocID="{51AACB41-868E-4014-BDC3-B57157373101}" presName="hierChild4" presStyleCnt="0"/>
      <dgm:spPr/>
    </dgm:pt>
  </dgm:ptLst>
  <dgm:cxnLst>
    <dgm:cxn modelId="{B5A76A3F-6075-48F4-9020-143206D1D099}" srcId="{9E5FFA8A-3E09-4924-ACEB-E712E22CC75D}" destId="{410B29AC-C49C-4057-A311-1CCB1B496F33}" srcOrd="0" destOrd="0" parTransId="{A06D8882-EFE0-4668-B53C-F5E26897D8D9}" sibTransId="{639E104E-07CF-4898-B407-D9EAFD039EA3}"/>
    <dgm:cxn modelId="{311E80E3-827C-459D-8ADD-A01C55AD07E7}" type="presOf" srcId="{9E5FFA8A-3E09-4924-ACEB-E712E22CC75D}" destId="{CFF032A2-DF98-4847-9400-955DBD262864}" srcOrd="0" destOrd="0" presId="urn:microsoft.com/office/officeart/2005/8/layout/hierarchy1"/>
    <dgm:cxn modelId="{2B108B49-1036-4278-9938-A66A5A8C8E6E}" srcId="{0E986C11-4825-426C-9A74-9CEDFBD05BB1}" destId="{9E5FFA8A-3E09-4924-ACEB-E712E22CC75D}" srcOrd="0" destOrd="0" parTransId="{3FC66C78-4DE5-475C-B9DC-792193DC2B58}" sibTransId="{76747DB2-4346-49DF-9E10-BCAF75E10B80}"/>
    <dgm:cxn modelId="{B68BDF64-991D-43BB-A820-A3F5950A357D}" type="presOf" srcId="{922437C0-30C3-4FD8-B20E-A04D6F3ACF83}" destId="{9FAFC58A-D26D-4C12-A053-AADD4DA2340D}" srcOrd="0" destOrd="0" presId="urn:microsoft.com/office/officeart/2005/8/layout/hierarchy1"/>
    <dgm:cxn modelId="{8244E751-8B78-49CF-B617-0C7D013110AA}" type="presOf" srcId="{1C600283-3FEE-47ED-9B94-FDBF6CB1B379}" destId="{08315458-52DB-4A95-945B-0CC7732B6F26}" srcOrd="0" destOrd="0" presId="urn:microsoft.com/office/officeart/2005/8/layout/hierarchy1"/>
    <dgm:cxn modelId="{319E4BD9-B755-4777-812E-7E6336DFAD60}" type="presOf" srcId="{0E986C11-4825-426C-9A74-9CEDFBD05BB1}" destId="{13A06A89-E6A4-4257-87CC-F939A8B9EE98}" srcOrd="0" destOrd="0" presId="urn:microsoft.com/office/officeart/2005/8/layout/hierarchy1"/>
    <dgm:cxn modelId="{7A8A7004-2AF6-49A9-9F14-6184052DC6B7}" type="presOf" srcId="{3FC66C78-4DE5-475C-B9DC-792193DC2B58}" destId="{7055F55F-4BCE-4C7E-96A5-B5A5CCC15803}" srcOrd="0" destOrd="0" presId="urn:microsoft.com/office/officeart/2005/8/layout/hierarchy1"/>
    <dgm:cxn modelId="{F28B4741-8F5B-45DB-8152-9E7638514423}" srcId="{9E5FFA8A-3E09-4924-ACEB-E712E22CC75D}" destId="{1C600283-3FEE-47ED-9B94-FDBF6CB1B379}" srcOrd="1" destOrd="0" parTransId="{44D92EE6-C483-4A72-9FFC-A679F55AC192}" sibTransId="{F722652C-27C0-4FC4-9365-46D15C9080B6}"/>
    <dgm:cxn modelId="{1A794F5D-465E-4FBA-B567-FCC1A74A7389}" type="presOf" srcId="{51AACB41-868E-4014-BDC3-B57157373101}" destId="{03D636CD-7B48-48DC-849A-8098F94604C2}" srcOrd="0" destOrd="0" presId="urn:microsoft.com/office/officeart/2005/8/layout/hierarchy1"/>
    <dgm:cxn modelId="{ADC7E6B1-AD47-4166-9413-18E74AF132E0}" type="presOf" srcId="{7A50DCEF-C8D8-4E99-A018-12EEC2D93C81}" destId="{29A4FC61-C305-46DC-917B-A1BA35998E47}" srcOrd="0" destOrd="0" presId="urn:microsoft.com/office/officeart/2005/8/layout/hierarchy1"/>
    <dgm:cxn modelId="{9A264DB1-FAE9-4573-B28F-9C98C3C80C01}" type="presOf" srcId="{744C031D-88EE-426A-917A-CF2B0441E123}" destId="{88ACA68D-98F1-4687-B95D-BF58254AAFC4}" srcOrd="0" destOrd="0" presId="urn:microsoft.com/office/officeart/2005/8/layout/hierarchy1"/>
    <dgm:cxn modelId="{032AA8FF-3395-495D-89D8-8D9FBE4FD415}" srcId="{5D1FD06E-EE4C-40C9-A234-D646F21EA1CF}" destId="{51AACB41-868E-4014-BDC3-B57157373101}" srcOrd="0" destOrd="0" parTransId="{744C031D-88EE-426A-917A-CF2B0441E123}" sibTransId="{99183BD6-918C-4642-96DB-41C71EC06777}"/>
    <dgm:cxn modelId="{3658B051-9A24-4A73-A534-A517575A178F}" type="presOf" srcId="{5D1FD06E-EE4C-40C9-A234-D646F21EA1CF}" destId="{69A916A8-EF06-4D29-B64F-8C75DC7FCDB3}" srcOrd="0" destOrd="0" presId="urn:microsoft.com/office/officeart/2005/8/layout/hierarchy1"/>
    <dgm:cxn modelId="{6FC24090-E673-4B99-A15C-A75DE29EAADF}" type="presOf" srcId="{410B29AC-C49C-4057-A311-1CCB1B496F33}" destId="{9D951136-9BB0-4847-AE20-121D76944529}" srcOrd="0" destOrd="0" presId="urn:microsoft.com/office/officeart/2005/8/layout/hierarchy1"/>
    <dgm:cxn modelId="{A1BADA5B-B46E-48AA-A5EB-E27C92D5D462}" type="presOf" srcId="{44D92EE6-C483-4A72-9FFC-A679F55AC192}" destId="{63244D63-CCC8-449F-82FC-7C4FD24314BD}" srcOrd="0" destOrd="0" presId="urn:microsoft.com/office/officeart/2005/8/layout/hierarchy1"/>
    <dgm:cxn modelId="{68153BDF-B358-41BF-88A7-F21AA07D876A}" srcId="{9E5FFA8A-3E09-4924-ACEB-E712E22CC75D}" destId="{8EC697DC-A203-4726-9627-451FBFA210EB}" srcOrd="2" destOrd="0" parTransId="{7A50DCEF-C8D8-4E99-A018-12EEC2D93C81}" sibTransId="{EA12881C-97DA-414D-A6C4-6EF2A2F325FF}"/>
    <dgm:cxn modelId="{7BD4A20E-7A33-4AE4-A2B0-C91B5A0BF20A}" type="presOf" srcId="{A06D8882-EFE0-4668-B53C-F5E26897D8D9}" destId="{66F9BA88-3E23-4E95-89A0-B7D77E18D6B7}" srcOrd="0" destOrd="0" presId="urn:microsoft.com/office/officeart/2005/8/layout/hierarchy1"/>
    <dgm:cxn modelId="{A2FE0D3A-D424-4627-ACED-A40F86A77421}" type="presOf" srcId="{899F60DF-57CB-44AA-BABD-E89A2AAC03E5}" destId="{3B590EC8-DFE6-498F-95ED-B99E9770C113}" srcOrd="0" destOrd="0" presId="urn:microsoft.com/office/officeart/2005/8/layout/hierarchy1"/>
    <dgm:cxn modelId="{3E1197D4-793F-4CBA-B2C6-CE603228D97A}" srcId="{899F60DF-57CB-44AA-BABD-E89A2AAC03E5}" destId="{0E986C11-4825-426C-9A74-9CEDFBD05BB1}" srcOrd="0" destOrd="0" parTransId="{EEB03BA2-EF15-433F-9C9D-495038D919D6}" sibTransId="{E6471BF2-6CE3-4CE6-8A67-EBF5D5A4470F}"/>
    <dgm:cxn modelId="{23EB9F93-E132-4214-B502-89AD968C2B0F}" type="presOf" srcId="{8EC697DC-A203-4726-9627-451FBFA210EB}" destId="{8B60C275-F38E-4644-9DAD-4AAB0D66BD6A}" srcOrd="0" destOrd="0" presId="urn:microsoft.com/office/officeart/2005/8/layout/hierarchy1"/>
    <dgm:cxn modelId="{27C3FA1D-BF02-4A17-918B-D69975FE224C}" srcId="{0E986C11-4825-426C-9A74-9CEDFBD05BB1}" destId="{5D1FD06E-EE4C-40C9-A234-D646F21EA1CF}" srcOrd="1" destOrd="0" parTransId="{922437C0-30C3-4FD8-B20E-A04D6F3ACF83}" sibTransId="{44119AB4-2101-480C-9794-75FDF1C17311}"/>
    <dgm:cxn modelId="{CA61B3E5-6486-4164-851E-F083A46BFF15}" type="presParOf" srcId="{3B590EC8-DFE6-498F-95ED-B99E9770C113}" destId="{9B38684D-2884-4B39-AD64-499094FCA1AC}" srcOrd="0" destOrd="0" presId="urn:microsoft.com/office/officeart/2005/8/layout/hierarchy1"/>
    <dgm:cxn modelId="{9E216AA1-B455-4DA3-90BE-B7B2E155303B}" type="presParOf" srcId="{9B38684D-2884-4B39-AD64-499094FCA1AC}" destId="{58DB7BF3-D309-4D33-B8E0-3794FD8B26C5}" srcOrd="0" destOrd="0" presId="urn:microsoft.com/office/officeart/2005/8/layout/hierarchy1"/>
    <dgm:cxn modelId="{4CE01D24-02CB-42D9-86E3-206694DF75E6}" type="presParOf" srcId="{58DB7BF3-D309-4D33-B8E0-3794FD8B26C5}" destId="{C977EAC3-AD5C-4D03-BAEE-7E519E3684F9}" srcOrd="0" destOrd="0" presId="urn:microsoft.com/office/officeart/2005/8/layout/hierarchy1"/>
    <dgm:cxn modelId="{B9BD94B5-D9EF-4E75-9BF2-65C8B53BCA6F}" type="presParOf" srcId="{58DB7BF3-D309-4D33-B8E0-3794FD8B26C5}" destId="{13A06A89-E6A4-4257-87CC-F939A8B9EE98}" srcOrd="1" destOrd="0" presId="urn:microsoft.com/office/officeart/2005/8/layout/hierarchy1"/>
    <dgm:cxn modelId="{E5E3D613-1D7A-417C-BA31-DDB90FC972BC}" type="presParOf" srcId="{9B38684D-2884-4B39-AD64-499094FCA1AC}" destId="{0B832F62-DA99-44A5-BA2F-9CB91175B1A3}" srcOrd="1" destOrd="0" presId="urn:microsoft.com/office/officeart/2005/8/layout/hierarchy1"/>
    <dgm:cxn modelId="{BD3338ED-D9BC-4FB1-B739-664CC1B29F81}" type="presParOf" srcId="{0B832F62-DA99-44A5-BA2F-9CB91175B1A3}" destId="{7055F55F-4BCE-4C7E-96A5-B5A5CCC15803}" srcOrd="0" destOrd="0" presId="urn:microsoft.com/office/officeart/2005/8/layout/hierarchy1"/>
    <dgm:cxn modelId="{1C5BC3CB-6CF2-4556-B268-ECD0ECCA5032}" type="presParOf" srcId="{0B832F62-DA99-44A5-BA2F-9CB91175B1A3}" destId="{B18F97D1-8743-4A58-9686-564EE08C7673}" srcOrd="1" destOrd="0" presId="urn:microsoft.com/office/officeart/2005/8/layout/hierarchy1"/>
    <dgm:cxn modelId="{FE6BF7A8-CE71-48C3-890A-37F12C02A323}" type="presParOf" srcId="{B18F97D1-8743-4A58-9686-564EE08C7673}" destId="{B6CF4FBB-7AB1-4312-A90B-CBEDDB196223}" srcOrd="0" destOrd="0" presId="urn:microsoft.com/office/officeart/2005/8/layout/hierarchy1"/>
    <dgm:cxn modelId="{E2C83D0A-D672-42A5-B536-4036875235CD}" type="presParOf" srcId="{B6CF4FBB-7AB1-4312-A90B-CBEDDB196223}" destId="{F0145F0C-4D38-450D-BF20-40EAD63D2F1E}" srcOrd="0" destOrd="0" presId="urn:microsoft.com/office/officeart/2005/8/layout/hierarchy1"/>
    <dgm:cxn modelId="{0EA22147-C1E7-47B2-8EDB-FD23BCC62C05}" type="presParOf" srcId="{B6CF4FBB-7AB1-4312-A90B-CBEDDB196223}" destId="{CFF032A2-DF98-4847-9400-955DBD262864}" srcOrd="1" destOrd="0" presId="urn:microsoft.com/office/officeart/2005/8/layout/hierarchy1"/>
    <dgm:cxn modelId="{5B0381EF-868C-46E9-8E0E-17FAB06619CD}" type="presParOf" srcId="{B18F97D1-8743-4A58-9686-564EE08C7673}" destId="{C236DEF3-CFAD-46A2-AA7A-FC5E103FA495}" srcOrd="1" destOrd="0" presId="urn:microsoft.com/office/officeart/2005/8/layout/hierarchy1"/>
    <dgm:cxn modelId="{2053865A-4E46-4006-A360-C2073F2F134D}" type="presParOf" srcId="{C236DEF3-CFAD-46A2-AA7A-FC5E103FA495}" destId="{66F9BA88-3E23-4E95-89A0-B7D77E18D6B7}" srcOrd="0" destOrd="0" presId="urn:microsoft.com/office/officeart/2005/8/layout/hierarchy1"/>
    <dgm:cxn modelId="{1DE0EDC5-1F62-42CE-8495-BC487BF45DCC}" type="presParOf" srcId="{C236DEF3-CFAD-46A2-AA7A-FC5E103FA495}" destId="{88FAC949-0D37-435D-90E9-834B2DB5DBE3}" srcOrd="1" destOrd="0" presId="urn:microsoft.com/office/officeart/2005/8/layout/hierarchy1"/>
    <dgm:cxn modelId="{2F8AE9B8-A11E-4D65-9AC7-B76B95DA13A3}" type="presParOf" srcId="{88FAC949-0D37-435D-90E9-834B2DB5DBE3}" destId="{54F8BA54-2A45-4376-8CB9-D102CDDC2719}" srcOrd="0" destOrd="0" presId="urn:microsoft.com/office/officeart/2005/8/layout/hierarchy1"/>
    <dgm:cxn modelId="{3B17609E-8952-41B8-AE67-034B45A3DF70}" type="presParOf" srcId="{54F8BA54-2A45-4376-8CB9-D102CDDC2719}" destId="{3A42830D-7A95-4E91-BD89-085A31BE2472}" srcOrd="0" destOrd="0" presId="urn:microsoft.com/office/officeart/2005/8/layout/hierarchy1"/>
    <dgm:cxn modelId="{B1D4190A-968C-413E-BA84-4B391D74F0DA}" type="presParOf" srcId="{54F8BA54-2A45-4376-8CB9-D102CDDC2719}" destId="{9D951136-9BB0-4847-AE20-121D76944529}" srcOrd="1" destOrd="0" presId="urn:microsoft.com/office/officeart/2005/8/layout/hierarchy1"/>
    <dgm:cxn modelId="{519C93D3-7C1E-460F-9C40-3B9E552F856C}" type="presParOf" srcId="{88FAC949-0D37-435D-90E9-834B2DB5DBE3}" destId="{DD748168-DE90-4366-B507-33FEB94D95E3}" srcOrd="1" destOrd="0" presId="urn:microsoft.com/office/officeart/2005/8/layout/hierarchy1"/>
    <dgm:cxn modelId="{80D393FE-AB0C-4412-88F6-CA3D832DECCF}" type="presParOf" srcId="{C236DEF3-CFAD-46A2-AA7A-FC5E103FA495}" destId="{63244D63-CCC8-449F-82FC-7C4FD24314BD}" srcOrd="2" destOrd="0" presId="urn:microsoft.com/office/officeart/2005/8/layout/hierarchy1"/>
    <dgm:cxn modelId="{63B0C1B8-DBDC-4BE9-9D41-6B5C540F9D6B}" type="presParOf" srcId="{C236DEF3-CFAD-46A2-AA7A-FC5E103FA495}" destId="{12BCA596-4778-43DF-A01D-F0C80290075E}" srcOrd="3" destOrd="0" presId="urn:microsoft.com/office/officeart/2005/8/layout/hierarchy1"/>
    <dgm:cxn modelId="{F3EE7DDB-C8E5-44EB-BAEF-169A0B3F43A6}" type="presParOf" srcId="{12BCA596-4778-43DF-A01D-F0C80290075E}" destId="{CD92A935-5C20-4333-8C2C-9D3BBB494E50}" srcOrd="0" destOrd="0" presId="urn:microsoft.com/office/officeart/2005/8/layout/hierarchy1"/>
    <dgm:cxn modelId="{70D09073-0EF2-424F-86A3-3CE12F21E011}" type="presParOf" srcId="{CD92A935-5C20-4333-8C2C-9D3BBB494E50}" destId="{9016B6FE-A2FD-4CD9-B35D-D08028F73D3C}" srcOrd="0" destOrd="0" presId="urn:microsoft.com/office/officeart/2005/8/layout/hierarchy1"/>
    <dgm:cxn modelId="{B6142A97-F7BA-42AD-BEB1-0C43A96D8EA8}" type="presParOf" srcId="{CD92A935-5C20-4333-8C2C-9D3BBB494E50}" destId="{08315458-52DB-4A95-945B-0CC7732B6F26}" srcOrd="1" destOrd="0" presId="urn:microsoft.com/office/officeart/2005/8/layout/hierarchy1"/>
    <dgm:cxn modelId="{DA336E8F-6B23-4A78-A064-BE3EC027BB54}" type="presParOf" srcId="{12BCA596-4778-43DF-A01D-F0C80290075E}" destId="{32F138C9-18C3-48A5-B9B7-708ADA85FE79}" srcOrd="1" destOrd="0" presId="urn:microsoft.com/office/officeart/2005/8/layout/hierarchy1"/>
    <dgm:cxn modelId="{E62713CF-34AB-4B09-91B8-1C4E7891584F}" type="presParOf" srcId="{C236DEF3-CFAD-46A2-AA7A-FC5E103FA495}" destId="{29A4FC61-C305-46DC-917B-A1BA35998E47}" srcOrd="4" destOrd="0" presId="urn:microsoft.com/office/officeart/2005/8/layout/hierarchy1"/>
    <dgm:cxn modelId="{04EF82B3-381D-4907-A6B2-68E261EA2DC1}" type="presParOf" srcId="{C236DEF3-CFAD-46A2-AA7A-FC5E103FA495}" destId="{66D0FC9F-4510-41E2-B99F-1F797E9AEF24}" srcOrd="5" destOrd="0" presId="urn:microsoft.com/office/officeart/2005/8/layout/hierarchy1"/>
    <dgm:cxn modelId="{6693DC44-49F1-4177-A2C2-81BDA6AE994C}" type="presParOf" srcId="{66D0FC9F-4510-41E2-B99F-1F797E9AEF24}" destId="{AE536CAE-5895-46BC-B70A-31BA88832777}" srcOrd="0" destOrd="0" presId="urn:microsoft.com/office/officeart/2005/8/layout/hierarchy1"/>
    <dgm:cxn modelId="{339136AA-B566-4EBC-8E4D-8FD34121B055}" type="presParOf" srcId="{AE536CAE-5895-46BC-B70A-31BA88832777}" destId="{DB82D270-27D3-4CB1-93B9-0E93EBBB828B}" srcOrd="0" destOrd="0" presId="urn:microsoft.com/office/officeart/2005/8/layout/hierarchy1"/>
    <dgm:cxn modelId="{994B101F-E12A-445B-A309-2E91D199397B}" type="presParOf" srcId="{AE536CAE-5895-46BC-B70A-31BA88832777}" destId="{8B60C275-F38E-4644-9DAD-4AAB0D66BD6A}" srcOrd="1" destOrd="0" presId="urn:microsoft.com/office/officeart/2005/8/layout/hierarchy1"/>
    <dgm:cxn modelId="{FE64B22C-7B00-4E82-9CB7-F022E8695493}" type="presParOf" srcId="{66D0FC9F-4510-41E2-B99F-1F797E9AEF24}" destId="{D017AE2E-873C-45B5-BD19-DE82EE36C794}" srcOrd="1" destOrd="0" presId="urn:microsoft.com/office/officeart/2005/8/layout/hierarchy1"/>
    <dgm:cxn modelId="{F9219D34-BF44-4E47-88A0-D04370A224D4}" type="presParOf" srcId="{0B832F62-DA99-44A5-BA2F-9CB91175B1A3}" destId="{9FAFC58A-D26D-4C12-A053-AADD4DA2340D}" srcOrd="2" destOrd="0" presId="urn:microsoft.com/office/officeart/2005/8/layout/hierarchy1"/>
    <dgm:cxn modelId="{A156D11A-EE59-4ACD-A261-7DEF54C81485}" type="presParOf" srcId="{0B832F62-DA99-44A5-BA2F-9CB91175B1A3}" destId="{50B0F049-A298-49FB-B76F-FC7D53EB5B6A}" srcOrd="3" destOrd="0" presId="urn:microsoft.com/office/officeart/2005/8/layout/hierarchy1"/>
    <dgm:cxn modelId="{A53D6875-6119-41E9-882F-6430F06C4082}" type="presParOf" srcId="{50B0F049-A298-49FB-B76F-FC7D53EB5B6A}" destId="{167F8E76-D712-4914-AD53-E9598BC666A2}" srcOrd="0" destOrd="0" presId="urn:microsoft.com/office/officeart/2005/8/layout/hierarchy1"/>
    <dgm:cxn modelId="{909E751E-F35E-4FE3-AC25-B8AF54265E1A}" type="presParOf" srcId="{167F8E76-D712-4914-AD53-E9598BC666A2}" destId="{E0F5822A-86A4-434A-923F-8E213A7B2A5C}" srcOrd="0" destOrd="0" presId="urn:microsoft.com/office/officeart/2005/8/layout/hierarchy1"/>
    <dgm:cxn modelId="{75C369CC-5FCA-43E3-BE0E-C348C9D52151}" type="presParOf" srcId="{167F8E76-D712-4914-AD53-E9598BC666A2}" destId="{69A916A8-EF06-4D29-B64F-8C75DC7FCDB3}" srcOrd="1" destOrd="0" presId="urn:microsoft.com/office/officeart/2005/8/layout/hierarchy1"/>
    <dgm:cxn modelId="{3497D023-A7D2-4B4A-A081-F1C8017B34CD}" type="presParOf" srcId="{50B0F049-A298-49FB-B76F-FC7D53EB5B6A}" destId="{23DC4A8D-C88B-45A6-A1F7-51D0E8A49C74}" srcOrd="1" destOrd="0" presId="urn:microsoft.com/office/officeart/2005/8/layout/hierarchy1"/>
    <dgm:cxn modelId="{1E6E7AEA-A127-4C57-B134-67C71885DBE0}" type="presParOf" srcId="{23DC4A8D-C88B-45A6-A1F7-51D0E8A49C74}" destId="{88ACA68D-98F1-4687-B95D-BF58254AAFC4}" srcOrd="0" destOrd="0" presId="urn:microsoft.com/office/officeart/2005/8/layout/hierarchy1"/>
    <dgm:cxn modelId="{5E8F2FC5-020E-4891-B999-C1776BB8519E}" type="presParOf" srcId="{23DC4A8D-C88B-45A6-A1F7-51D0E8A49C74}" destId="{D6F53DC6-48E0-44AB-A9D0-5BF959D16F30}" srcOrd="1" destOrd="0" presId="urn:microsoft.com/office/officeart/2005/8/layout/hierarchy1"/>
    <dgm:cxn modelId="{57B5441F-7B9A-4695-9C2B-EA2454048408}" type="presParOf" srcId="{D6F53DC6-48E0-44AB-A9D0-5BF959D16F30}" destId="{99F61B83-5CA9-44E4-B86D-5B8AEE82B8B7}" srcOrd="0" destOrd="0" presId="urn:microsoft.com/office/officeart/2005/8/layout/hierarchy1"/>
    <dgm:cxn modelId="{271207B7-E1C5-473A-A995-F845242FC13C}" type="presParOf" srcId="{99F61B83-5CA9-44E4-B86D-5B8AEE82B8B7}" destId="{83B889C2-9A44-429C-9B79-93F3149BDC8B}" srcOrd="0" destOrd="0" presId="urn:microsoft.com/office/officeart/2005/8/layout/hierarchy1"/>
    <dgm:cxn modelId="{FB880CE5-52BD-4AFB-B80A-A1C8E51080A5}" type="presParOf" srcId="{99F61B83-5CA9-44E4-B86D-5B8AEE82B8B7}" destId="{03D636CD-7B48-48DC-849A-8098F94604C2}" srcOrd="1" destOrd="0" presId="urn:microsoft.com/office/officeart/2005/8/layout/hierarchy1"/>
    <dgm:cxn modelId="{02AD2CA4-6996-419C-9567-F2E7D0DD3677}" type="presParOf" srcId="{D6F53DC6-48E0-44AB-A9D0-5BF959D16F30}" destId="{85AD4CB8-6571-4412-9DED-A8511DA8F8D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2A166-713B-4F49-A850-9DA5E43FCCAD}">
      <dsp:nvSpPr>
        <dsp:cNvPr id="0" name=""/>
        <dsp:cNvSpPr/>
      </dsp:nvSpPr>
      <dsp:spPr>
        <a:xfrm>
          <a:off x="5134" y="324342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Acquisition of 3D patient model</a:t>
          </a:r>
          <a:endParaRPr lang="en-US" sz="1800" kern="1200" dirty="0"/>
        </a:p>
      </dsp:txBody>
      <dsp:txXfrm>
        <a:off x="33106" y="352314"/>
        <a:ext cx="1535772" cy="899086"/>
      </dsp:txXfrm>
    </dsp:sp>
    <dsp:sp modelId="{DF4A2916-BF4E-4A99-A381-331ACC79BE64}">
      <dsp:nvSpPr>
        <dsp:cNvPr id="0" name=""/>
        <dsp:cNvSpPr/>
      </dsp:nvSpPr>
      <dsp:spPr>
        <a:xfrm>
          <a:off x="1756023" y="604485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756023" y="683434"/>
        <a:ext cx="236210" cy="236847"/>
      </dsp:txXfrm>
    </dsp:sp>
    <dsp:sp modelId="{C39312EA-B01F-4B3E-9D1B-7392DD919942}">
      <dsp:nvSpPr>
        <dsp:cNvPr id="0" name=""/>
        <dsp:cNvSpPr/>
      </dsp:nvSpPr>
      <dsp:spPr>
        <a:xfrm>
          <a:off x="2233538" y="324342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Creating design STL file</a:t>
          </a:r>
          <a:endParaRPr lang="en-US" sz="1800" kern="1200" dirty="0"/>
        </a:p>
      </dsp:txBody>
      <dsp:txXfrm>
        <a:off x="2261510" y="352314"/>
        <a:ext cx="1535772" cy="899086"/>
      </dsp:txXfrm>
    </dsp:sp>
    <dsp:sp modelId="{026E5525-3EA4-4D7C-9523-BBD98B720B34}">
      <dsp:nvSpPr>
        <dsp:cNvPr id="0" name=""/>
        <dsp:cNvSpPr/>
      </dsp:nvSpPr>
      <dsp:spPr>
        <a:xfrm>
          <a:off x="3984426" y="604485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984426" y="683434"/>
        <a:ext cx="236210" cy="236847"/>
      </dsp:txXfrm>
    </dsp:sp>
    <dsp:sp modelId="{503D96D3-9185-4387-9CC6-D6173AEAF5C4}">
      <dsp:nvSpPr>
        <dsp:cNvPr id="0" name=""/>
        <dsp:cNvSpPr/>
      </dsp:nvSpPr>
      <dsp:spPr>
        <a:xfrm>
          <a:off x="4461941" y="324342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Preparing model for printing</a:t>
          </a:r>
          <a:endParaRPr lang="en-US" sz="1800" kern="1200" dirty="0"/>
        </a:p>
      </dsp:txBody>
      <dsp:txXfrm>
        <a:off x="4489913" y="352314"/>
        <a:ext cx="1535772" cy="899086"/>
      </dsp:txXfrm>
    </dsp:sp>
    <dsp:sp modelId="{FC4B4620-200C-478B-912A-80DE54C8F8B2}">
      <dsp:nvSpPr>
        <dsp:cNvPr id="0" name=""/>
        <dsp:cNvSpPr/>
      </dsp:nvSpPr>
      <dsp:spPr>
        <a:xfrm>
          <a:off x="6212830" y="604485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6212830" y="683434"/>
        <a:ext cx="236210" cy="236847"/>
      </dsp:txXfrm>
    </dsp:sp>
    <dsp:sp modelId="{DBF7DFBC-4F94-4532-84A7-E6EF0B783F47}">
      <dsp:nvSpPr>
        <dsp:cNvPr id="0" name=""/>
        <dsp:cNvSpPr/>
      </dsp:nvSpPr>
      <dsp:spPr>
        <a:xfrm>
          <a:off x="6690345" y="324342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3D printing</a:t>
          </a:r>
          <a:endParaRPr lang="en-US" sz="1800" kern="1200" dirty="0"/>
        </a:p>
      </dsp:txBody>
      <dsp:txXfrm>
        <a:off x="6718317" y="352314"/>
        <a:ext cx="1535772" cy="899086"/>
      </dsp:txXfrm>
    </dsp:sp>
    <dsp:sp modelId="{FFDB25B6-995B-4E23-916A-A016ECE73C56}">
      <dsp:nvSpPr>
        <dsp:cNvPr id="0" name=""/>
        <dsp:cNvSpPr/>
      </dsp:nvSpPr>
      <dsp:spPr>
        <a:xfrm>
          <a:off x="8441233" y="604485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8441233" y="683434"/>
        <a:ext cx="236210" cy="236847"/>
      </dsp:txXfrm>
    </dsp:sp>
    <dsp:sp modelId="{57A30974-F8B7-421C-BADC-9B4DE1104D56}">
      <dsp:nvSpPr>
        <dsp:cNvPr id="0" name=""/>
        <dsp:cNvSpPr/>
      </dsp:nvSpPr>
      <dsp:spPr>
        <a:xfrm>
          <a:off x="8918748" y="324342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Post processing</a:t>
          </a:r>
          <a:endParaRPr lang="en-US" sz="1800" kern="1200" dirty="0"/>
        </a:p>
      </dsp:txBody>
      <dsp:txXfrm>
        <a:off x="8946720" y="352314"/>
        <a:ext cx="1535772" cy="8990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CA68D-98F1-4687-B95D-BF58254AAFC4}">
      <dsp:nvSpPr>
        <dsp:cNvPr id="0" name=""/>
        <dsp:cNvSpPr/>
      </dsp:nvSpPr>
      <dsp:spPr>
        <a:xfrm>
          <a:off x="8252415" y="3420351"/>
          <a:ext cx="91440" cy="5790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90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AFC58A-D26D-4C12-A053-AADD4DA2340D}">
      <dsp:nvSpPr>
        <dsp:cNvPr id="0" name=""/>
        <dsp:cNvSpPr/>
      </dsp:nvSpPr>
      <dsp:spPr>
        <a:xfrm>
          <a:off x="5864833" y="1577125"/>
          <a:ext cx="2433301" cy="579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582"/>
              </a:lnTo>
              <a:lnTo>
                <a:pt x="2433301" y="394582"/>
              </a:lnTo>
              <a:lnTo>
                <a:pt x="2433301" y="5790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A4FC61-C305-46DC-917B-A1BA35998E47}">
      <dsp:nvSpPr>
        <dsp:cNvPr id="0" name=""/>
        <dsp:cNvSpPr/>
      </dsp:nvSpPr>
      <dsp:spPr>
        <a:xfrm>
          <a:off x="3431531" y="3420351"/>
          <a:ext cx="2433301" cy="579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582"/>
              </a:lnTo>
              <a:lnTo>
                <a:pt x="2433301" y="394582"/>
              </a:lnTo>
              <a:lnTo>
                <a:pt x="2433301" y="5790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244D63-CCC8-449F-82FC-7C4FD24314BD}">
      <dsp:nvSpPr>
        <dsp:cNvPr id="0" name=""/>
        <dsp:cNvSpPr/>
      </dsp:nvSpPr>
      <dsp:spPr>
        <a:xfrm>
          <a:off x="3385811" y="3420351"/>
          <a:ext cx="91440" cy="5790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90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9BA88-3E23-4E95-89A0-B7D77E18D6B7}">
      <dsp:nvSpPr>
        <dsp:cNvPr id="0" name=""/>
        <dsp:cNvSpPr/>
      </dsp:nvSpPr>
      <dsp:spPr>
        <a:xfrm>
          <a:off x="998230" y="3420351"/>
          <a:ext cx="2433301" cy="579015"/>
        </a:xfrm>
        <a:custGeom>
          <a:avLst/>
          <a:gdLst/>
          <a:ahLst/>
          <a:cxnLst/>
          <a:rect l="0" t="0" r="0" b="0"/>
          <a:pathLst>
            <a:path>
              <a:moveTo>
                <a:pt x="2433301" y="0"/>
              </a:moveTo>
              <a:lnTo>
                <a:pt x="2433301" y="394582"/>
              </a:lnTo>
              <a:lnTo>
                <a:pt x="0" y="394582"/>
              </a:lnTo>
              <a:lnTo>
                <a:pt x="0" y="5790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5F55F-4BCE-4C7E-96A5-B5A5CCC15803}">
      <dsp:nvSpPr>
        <dsp:cNvPr id="0" name=""/>
        <dsp:cNvSpPr/>
      </dsp:nvSpPr>
      <dsp:spPr>
        <a:xfrm>
          <a:off x="3431531" y="1577125"/>
          <a:ext cx="2433301" cy="579015"/>
        </a:xfrm>
        <a:custGeom>
          <a:avLst/>
          <a:gdLst/>
          <a:ahLst/>
          <a:cxnLst/>
          <a:rect l="0" t="0" r="0" b="0"/>
          <a:pathLst>
            <a:path>
              <a:moveTo>
                <a:pt x="2433301" y="0"/>
              </a:moveTo>
              <a:lnTo>
                <a:pt x="2433301" y="394582"/>
              </a:lnTo>
              <a:lnTo>
                <a:pt x="0" y="394582"/>
              </a:lnTo>
              <a:lnTo>
                <a:pt x="0" y="5790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7EAC3-AD5C-4D03-BAEE-7E519E3684F9}">
      <dsp:nvSpPr>
        <dsp:cNvPr id="0" name=""/>
        <dsp:cNvSpPr/>
      </dsp:nvSpPr>
      <dsp:spPr>
        <a:xfrm>
          <a:off x="4869392" y="312914"/>
          <a:ext cx="1990883" cy="12642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A06A89-E6A4-4257-87CC-F939A8B9EE98}">
      <dsp:nvSpPr>
        <dsp:cNvPr id="0" name=""/>
        <dsp:cNvSpPr/>
      </dsp:nvSpPr>
      <dsp:spPr>
        <a:xfrm>
          <a:off x="5090601" y="523063"/>
          <a:ext cx="1990883" cy="12642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BFO</a:t>
          </a:r>
          <a:endParaRPr lang="en-US" sz="2800" kern="1200" dirty="0"/>
        </a:p>
      </dsp:txBody>
      <dsp:txXfrm>
        <a:off x="5127628" y="560090"/>
        <a:ext cx="1916829" cy="1190156"/>
      </dsp:txXfrm>
    </dsp:sp>
    <dsp:sp modelId="{F0145F0C-4D38-450D-BF20-40EAD63D2F1E}">
      <dsp:nvSpPr>
        <dsp:cNvPr id="0" name=""/>
        <dsp:cNvSpPr/>
      </dsp:nvSpPr>
      <dsp:spPr>
        <a:xfrm>
          <a:off x="2436090" y="2156140"/>
          <a:ext cx="1990883" cy="12642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F032A2-DF98-4847-9400-955DBD262864}">
      <dsp:nvSpPr>
        <dsp:cNvPr id="0" name=""/>
        <dsp:cNvSpPr/>
      </dsp:nvSpPr>
      <dsp:spPr>
        <a:xfrm>
          <a:off x="2657299" y="2366289"/>
          <a:ext cx="1990883" cy="12642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Continuant</a:t>
          </a:r>
          <a:endParaRPr lang="en-US" sz="2800" kern="1200" dirty="0"/>
        </a:p>
      </dsp:txBody>
      <dsp:txXfrm>
        <a:off x="2694326" y="2403316"/>
        <a:ext cx="1916829" cy="1190156"/>
      </dsp:txXfrm>
    </dsp:sp>
    <dsp:sp modelId="{3A42830D-7A95-4E91-BD89-085A31BE2472}">
      <dsp:nvSpPr>
        <dsp:cNvPr id="0" name=""/>
        <dsp:cNvSpPr/>
      </dsp:nvSpPr>
      <dsp:spPr>
        <a:xfrm>
          <a:off x="2788" y="3999366"/>
          <a:ext cx="1990883" cy="12642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51136-9BB0-4847-AE20-121D76944529}">
      <dsp:nvSpPr>
        <dsp:cNvPr id="0" name=""/>
        <dsp:cNvSpPr/>
      </dsp:nvSpPr>
      <dsp:spPr>
        <a:xfrm>
          <a:off x="223997" y="4209515"/>
          <a:ext cx="1990883" cy="12642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Independent Continuant</a:t>
          </a:r>
          <a:endParaRPr lang="en-US" sz="2400" kern="1200" dirty="0"/>
        </a:p>
      </dsp:txBody>
      <dsp:txXfrm>
        <a:off x="261024" y="4246542"/>
        <a:ext cx="1916829" cy="1190156"/>
      </dsp:txXfrm>
    </dsp:sp>
    <dsp:sp modelId="{9016B6FE-A2FD-4CD9-B35D-D08028F73D3C}">
      <dsp:nvSpPr>
        <dsp:cNvPr id="0" name=""/>
        <dsp:cNvSpPr/>
      </dsp:nvSpPr>
      <dsp:spPr>
        <a:xfrm>
          <a:off x="2436090" y="3999366"/>
          <a:ext cx="1990883" cy="12642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15458-52DB-4A95-945B-0CC7732B6F26}">
      <dsp:nvSpPr>
        <dsp:cNvPr id="0" name=""/>
        <dsp:cNvSpPr/>
      </dsp:nvSpPr>
      <dsp:spPr>
        <a:xfrm>
          <a:off x="2657299" y="4209515"/>
          <a:ext cx="1990883" cy="12642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Specifically </a:t>
          </a:r>
          <a:r>
            <a:rPr lang="en-US" sz="2400" kern="1200" dirty="0" smtClean="0"/>
            <a:t>Dependent Continuant</a:t>
          </a:r>
          <a:endParaRPr lang="en-US" sz="2400" kern="1200" dirty="0"/>
        </a:p>
      </dsp:txBody>
      <dsp:txXfrm>
        <a:off x="2694326" y="4246542"/>
        <a:ext cx="1916829" cy="1190156"/>
      </dsp:txXfrm>
    </dsp:sp>
    <dsp:sp modelId="{DB82D270-27D3-4CB1-93B9-0E93EBBB828B}">
      <dsp:nvSpPr>
        <dsp:cNvPr id="0" name=""/>
        <dsp:cNvSpPr/>
      </dsp:nvSpPr>
      <dsp:spPr>
        <a:xfrm>
          <a:off x="4869392" y="3999366"/>
          <a:ext cx="1990883" cy="12642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0C275-F38E-4644-9DAD-4AAB0D66BD6A}">
      <dsp:nvSpPr>
        <dsp:cNvPr id="0" name=""/>
        <dsp:cNvSpPr/>
      </dsp:nvSpPr>
      <dsp:spPr>
        <a:xfrm>
          <a:off x="5090601" y="4209515"/>
          <a:ext cx="1990883" cy="12642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Generically Dependent Continuant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(IAO)</a:t>
          </a:r>
          <a:endParaRPr lang="en-US" sz="1800" kern="1200" dirty="0"/>
        </a:p>
      </dsp:txBody>
      <dsp:txXfrm>
        <a:off x="5127628" y="4246542"/>
        <a:ext cx="1916829" cy="1190156"/>
      </dsp:txXfrm>
    </dsp:sp>
    <dsp:sp modelId="{E0F5822A-86A4-434A-923F-8E213A7B2A5C}">
      <dsp:nvSpPr>
        <dsp:cNvPr id="0" name=""/>
        <dsp:cNvSpPr/>
      </dsp:nvSpPr>
      <dsp:spPr>
        <a:xfrm>
          <a:off x="7302694" y="2156140"/>
          <a:ext cx="1990883" cy="12642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916A8-EF06-4D29-B64F-8C75DC7FCDB3}">
      <dsp:nvSpPr>
        <dsp:cNvPr id="0" name=""/>
        <dsp:cNvSpPr/>
      </dsp:nvSpPr>
      <dsp:spPr>
        <a:xfrm>
          <a:off x="7523903" y="2366289"/>
          <a:ext cx="1990883" cy="12642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Occurent</a:t>
          </a:r>
          <a:endParaRPr lang="en-US" sz="2800" kern="1200" dirty="0"/>
        </a:p>
      </dsp:txBody>
      <dsp:txXfrm>
        <a:off x="7560930" y="2403316"/>
        <a:ext cx="1916829" cy="1190156"/>
      </dsp:txXfrm>
    </dsp:sp>
    <dsp:sp modelId="{83B889C2-9A44-429C-9B79-93F3149BDC8B}">
      <dsp:nvSpPr>
        <dsp:cNvPr id="0" name=""/>
        <dsp:cNvSpPr/>
      </dsp:nvSpPr>
      <dsp:spPr>
        <a:xfrm>
          <a:off x="7302694" y="3999366"/>
          <a:ext cx="1990883" cy="12642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D636CD-7B48-48DC-849A-8098F94604C2}">
      <dsp:nvSpPr>
        <dsp:cNvPr id="0" name=""/>
        <dsp:cNvSpPr/>
      </dsp:nvSpPr>
      <dsp:spPr>
        <a:xfrm>
          <a:off x="7523903" y="4209515"/>
          <a:ext cx="1990883" cy="12642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Planned Process (OBI)</a:t>
          </a:r>
          <a:endParaRPr lang="en-US" sz="2400" kern="1200" dirty="0"/>
        </a:p>
      </dsp:txBody>
      <dsp:txXfrm>
        <a:off x="7560930" y="4246542"/>
        <a:ext cx="1916829" cy="1190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CB0C8-51AD-47EA-847F-B4C9F7C0EF1D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8E818-1BD5-46E1-8E41-E6C07A0C9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77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8E818-1BD5-46E1-8E41-E6C07A0C91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22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Objects can be of almost any shape or geometry and are produced from digital 3D model.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8E818-1BD5-46E1-8E41-E6C07A0C91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6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8E818-1BD5-46E1-8E41-E6C07A0C91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24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Objects can be of almost any shape or geometry and are produced from digital 3D model.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8E818-1BD5-46E1-8E41-E6C07A0C91B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2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DDAD-49D7-40AC-BE57-39BC0807776E}" type="datetime1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 548 BIOMEDICAL ONTOLOGY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CC06-C9A0-4329-9381-E74E32691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3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E5E6-8EE1-4B2B-8F61-0F6ABB5EA8A6}" type="datetime1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 548 BIOMEDICAL ONTOLOGY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CC06-C9A0-4329-9381-E74E32691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5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4A57-32FA-4E61-B948-8D2F22A637F6}" type="datetime1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 548 BIOMEDICAL ONTOLOGY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CC06-C9A0-4329-9381-E74E32691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8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303D-D2D7-4F48-9AD8-E56FA8D56E5A}" type="datetime1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 548 BIOMEDICAL ONTOLOGY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CC06-C9A0-4329-9381-E74E32691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0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E0BF-E842-48A9-984A-58D2D0EE2FBA}" type="datetime1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 548 BIOMEDICAL ONTOLOGY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CC06-C9A0-4329-9381-E74E32691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C88D9-17CE-46F7-B72A-120C250DE3B4}" type="datetime1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 548 BIOMEDICAL ONTOLOGY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CC06-C9A0-4329-9381-E74E32691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21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A249-DBE2-41CD-B853-CDF7BC3086BD}" type="datetime1">
              <a:rPr lang="en-US" smtClean="0"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 548 BIOMEDICAL ONTOLOGY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CC06-C9A0-4329-9381-E74E32691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3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4194-0AFA-421B-8E95-AAE171BAFF29}" type="datetime1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 548 BIOMEDICAL ONTOLOGY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CC06-C9A0-4329-9381-E74E32691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4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A050-8C82-489D-9B4E-F9D7C1F3C3EF}" type="datetime1">
              <a:rPr lang="en-US" smtClean="0"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 548 BIOMEDICAL ONTOLOGY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CC06-C9A0-4329-9381-E74E32691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42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0E96-90CC-46C3-BCD2-F899C6C3648C}" type="datetime1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 548 BIOMEDICAL ONTOLOGY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CC06-C9A0-4329-9381-E74E32691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27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9A4-3BD3-4037-96B0-AB51FD02A5C8}" type="datetime1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 548 BIOMEDICAL ONTOLOGY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CC06-C9A0-4329-9381-E74E32691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993CE-6DF8-458E-9407-07F843449C7D}" type="datetime1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PHI 548 BIOMEDICAL ONTOLOGY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4CC06-C9A0-4329-9381-E74E32691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9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ncor.buffalo.edu/IOF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ONTOLOGY FOR ADDITIVE MANUFACTURING IN DENTAL APPLICATIONS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MUNIRA BINTI MOHD ALI</a:t>
            </a:r>
            <a:endParaRPr lang="en-US" sz="3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 548 BIOMEDICAL ONTOLOGY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CC06-C9A0-4329-9381-E74E326911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92247" y="2078343"/>
            <a:ext cx="2189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Design Process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208006" y="2078342"/>
            <a:ext cx="22022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3D tooth model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868788" y="2293786"/>
            <a:ext cx="1648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STL file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829998" y="4486651"/>
            <a:ext cx="25320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Product requirement</a:t>
            </a:r>
            <a:endParaRPr lang="en-US" sz="3200" dirty="0"/>
          </a:p>
        </p:txBody>
      </p:sp>
      <p:cxnSp>
        <p:nvCxnSpPr>
          <p:cNvPr id="9" name="Curved Connector 8"/>
          <p:cNvCxnSpPr>
            <a:stCxn id="5" idx="3"/>
            <a:endCxn id="4" idx="1"/>
          </p:cNvCxnSpPr>
          <p:nvPr/>
        </p:nvCxnSpPr>
        <p:spPr>
          <a:xfrm>
            <a:off x="3410293" y="2616951"/>
            <a:ext cx="1581954" cy="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4" idx="3"/>
            <a:endCxn id="6" idx="1"/>
          </p:cNvCxnSpPr>
          <p:nvPr/>
        </p:nvCxnSpPr>
        <p:spPr>
          <a:xfrm flipV="1">
            <a:off x="7181655" y="2586174"/>
            <a:ext cx="1687133" cy="3077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7" idx="0"/>
            <a:endCxn id="4" idx="2"/>
          </p:cNvCxnSpPr>
          <p:nvPr/>
        </p:nvCxnSpPr>
        <p:spPr>
          <a:xfrm rot="16200000" flipV="1">
            <a:off x="5425931" y="3816581"/>
            <a:ext cx="1331090" cy="904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03749" y="2568243"/>
            <a:ext cx="1107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input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195552" y="3662409"/>
            <a:ext cx="1107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guides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7475112" y="2616952"/>
            <a:ext cx="1107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output</a:t>
            </a:r>
            <a:endParaRPr lang="en-US" sz="2400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 548 BIOMEDICAL ONTOLOGY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CC06-C9A0-4329-9381-E74E326911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3498" y="928287"/>
            <a:ext cx="1109485" cy="62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Design Process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0946" y="940068"/>
            <a:ext cx="117349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3D printing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278386" y="671807"/>
            <a:ext cx="1473964" cy="1135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Production Plan Generation Process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751334" y="936849"/>
            <a:ext cx="130285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Post processing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1141329" y="795906"/>
            <a:ext cx="102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End of Life Process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916622" y="69390"/>
            <a:ext cx="192727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 smtClean="0"/>
              <a:t>BFO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44919" y="930449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10563363" y="936849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8889382" y="978378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3735281" y="978378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1030873" y="795908"/>
            <a:ext cx="13872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3D tooth model acquisition</a:t>
            </a:r>
            <a:endParaRPr lang="en-US" sz="2000" dirty="0"/>
          </a:p>
        </p:txBody>
      </p:sp>
      <p:sp>
        <p:nvSpPr>
          <p:cNvPr id="81" name="TextBox 80"/>
          <p:cNvSpPr txBox="1"/>
          <p:nvPr/>
        </p:nvSpPr>
        <p:spPr>
          <a:xfrm>
            <a:off x="9451083" y="930498"/>
            <a:ext cx="125547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Quality inspection</a:t>
            </a:r>
            <a:endParaRPr lang="en-US" sz="2000" dirty="0"/>
          </a:p>
        </p:txBody>
      </p:sp>
      <p:sp>
        <p:nvSpPr>
          <p:cNvPr id="86" name="TextBox 85"/>
          <p:cNvSpPr txBox="1"/>
          <p:nvPr/>
        </p:nvSpPr>
        <p:spPr>
          <a:xfrm>
            <a:off x="5669037" y="936552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sp>
        <p:nvSpPr>
          <p:cNvPr id="87" name="TextBox 86"/>
          <p:cNvSpPr txBox="1"/>
          <p:nvPr/>
        </p:nvSpPr>
        <p:spPr>
          <a:xfrm>
            <a:off x="7215401" y="936552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cxnSp>
        <p:nvCxnSpPr>
          <p:cNvPr id="105" name="Curved Connector 104"/>
          <p:cNvCxnSpPr>
            <a:stCxn id="3" idx="1"/>
            <a:endCxn id="80" idx="3"/>
          </p:cNvCxnSpPr>
          <p:nvPr/>
        </p:nvCxnSpPr>
        <p:spPr>
          <a:xfrm rot="10800000">
            <a:off x="2418096" y="1226796"/>
            <a:ext cx="375403" cy="1269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urved Connector 106"/>
          <p:cNvCxnSpPr>
            <a:stCxn id="14" idx="1"/>
            <a:endCxn id="3" idx="3"/>
          </p:cNvCxnSpPr>
          <p:nvPr/>
        </p:nvCxnSpPr>
        <p:spPr>
          <a:xfrm rot="10800000">
            <a:off x="3902984" y="1239495"/>
            <a:ext cx="375403" cy="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urved Connector 108"/>
          <p:cNvCxnSpPr>
            <a:stCxn id="13" idx="1"/>
            <a:endCxn id="14" idx="3"/>
          </p:cNvCxnSpPr>
          <p:nvPr/>
        </p:nvCxnSpPr>
        <p:spPr>
          <a:xfrm rot="10800000">
            <a:off x="5752350" y="1239495"/>
            <a:ext cx="428596" cy="322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urved Connector 110"/>
          <p:cNvCxnSpPr>
            <a:stCxn id="15" idx="1"/>
            <a:endCxn id="13" idx="3"/>
          </p:cNvCxnSpPr>
          <p:nvPr/>
        </p:nvCxnSpPr>
        <p:spPr>
          <a:xfrm rot="10800000" flipV="1">
            <a:off x="7354440" y="1239495"/>
            <a:ext cx="396894" cy="321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/>
          <p:cNvCxnSpPr>
            <a:stCxn id="81" idx="1"/>
            <a:endCxn id="15" idx="3"/>
          </p:cNvCxnSpPr>
          <p:nvPr/>
        </p:nvCxnSpPr>
        <p:spPr>
          <a:xfrm rot="10800000" flipV="1">
            <a:off x="9054189" y="1233144"/>
            <a:ext cx="396894" cy="635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urved Connector 114"/>
          <p:cNvCxnSpPr>
            <a:stCxn id="12" idx="1"/>
            <a:endCxn id="81" idx="3"/>
          </p:cNvCxnSpPr>
          <p:nvPr/>
        </p:nvCxnSpPr>
        <p:spPr>
          <a:xfrm rot="10800000" flipV="1">
            <a:off x="10706563" y="1226793"/>
            <a:ext cx="434767" cy="635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 rot="16200000">
            <a:off x="-143453" y="1070620"/>
            <a:ext cx="1197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PROCESS</a:t>
            </a:r>
            <a:endParaRPr lang="en-US" sz="2000" dirty="0"/>
          </a:p>
        </p:txBody>
      </p:sp>
      <p:sp>
        <p:nvSpPr>
          <p:cNvPr id="99" name="TextBox 98"/>
          <p:cNvSpPr txBox="1"/>
          <p:nvPr/>
        </p:nvSpPr>
        <p:spPr>
          <a:xfrm rot="16200000" flipH="1">
            <a:off x="-401053" y="2820682"/>
            <a:ext cx="1712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INFORMATION ENTITY</a:t>
            </a:r>
            <a:endParaRPr lang="en-US" sz="2000" dirty="0"/>
          </a:p>
        </p:txBody>
      </p:sp>
      <p:sp>
        <p:nvSpPr>
          <p:cNvPr id="100" name="TextBox 99"/>
          <p:cNvSpPr txBox="1"/>
          <p:nvPr/>
        </p:nvSpPr>
        <p:spPr>
          <a:xfrm rot="16200000" flipH="1">
            <a:off x="-401052" y="4982232"/>
            <a:ext cx="1712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MATERIAL ENTITY</a:t>
            </a:r>
            <a:endParaRPr lang="en-US" sz="2000" dirty="0"/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1133341" y="6261113"/>
            <a:ext cx="10518860" cy="25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045037" y="6435040"/>
            <a:ext cx="1670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TIME</a:t>
            </a:r>
            <a:endParaRPr lang="en-US" sz="2000" dirty="0"/>
          </a:p>
        </p:txBody>
      </p:sp>
      <p:sp>
        <p:nvSpPr>
          <p:cNvPr id="95" name="TextBox 94"/>
          <p:cNvSpPr txBox="1"/>
          <p:nvPr/>
        </p:nvSpPr>
        <p:spPr>
          <a:xfrm>
            <a:off x="2140724" y="2281599"/>
            <a:ext cx="930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3D tooth model</a:t>
            </a:r>
            <a:endParaRPr lang="en-US" dirty="0"/>
          </a:p>
        </p:txBody>
      </p:sp>
      <p:cxnSp>
        <p:nvCxnSpPr>
          <p:cNvPr id="98" name="Curved Connector 97"/>
          <p:cNvCxnSpPr>
            <a:stCxn id="80" idx="2"/>
            <a:endCxn id="95" idx="1"/>
          </p:cNvCxnSpPr>
          <p:nvPr/>
        </p:nvCxnSpPr>
        <p:spPr>
          <a:xfrm rot="16200000" flipH="1">
            <a:off x="1389813" y="1992353"/>
            <a:ext cx="1085582" cy="416240"/>
          </a:xfrm>
          <a:prstGeom prst="curved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3963138" y="1648068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output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2653048" y="3528646"/>
            <a:ext cx="1352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Product requirement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614866" y="2281599"/>
            <a:ext cx="930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3D tooth model</a:t>
            </a:r>
            <a:endParaRPr lang="en-US" dirty="0"/>
          </a:p>
        </p:txBody>
      </p:sp>
      <p:cxnSp>
        <p:nvCxnSpPr>
          <p:cNvPr id="5" name="Curved Connector 4"/>
          <p:cNvCxnSpPr>
            <a:stCxn id="30" idx="0"/>
            <a:endCxn id="3" idx="2"/>
          </p:cNvCxnSpPr>
          <p:nvPr/>
        </p:nvCxnSpPr>
        <p:spPr>
          <a:xfrm rot="5400000" flipH="1" flipV="1">
            <a:off x="2349743" y="2530148"/>
            <a:ext cx="1977945" cy="19052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>
            <a:stCxn id="95" idx="3"/>
          </p:cNvCxnSpPr>
          <p:nvPr/>
        </p:nvCxnSpPr>
        <p:spPr>
          <a:xfrm flipV="1">
            <a:off x="3070869" y="1535794"/>
            <a:ext cx="115401" cy="1207470"/>
          </a:xfrm>
          <a:prstGeom prst="curved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endCxn id="31" idx="0"/>
          </p:cNvCxnSpPr>
          <p:nvPr/>
        </p:nvCxnSpPr>
        <p:spPr>
          <a:xfrm rot="16200000" flipH="1">
            <a:off x="3484056" y="1685716"/>
            <a:ext cx="718386" cy="473379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594263" y="1888908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input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1215204" y="1925701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output</a:t>
            </a:r>
            <a:endParaRPr lang="en-US" sz="1200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 548 BIOMEDICAL ONTOLOGY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CC06-C9A0-4329-9381-E74E326911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2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48518" y="1660302"/>
            <a:ext cx="21894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Production plan generation process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25641" y="2198593"/>
            <a:ext cx="2202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STL file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007699" y="2287922"/>
            <a:ext cx="2756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Production plan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048518" y="4702878"/>
            <a:ext cx="2202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Design parameter</a:t>
            </a:r>
            <a:endParaRPr lang="en-US" sz="2800" dirty="0"/>
          </a:p>
        </p:txBody>
      </p:sp>
      <p:cxnSp>
        <p:nvCxnSpPr>
          <p:cNvPr id="14" name="Curved Connector 13"/>
          <p:cNvCxnSpPr/>
          <p:nvPr/>
        </p:nvCxnSpPr>
        <p:spPr>
          <a:xfrm>
            <a:off x="3389291" y="2549532"/>
            <a:ext cx="1581954" cy="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flipV="1">
            <a:off x="7160653" y="2549532"/>
            <a:ext cx="1687133" cy="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7" idx="0"/>
            <a:endCxn id="4" idx="2"/>
          </p:cNvCxnSpPr>
          <p:nvPr/>
        </p:nvCxnSpPr>
        <p:spPr>
          <a:xfrm rot="16200000" flipV="1">
            <a:off x="5533095" y="4086311"/>
            <a:ext cx="1226694" cy="644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26476" y="2072478"/>
            <a:ext cx="1107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input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195552" y="3662409"/>
            <a:ext cx="1107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guides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397839" y="2121187"/>
            <a:ext cx="1107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output</a:t>
            </a:r>
            <a:endParaRPr lang="en-US" sz="2000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 548 BIOMEDICAL ONTOLOGY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CC06-C9A0-4329-9381-E74E326911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4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3498" y="928287"/>
            <a:ext cx="1109485" cy="62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Design Process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93887" y="808607"/>
            <a:ext cx="11734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3D printing process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278386" y="671807"/>
            <a:ext cx="1473964" cy="1135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Production Plan Generation Process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751334" y="936849"/>
            <a:ext cx="130285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Post processing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1141329" y="795906"/>
            <a:ext cx="102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End of Life Process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916622" y="69390"/>
            <a:ext cx="192727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 smtClean="0"/>
              <a:t>BFO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44919" y="930449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10563363" y="936849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8889382" y="978378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3735281" y="978378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1030873" y="795908"/>
            <a:ext cx="13872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3D tooth model acquisition</a:t>
            </a:r>
            <a:endParaRPr lang="en-US" sz="2000" dirty="0"/>
          </a:p>
        </p:txBody>
      </p:sp>
      <p:sp>
        <p:nvSpPr>
          <p:cNvPr id="81" name="TextBox 80"/>
          <p:cNvSpPr txBox="1"/>
          <p:nvPr/>
        </p:nvSpPr>
        <p:spPr>
          <a:xfrm>
            <a:off x="9451083" y="930498"/>
            <a:ext cx="125547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Quality inspection</a:t>
            </a:r>
            <a:endParaRPr lang="en-US" sz="2000" dirty="0"/>
          </a:p>
        </p:txBody>
      </p:sp>
      <p:sp>
        <p:nvSpPr>
          <p:cNvPr id="86" name="TextBox 85"/>
          <p:cNvSpPr txBox="1"/>
          <p:nvPr/>
        </p:nvSpPr>
        <p:spPr>
          <a:xfrm>
            <a:off x="5669037" y="936552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sp>
        <p:nvSpPr>
          <p:cNvPr id="87" name="TextBox 86"/>
          <p:cNvSpPr txBox="1"/>
          <p:nvPr/>
        </p:nvSpPr>
        <p:spPr>
          <a:xfrm>
            <a:off x="7215401" y="936552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cxnSp>
        <p:nvCxnSpPr>
          <p:cNvPr id="105" name="Curved Connector 104"/>
          <p:cNvCxnSpPr>
            <a:stCxn id="3" idx="1"/>
            <a:endCxn id="80" idx="3"/>
          </p:cNvCxnSpPr>
          <p:nvPr/>
        </p:nvCxnSpPr>
        <p:spPr>
          <a:xfrm rot="10800000">
            <a:off x="2418096" y="1226796"/>
            <a:ext cx="375403" cy="1269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urved Connector 106"/>
          <p:cNvCxnSpPr>
            <a:stCxn id="14" idx="1"/>
            <a:endCxn id="3" idx="3"/>
          </p:cNvCxnSpPr>
          <p:nvPr/>
        </p:nvCxnSpPr>
        <p:spPr>
          <a:xfrm rot="10800000">
            <a:off x="3902984" y="1239495"/>
            <a:ext cx="375403" cy="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urved Connector 108"/>
          <p:cNvCxnSpPr>
            <a:stCxn id="13" idx="1"/>
            <a:endCxn id="14" idx="3"/>
          </p:cNvCxnSpPr>
          <p:nvPr/>
        </p:nvCxnSpPr>
        <p:spPr>
          <a:xfrm rot="10800000" flipV="1">
            <a:off x="5752351" y="1239493"/>
            <a:ext cx="441537" cy="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urved Connector 110"/>
          <p:cNvCxnSpPr>
            <a:stCxn id="15" idx="1"/>
            <a:endCxn id="13" idx="3"/>
          </p:cNvCxnSpPr>
          <p:nvPr/>
        </p:nvCxnSpPr>
        <p:spPr>
          <a:xfrm rot="10800000">
            <a:off x="7367382" y="1239494"/>
            <a:ext cx="383953" cy="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/>
          <p:cNvCxnSpPr>
            <a:stCxn id="81" idx="1"/>
            <a:endCxn id="15" idx="3"/>
          </p:cNvCxnSpPr>
          <p:nvPr/>
        </p:nvCxnSpPr>
        <p:spPr>
          <a:xfrm rot="10800000" flipV="1">
            <a:off x="9054189" y="1233144"/>
            <a:ext cx="396894" cy="635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urved Connector 114"/>
          <p:cNvCxnSpPr>
            <a:stCxn id="12" idx="1"/>
            <a:endCxn id="81" idx="3"/>
          </p:cNvCxnSpPr>
          <p:nvPr/>
        </p:nvCxnSpPr>
        <p:spPr>
          <a:xfrm rot="10800000" flipV="1">
            <a:off x="10706563" y="1226793"/>
            <a:ext cx="434767" cy="635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 rot="16200000">
            <a:off x="-143453" y="1070620"/>
            <a:ext cx="1197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PROCESS</a:t>
            </a:r>
            <a:endParaRPr lang="en-US" sz="2000" dirty="0"/>
          </a:p>
        </p:txBody>
      </p:sp>
      <p:sp>
        <p:nvSpPr>
          <p:cNvPr id="99" name="TextBox 98"/>
          <p:cNvSpPr txBox="1"/>
          <p:nvPr/>
        </p:nvSpPr>
        <p:spPr>
          <a:xfrm rot="16200000" flipH="1">
            <a:off x="-401053" y="2820682"/>
            <a:ext cx="1712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INFORMATION ENTITY</a:t>
            </a:r>
            <a:endParaRPr lang="en-US" sz="2000" dirty="0"/>
          </a:p>
        </p:txBody>
      </p:sp>
      <p:sp>
        <p:nvSpPr>
          <p:cNvPr id="100" name="TextBox 99"/>
          <p:cNvSpPr txBox="1"/>
          <p:nvPr/>
        </p:nvSpPr>
        <p:spPr>
          <a:xfrm rot="16200000" flipH="1">
            <a:off x="-401052" y="4982232"/>
            <a:ext cx="1712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MATERIAL ENTITY</a:t>
            </a:r>
            <a:endParaRPr lang="en-US" sz="2000" dirty="0"/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1133341" y="6261113"/>
            <a:ext cx="10518860" cy="25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045037" y="6435040"/>
            <a:ext cx="1670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TIME</a:t>
            </a:r>
            <a:endParaRPr lang="en-US" sz="2000" dirty="0"/>
          </a:p>
        </p:txBody>
      </p:sp>
      <p:sp>
        <p:nvSpPr>
          <p:cNvPr id="95" name="TextBox 94"/>
          <p:cNvSpPr txBox="1"/>
          <p:nvPr/>
        </p:nvSpPr>
        <p:spPr>
          <a:xfrm>
            <a:off x="2140724" y="2281599"/>
            <a:ext cx="930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3D tooth model</a:t>
            </a:r>
            <a:endParaRPr lang="en-US" dirty="0"/>
          </a:p>
        </p:txBody>
      </p:sp>
      <p:cxnSp>
        <p:nvCxnSpPr>
          <p:cNvPr id="98" name="Curved Connector 97"/>
          <p:cNvCxnSpPr>
            <a:stCxn id="80" idx="2"/>
            <a:endCxn id="95" idx="1"/>
          </p:cNvCxnSpPr>
          <p:nvPr/>
        </p:nvCxnSpPr>
        <p:spPr>
          <a:xfrm rot="16200000" flipH="1">
            <a:off x="1389813" y="1992353"/>
            <a:ext cx="1085582" cy="416240"/>
          </a:xfrm>
          <a:prstGeom prst="curvedConnector2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3558919" y="1869543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output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2653048" y="3528646"/>
            <a:ext cx="1352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Product requirement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790172" y="2433450"/>
            <a:ext cx="632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STL file</a:t>
            </a:r>
            <a:endParaRPr lang="en-US" dirty="0"/>
          </a:p>
        </p:txBody>
      </p:sp>
      <p:cxnSp>
        <p:nvCxnSpPr>
          <p:cNvPr id="5" name="Curved Connector 4"/>
          <p:cNvCxnSpPr>
            <a:stCxn id="30" idx="0"/>
            <a:endCxn id="3" idx="2"/>
          </p:cNvCxnSpPr>
          <p:nvPr/>
        </p:nvCxnSpPr>
        <p:spPr>
          <a:xfrm rot="5400000" flipH="1" flipV="1">
            <a:off x="2349743" y="2530148"/>
            <a:ext cx="1977945" cy="19052"/>
          </a:xfrm>
          <a:prstGeom prst="curvedConnector3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>
            <a:stCxn id="95" idx="3"/>
          </p:cNvCxnSpPr>
          <p:nvPr/>
        </p:nvCxnSpPr>
        <p:spPr>
          <a:xfrm flipV="1">
            <a:off x="3070869" y="1535794"/>
            <a:ext cx="115401" cy="1207470"/>
          </a:xfrm>
          <a:prstGeom prst="curvedConnector2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endCxn id="31" idx="1"/>
          </p:cNvCxnSpPr>
          <p:nvPr/>
        </p:nvCxnSpPr>
        <p:spPr>
          <a:xfrm rot="16200000" flipH="1">
            <a:off x="3059145" y="2025589"/>
            <a:ext cx="1177520" cy="284534"/>
          </a:xfrm>
          <a:prstGeom prst="curvedConnector2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594263" y="1888908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input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1215204" y="1925701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output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4339227" y="3528645"/>
            <a:ext cx="1352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Design parameter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405657" y="2485064"/>
            <a:ext cx="1216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Production plan</a:t>
            </a:r>
            <a:endParaRPr lang="en-US" dirty="0"/>
          </a:p>
        </p:txBody>
      </p:sp>
      <p:cxnSp>
        <p:nvCxnSpPr>
          <p:cNvPr id="19" name="Curved Connector 18"/>
          <p:cNvCxnSpPr>
            <a:stCxn id="31" idx="3"/>
          </p:cNvCxnSpPr>
          <p:nvPr/>
        </p:nvCxnSpPr>
        <p:spPr>
          <a:xfrm flipV="1">
            <a:off x="4422889" y="1807182"/>
            <a:ext cx="393810" cy="949434"/>
          </a:xfrm>
          <a:prstGeom prst="curved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44" idx="0"/>
            <a:endCxn id="14" idx="2"/>
          </p:cNvCxnSpPr>
          <p:nvPr/>
        </p:nvCxnSpPr>
        <p:spPr>
          <a:xfrm rot="5400000" flipH="1" flipV="1">
            <a:off x="4154637" y="2667914"/>
            <a:ext cx="1721463" cy="12700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endCxn id="45" idx="1"/>
          </p:cNvCxnSpPr>
          <p:nvPr/>
        </p:nvCxnSpPr>
        <p:spPr>
          <a:xfrm rot="16200000" flipH="1">
            <a:off x="4818483" y="2221056"/>
            <a:ext cx="1001048" cy="173299"/>
          </a:xfrm>
          <a:prstGeom prst="curved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201157" y="1885459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output</a:t>
            </a:r>
            <a:endParaRPr lang="en-US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4293629" y="1872756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input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2786534" y="3174625"/>
            <a:ext cx="619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guides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4425807" y="3163551"/>
            <a:ext cx="619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guides</a:t>
            </a:r>
            <a:endParaRPr lang="en-US" sz="1200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 548 BIOMEDICAL ONTOLOGY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CC06-C9A0-4329-9381-E74E326911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0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97004" y="2067943"/>
            <a:ext cx="2189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3D printing process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25641" y="2198593"/>
            <a:ext cx="2202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Production plan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059213" y="2127038"/>
            <a:ext cx="2756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Semi-finished product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997004" y="4702878"/>
            <a:ext cx="2202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Process parameter</a:t>
            </a:r>
            <a:endParaRPr lang="en-US" sz="2800" dirty="0"/>
          </a:p>
        </p:txBody>
      </p:sp>
      <p:cxnSp>
        <p:nvCxnSpPr>
          <p:cNvPr id="14" name="Curved Connector 13"/>
          <p:cNvCxnSpPr/>
          <p:nvPr/>
        </p:nvCxnSpPr>
        <p:spPr>
          <a:xfrm>
            <a:off x="3389291" y="2549532"/>
            <a:ext cx="1581954" cy="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flipV="1">
            <a:off x="7160653" y="2549532"/>
            <a:ext cx="1687133" cy="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7" idx="0"/>
            <a:endCxn id="4" idx="2"/>
          </p:cNvCxnSpPr>
          <p:nvPr/>
        </p:nvCxnSpPr>
        <p:spPr>
          <a:xfrm rot="16200000" flipV="1">
            <a:off x="5254514" y="3859244"/>
            <a:ext cx="1680828" cy="644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26476" y="2072478"/>
            <a:ext cx="1107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guides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076422" y="3739353"/>
            <a:ext cx="1107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Used in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397839" y="2121187"/>
            <a:ext cx="1107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output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225640" y="3862463"/>
            <a:ext cx="2202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Portion of material</a:t>
            </a:r>
            <a:endParaRPr lang="en-US" sz="2800" dirty="0"/>
          </a:p>
        </p:txBody>
      </p:sp>
      <p:cxnSp>
        <p:nvCxnSpPr>
          <p:cNvPr id="9" name="Straight Arrow Connector 8"/>
          <p:cNvCxnSpPr>
            <a:stCxn id="20" idx="3"/>
          </p:cNvCxnSpPr>
          <p:nvPr/>
        </p:nvCxnSpPr>
        <p:spPr>
          <a:xfrm flipV="1">
            <a:off x="3427927" y="2846231"/>
            <a:ext cx="1767625" cy="1493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83925" y="3331050"/>
            <a:ext cx="1107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input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9138631" y="4010129"/>
            <a:ext cx="2756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Portion of waste</a:t>
            </a:r>
            <a:endParaRPr lang="en-US" sz="2800" dirty="0"/>
          </a:p>
        </p:txBody>
      </p:sp>
      <p:cxnSp>
        <p:nvCxnSpPr>
          <p:cNvPr id="11" name="Straight Arrow Connector 10"/>
          <p:cNvCxnSpPr>
            <a:endCxn id="22" idx="1"/>
          </p:cNvCxnSpPr>
          <p:nvPr/>
        </p:nvCxnSpPr>
        <p:spPr>
          <a:xfrm>
            <a:off x="7278709" y="2781623"/>
            <a:ext cx="1859922" cy="1490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397838" y="3610019"/>
            <a:ext cx="1107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output</a:t>
            </a:r>
            <a:endParaRPr lang="en-US" sz="2000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 548 BIOMEDICAL ONTOLOGY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CC06-C9A0-4329-9381-E74E326911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6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3498" y="928287"/>
            <a:ext cx="1109485" cy="62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Design Process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93887" y="808607"/>
            <a:ext cx="11734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3D printing process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278386" y="671807"/>
            <a:ext cx="1473964" cy="1135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Production Plan Generation Process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751334" y="936849"/>
            <a:ext cx="130285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Post processing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1141329" y="795906"/>
            <a:ext cx="102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End of Life Process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916622" y="69390"/>
            <a:ext cx="192727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 smtClean="0"/>
              <a:t>BFO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44919" y="930449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10563363" y="936849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8889382" y="978378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3735281" y="978378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1030873" y="795908"/>
            <a:ext cx="13872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3D tooth model acquisition</a:t>
            </a:r>
            <a:endParaRPr lang="en-US" sz="2000" dirty="0"/>
          </a:p>
        </p:txBody>
      </p:sp>
      <p:sp>
        <p:nvSpPr>
          <p:cNvPr id="81" name="TextBox 80"/>
          <p:cNvSpPr txBox="1"/>
          <p:nvPr/>
        </p:nvSpPr>
        <p:spPr>
          <a:xfrm>
            <a:off x="9451083" y="930498"/>
            <a:ext cx="125547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Quality inspection</a:t>
            </a:r>
            <a:endParaRPr lang="en-US" sz="2000" dirty="0"/>
          </a:p>
        </p:txBody>
      </p:sp>
      <p:sp>
        <p:nvSpPr>
          <p:cNvPr id="86" name="TextBox 85"/>
          <p:cNvSpPr txBox="1"/>
          <p:nvPr/>
        </p:nvSpPr>
        <p:spPr>
          <a:xfrm>
            <a:off x="5669037" y="936552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sp>
        <p:nvSpPr>
          <p:cNvPr id="87" name="TextBox 86"/>
          <p:cNvSpPr txBox="1"/>
          <p:nvPr/>
        </p:nvSpPr>
        <p:spPr>
          <a:xfrm>
            <a:off x="7215401" y="936552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cxnSp>
        <p:nvCxnSpPr>
          <p:cNvPr id="105" name="Curved Connector 104"/>
          <p:cNvCxnSpPr>
            <a:stCxn id="3" idx="1"/>
            <a:endCxn id="80" idx="3"/>
          </p:cNvCxnSpPr>
          <p:nvPr/>
        </p:nvCxnSpPr>
        <p:spPr>
          <a:xfrm rot="10800000">
            <a:off x="2418096" y="1226796"/>
            <a:ext cx="375403" cy="1269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urved Connector 106"/>
          <p:cNvCxnSpPr>
            <a:stCxn id="14" idx="1"/>
            <a:endCxn id="3" idx="3"/>
          </p:cNvCxnSpPr>
          <p:nvPr/>
        </p:nvCxnSpPr>
        <p:spPr>
          <a:xfrm rot="10800000">
            <a:off x="3902984" y="1239495"/>
            <a:ext cx="375403" cy="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urved Connector 108"/>
          <p:cNvCxnSpPr>
            <a:stCxn id="13" idx="1"/>
            <a:endCxn id="14" idx="3"/>
          </p:cNvCxnSpPr>
          <p:nvPr/>
        </p:nvCxnSpPr>
        <p:spPr>
          <a:xfrm rot="10800000" flipV="1">
            <a:off x="5752351" y="1239493"/>
            <a:ext cx="441537" cy="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urved Connector 110"/>
          <p:cNvCxnSpPr>
            <a:stCxn id="15" idx="1"/>
            <a:endCxn id="13" idx="3"/>
          </p:cNvCxnSpPr>
          <p:nvPr/>
        </p:nvCxnSpPr>
        <p:spPr>
          <a:xfrm rot="10800000">
            <a:off x="7367382" y="1239494"/>
            <a:ext cx="383953" cy="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/>
          <p:cNvCxnSpPr>
            <a:stCxn id="81" idx="1"/>
            <a:endCxn id="15" idx="3"/>
          </p:cNvCxnSpPr>
          <p:nvPr/>
        </p:nvCxnSpPr>
        <p:spPr>
          <a:xfrm rot="10800000" flipV="1">
            <a:off x="9054189" y="1233144"/>
            <a:ext cx="396894" cy="635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urved Connector 114"/>
          <p:cNvCxnSpPr>
            <a:stCxn id="12" idx="1"/>
            <a:endCxn id="81" idx="3"/>
          </p:cNvCxnSpPr>
          <p:nvPr/>
        </p:nvCxnSpPr>
        <p:spPr>
          <a:xfrm rot="10800000" flipV="1">
            <a:off x="10706563" y="1226793"/>
            <a:ext cx="434767" cy="635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 rot="16200000">
            <a:off x="-143453" y="1070620"/>
            <a:ext cx="1197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PROCESS</a:t>
            </a:r>
            <a:endParaRPr lang="en-US" sz="2000" dirty="0"/>
          </a:p>
        </p:txBody>
      </p:sp>
      <p:sp>
        <p:nvSpPr>
          <p:cNvPr id="99" name="TextBox 98"/>
          <p:cNvSpPr txBox="1"/>
          <p:nvPr/>
        </p:nvSpPr>
        <p:spPr>
          <a:xfrm rot="16200000" flipH="1">
            <a:off x="-401053" y="2820682"/>
            <a:ext cx="1712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INFORMATION ENTITY</a:t>
            </a:r>
            <a:endParaRPr lang="en-US" sz="2000" dirty="0"/>
          </a:p>
        </p:txBody>
      </p:sp>
      <p:sp>
        <p:nvSpPr>
          <p:cNvPr id="100" name="TextBox 99"/>
          <p:cNvSpPr txBox="1"/>
          <p:nvPr/>
        </p:nvSpPr>
        <p:spPr>
          <a:xfrm rot="16200000" flipH="1">
            <a:off x="-401052" y="4982232"/>
            <a:ext cx="1712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MATERIAL ENTITY</a:t>
            </a:r>
            <a:endParaRPr lang="en-US" sz="2000" dirty="0"/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1133341" y="6261113"/>
            <a:ext cx="10518860" cy="25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045037" y="6435040"/>
            <a:ext cx="1670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TIME</a:t>
            </a:r>
            <a:endParaRPr lang="en-US" sz="2000" dirty="0"/>
          </a:p>
        </p:txBody>
      </p:sp>
      <p:sp>
        <p:nvSpPr>
          <p:cNvPr id="95" name="TextBox 94"/>
          <p:cNvSpPr txBox="1"/>
          <p:nvPr/>
        </p:nvSpPr>
        <p:spPr>
          <a:xfrm>
            <a:off x="2140724" y="2281599"/>
            <a:ext cx="930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3D tooth model</a:t>
            </a:r>
            <a:endParaRPr lang="en-US" dirty="0"/>
          </a:p>
        </p:txBody>
      </p:sp>
      <p:cxnSp>
        <p:nvCxnSpPr>
          <p:cNvPr id="98" name="Curved Connector 97"/>
          <p:cNvCxnSpPr>
            <a:stCxn id="80" idx="2"/>
            <a:endCxn id="95" idx="1"/>
          </p:cNvCxnSpPr>
          <p:nvPr/>
        </p:nvCxnSpPr>
        <p:spPr>
          <a:xfrm rot="16200000" flipH="1">
            <a:off x="1389813" y="1992353"/>
            <a:ext cx="1085582" cy="416240"/>
          </a:xfrm>
          <a:prstGeom prst="curvedConnector2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3558919" y="1869543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output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2653048" y="3528646"/>
            <a:ext cx="1352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Product requirement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790172" y="2433450"/>
            <a:ext cx="632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STL file</a:t>
            </a:r>
            <a:endParaRPr lang="en-US" dirty="0"/>
          </a:p>
        </p:txBody>
      </p:sp>
      <p:cxnSp>
        <p:nvCxnSpPr>
          <p:cNvPr id="5" name="Curved Connector 4"/>
          <p:cNvCxnSpPr>
            <a:stCxn id="30" idx="0"/>
            <a:endCxn id="3" idx="2"/>
          </p:cNvCxnSpPr>
          <p:nvPr/>
        </p:nvCxnSpPr>
        <p:spPr>
          <a:xfrm rot="5400000" flipH="1" flipV="1">
            <a:off x="2349743" y="2530148"/>
            <a:ext cx="1977945" cy="19052"/>
          </a:xfrm>
          <a:prstGeom prst="curvedConnector3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>
            <a:stCxn id="95" idx="3"/>
          </p:cNvCxnSpPr>
          <p:nvPr/>
        </p:nvCxnSpPr>
        <p:spPr>
          <a:xfrm flipV="1">
            <a:off x="3070869" y="1535794"/>
            <a:ext cx="115401" cy="1207470"/>
          </a:xfrm>
          <a:prstGeom prst="curvedConnector2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endCxn id="31" idx="1"/>
          </p:cNvCxnSpPr>
          <p:nvPr/>
        </p:nvCxnSpPr>
        <p:spPr>
          <a:xfrm rot="16200000" flipH="1">
            <a:off x="3053331" y="2019775"/>
            <a:ext cx="1225060" cy="248622"/>
          </a:xfrm>
          <a:prstGeom prst="curvedConnector2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594263" y="1888908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input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1215204" y="1925701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output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4357896" y="3486716"/>
            <a:ext cx="1352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Design parameter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405657" y="2485064"/>
            <a:ext cx="1216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Production plan</a:t>
            </a:r>
            <a:endParaRPr lang="en-US" dirty="0"/>
          </a:p>
        </p:txBody>
      </p:sp>
      <p:cxnSp>
        <p:nvCxnSpPr>
          <p:cNvPr id="19" name="Curved Connector 18"/>
          <p:cNvCxnSpPr>
            <a:stCxn id="31" idx="3"/>
          </p:cNvCxnSpPr>
          <p:nvPr/>
        </p:nvCxnSpPr>
        <p:spPr>
          <a:xfrm flipV="1">
            <a:off x="4422889" y="1807182"/>
            <a:ext cx="393810" cy="949434"/>
          </a:xfrm>
          <a:prstGeom prst="curvedConnector2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44" idx="0"/>
            <a:endCxn id="14" idx="2"/>
          </p:cNvCxnSpPr>
          <p:nvPr/>
        </p:nvCxnSpPr>
        <p:spPr>
          <a:xfrm rot="16200000" flipV="1">
            <a:off x="4184936" y="2637614"/>
            <a:ext cx="1679534" cy="18669"/>
          </a:xfrm>
          <a:prstGeom prst="curvedConnector3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endCxn id="45" idx="1"/>
          </p:cNvCxnSpPr>
          <p:nvPr/>
        </p:nvCxnSpPr>
        <p:spPr>
          <a:xfrm rot="16200000" flipH="1">
            <a:off x="4818483" y="2221056"/>
            <a:ext cx="1001048" cy="173299"/>
          </a:xfrm>
          <a:prstGeom prst="curvedConnector2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201157" y="1885459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output</a:t>
            </a:r>
            <a:endParaRPr lang="en-US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4293629" y="1872756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input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2786534" y="3174625"/>
            <a:ext cx="619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guides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4425807" y="3163551"/>
            <a:ext cx="619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guides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6104493" y="3474387"/>
            <a:ext cx="1352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Process parameter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942120" y="5087943"/>
            <a:ext cx="2295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Semi-finished product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033080" y="5064474"/>
            <a:ext cx="194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Portion of material</a:t>
            </a:r>
            <a:endParaRPr lang="en-US" dirty="0"/>
          </a:p>
        </p:txBody>
      </p:sp>
      <p:cxnSp>
        <p:nvCxnSpPr>
          <p:cNvPr id="6" name="Curved Connector 5"/>
          <p:cNvCxnSpPr>
            <a:stCxn id="49" idx="3"/>
          </p:cNvCxnSpPr>
          <p:nvPr/>
        </p:nvCxnSpPr>
        <p:spPr>
          <a:xfrm flipV="1">
            <a:off x="4977579" y="1657680"/>
            <a:ext cx="1644154" cy="3591460"/>
          </a:xfrm>
          <a:prstGeom prst="curved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45" idx="0"/>
          </p:cNvCxnSpPr>
          <p:nvPr/>
        </p:nvCxnSpPr>
        <p:spPr>
          <a:xfrm rot="5400000" flipH="1" flipV="1">
            <a:off x="5832192" y="1839183"/>
            <a:ext cx="827384" cy="464378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46" idx="0"/>
            <a:endCxn id="13" idx="2"/>
          </p:cNvCxnSpPr>
          <p:nvPr/>
        </p:nvCxnSpPr>
        <p:spPr>
          <a:xfrm rot="5400000" flipH="1" flipV="1">
            <a:off x="5878631" y="2572384"/>
            <a:ext cx="1804006" cy="12700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endCxn id="48" idx="0"/>
          </p:cNvCxnSpPr>
          <p:nvPr/>
        </p:nvCxnSpPr>
        <p:spPr>
          <a:xfrm rot="16200000" flipH="1">
            <a:off x="5823705" y="2821672"/>
            <a:ext cx="3382100" cy="1150441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0563362" y="5087595"/>
            <a:ext cx="1628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Waste product</a:t>
            </a:r>
            <a:endParaRPr lang="en-US" dirty="0"/>
          </a:p>
        </p:txBody>
      </p:sp>
      <p:cxnSp>
        <p:nvCxnSpPr>
          <p:cNvPr id="27" name="Curved Connector 26"/>
          <p:cNvCxnSpPr/>
          <p:nvPr/>
        </p:nvCxnSpPr>
        <p:spPr>
          <a:xfrm>
            <a:off x="7083380" y="1705842"/>
            <a:ext cx="3623182" cy="3543298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814791" y="1847501"/>
            <a:ext cx="619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guides</a:t>
            </a:r>
            <a:endParaRPr lang="en-US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5144482" y="4430574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input</a:t>
            </a:r>
            <a:endParaRPr lang="en-US" sz="1200" dirty="0"/>
          </a:p>
        </p:txBody>
      </p:sp>
      <p:sp>
        <p:nvSpPr>
          <p:cNvPr id="66" name="TextBox 65"/>
          <p:cNvSpPr txBox="1"/>
          <p:nvPr/>
        </p:nvSpPr>
        <p:spPr>
          <a:xfrm>
            <a:off x="8903643" y="3243554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output</a:t>
            </a:r>
            <a:endParaRPr lang="en-US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7249743" y="2860245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output</a:t>
            </a:r>
            <a:endParaRPr lang="en-US" sz="1200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 548 BIOMEDICAL ONTOLOGY</a:t>
            </a:r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CC06-C9A0-4329-9381-E74E326911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1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84124" y="1767705"/>
            <a:ext cx="2189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Post-processing process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25641" y="2198593"/>
            <a:ext cx="2202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Production plan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059213" y="2127038"/>
            <a:ext cx="2756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Finished product</a:t>
            </a:r>
            <a:endParaRPr lang="en-US" sz="2800" dirty="0"/>
          </a:p>
        </p:txBody>
      </p:sp>
      <p:cxnSp>
        <p:nvCxnSpPr>
          <p:cNvPr id="14" name="Curved Connector 13"/>
          <p:cNvCxnSpPr/>
          <p:nvPr/>
        </p:nvCxnSpPr>
        <p:spPr>
          <a:xfrm>
            <a:off x="3389291" y="2549532"/>
            <a:ext cx="1581954" cy="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flipV="1">
            <a:off x="7160653" y="2549532"/>
            <a:ext cx="1687133" cy="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26476" y="2072478"/>
            <a:ext cx="1107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guides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397839" y="2121187"/>
            <a:ext cx="1107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output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225640" y="3862463"/>
            <a:ext cx="2202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Semi-finished product</a:t>
            </a:r>
            <a:endParaRPr lang="en-US" sz="2800" dirty="0"/>
          </a:p>
        </p:txBody>
      </p:sp>
      <p:cxnSp>
        <p:nvCxnSpPr>
          <p:cNvPr id="9" name="Straight Arrow Connector 8"/>
          <p:cNvCxnSpPr>
            <a:stCxn id="20" idx="3"/>
          </p:cNvCxnSpPr>
          <p:nvPr/>
        </p:nvCxnSpPr>
        <p:spPr>
          <a:xfrm flipV="1">
            <a:off x="3427927" y="2846231"/>
            <a:ext cx="1767625" cy="1493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83925" y="3331050"/>
            <a:ext cx="1107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input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9059213" y="4074737"/>
            <a:ext cx="2756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Portion of waste</a:t>
            </a:r>
            <a:endParaRPr lang="en-US" sz="2800" dirty="0"/>
          </a:p>
        </p:txBody>
      </p:sp>
      <p:cxnSp>
        <p:nvCxnSpPr>
          <p:cNvPr id="23" name="Straight Arrow Connector 22"/>
          <p:cNvCxnSpPr>
            <a:endCxn id="22" idx="1"/>
          </p:cNvCxnSpPr>
          <p:nvPr/>
        </p:nvCxnSpPr>
        <p:spPr>
          <a:xfrm>
            <a:off x="7199291" y="2846231"/>
            <a:ext cx="1859922" cy="1490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97838" y="3610019"/>
            <a:ext cx="1107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output</a:t>
            </a:r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 548 BIOMEDICAL ONTOLOGY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CC06-C9A0-4329-9381-E74E326911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3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3498" y="928287"/>
            <a:ext cx="1109485" cy="62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Design Process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93887" y="808607"/>
            <a:ext cx="11734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3D printing process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278386" y="671807"/>
            <a:ext cx="1473964" cy="1135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Production Plan Generation Process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751334" y="936849"/>
            <a:ext cx="130285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Post processing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1141329" y="795906"/>
            <a:ext cx="102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End of Life Process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916622" y="69390"/>
            <a:ext cx="192727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 smtClean="0"/>
              <a:t>BFO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44919" y="930449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10563363" y="936849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8889382" y="978378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3735281" y="978378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1030873" y="795908"/>
            <a:ext cx="13872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3D teeth model acquisition</a:t>
            </a:r>
            <a:endParaRPr lang="en-US" sz="2000" dirty="0"/>
          </a:p>
        </p:txBody>
      </p:sp>
      <p:sp>
        <p:nvSpPr>
          <p:cNvPr id="81" name="TextBox 80"/>
          <p:cNvSpPr txBox="1"/>
          <p:nvPr/>
        </p:nvSpPr>
        <p:spPr>
          <a:xfrm>
            <a:off x="9451083" y="930498"/>
            <a:ext cx="125547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Quality inspection</a:t>
            </a:r>
            <a:endParaRPr lang="en-US" sz="2000" dirty="0"/>
          </a:p>
        </p:txBody>
      </p:sp>
      <p:sp>
        <p:nvSpPr>
          <p:cNvPr id="86" name="TextBox 85"/>
          <p:cNvSpPr txBox="1"/>
          <p:nvPr/>
        </p:nvSpPr>
        <p:spPr>
          <a:xfrm>
            <a:off x="5669037" y="936552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sp>
        <p:nvSpPr>
          <p:cNvPr id="87" name="TextBox 86"/>
          <p:cNvSpPr txBox="1"/>
          <p:nvPr/>
        </p:nvSpPr>
        <p:spPr>
          <a:xfrm>
            <a:off x="7215401" y="936552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cxnSp>
        <p:nvCxnSpPr>
          <p:cNvPr id="105" name="Curved Connector 104"/>
          <p:cNvCxnSpPr>
            <a:stCxn id="3" idx="1"/>
            <a:endCxn id="80" idx="3"/>
          </p:cNvCxnSpPr>
          <p:nvPr/>
        </p:nvCxnSpPr>
        <p:spPr>
          <a:xfrm rot="10800000">
            <a:off x="2418096" y="1226796"/>
            <a:ext cx="375403" cy="1269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urved Connector 106"/>
          <p:cNvCxnSpPr>
            <a:stCxn id="14" idx="1"/>
            <a:endCxn id="3" idx="3"/>
          </p:cNvCxnSpPr>
          <p:nvPr/>
        </p:nvCxnSpPr>
        <p:spPr>
          <a:xfrm rot="10800000">
            <a:off x="3902984" y="1239495"/>
            <a:ext cx="375403" cy="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urved Connector 108"/>
          <p:cNvCxnSpPr>
            <a:stCxn id="13" idx="1"/>
            <a:endCxn id="14" idx="3"/>
          </p:cNvCxnSpPr>
          <p:nvPr/>
        </p:nvCxnSpPr>
        <p:spPr>
          <a:xfrm rot="10800000" flipV="1">
            <a:off x="5752351" y="1239493"/>
            <a:ext cx="441537" cy="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urved Connector 110"/>
          <p:cNvCxnSpPr>
            <a:stCxn id="15" idx="1"/>
            <a:endCxn id="13" idx="3"/>
          </p:cNvCxnSpPr>
          <p:nvPr/>
        </p:nvCxnSpPr>
        <p:spPr>
          <a:xfrm rot="10800000">
            <a:off x="7367382" y="1239494"/>
            <a:ext cx="383953" cy="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/>
          <p:cNvCxnSpPr>
            <a:stCxn id="81" idx="1"/>
            <a:endCxn id="15" idx="3"/>
          </p:cNvCxnSpPr>
          <p:nvPr/>
        </p:nvCxnSpPr>
        <p:spPr>
          <a:xfrm rot="10800000" flipV="1">
            <a:off x="9054189" y="1233144"/>
            <a:ext cx="396894" cy="635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urved Connector 114"/>
          <p:cNvCxnSpPr>
            <a:stCxn id="12" idx="1"/>
            <a:endCxn id="81" idx="3"/>
          </p:cNvCxnSpPr>
          <p:nvPr/>
        </p:nvCxnSpPr>
        <p:spPr>
          <a:xfrm rot="10800000" flipV="1">
            <a:off x="10706563" y="1226793"/>
            <a:ext cx="434767" cy="635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 rot="16200000">
            <a:off x="-143453" y="1070620"/>
            <a:ext cx="1197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PROCESS</a:t>
            </a:r>
            <a:endParaRPr lang="en-US" sz="2000" dirty="0"/>
          </a:p>
        </p:txBody>
      </p:sp>
      <p:sp>
        <p:nvSpPr>
          <p:cNvPr id="99" name="TextBox 98"/>
          <p:cNvSpPr txBox="1"/>
          <p:nvPr/>
        </p:nvSpPr>
        <p:spPr>
          <a:xfrm rot="16200000" flipH="1">
            <a:off x="-401053" y="2820682"/>
            <a:ext cx="1712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INFORMATION ENTITY</a:t>
            </a:r>
            <a:endParaRPr lang="en-US" sz="2000" dirty="0"/>
          </a:p>
        </p:txBody>
      </p:sp>
      <p:sp>
        <p:nvSpPr>
          <p:cNvPr id="100" name="TextBox 99"/>
          <p:cNvSpPr txBox="1"/>
          <p:nvPr/>
        </p:nvSpPr>
        <p:spPr>
          <a:xfrm rot="16200000" flipH="1">
            <a:off x="-401052" y="4982232"/>
            <a:ext cx="1712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MATERIAL ENTITY</a:t>
            </a:r>
            <a:endParaRPr lang="en-US" sz="2000" dirty="0"/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1133341" y="6261113"/>
            <a:ext cx="10518860" cy="25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045037" y="6435040"/>
            <a:ext cx="1670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TIME</a:t>
            </a:r>
            <a:endParaRPr lang="en-US" sz="2000" dirty="0"/>
          </a:p>
        </p:txBody>
      </p:sp>
      <p:sp>
        <p:nvSpPr>
          <p:cNvPr id="95" name="TextBox 94"/>
          <p:cNvSpPr txBox="1"/>
          <p:nvPr/>
        </p:nvSpPr>
        <p:spPr>
          <a:xfrm>
            <a:off x="2140724" y="2281599"/>
            <a:ext cx="930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3D tooth model</a:t>
            </a:r>
            <a:endParaRPr lang="en-US" dirty="0"/>
          </a:p>
        </p:txBody>
      </p:sp>
      <p:cxnSp>
        <p:nvCxnSpPr>
          <p:cNvPr id="98" name="Curved Connector 97"/>
          <p:cNvCxnSpPr>
            <a:stCxn id="80" idx="2"/>
            <a:endCxn id="95" idx="1"/>
          </p:cNvCxnSpPr>
          <p:nvPr/>
        </p:nvCxnSpPr>
        <p:spPr>
          <a:xfrm rot="16200000" flipH="1">
            <a:off x="1389813" y="1992353"/>
            <a:ext cx="1085582" cy="416240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3558919" y="1869543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output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2653048" y="3528646"/>
            <a:ext cx="1352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Product requirement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790172" y="2433450"/>
            <a:ext cx="632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STL file</a:t>
            </a:r>
            <a:endParaRPr lang="en-US" dirty="0"/>
          </a:p>
        </p:txBody>
      </p:sp>
      <p:cxnSp>
        <p:nvCxnSpPr>
          <p:cNvPr id="5" name="Curved Connector 4"/>
          <p:cNvCxnSpPr>
            <a:stCxn id="30" idx="0"/>
            <a:endCxn id="3" idx="2"/>
          </p:cNvCxnSpPr>
          <p:nvPr/>
        </p:nvCxnSpPr>
        <p:spPr>
          <a:xfrm rot="5400000" flipH="1" flipV="1">
            <a:off x="2349743" y="2530148"/>
            <a:ext cx="1977945" cy="19052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>
            <a:stCxn id="95" idx="3"/>
          </p:cNvCxnSpPr>
          <p:nvPr/>
        </p:nvCxnSpPr>
        <p:spPr>
          <a:xfrm flipV="1">
            <a:off x="3070869" y="1535794"/>
            <a:ext cx="115401" cy="1207470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endCxn id="31" idx="1"/>
          </p:cNvCxnSpPr>
          <p:nvPr/>
        </p:nvCxnSpPr>
        <p:spPr>
          <a:xfrm rot="16200000" flipH="1">
            <a:off x="3053331" y="2019775"/>
            <a:ext cx="1225060" cy="24862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594263" y="1888908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input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1215204" y="1925701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output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4357896" y="3486716"/>
            <a:ext cx="1352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Design parameter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405657" y="2485064"/>
            <a:ext cx="1216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Production plan</a:t>
            </a:r>
            <a:endParaRPr lang="en-US" dirty="0"/>
          </a:p>
        </p:txBody>
      </p:sp>
      <p:cxnSp>
        <p:nvCxnSpPr>
          <p:cNvPr id="19" name="Curved Connector 18"/>
          <p:cNvCxnSpPr>
            <a:stCxn id="31" idx="3"/>
          </p:cNvCxnSpPr>
          <p:nvPr/>
        </p:nvCxnSpPr>
        <p:spPr>
          <a:xfrm flipV="1">
            <a:off x="4422889" y="1807182"/>
            <a:ext cx="393810" cy="949434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44" idx="0"/>
            <a:endCxn id="14" idx="2"/>
          </p:cNvCxnSpPr>
          <p:nvPr/>
        </p:nvCxnSpPr>
        <p:spPr>
          <a:xfrm rot="16200000" flipV="1">
            <a:off x="4184936" y="2637614"/>
            <a:ext cx="1679534" cy="18669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endCxn id="45" idx="1"/>
          </p:cNvCxnSpPr>
          <p:nvPr/>
        </p:nvCxnSpPr>
        <p:spPr>
          <a:xfrm rot="16200000" flipH="1">
            <a:off x="4818483" y="2221056"/>
            <a:ext cx="1001048" cy="173299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201157" y="1885459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output</a:t>
            </a:r>
            <a:endParaRPr lang="en-US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4293629" y="1872756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input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2786534" y="3174625"/>
            <a:ext cx="619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guides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4425807" y="3163551"/>
            <a:ext cx="619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guides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6104493" y="3474387"/>
            <a:ext cx="1352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Process parameter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942120" y="5087943"/>
            <a:ext cx="2112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Semi-finished product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033080" y="5064474"/>
            <a:ext cx="194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Portion of material</a:t>
            </a:r>
            <a:endParaRPr lang="en-US" dirty="0"/>
          </a:p>
        </p:txBody>
      </p:sp>
      <p:cxnSp>
        <p:nvCxnSpPr>
          <p:cNvPr id="6" name="Curved Connector 5"/>
          <p:cNvCxnSpPr>
            <a:stCxn id="49" idx="3"/>
          </p:cNvCxnSpPr>
          <p:nvPr/>
        </p:nvCxnSpPr>
        <p:spPr>
          <a:xfrm flipV="1">
            <a:off x="4977579" y="1657680"/>
            <a:ext cx="1644154" cy="3591460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45" idx="0"/>
          </p:cNvCxnSpPr>
          <p:nvPr/>
        </p:nvCxnSpPr>
        <p:spPr>
          <a:xfrm rot="5400000" flipH="1" flipV="1">
            <a:off x="5832192" y="1839183"/>
            <a:ext cx="827384" cy="464378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46" idx="0"/>
            <a:endCxn id="13" idx="2"/>
          </p:cNvCxnSpPr>
          <p:nvPr/>
        </p:nvCxnSpPr>
        <p:spPr>
          <a:xfrm rot="5400000" flipH="1" flipV="1">
            <a:off x="5878631" y="2572384"/>
            <a:ext cx="1804006" cy="1270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16200000" flipH="1">
            <a:off x="5654383" y="2990994"/>
            <a:ext cx="3382102" cy="81180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 rot="5400000" flipH="1" flipV="1">
            <a:off x="6486876" y="3273398"/>
            <a:ext cx="3517849" cy="4846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flipV="1">
            <a:off x="6358354" y="1390918"/>
            <a:ext cx="1546364" cy="1417312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841478" y="1847748"/>
            <a:ext cx="619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guides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7127259" y="1805562"/>
            <a:ext cx="619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guides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5222248" y="4397682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input</a:t>
            </a:r>
            <a:endParaRPr lang="en-US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7215401" y="2989074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output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7742334" y="4014480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input</a:t>
            </a:r>
            <a:endParaRPr lang="en-US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8906662" y="5082380"/>
            <a:ext cx="1550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Finished product</a:t>
            </a:r>
            <a:endParaRPr lang="en-US" dirty="0"/>
          </a:p>
        </p:txBody>
      </p:sp>
      <p:cxnSp>
        <p:nvCxnSpPr>
          <p:cNvPr id="25" name="Curved Connector 24"/>
          <p:cNvCxnSpPr>
            <a:stCxn id="15" idx="2"/>
          </p:cNvCxnSpPr>
          <p:nvPr/>
        </p:nvCxnSpPr>
        <p:spPr>
          <a:xfrm rot="16200000" flipH="1">
            <a:off x="7278473" y="2666432"/>
            <a:ext cx="3517850" cy="1269272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581298" y="3399848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output</a:t>
            </a:r>
            <a:endParaRPr lang="en-US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10923946" y="5077605"/>
            <a:ext cx="1331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Portion of waste</a:t>
            </a:r>
            <a:endParaRPr lang="en-US" dirty="0"/>
          </a:p>
        </p:txBody>
      </p:sp>
      <p:cxnSp>
        <p:nvCxnSpPr>
          <p:cNvPr id="37" name="Curved Connector 36"/>
          <p:cNvCxnSpPr/>
          <p:nvPr/>
        </p:nvCxnSpPr>
        <p:spPr>
          <a:xfrm>
            <a:off x="7127259" y="1705843"/>
            <a:ext cx="4014070" cy="3727963"/>
          </a:xfrm>
          <a:prstGeom prst="curvedConnector3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 rot="16200000" flipH="1">
            <a:off x="8251354" y="1980130"/>
            <a:ext cx="3539449" cy="267617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9403617" y="2712960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output</a:t>
            </a:r>
            <a:endParaRPr lang="en-US" sz="1200" dirty="0"/>
          </a:p>
        </p:txBody>
      </p:sp>
      <p:sp>
        <p:nvSpPr>
          <p:cNvPr id="82" name="TextBox 81"/>
          <p:cNvSpPr txBox="1"/>
          <p:nvPr/>
        </p:nvSpPr>
        <p:spPr>
          <a:xfrm>
            <a:off x="9501001" y="3771099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output</a:t>
            </a:r>
            <a:endParaRPr lang="en-US" sz="1200" dirty="0"/>
          </a:p>
        </p:txBody>
      </p:sp>
      <p:sp>
        <p:nvSpPr>
          <p:cNvPr id="51" name="Footer Placeholder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 548 BIOMEDICAL ONTOLOGY</a:t>
            </a:r>
            <a:endParaRPr lang="en-US"/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CC06-C9A0-4329-9381-E74E326911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84124" y="1767705"/>
            <a:ext cx="2189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Quality inspection process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25641" y="2198593"/>
            <a:ext cx="2202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Product requirement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059213" y="2127038"/>
            <a:ext cx="2756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Final product</a:t>
            </a:r>
            <a:endParaRPr lang="en-US" sz="2800" dirty="0"/>
          </a:p>
        </p:txBody>
      </p:sp>
      <p:cxnSp>
        <p:nvCxnSpPr>
          <p:cNvPr id="14" name="Curved Connector 13"/>
          <p:cNvCxnSpPr/>
          <p:nvPr/>
        </p:nvCxnSpPr>
        <p:spPr>
          <a:xfrm>
            <a:off x="3389291" y="2549532"/>
            <a:ext cx="1581954" cy="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flipV="1">
            <a:off x="7160653" y="2549532"/>
            <a:ext cx="1687133" cy="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26476" y="2072478"/>
            <a:ext cx="1107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guides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397839" y="2121187"/>
            <a:ext cx="1107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output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225640" y="3862463"/>
            <a:ext cx="2202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Finished product</a:t>
            </a:r>
            <a:endParaRPr lang="en-US" sz="2800" dirty="0"/>
          </a:p>
        </p:txBody>
      </p:sp>
      <p:cxnSp>
        <p:nvCxnSpPr>
          <p:cNvPr id="9" name="Straight Arrow Connector 8"/>
          <p:cNvCxnSpPr>
            <a:stCxn id="20" idx="3"/>
          </p:cNvCxnSpPr>
          <p:nvPr/>
        </p:nvCxnSpPr>
        <p:spPr>
          <a:xfrm flipV="1">
            <a:off x="3427927" y="2846231"/>
            <a:ext cx="1767625" cy="1493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83925" y="3331050"/>
            <a:ext cx="1107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input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9059213" y="4074737"/>
            <a:ext cx="2756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Portion of waste</a:t>
            </a:r>
            <a:endParaRPr lang="en-US" sz="2800" dirty="0"/>
          </a:p>
        </p:txBody>
      </p:sp>
      <p:cxnSp>
        <p:nvCxnSpPr>
          <p:cNvPr id="13" name="Straight Arrow Connector 12"/>
          <p:cNvCxnSpPr>
            <a:endCxn id="12" idx="1"/>
          </p:cNvCxnSpPr>
          <p:nvPr/>
        </p:nvCxnSpPr>
        <p:spPr>
          <a:xfrm>
            <a:off x="7199291" y="2846231"/>
            <a:ext cx="1859922" cy="1490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97838" y="3610019"/>
            <a:ext cx="1107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output</a:t>
            </a:r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 548 BIOMEDICAL ONTOLOGY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CC06-C9A0-4329-9381-E74E326911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3498" y="928287"/>
            <a:ext cx="1109485" cy="62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Design Process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93887" y="808607"/>
            <a:ext cx="11734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3D printing process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278386" y="671807"/>
            <a:ext cx="1473964" cy="1135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Production Plan Generation Process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751334" y="936849"/>
            <a:ext cx="130285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Post processing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1141329" y="795906"/>
            <a:ext cx="102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End of Life Process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916622" y="69390"/>
            <a:ext cx="192727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 smtClean="0"/>
              <a:t>BFO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44919" y="930449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10563363" y="936849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8889382" y="978378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3735281" y="978378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1030873" y="795908"/>
            <a:ext cx="13872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3D tooth model acquisition</a:t>
            </a:r>
            <a:endParaRPr lang="en-US" sz="2000" dirty="0"/>
          </a:p>
        </p:txBody>
      </p:sp>
      <p:sp>
        <p:nvSpPr>
          <p:cNvPr id="81" name="TextBox 80"/>
          <p:cNvSpPr txBox="1"/>
          <p:nvPr/>
        </p:nvSpPr>
        <p:spPr>
          <a:xfrm>
            <a:off x="9451083" y="930498"/>
            <a:ext cx="125547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Quality inspection</a:t>
            </a:r>
            <a:endParaRPr lang="en-US" sz="2000" dirty="0"/>
          </a:p>
        </p:txBody>
      </p:sp>
      <p:sp>
        <p:nvSpPr>
          <p:cNvPr id="86" name="TextBox 85"/>
          <p:cNvSpPr txBox="1"/>
          <p:nvPr/>
        </p:nvSpPr>
        <p:spPr>
          <a:xfrm>
            <a:off x="5669037" y="936552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sp>
        <p:nvSpPr>
          <p:cNvPr id="87" name="TextBox 86"/>
          <p:cNvSpPr txBox="1"/>
          <p:nvPr/>
        </p:nvSpPr>
        <p:spPr>
          <a:xfrm>
            <a:off x="7215401" y="936552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cxnSp>
        <p:nvCxnSpPr>
          <p:cNvPr id="105" name="Curved Connector 104"/>
          <p:cNvCxnSpPr>
            <a:stCxn id="3" idx="1"/>
            <a:endCxn id="80" idx="3"/>
          </p:cNvCxnSpPr>
          <p:nvPr/>
        </p:nvCxnSpPr>
        <p:spPr>
          <a:xfrm rot="10800000">
            <a:off x="2418096" y="1226796"/>
            <a:ext cx="375403" cy="1269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urved Connector 106"/>
          <p:cNvCxnSpPr>
            <a:stCxn id="14" idx="1"/>
            <a:endCxn id="3" idx="3"/>
          </p:cNvCxnSpPr>
          <p:nvPr/>
        </p:nvCxnSpPr>
        <p:spPr>
          <a:xfrm rot="10800000">
            <a:off x="3902984" y="1239495"/>
            <a:ext cx="375403" cy="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urved Connector 108"/>
          <p:cNvCxnSpPr>
            <a:stCxn id="13" idx="1"/>
            <a:endCxn id="14" idx="3"/>
          </p:cNvCxnSpPr>
          <p:nvPr/>
        </p:nvCxnSpPr>
        <p:spPr>
          <a:xfrm rot="10800000" flipV="1">
            <a:off x="5752351" y="1239493"/>
            <a:ext cx="441537" cy="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urved Connector 110"/>
          <p:cNvCxnSpPr>
            <a:stCxn id="15" idx="1"/>
            <a:endCxn id="13" idx="3"/>
          </p:cNvCxnSpPr>
          <p:nvPr/>
        </p:nvCxnSpPr>
        <p:spPr>
          <a:xfrm rot="10800000">
            <a:off x="7367382" y="1239494"/>
            <a:ext cx="383953" cy="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/>
          <p:cNvCxnSpPr>
            <a:stCxn id="81" idx="1"/>
            <a:endCxn id="15" idx="3"/>
          </p:cNvCxnSpPr>
          <p:nvPr/>
        </p:nvCxnSpPr>
        <p:spPr>
          <a:xfrm rot="10800000" flipV="1">
            <a:off x="9054189" y="1233144"/>
            <a:ext cx="396894" cy="635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urved Connector 114"/>
          <p:cNvCxnSpPr>
            <a:stCxn id="12" idx="1"/>
            <a:endCxn id="81" idx="3"/>
          </p:cNvCxnSpPr>
          <p:nvPr/>
        </p:nvCxnSpPr>
        <p:spPr>
          <a:xfrm rot="10800000" flipV="1">
            <a:off x="10706563" y="1226793"/>
            <a:ext cx="434767" cy="635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 rot="16200000">
            <a:off x="-143453" y="1070620"/>
            <a:ext cx="1197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PROCESS</a:t>
            </a:r>
            <a:endParaRPr lang="en-US" sz="2000" dirty="0"/>
          </a:p>
        </p:txBody>
      </p:sp>
      <p:sp>
        <p:nvSpPr>
          <p:cNvPr id="99" name="TextBox 98"/>
          <p:cNvSpPr txBox="1"/>
          <p:nvPr/>
        </p:nvSpPr>
        <p:spPr>
          <a:xfrm rot="16200000" flipH="1">
            <a:off x="-401053" y="2820682"/>
            <a:ext cx="1712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INFORMATION ENTITY</a:t>
            </a:r>
            <a:endParaRPr lang="en-US" sz="2000" dirty="0"/>
          </a:p>
        </p:txBody>
      </p:sp>
      <p:sp>
        <p:nvSpPr>
          <p:cNvPr id="100" name="TextBox 99"/>
          <p:cNvSpPr txBox="1"/>
          <p:nvPr/>
        </p:nvSpPr>
        <p:spPr>
          <a:xfrm rot="16200000" flipH="1">
            <a:off x="-401052" y="4982232"/>
            <a:ext cx="1712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MATERIAL ENTITY</a:t>
            </a:r>
            <a:endParaRPr lang="en-US" sz="2000" dirty="0"/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1133341" y="6261113"/>
            <a:ext cx="10518860" cy="25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045037" y="6435040"/>
            <a:ext cx="1670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TIME</a:t>
            </a:r>
            <a:endParaRPr lang="en-US" sz="2000" dirty="0"/>
          </a:p>
        </p:txBody>
      </p:sp>
      <p:sp>
        <p:nvSpPr>
          <p:cNvPr id="95" name="TextBox 94"/>
          <p:cNvSpPr txBox="1"/>
          <p:nvPr/>
        </p:nvSpPr>
        <p:spPr>
          <a:xfrm>
            <a:off x="2140724" y="2281599"/>
            <a:ext cx="930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3D tooth model</a:t>
            </a:r>
            <a:endParaRPr lang="en-US" dirty="0"/>
          </a:p>
        </p:txBody>
      </p:sp>
      <p:cxnSp>
        <p:nvCxnSpPr>
          <p:cNvPr id="98" name="Curved Connector 97"/>
          <p:cNvCxnSpPr>
            <a:stCxn id="80" idx="2"/>
            <a:endCxn id="95" idx="1"/>
          </p:cNvCxnSpPr>
          <p:nvPr/>
        </p:nvCxnSpPr>
        <p:spPr>
          <a:xfrm rot="16200000" flipH="1">
            <a:off x="1389813" y="1992353"/>
            <a:ext cx="1085582" cy="416240"/>
          </a:xfrm>
          <a:prstGeom prst="curvedConnector2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3558919" y="1869543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output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2668939" y="3503604"/>
            <a:ext cx="1352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Product requirement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790172" y="2433450"/>
            <a:ext cx="632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STL file</a:t>
            </a:r>
            <a:endParaRPr lang="en-US" dirty="0"/>
          </a:p>
        </p:txBody>
      </p:sp>
      <p:cxnSp>
        <p:nvCxnSpPr>
          <p:cNvPr id="5" name="Curved Connector 4"/>
          <p:cNvCxnSpPr>
            <a:stCxn id="30" idx="0"/>
            <a:endCxn id="3" idx="2"/>
          </p:cNvCxnSpPr>
          <p:nvPr/>
        </p:nvCxnSpPr>
        <p:spPr>
          <a:xfrm rot="5400000" flipH="1" flipV="1">
            <a:off x="2370209" y="2525573"/>
            <a:ext cx="1952903" cy="3161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>
            <a:stCxn id="95" idx="3"/>
          </p:cNvCxnSpPr>
          <p:nvPr/>
        </p:nvCxnSpPr>
        <p:spPr>
          <a:xfrm flipV="1">
            <a:off x="3070869" y="1535794"/>
            <a:ext cx="115401" cy="1207470"/>
          </a:xfrm>
          <a:prstGeom prst="curvedConnector2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endCxn id="31" idx="1"/>
          </p:cNvCxnSpPr>
          <p:nvPr/>
        </p:nvCxnSpPr>
        <p:spPr>
          <a:xfrm rot="16200000" flipH="1">
            <a:off x="3053331" y="2019775"/>
            <a:ext cx="1225060" cy="248622"/>
          </a:xfrm>
          <a:prstGeom prst="curvedConnector2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594263" y="1888908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input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1215204" y="1925701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output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4357896" y="3486716"/>
            <a:ext cx="1352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Design parameter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405657" y="2485064"/>
            <a:ext cx="1216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Production plan</a:t>
            </a:r>
            <a:endParaRPr lang="en-US" dirty="0"/>
          </a:p>
        </p:txBody>
      </p:sp>
      <p:cxnSp>
        <p:nvCxnSpPr>
          <p:cNvPr id="19" name="Curved Connector 18"/>
          <p:cNvCxnSpPr>
            <a:stCxn id="31" idx="3"/>
          </p:cNvCxnSpPr>
          <p:nvPr/>
        </p:nvCxnSpPr>
        <p:spPr>
          <a:xfrm flipV="1">
            <a:off x="4422889" y="1807182"/>
            <a:ext cx="393810" cy="949434"/>
          </a:xfrm>
          <a:prstGeom prst="curvedConnector2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44" idx="0"/>
            <a:endCxn id="14" idx="2"/>
          </p:cNvCxnSpPr>
          <p:nvPr/>
        </p:nvCxnSpPr>
        <p:spPr>
          <a:xfrm rot="16200000" flipV="1">
            <a:off x="4184936" y="2637614"/>
            <a:ext cx="1679534" cy="18669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endCxn id="45" idx="1"/>
          </p:cNvCxnSpPr>
          <p:nvPr/>
        </p:nvCxnSpPr>
        <p:spPr>
          <a:xfrm rot="16200000" flipH="1">
            <a:off x="4818483" y="2221056"/>
            <a:ext cx="1001048" cy="173299"/>
          </a:xfrm>
          <a:prstGeom prst="curvedConnector2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201157" y="1885459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output</a:t>
            </a:r>
            <a:endParaRPr lang="en-US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4293629" y="1872756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input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2786534" y="3174625"/>
            <a:ext cx="619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guides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4425807" y="3163551"/>
            <a:ext cx="619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guides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6104493" y="3474387"/>
            <a:ext cx="1352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Process parameter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942120" y="5087943"/>
            <a:ext cx="2112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Semi-finished product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033080" y="5064474"/>
            <a:ext cx="194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Portion of material</a:t>
            </a:r>
            <a:endParaRPr lang="en-US" dirty="0"/>
          </a:p>
        </p:txBody>
      </p:sp>
      <p:cxnSp>
        <p:nvCxnSpPr>
          <p:cNvPr id="6" name="Curved Connector 5"/>
          <p:cNvCxnSpPr>
            <a:stCxn id="49" idx="3"/>
          </p:cNvCxnSpPr>
          <p:nvPr/>
        </p:nvCxnSpPr>
        <p:spPr>
          <a:xfrm flipV="1">
            <a:off x="4977579" y="1657680"/>
            <a:ext cx="1644154" cy="3591460"/>
          </a:xfrm>
          <a:prstGeom prst="curvedConnector2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45" idx="0"/>
          </p:cNvCxnSpPr>
          <p:nvPr/>
        </p:nvCxnSpPr>
        <p:spPr>
          <a:xfrm rot="5400000" flipH="1" flipV="1">
            <a:off x="5832192" y="1839183"/>
            <a:ext cx="827384" cy="464378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46" idx="0"/>
            <a:endCxn id="13" idx="2"/>
          </p:cNvCxnSpPr>
          <p:nvPr/>
        </p:nvCxnSpPr>
        <p:spPr>
          <a:xfrm rot="5400000" flipH="1" flipV="1">
            <a:off x="5878631" y="2572384"/>
            <a:ext cx="1804006" cy="12700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16200000" flipH="1">
            <a:off x="5654383" y="2990994"/>
            <a:ext cx="3382102" cy="811800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 rot="5400000" flipH="1" flipV="1">
            <a:off x="6486876" y="3273398"/>
            <a:ext cx="3517849" cy="4846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flipV="1">
            <a:off x="6358354" y="1390918"/>
            <a:ext cx="1546364" cy="1417312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841478" y="1847748"/>
            <a:ext cx="619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guides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7127259" y="1805562"/>
            <a:ext cx="619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guides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5222248" y="4397682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input</a:t>
            </a:r>
            <a:endParaRPr lang="en-US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7215401" y="2989074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output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7742334" y="4014480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input</a:t>
            </a:r>
            <a:endParaRPr lang="en-US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8688825" y="5068884"/>
            <a:ext cx="1550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Finished product</a:t>
            </a:r>
            <a:endParaRPr lang="en-US" dirty="0"/>
          </a:p>
        </p:txBody>
      </p:sp>
      <p:cxnSp>
        <p:nvCxnSpPr>
          <p:cNvPr id="25" name="Curved Connector 24"/>
          <p:cNvCxnSpPr>
            <a:stCxn id="15" idx="2"/>
          </p:cNvCxnSpPr>
          <p:nvPr/>
        </p:nvCxnSpPr>
        <p:spPr>
          <a:xfrm rot="16200000" flipH="1">
            <a:off x="7278473" y="2666432"/>
            <a:ext cx="3517850" cy="1269272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373376" y="3123103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output</a:t>
            </a:r>
            <a:endParaRPr lang="en-US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10923946" y="5077605"/>
            <a:ext cx="1331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Portion of waste</a:t>
            </a:r>
            <a:endParaRPr lang="en-US" dirty="0"/>
          </a:p>
        </p:txBody>
      </p:sp>
      <p:cxnSp>
        <p:nvCxnSpPr>
          <p:cNvPr id="37" name="Curved Connector 36"/>
          <p:cNvCxnSpPr/>
          <p:nvPr/>
        </p:nvCxnSpPr>
        <p:spPr>
          <a:xfrm>
            <a:off x="7127259" y="1705843"/>
            <a:ext cx="4108709" cy="3410049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 rot="16200000" flipH="1">
            <a:off x="8251354" y="1980130"/>
            <a:ext cx="3539449" cy="2676175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urved Connector 3"/>
          <p:cNvCxnSpPr>
            <a:stCxn id="30" idx="3"/>
            <a:endCxn id="81" idx="2"/>
          </p:cNvCxnSpPr>
          <p:nvPr/>
        </p:nvCxnSpPr>
        <p:spPr>
          <a:xfrm flipV="1">
            <a:off x="4021221" y="1535792"/>
            <a:ext cx="6057602" cy="2290978"/>
          </a:xfrm>
          <a:prstGeom prst="curved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5400000" flipH="1" flipV="1">
            <a:off x="8274420" y="3099652"/>
            <a:ext cx="3559920" cy="394410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16200000" flipH="1">
            <a:off x="9309627" y="2664915"/>
            <a:ext cx="3571046" cy="1275008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9895144" y="5056063"/>
            <a:ext cx="1302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Final product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9226004" y="2061973"/>
            <a:ext cx="619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guides</a:t>
            </a:r>
            <a:endParaRPr 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11577781" y="4040712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output</a:t>
            </a:r>
            <a:endParaRPr lang="en-US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10776591" y="4420069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output</a:t>
            </a:r>
            <a:endParaRPr lang="en-US" sz="1200" dirty="0"/>
          </a:p>
        </p:txBody>
      </p:sp>
      <p:sp>
        <p:nvSpPr>
          <p:cNvPr id="82" name="TextBox 81"/>
          <p:cNvSpPr txBox="1"/>
          <p:nvPr/>
        </p:nvSpPr>
        <p:spPr>
          <a:xfrm>
            <a:off x="10045001" y="4459922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output</a:t>
            </a:r>
            <a:endParaRPr lang="en-US" sz="1200" dirty="0"/>
          </a:p>
        </p:txBody>
      </p:sp>
      <p:cxnSp>
        <p:nvCxnSpPr>
          <p:cNvPr id="42" name="Curved Connector 41"/>
          <p:cNvCxnSpPr/>
          <p:nvPr/>
        </p:nvCxnSpPr>
        <p:spPr>
          <a:xfrm rot="16200000" flipH="1">
            <a:off x="8651864" y="3278923"/>
            <a:ext cx="3664017" cy="221517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ooter Placeholder 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 548 BIOMEDICAL ONTOLOGY</a:t>
            </a:r>
            <a:endParaRPr lang="en-US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CC06-C9A0-4329-9381-E74E326911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0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Additive Manufacturing in Dental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Additive manufacturing (AM) - build </a:t>
            </a:r>
            <a:r>
              <a:rPr lang="en-US" dirty="0"/>
              <a:t>3D objects by adding layer-upon-layer of </a:t>
            </a:r>
            <a:r>
              <a:rPr lang="en-US" dirty="0" smtClean="0"/>
              <a:t>material under computer control. </a:t>
            </a:r>
          </a:p>
          <a:p>
            <a:endParaRPr lang="en-US" dirty="0" smtClean="0"/>
          </a:p>
          <a:p>
            <a:r>
              <a:rPr lang="en-US" dirty="0" smtClean="0"/>
              <a:t>Currently </a:t>
            </a:r>
            <a:r>
              <a:rPr lang="en-US" dirty="0"/>
              <a:t>in the dental clinic the </a:t>
            </a:r>
            <a:r>
              <a:rPr lang="en-US" dirty="0" smtClean="0"/>
              <a:t>applications </a:t>
            </a:r>
            <a:r>
              <a:rPr lang="en-US" dirty="0"/>
              <a:t>of 3D printers is </a:t>
            </a:r>
            <a:r>
              <a:rPr lang="en-US" dirty="0" smtClean="0"/>
              <a:t>chosen </a:t>
            </a:r>
            <a:r>
              <a:rPr lang="en-US" dirty="0"/>
              <a:t>to fabricating 3D printer </a:t>
            </a:r>
            <a:r>
              <a:rPr lang="en-US" dirty="0" smtClean="0"/>
              <a:t>models:</a:t>
            </a:r>
            <a:endParaRPr lang="en-US" dirty="0"/>
          </a:p>
        </p:txBody>
      </p:sp>
      <p:pic>
        <p:nvPicPr>
          <p:cNvPr id="1026" name="Picture 2" descr="crown and bridge - El Paso Dent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126" y="4605336"/>
            <a:ext cx="387667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b/b3/Dental_braces.jpg/220px-Dental_brac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940" y="4605335"/>
            <a:ext cx="2503219" cy="187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 548 BIOMEDICAL ONTOLOGY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CC06-C9A0-4329-9381-E74E326911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3498" y="928287"/>
            <a:ext cx="1109485" cy="62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Design Process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93887" y="808607"/>
            <a:ext cx="11734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3D printing process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278386" y="671807"/>
            <a:ext cx="1473964" cy="1135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Production Plan Generation Process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751334" y="936849"/>
            <a:ext cx="130285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Post processing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1141329" y="795906"/>
            <a:ext cx="102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End of Life Process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916622" y="69390"/>
            <a:ext cx="192727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 smtClean="0"/>
              <a:t>BFO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44919" y="930449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10563363" y="936849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8889382" y="978378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3735281" y="978378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1030873" y="795908"/>
            <a:ext cx="13872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3D tooth model acquisition</a:t>
            </a:r>
            <a:endParaRPr lang="en-US" sz="2000" dirty="0"/>
          </a:p>
        </p:txBody>
      </p:sp>
      <p:sp>
        <p:nvSpPr>
          <p:cNvPr id="81" name="TextBox 80"/>
          <p:cNvSpPr txBox="1"/>
          <p:nvPr/>
        </p:nvSpPr>
        <p:spPr>
          <a:xfrm>
            <a:off x="9451083" y="930498"/>
            <a:ext cx="125547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Quality inspection</a:t>
            </a:r>
            <a:endParaRPr lang="en-US" sz="2000" dirty="0"/>
          </a:p>
        </p:txBody>
      </p:sp>
      <p:sp>
        <p:nvSpPr>
          <p:cNvPr id="86" name="TextBox 85"/>
          <p:cNvSpPr txBox="1"/>
          <p:nvPr/>
        </p:nvSpPr>
        <p:spPr>
          <a:xfrm>
            <a:off x="5669037" y="936552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sp>
        <p:nvSpPr>
          <p:cNvPr id="87" name="TextBox 86"/>
          <p:cNvSpPr txBox="1"/>
          <p:nvPr/>
        </p:nvSpPr>
        <p:spPr>
          <a:xfrm>
            <a:off x="7215401" y="936552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cxnSp>
        <p:nvCxnSpPr>
          <p:cNvPr id="105" name="Curved Connector 104"/>
          <p:cNvCxnSpPr>
            <a:stCxn id="3" idx="1"/>
            <a:endCxn id="80" idx="3"/>
          </p:cNvCxnSpPr>
          <p:nvPr/>
        </p:nvCxnSpPr>
        <p:spPr>
          <a:xfrm rot="10800000">
            <a:off x="2418096" y="1226796"/>
            <a:ext cx="375403" cy="1269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urved Connector 106"/>
          <p:cNvCxnSpPr>
            <a:stCxn id="14" idx="1"/>
            <a:endCxn id="3" idx="3"/>
          </p:cNvCxnSpPr>
          <p:nvPr/>
        </p:nvCxnSpPr>
        <p:spPr>
          <a:xfrm rot="10800000">
            <a:off x="3902984" y="1239495"/>
            <a:ext cx="375403" cy="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urved Connector 108"/>
          <p:cNvCxnSpPr>
            <a:stCxn id="13" idx="1"/>
            <a:endCxn id="14" idx="3"/>
          </p:cNvCxnSpPr>
          <p:nvPr/>
        </p:nvCxnSpPr>
        <p:spPr>
          <a:xfrm rot="10800000" flipV="1">
            <a:off x="5752351" y="1239493"/>
            <a:ext cx="441537" cy="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urved Connector 110"/>
          <p:cNvCxnSpPr>
            <a:stCxn id="15" idx="1"/>
            <a:endCxn id="13" idx="3"/>
          </p:cNvCxnSpPr>
          <p:nvPr/>
        </p:nvCxnSpPr>
        <p:spPr>
          <a:xfrm rot="10800000">
            <a:off x="7367382" y="1239494"/>
            <a:ext cx="383953" cy="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/>
          <p:cNvCxnSpPr>
            <a:stCxn id="81" idx="1"/>
            <a:endCxn id="15" idx="3"/>
          </p:cNvCxnSpPr>
          <p:nvPr/>
        </p:nvCxnSpPr>
        <p:spPr>
          <a:xfrm rot="10800000" flipV="1">
            <a:off x="9054189" y="1233144"/>
            <a:ext cx="396894" cy="635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urved Connector 114"/>
          <p:cNvCxnSpPr>
            <a:stCxn id="12" idx="1"/>
            <a:endCxn id="81" idx="3"/>
          </p:cNvCxnSpPr>
          <p:nvPr/>
        </p:nvCxnSpPr>
        <p:spPr>
          <a:xfrm rot="10800000" flipV="1">
            <a:off x="10706563" y="1226793"/>
            <a:ext cx="434767" cy="635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 rot="16200000">
            <a:off x="-143453" y="1070620"/>
            <a:ext cx="1197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PROCESS</a:t>
            </a:r>
            <a:endParaRPr lang="en-US" sz="2000" dirty="0"/>
          </a:p>
        </p:txBody>
      </p:sp>
      <p:sp>
        <p:nvSpPr>
          <p:cNvPr id="99" name="TextBox 98"/>
          <p:cNvSpPr txBox="1"/>
          <p:nvPr/>
        </p:nvSpPr>
        <p:spPr>
          <a:xfrm rot="16200000" flipH="1">
            <a:off x="-401053" y="2820682"/>
            <a:ext cx="1712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INFORMATION ENTITY</a:t>
            </a:r>
            <a:endParaRPr lang="en-US" sz="2000" dirty="0"/>
          </a:p>
        </p:txBody>
      </p:sp>
      <p:sp>
        <p:nvSpPr>
          <p:cNvPr id="100" name="TextBox 99"/>
          <p:cNvSpPr txBox="1"/>
          <p:nvPr/>
        </p:nvSpPr>
        <p:spPr>
          <a:xfrm rot="16200000" flipH="1">
            <a:off x="-401052" y="4982232"/>
            <a:ext cx="1712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MATERIAL ENTITY</a:t>
            </a:r>
            <a:endParaRPr lang="en-US" sz="2000" dirty="0"/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1133341" y="6261113"/>
            <a:ext cx="10518860" cy="257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069022" y="5937187"/>
            <a:ext cx="1670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TIME</a:t>
            </a:r>
            <a:endParaRPr lang="en-US" sz="2000" dirty="0"/>
          </a:p>
        </p:txBody>
      </p:sp>
      <p:sp>
        <p:nvSpPr>
          <p:cNvPr id="95" name="TextBox 94"/>
          <p:cNvSpPr txBox="1"/>
          <p:nvPr/>
        </p:nvSpPr>
        <p:spPr>
          <a:xfrm>
            <a:off x="2140724" y="2281599"/>
            <a:ext cx="930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3D tooth model</a:t>
            </a:r>
            <a:endParaRPr lang="en-US" dirty="0"/>
          </a:p>
        </p:txBody>
      </p:sp>
      <p:cxnSp>
        <p:nvCxnSpPr>
          <p:cNvPr id="98" name="Curved Connector 97"/>
          <p:cNvCxnSpPr>
            <a:stCxn id="80" idx="2"/>
            <a:endCxn id="95" idx="1"/>
          </p:cNvCxnSpPr>
          <p:nvPr/>
        </p:nvCxnSpPr>
        <p:spPr>
          <a:xfrm rot="16200000" flipH="1">
            <a:off x="1389813" y="1992353"/>
            <a:ext cx="1085582" cy="416240"/>
          </a:xfrm>
          <a:prstGeom prst="curvedConnector2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3558919" y="1869543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output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2668939" y="3503604"/>
            <a:ext cx="1352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Product requirement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790172" y="2433450"/>
            <a:ext cx="632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STL file</a:t>
            </a:r>
            <a:endParaRPr lang="en-US" dirty="0"/>
          </a:p>
        </p:txBody>
      </p:sp>
      <p:cxnSp>
        <p:nvCxnSpPr>
          <p:cNvPr id="5" name="Curved Connector 4"/>
          <p:cNvCxnSpPr>
            <a:stCxn id="30" idx="0"/>
            <a:endCxn id="3" idx="2"/>
          </p:cNvCxnSpPr>
          <p:nvPr/>
        </p:nvCxnSpPr>
        <p:spPr>
          <a:xfrm rot="5400000" flipH="1" flipV="1">
            <a:off x="2370209" y="2525573"/>
            <a:ext cx="1952903" cy="3161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>
            <a:stCxn id="95" idx="3"/>
          </p:cNvCxnSpPr>
          <p:nvPr/>
        </p:nvCxnSpPr>
        <p:spPr>
          <a:xfrm flipV="1">
            <a:off x="3070869" y="1535794"/>
            <a:ext cx="115401" cy="1207470"/>
          </a:xfrm>
          <a:prstGeom prst="curvedConnector2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endCxn id="31" idx="1"/>
          </p:cNvCxnSpPr>
          <p:nvPr/>
        </p:nvCxnSpPr>
        <p:spPr>
          <a:xfrm rot="16200000" flipH="1">
            <a:off x="3053331" y="2019775"/>
            <a:ext cx="1225060" cy="248622"/>
          </a:xfrm>
          <a:prstGeom prst="curvedConnector2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594263" y="1888908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input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1215204" y="1925701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output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4357896" y="3486716"/>
            <a:ext cx="1352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Design parameter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405657" y="2485064"/>
            <a:ext cx="1216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Production plan</a:t>
            </a:r>
            <a:endParaRPr lang="en-US" dirty="0"/>
          </a:p>
        </p:txBody>
      </p:sp>
      <p:cxnSp>
        <p:nvCxnSpPr>
          <p:cNvPr id="19" name="Curved Connector 18"/>
          <p:cNvCxnSpPr>
            <a:stCxn id="31" idx="3"/>
          </p:cNvCxnSpPr>
          <p:nvPr/>
        </p:nvCxnSpPr>
        <p:spPr>
          <a:xfrm flipV="1">
            <a:off x="4422889" y="1807182"/>
            <a:ext cx="393810" cy="949434"/>
          </a:xfrm>
          <a:prstGeom prst="curvedConnector2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44" idx="0"/>
            <a:endCxn id="14" idx="2"/>
          </p:cNvCxnSpPr>
          <p:nvPr/>
        </p:nvCxnSpPr>
        <p:spPr>
          <a:xfrm rot="16200000" flipV="1">
            <a:off x="4184936" y="2637614"/>
            <a:ext cx="1679534" cy="18669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endCxn id="45" idx="1"/>
          </p:cNvCxnSpPr>
          <p:nvPr/>
        </p:nvCxnSpPr>
        <p:spPr>
          <a:xfrm rot="16200000" flipH="1">
            <a:off x="4818483" y="2221056"/>
            <a:ext cx="1001048" cy="173299"/>
          </a:xfrm>
          <a:prstGeom prst="curvedConnector2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201157" y="1885459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output</a:t>
            </a:r>
            <a:endParaRPr lang="en-US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4293629" y="1872756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input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2786534" y="3174625"/>
            <a:ext cx="619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guides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4425807" y="3163551"/>
            <a:ext cx="619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guides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6104493" y="3474387"/>
            <a:ext cx="1352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Process parameter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942120" y="5087943"/>
            <a:ext cx="2112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Semi-finished product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033080" y="5064474"/>
            <a:ext cx="194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Portion of material</a:t>
            </a:r>
            <a:endParaRPr lang="en-US" dirty="0"/>
          </a:p>
        </p:txBody>
      </p:sp>
      <p:cxnSp>
        <p:nvCxnSpPr>
          <p:cNvPr id="6" name="Curved Connector 5"/>
          <p:cNvCxnSpPr>
            <a:stCxn id="49" idx="3"/>
          </p:cNvCxnSpPr>
          <p:nvPr/>
        </p:nvCxnSpPr>
        <p:spPr>
          <a:xfrm flipV="1">
            <a:off x="4977579" y="1657680"/>
            <a:ext cx="1644154" cy="3591460"/>
          </a:xfrm>
          <a:prstGeom prst="curvedConnector2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45" idx="0"/>
          </p:cNvCxnSpPr>
          <p:nvPr/>
        </p:nvCxnSpPr>
        <p:spPr>
          <a:xfrm rot="5400000" flipH="1" flipV="1">
            <a:off x="5832192" y="1839183"/>
            <a:ext cx="827384" cy="464378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46" idx="0"/>
            <a:endCxn id="13" idx="2"/>
          </p:cNvCxnSpPr>
          <p:nvPr/>
        </p:nvCxnSpPr>
        <p:spPr>
          <a:xfrm rot="5400000" flipH="1" flipV="1">
            <a:off x="5878631" y="2572384"/>
            <a:ext cx="1804006" cy="12700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16200000" flipH="1">
            <a:off x="5654383" y="2990994"/>
            <a:ext cx="3382102" cy="811800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 rot="5400000" flipH="1" flipV="1">
            <a:off x="6486876" y="3273398"/>
            <a:ext cx="3517849" cy="4846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flipV="1">
            <a:off x="6358354" y="1390918"/>
            <a:ext cx="1546364" cy="1417312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841478" y="1847748"/>
            <a:ext cx="619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guides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7127259" y="1805562"/>
            <a:ext cx="619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guides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5222248" y="4397682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input</a:t>
            </a:r>
            <a:endParaRPr lang="en-US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7215401" y="2989074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output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7742334" y="4014480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input</a:t>
            </a:r>
            <a:endParaRPr lang="en-US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8688825" y="5068884"/>
            <a:ext cx="1550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Finished product</a:t>
            </a:r>
            <a:endParaRPr lang="en-US" dirty="0"/>
          </a:p>
        </p:txBody>
      </p:sp>
      <p:cxnSp>
        <p:nvCxnSpPr>
          <p:cNvPr id="25" name="Curved Connector 24"/>
          <p:cNvCxnSpPr>
            <a:stCxn id="15" idx="2"/>
          </p:cNvCxnSpPr>
          <p:nvPr/>
        </p:nvCxnSpPr>
        <p:spPr>
          <a:xfrm rot="16200000" flipH="1">
            <a:off x="7278473" y="2666432"/>
            <a:ext cx="3517850" cy="1269272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373376" y="3123103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output</a:t>
            </a:r>
            <a:endParaRPr lang="en-US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10923946" y="5077605"/>
            <a:ext cx="1331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Portion of waste</a:t>
            </a:r>
            <a:endParaRPr lang="en-US" dirty="0"/>
          </a:p>
        </p:txBody>
      </p:sp>
      <p:cxnSp>
        <p:nvCxnSpPr>
          <p:cNvPr id="37" name="Curved Connector 36"/>
          <p:cNvCxnSpPr/>
          <p:nvPr/>
        </p:nvCxnSpPr>
        <p:spPr>
          <a:xfrm>
            <a:off x="7127259" y="1705843"/>
            <a:ext cx="4108709" cy="3410049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 rot="16200000" flipH="1">
            <a:off x="8251354" y="1980130"/>
            <a:ext cx="3539449" cy="2676175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urved Connector 3"/>
          <p:cNvCxnSpPr>
            <a:stCxn id="30" idx="3"/>
            <a:endCxn id="81" idx="2"/>
          </p:cNvCxnSpPr>
          <p:nvPr/>
        </p:nvCxnSpPr>
        <p:spPr>
          <a:xfrm flipV="1">
            <a:off x="4021221" y="1535792"/>
            <a:ext cx="6057602" cy="2290978"/>
          </a:xfrm>
          <a:prstGeom prst="curvedConnector2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5400000" flipH="1" flipV="1">
            <a:off x="8274420" y="3099652"/>
            <a:ext cx="3559920" cy="394410"/>
          </a:xfrm>
          <a:prstGeom prst="curvedConnector3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16200000" flipH="1">
            <a:off x="9309627" y="2664915"/>
            <a:ext cx="3571046" cy="1275008"/>
          </a:xfrm>
          <a:prstGeom prst="curvedConnector3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9895144" y="5056063"/>
            <a:ext cx="1302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Final product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9226004" y="2061973"/>
            <a:ext cx="619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guides</a:t>
            </a:r>
            <a:endParaRPr 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11577781" y="4040712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output</a:t>
            </a:r>
            <a:endParaRPr lang="en-US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10776591" y="4420069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output</a:t>
            </a:r>
            <a:endParaRPr lang="en-US" sz="1200" dirty="0"/>
          </a:p>
        </p:txBody>
      </p:sp>
      <p:sp>
        <p:nvSpPr>
          <p:cNvPr id="82" name="TextBox 81"/>
          <p:cNvSpPr txBox="1"/>
          <p:nvPr/>
        </p:nvSpPr>
        <p:spPr>
          <a:xfrm>
            <a:off x="10045001" y="4459922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output</a:t>
            </a:r>
            <a:endParaRPr lang="en-US" sz="1200" dirty="0"/>
          </a:p>
        </p:txBody>
      </p:sp>
      <p:cxnSp>
        <p:nvCxnSpPr>
          <p:cNvPr id="42" name="Curved Connector 41"/>
          <p:cNvCxnSpPr/>
          <p:nvPr/>
        </p:nvCxnSpPr>
        <p:spPr>
          <a:xfrm rot="16200000" flipH="1">
            <a:off x="8651864" y="3278923"/>
            <a:ext cx="3664017" cy="221517"/>
          </a:xfrm>
          <a:prstGeom prst="curvedConnector3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70" idx="0"/>
            <a:endCxn id="12" idx="2"/>
          </p:cNvCxnSpPr>
          <p:nvPr/>
        </p:nvCxnSpPr>
        <p:spPr>
          <a:xfrm rot="5400000" flipH="1" flipV="1">
            <a:off x="9911016" y="3336419"/>
            <a:ext cx="3419925" cy="62448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1128796" y="2378670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Has input</a:t>
            </a:r>
            <a:endParaRPr lang="en-US" sz="1200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 548 BIOMEDICAL ONTOLOGY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CC06-C9A0-4329-9381-E74E326911D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4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2841" t="38774" r="73427" b="28212"/>
          <a:stretch/>
        </p:blipFill>
        <p:spPr bwMode="auto">
          <a:xfrm>
            <a:off x="838200" y="640520"/>
            <a:ext cx="5109333" cy="48599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/>
          <a:srcRect l="2403" t="23375" r="72596" b="46978"/>
          <a:stretch/>
        </p:blipFill>
        <p:spPr bwMode="auto">
          <a:xfrm>
            <a:off x="6096000" y="510686"/>
            <a:ext cx="5988148" cy="49897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 548 BIOMEDICAL ONTOLOGY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CC06-C9A0-4329-9381-E74E326911D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5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2699" t="23660" r="74039" b="28165"/>
          <a:stretch/>
        </p:blipFill>
        <p:spPr bwMode="auto">
          <a:xfrm>
            <a:off x="614948" y="365125"/>
            <a:ext cx="5152806" cy="5991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/>
          <a:srcRect l="2890" t="33844" r="72445" b="49353"/>
          <a:stretch/>
        </p:blipFill>
        <p:spPr bwMode="auto">
          <a:xfrm>
            <a:off x="6612327" y="1436382"/>
            <a:ext cx="4741473" cy="32201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 548 BIOMEDICAL ONTOLOGY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CC06-C9A0-4329-9381-E74E326911D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4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&amp;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 tools for process planner and designer in manufacturing industry</a:t>
            </a:r>
          </a:p>
          <a:p>
            <a:endParaRPr lang="en-US" dirty="0"/>
          </a:p>
          <a:p>
            <a:r>
              <a:rPr lang="en-US" dirty="0" smtClean="0"/>
              <a:t>Need to update the ontology with more detailed data and parameter</a:t>
            </a:r>
          </a:p>
          <a:p>
            <a:endParaRPr lang="en-US" dirty="0"/>
          </a:p>
          <a:p>
            <a:r>
              <a:rPr lang="en-US" dirty="0" smtClean="0"/>
              <a:t>Possibility to expand the ontology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 548 BIOMEDICAL ONTOLOGY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CC06-C9A0-4329-9381-E74E326911D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0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 548 BIOMEDICAL ONTOLOGY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CC06-C9A0-4329-9381-E74E326911D6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80631" y="2024800"/>
            <a:ext cx="36307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</a:t>
            </a: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Q&amp;A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16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27279"/>
            <a:ext cx="9601200" cy="4940121"/>
          </a:xfrm>
        </p:spPr>
        <p:txBody>
          <a:bodyPr>
            <a:normAutofit/>
          </a:bodyPr>
          <a:lstStyle/>
          <a:p>
            <a:r>
              <a:rPr lang="en-US" sz="3200" dirty="0"/>
              <a:t>The increasing use of technology in dentistry has given </a:t>
            </a:r>
            <a:r>
              <a:rPr lang="en-US" sz="3200" dirty="0" smtClean="0"/>
              <a:t>the opportunity to eliminate manual handling of specimens throughout the various processing steps:</a:t>
            </a:r>
          </a:p>
          <a:p>
            <a:pPr marL="0" indent="0">
              <a:buNone/>
            </a:pPr>
            <a:endParaRPr lang="en-US" sz="3200" dirty="0" smtClean="0"/>
          </a:p>
          <a:p>
            <a:pPr marL="987552" lvl="1" indent="-457200">
              <a:buFont typeface="+mj-lt"/>
              <a:buAutoNum type="arabicPeriod"/>
            </a:pPr>
            <a:r>
              <a:rPr lang="en-US" sz="2800" dirty="0" smtClean="0"/>
              <a:t>Data acquisition. </a:t>
            </a:r>
          </a:p>
          <a:p>
            <a:pPr marL="1044702" lvl="1" indent="-514350">
              <a:buFont typeface="+mj-lt"/>
              <a:buAutoNum type="arabicPeriod"/>
            </a:pPr>
            <a:endParaRPr lang="en-US" sz="2800" dirty="0" smtClean="0"/>
          </a:p>
          <a:p>
            <a:pPr marL="987552" lvl="1" indent="-457200">
              <a:buFont typeface="+mj-lt"/>
              <a:buAutoNum type="arabicPeriod"/>
            </a:pPr>
            <a:r>
              <a:rPr lang="en-US" sz="2800" dirty="0" smtClean="0"/>
              <a:t>Manipulation </a:t>
            </a:r>
            <a:r>
              <a:rPr lang="en-US" sz="2800" dirty="0"/>
              <a:t>and processing of </a:t>
            </a:r>
            <a:r>
              <a:rPr lang="en-US" sz="2800" dirty="0" smtClean="0"/>
              <a:t>data</a:t>
            </a:r>
          </a:p>
          <a:p>
            <a:pPr marL="1044702" lvl="1" indent="-514350">
              <a:buFont typeface="+mj-lt"/>
              <a:buAutoNum type="arabicPeriod"/>
            </a:pPr>
            <a:endParaRPr lang="en-US" sz="2800" dirty="0" smtClean="0"/>
          </a:p>
          <a:p>
            <a:pPr marL="987552" lvl="1" indent="-457200">
              <a:buFont typeface="+mj-lt"/>
              <a:buAutoNum type="arabicPeriod"/>
            </a:pPr>
            <a:r>
              <a:rPr lang="en-US" sz="2800" dirty="0" smtClean="0"/>
              <a:t>Manufacturing </a:t>
            </a:r>
            <a:r>
              <a:rPr lang="en-US" sz="2800" dirty="0"/>
              <a:t>of </a:t>
            </a:r>
            <a:r>
              <a:rPr lang="en-US" sz="2800" dirty="0" smtClean="0"/>
              <a:t>structures in the desired material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 548 BIOMEDICAL ONTOLOGY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CC06-C9A0-4329-9381-E74E326911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6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</a:t>
            </a:r>
            <a:r>
              <a:rPr lang="en-US" sz="3200" dirty="0" smtClean="0"/>
              <a:t>rimary focuses are on:</a:t>
            </a:r>
          </a:p>
          <a:p>
            <a:pPr marL="457200" lvl="1" indent="0"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871595" y="3198955"/>
            <a:ext cx="17783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RAW MATERIAL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095724" y="3399416"/>
            <a:ext cx="1805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PROCESS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328079" y="3414399"/>
            <a:ext cx="1696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PRODUCT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3817031" y="3045067"/>
            <a:ext cx="1333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Has input</a:t>
            </a:r>
            <a:endParaRPr lang="en-US" sz="2000" dirty="0"/>
          </a:p>
        </p:txBody>
      </p:sp>
      <p:cxnSp>
        <p:nvCxnSpPr>
          <p:cNvPr id="21" name="Straight Arrow Connector 20"/>
          <p:cNvCxnSpPr>
            <a:stCxn id="6" idx="3"/>
            <a:endCxn id="7" idx="1"/>
          </p:cNvCxnSpPr>
          <p:nvPr/>
        </p:nvCxnSpPr>
        <p:spPr>
          <a:xfrm flipV="1">
            <a:off x="6901668" y="3676009"/>
            <a:ext cx="1426411" cy="15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76819" y="2721901"/>
            <a:ext cx="1551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Transformed into</a:t>
            </a:r>
            <a:endParaRPr lang="en-US" sz="2000" dirty="0"/>
          </a:p>
        </p:txBody>
      </p:sp>
      <p:cxnSp>
        <p:nvCxnSpPr>
          <p:cNvPr id="24" name="Straight Arrow Connector 23"/>
          <p:cNvCxnSpPr>
            <a:stCxn id="6" idx="1"/>
            <a:endCxn id="4" idx="3"/>
          </p:cNvCxnSpPr>
          <p:nvPr/>
        </p:nvCxnSpPr>
        <p:spPr>
          <a:xfrm flipH="1" flipV="1">
            <a:off x="3649985" y="3676009"/>
            <a:ext cx="1445739" cy="15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824043" y="4974109"/>
            <a:ext cx="2349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INFORMATION ENTITY</a:t>
            </a:r>
            <a:endParaRPr lang="en-US" sz="2800" dirty="0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 548 BIOMEDICAL ONTOLOGY</a:t>
            </a:r>
            <a:endParaRPr lang="en-US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CC06-C9A0-4329-9381-E74E326911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LIFE CYCLE (PLC) &amp; MANUFACTURING PROCESS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51923" t="41619" r="24680" b="35291"/>
          <a:stretch/>
        </p:blipFill>
        <p:spPr bwMode="auto">
          <a:xfrm>
            <a:off x="3085514" y="1814732"/>
            <a:ext cx="6396111" cy="36998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 548 BIOMEDICAL ONTOLOGY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CC06-C9A0-4329-9381-E74E326911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0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Printing Process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10995177"/>
              </p:ext>
            </p:extLst>
          </p:nvPr>
        </p:nvGraphicFramePr>
        <p:xfrm>
          <a:off x="838200" y="1420838"/>
          <a:ext cx="10515600" cy="1603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24703" t="34278" r="67496" b="38480"/>
          <a:stretch/>
        </p:blipFill>
        <p:spPr>
          <a:xfrm>
            <a:off x="731519" y="2746401"/>
            <a:ext cx="1730326" cy="3397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33602" t="34278" r="57532" b="50914"/>
          <a:stretch/>
        </p:blipFill>
        <p:spPr>
          <a:xfrm>
            <a:off x="3081410" y="2734080"/>
            <a:ext cx="1621208" cy="15223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73858" y="2920003"/>
            <a:ext cx="15193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design structure is sliced to create a stack of layers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64409" y="2919089"/>
            <a:ext cx="15193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sliced data is sent to the printer, where material is laid down layer by layer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754960" y="2919089"/>
            <a:ext cx="15193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Removal of support</a:t>
            </a:r>
          </a:p>
          <a:p>
            <a:r>
              <a:rPr lang="en-US" dirty="0" smtClean="0"/>
              <a:t>Sandblasting/Jet washing/ Grinding</a:t>
            </a:r>
          </a:p>
          <a:p>
            <a:r>
              <a:rPr lang="en-US" dirty="0" smtClean="0"/>
              <a:t>Infiltration</a:t>
            </a:r>
          </a:p>
          <a:p>
            <a:r>
              <a:rPr lang="en-US" dirty="0" smtClean="0"/>
              <a:t>Heat treatment (for metal object)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 548 BIOMEDICAL ONTOLOGY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CC06-C9A0-4329-9381-E74E326911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0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46242517"/>
              </p:ext>
            </p:extLst>
          </p:nvPr>
        </p:nvGraphicFramePr>
        <p:xfrm>
          <a:off x="2031999" y="351692"/>
          <a:ext cx="9517575" cy="5786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 548 BIOMEDICAL ONTOLOGY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CC06-C9A0-4329-9381-E74E326911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3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2232" y="4036512"/>
            <a:ext cx="1340530" cy="62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 smtClean="0"/>
              <a:t>Design Process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112872" y="3740423"/>
            <a:ext cx="1633315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 smtClean="0"/>
              <a:t>3D printing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782762" y="2793114"/>
            <a:ext cx="1778107" cy="1135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 smtClean="0"/>
              <a:t>Production Plan Generation Process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445174" y="3049595"/>
            <a:ext cx="184110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 smtClean="0"/>
              <a:t>Post-processing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479700" y="2959409"/>
            <a:ext cx="1623647" cy="62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 smtClean="0"/>
              <a:t>End of Life Process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98493" y="2126477"/>
            <a:ext cx="10271166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 smtClean="0"/>
              <a:t>Product Life Cycle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53355" y="1168150"/>
            <a:ext cx="21554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 smtClean="0"/>
              <a:t>Planned Process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965895" y="174668"/>
            <a:ext cx="192727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 smtClean="0"/>
              <a:t>BFO:</a:t>
            </a:r>
          </a:p>
          <a:p>
            <a:pPr algn="ctr">
              <a:lnSpc>
                <a:spcPts val="2000"/>
              </a:lnSpc>
            </a:pPr>
            <a:r>
              <a:rPr lang="en-US" sz="2400" dirty="0" smtClean="0"/>
              <a:t>Process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440572" y="4017422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11191634" y="3878922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8479406" y="3740423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2838028" y="4026106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cxnSp>
        <p:nvCxnSpPr>
          <p:cNvPr id="39" name="Curved Connector 38"/>
          <p:cNvCxnSpPr>
            <a:stCxn id="14" idx="3"/>
          </p:cNvCxnSpPr>
          <p:nvPr/>
        </p:nvCxnSpPr>
        <p:spPr>
          <a:xfrm flipV="1">
            <a:off x="4560869" y="2429017"/>
            <a:ext cx="939273" cy="93178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13" idx="0"/>
            <a:endCxn id="5" idx="2"/>
          </p:cNvCxnSpPr>
          <p:nvPr/>
        </p:nvCxnSpPr>
        <p:spPr>
          <a:xfrm rot="5400000" flipH="1" flipV="1">
            <a:off x="5299237" y="3105584"/>
            <a:ext cx="1265133" cy="454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15" idx="1"/>
          </p:cNvCxnSpPr>
          <p:nvPr/>
        </p:nvCxnSpPr>
        <p:spPr>
          <a:xfrm rot="10800000">
            <a:off x="6351204" y="2429018"/>
            <a:ext cx="1093971" cy="92322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12" idx="0"/>
          </p:cNvCxnSpPr>
          <p:nvPr/>
        </p:nvCxnSpPr>
        <p:spPr>
          <a:xfrm rot="16200000" flipV="1">
            <a:off x="8777905" y="445789"/>
            <a:ext cx="743736" cy="428350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673151" y="2088004"/>
            <a:ext cx="812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Part of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5435772" y="2624048"/>
            <a:ext cx="812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Part of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4287833" y="2722331"/>
            <a:ext cx="812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Part of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7060372" y="2733232"/>
            <a:ext cx="812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Part of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8637638" y="2652622"/>
            <a:ext cx="812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Part of</a:t>
            </a:r>
            <a:endParaRPr lang="en-US" sz="1400" dirty="0"/>
          </a:p>
        </p:txBody>
      </p:sp>
      <p:cxnSp>
        <p:nvCxnSpPr>
          <p:cNvPr id="53" name="Curved Connector 52"/>
          <p:cNvCxnSpPr>
            <a:stCxn id="5" idx="0"/>
            <a:endCxn id="8" idx="2"/>
          </p:cNvCxnSpPr>
          <p:nvPr/>
        </p:nvCxnSpPr>
        <p:spPr>
          <a:xfrm rot="16200000" flipV="1">
            <a:off x="5756050" y="1948450"/>
            <a:ext cx="353033" cy="302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8" idx="0"/>
            <a:endCxn id="16" idx="2"/>
          </p:cNvCxnSpPr>
          <p:nvPr/>
        </p:nvCxnSpPr>
        <p:spPr>
          <a:xfrm rot="16200000" flipV="1">
            <a:off x="5736200" y="973294"/>
            <a:ext cx="388188" cy="152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549704" y="1801505"/>
            <a:ext cx="759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Is a</a:t>
            </a:r>
            <a:endParaRPr lang="en-US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5549703" y="843178"/>
            <a:ext cx="759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Is a</a:t>
            </a:r>
            <a:endParaRPr lang="en-US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114606" y="2825014"/>
            <a:ext cx="15585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 smtClean="0"/>
              <a:t>3D teeth model acquisition</a:t>
            </a:r>
            <a:endParaRPr lang="en-US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9171450" y="4058796"/>
            <a:ext cx="153089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 smtClean="0"/>
              <a:t>Quality inspection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4227305" y="3775707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sp>
        <p:nvSpPr>
          <p:cNvPr id="87" name="TextBox 86"/>
          <p:cNvSpPr txBox="1"/>
          <p:nvPr/>
        </p:nvSpPr>
        <p:spPr>
          <a:xfrm>
            <a:off x="7097297" y="3686065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sp>
        <p:nvSpPr>
          <p:cNvPr id="88" name="TextBox 87"/>
          <p:cNvSpPr txBox="1"/>
          <p:nvPr/>
        </p:nvSpPr>
        <p:spPr>
          <a:xfrm>
            <a:off x="2061901" y="2741818"/>
            <a:ext cx="812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Part of</a:t>
            </a:r>
            <a:endParaRPr lang="en-US" sz="1400" dirty="0"/>
          </a:p>
        </p:txBody>
      </p:sp>
      <p:sp>
        <p:nvSpPr>
          <p:cNvPr id="89" name="TextBox 88"/>
          <p:cNvSpPr txBox="1"/>
          <p:nvPr/>
        </p:nvSpPr>
        <p:spPr>
          <a:xfrm>
            <a:off x="9690500" y="2174659"/>
            <a:ext cx="812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Part of</a:t>
            </a:r>
            <a:endParaRPr lang="en-US" sz="1400" dirty="0"/>
          </a:p>
        </p:txBody>
      </p:sp>
      <p:cxnSp>
        <p:nvCxnSpPr>
          <p:cNvPr id="91" name="Curved Connector 90"/>
          <p:cNvCxnSpPr>
            <a:stCxn id="80" idx="0"/>
          </p:cNvCxnSpPr>
          <p:nvPr/>
        </p:nvCxnSpPr>
        <p:spPr>
          <a:xfrm rot="5400000" flipH="1" flipV="1">
            <a:off x="2542518" y="564587"/>
            <a:ext cx="611789" cy="390906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urved Connector 92"/>
          <p:cNvCxnSpPr>
            <a:stCxn id="3" idx="0"/>
          </p:cNvCxnSpPr>
          <p:nvPr/>
        </p:nvCxnSpPr>
        <p:spPr>
          <a:xfrm rot="5400000" flipH="1" flipV="1">
            <a:off x="2589907" y="1823474"/>
            <a:ext cx="1735629" cy="269044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urved Connector 95"/>
          <p:cNvCxnSpPr>
            <a:stCxn id="81" idx="0"/>
          </p:cNvCxnSpPr>
          <p:nvPr/>
        </p:nvCxnSpPr>
        <p:spPr>
          <a:xfrm rot="16200000" flipV="1">
            <a:off x="7589519" y="1711418"/>
            <a:ext cx="1765880" cy="292887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urved Connector 104"/>
          <p:cNvCxnSpPr>
            <a:stCxn id="3" idx="1"/>
            <a:endCxn id="80" idx="2"/>
          </p:cNvCxnSpPr>
          <p:nvPr/>
        </p:nvCxnSpPr>
        <p:spPr>
          <a:xfrm rot="10800000">
            <a:off x="893880" y="3686789"/>
            <a:ext cx="548353" cy="66093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urved Connector 106"/>
          <p:cNvCxnSpPr>
            <a:stCxn id="14" idx="2"/>
            <a:endCxn id="3" idx="3"/>
          </p:cNvCxnSpPr>
          <p:nvPr/>
        </p:nvCxnSpPr>
        <p:spPr>
          <a:xfrm rot="5400000">
            <a:off x="3017674" y="3693577"/>
            <a:ext cx="419230" cy="88905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urved Connector 108"/>
          <p:cNvCxnSpPr>
            <a:stCxn id="13" idx="1"/>
          </p:cNvCxnSpPr>
          <p:nvPr/>
        </p:nvCxnSpPr>
        <p:spPr>
          <a:xfrm rot="10800000">
            <a:off x="4407318" y="3462208"/>
            <a:ext cx="705555" cy="45262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urved Connector 110"/>
          <p:cNvCxnSpPr>
            <a:endCxn id="13" idx="3"/>
          </p:cNvCxnSpPr>
          <p:nvPr/>
        </p:nvCxnSpPr>
        <p:spPr>
          <a:xfrm rot="10800000" flipV="1">
            <a:off x="6746188" y="3488934"/>
            <a:ext cx="939595" cy="42589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/>
          <p:cNvCxnSpPr>
            <a:stCxn id="81" idx="1"/>
            <a:endCxn id="15" idx="2"/>
          </p:cNvCxnSpPr>
          <p:nvPr/>
        </p:nvCxnSpPr>
        <p:spPr>
          <a:xfrm rot="10800000">
            <a:off x="8365730" y="3654889"/>
            <a:ext cx="805721" cy="70655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urved Connector 114"/>
          <p:cNvCxnSpPr>
            <a:stCxn id="12" idx="2"/>
            <a:endCxn id="81" idx="3"/>
          </p:cNvCxnSpPr>
          <p:nvPr/>
        </p:nvCxnSpPr>
        <p:spPr>
          <a:xfrm rot="5400000">
            <a:off x="10607124" y="3677043"/>
            <a:ext cx="779620" cy="58918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122367" y="6061489"/>
            <a:ext cx="4104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2"/>
              </a:rPr>
              <a:t>http://ncor.buffalo.edu/IOF/</a:t>
            </a:r>
            <a:endParaRPr lang="en-US" sz="2400" dirty="0"/>
          </a:p>
        </p:txBody>
      </p:sp>
      <p:sp>
        <p:nvSpPr>
          <p:cNvPr id="119" name="Footer Placeholder 1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 548 BIOMEDICAL ONTOLOGY</a:t>
            </a:r>
            <a:endParaRPr lang="en-US"/>
          </a:p>
        </p:txBody>
      </p:sp>
      <p:sp>
        <p:nvSpPr>
          <p:cNvPr id="120" name="Slide Number Placeholder 1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CC06-C9A0-4329-9381-E74E326911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5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3498" y="928287"/>
            <a:ext cx="1109485" cy="62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Design Process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0946" y="940068"/>
            <a:ext cx="117349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3D printing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278386" y="671807"/>
            <a:ext cx="1473964" cy="1135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Production Plan Generation Process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751334" y="936849"/>
            <a:ext cx="130285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Post processing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1141329" y="795906"/>
            <a:ext cx="102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End of Life Process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916622" y="69390"/>
            <a:ext cx="192727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 smtClean="0"/>
              <a:t>BFO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44919" y="930449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10563363" y="936849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8889382" y="978378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3735281" y="978378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1030873" y="795908"/>
            <a:ext cx="13872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3D teeth model acquisition</a:t>
            </a:r>
            <a:endParaRPr lang="en-US" sz="2000" dirty="0"/>
          </a:p>
        </p:txBody>
      </p:sp>
      <p:sp>
        <p:nvSpPr>
          <p:cNvPr id="81" name="TextBox 80"/>
          <p:cNvSpPr txBox="1"/>
          <p:nvPr/>
        </p:nvSpPr>
        <p:spPr>
          <a:xfrm>
            <a:off x="9451083" y="930498"/>
            <a:ext cx="125547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Quality inspection</a:t>
            </a:r>
            <a:endParaRPr lang="en-US" sz="2000" dirty="0"/>
          </a:p>
        </p:txBody>
      </p:sp>
      <p:sp>
        <p:nvSpPr>
          <p:cNvPr id="86" name="TextBox 85"/>
          <p:cNvSpPr txBox="1"/>
          <p:nvPr/>
        </p:nvSpPr>
        <p:spPr>
          <a:xfrm>
            <a:off x="5669037" y="936552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sp>
        <p:nvSpPr>
          <p:cNvPr id="87" name="TextBox 86"/>
          <p:cNvSpPr txBox="1"/>
          <p:nvPr/>
        </p:nvSpPr>
        <p:spPr>
          <a:xfrm>
            <a:off x="7215401" y="936552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follows</a:t>
            </a:r>
            <a:endParaRPr lang="en-US" sz="1200" dirty="0"/>
          </a:p>
        </p:txBody>
      </p:sp>
      <p:cxnSp>
        <p:nvCxnSpPr>
          <p:cNvPr id="105" name="Curved Connector 104"/>
          <p:cNvCxnSpPr>
            <a:stCxn id="3" idx="1"/>
            <a:endCxn id="80" idx="3"/>
          </p:cNvCxnSpPr>
          <p:nvPr/>
        </p:nvCxnSpPr>
        <p:spPr>
          <a:xfrm rot="10800000">
            <a:off x="2418096" y="1226796"/>
            <a:ext cx="375403" cy="1269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urved Connector 106"/>
          <p:cNvCxnSpPr>
            <a:stCxn id="14" idx="1"/>
            <a:endCxn id="3" idx="3"/>
          </p:cNvCxnSpPr>
          <p:nvPr/>
        </p:nvCxnSpPr>
        <p:spPr>
          <a:xfrm rot="10800000">
            <a:off x="3902984" y="1239495"/>
            <a:ext cx="375403" cy="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urved Connector 108"/>
          <p:cNvCxnSpPr>
            <a:stCxn id="13" idx="1"/>
            <a:endCxn id="14" idx="3"/>
          </p:cNvCxnSpPr>
          <p:nvPr/>
        </p:nvCxnSpPr>
        <p:spPr>
          <a:xfrm rot="10800000">
            <a:off x="5752350" y="1239495"/>
            <a:ext cx="428596" cy="322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urved Connector 110"/>
          <p:cNvCxnSpPr>
            <a:stCxn id="15" idx="1"/>
            <a:endCxn id="13" idx="3"/>
          </p:cNvCxnSpPr>
          <p:nvPr/>
        </p:nvCxnSpPr>
        <p:spPr>
          <a:xfrm rot="10800000" flipV="1">
            <a:off x="7354440" y="1239495"/>
            <a:ext cx="396894" cy="321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/>
          <p:cNvCxnSpPr>
            <a:stCxn id="81" idx="1"/>
            <a:endCxn id="15" idx="3"/>
          </p:cNvCxnSpPr>
          <p:nvPr/>
        </p:nvCxnSpPr>
        <p:spPr>
          <a:xfrm rot="10800000" flipV="1">
            <a:off x="9054189" y="1233144"/>
            <a:ext cx="396894" cy="635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urved Connector 114"/>
          <p:cNvCxnSpPr>
            <a:stCxn id="12" idx="1"/>
            <a:endCxn id="81" idx="3"/>
          </p:cNvCxnSpPr>
          <p:nvPr/>
        </p:nvCxnSpPr>
        <p:spPr>
          <a:xfrm rot="10800000" flipV="1">
            <a:off x="10706563" y="1226793"/>
            <a:ext cx="434767" cy="635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 rot="16200000">
            <a:off x="-143453" y="1070620"/>
            <a:ext cx="1197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PROCESS</a:t>
            </a:r>
            <a:endParaRPr lang="en-US" sz="2000" dirty="0"/>
          </a:p>
        </p:txBody>
      </p:sp>
      <p:sp>
        <p:nvSpPr>
          <p:cNvPr id="99" name="TextBox 98"/>
          <p:cNvSpPr txBox="1"/>
          <p:nvPr/>
        </p:nvSpPr>
        <p:spPr>
          <a:xfrm rot="16200000" flipH="1">
            <a:off x="-401053" y="2820682"/>
            <a:ext cx="1712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INFORMATION ENTITY</a:t>
            </a:r>
            <a:endParaRPr lang="en-US" sz="2000" dirty="0"/>
          </a:p>
        </p:txBody>
      </p:sp>
      <p:sp>
        <p:nvSpPr>
          <p:cNvPr id="100" name="TextBox 99"/>
          <p:cNvSpPr txBox="1"/>
          <p:nvPr/>
        </p:nvSpPr>
        <p:spPr>
          <a:xfrm rot="16200000" flipH="1">
            <a:off x="-401052" y="4982232"/>
            <a:ext cx="1712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MATERIAL ENTITY</a:t>
            </a:r>
            <a:endParaRPr lang="en-US" sz="2000" dirty="0"/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1133341" y="6261113"/>
            <a:ext cx="10518860" cy="25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045037" y="6435040"/>
            <a:ext cx="1670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TIME</a:t>
            </a:r>
            <a:endParaRPr lang="en-US" sz="2000" dirty="0"/>
          </a:p>
        </p:txBody>
      </p:sp>
      <p:sp>
        <p:nvSpPr>
          <p:cNvPr id="95" name="TextBox 94"/>
          <p:cNvSpPr txBox="1"/>
          <p:nvPr/>
        </p:nvSpPr>
        <p:spPr>
          <a:xfrm>
            <a:off x="2124504" y="2520912"/>
            <a:ext cx="930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3D tooth model</a:t>
            </a:r>
            <a:endParaRPr lang="en-US" dirty="0"/>
          </a:p>
        </p:txBody>
      </p:sp>
      <p:cxnSp>
        <p:nvCxnSpPr>
          <p:cNvPr id="98" name="Curved Connector 97"/>
          <p:cNvCxnSpPr>
            <a:stCxn id="80" idx="2"/>
            <a:endCxn id="95" idx="1"/>
          </p:cNvCxnSpPr>
          <p:nvPr/>
        </p:nvCxnSpPr>
        <p:spPr>
          <a:xfrm rot="16200000" flipH="1">
            <a:off x="1262047" y="2120119"/>
            <a:ext cx="1324895" cy="40002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1244124" y="2215166"/>
            <a:ext cx="61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Has output</a:t>
            </a:r>
            <a:endParaRPr lang="en-US" sz="1200" dirty="0"/>
          </a:p>
        </p:txBody>
      </p:sp>
      <p:sp>
        <p:nvSpPr>
          <p:cNvPr id="106" name="Footer Placeholder 10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 548 BIOMEDICAL ONTOLOGY</a:t>
            </a:r>
            <a:endParaRPr lang="en-US"/>
          </a:p>
        </p:txBody>
      </p:sp>
      <p:sp>
        <p:nvSpPr>
          <p:cNvPr id="108" name="Slide Number Placeholder 10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CC06-C9A0-4329-9381-E74E326911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20181</TotalTime>
  <Words>995</Words>
  <Application>Microsoft Office PowerPoint</Application>
  <PresentationFormat>Widescreen</PresentationFormat>
  <Paragraphs>422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ONTOLOGY FOR ADDITIVE MANUFACTURING IN DENTAL APPLICATIONS</vt:lpstr>
      <vt:lpstr>Additive Manufacturing in Dental Application</vt:lpstr>
      <vt:lpstr>PowerPoint Presentation</vt:lpstr>
      <vt:lpstr>PowerPoint Presentation</vt:lpstr>
      <vt:lpstr>PRODUCT LIFE CYCLE (PLC) &amp; MANUFACTURING PROCESS</vt:lpstr>
      <vt:lpstr>3D Printing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&amp; Future Work</vt:lpstr>
      <vt:lpstr>PowerPoint Presentation</vt:lpstr>
    </vt:vector>
  </TitlesOfParts>
  <Company>University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Munira</dc:creator>
  <cp:lastModifiedBy>Munira</cp:lastModifiedBy>
  <cp:revision>40</cp:revision>
  <dcterms:created xsi:type="dcterms:W3CDTF">2016-11-21T17:19:43Z</dcterms:created>
  <dcterms:modified xsi:type="dcterms:W3CDTF">2016-12-05T19:46:22Z</dcterms:modified>
</cp:coreProperties>
</file>