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1.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3.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5.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6.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7.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8.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9.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0.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1.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01" r:id="rId4"/>
    <p:sldMasterId id="2147483747" r:id="rId5"/>
    <p:sldMasterId id="2147483761" r:id="rId6"/>
    <p:sldMasterId id="2147483778" r:id="rId7"/>
    <p:sldMasterId id="2147483827" r:id="rId8"/>
    <p:sldMasterId id="2147483845" r:id="rId9"/>
    <p:sldMasterId id="2147483881" r:id="rId10"/>
    <p:sldMasterId id="2147483893" r:id="rId11"/>
    <p:sldMasterId id="2147483910" r:id="rId12"/>
    <p:sldMasterId id="2147483928" r:id="rId13"/>
    <p:sldMasterId id="2147483952" r:id="rId14"/>
    <p:sldMasterId id="2147483969" r:id="rId15"/>
    <p:sldMasterId id="2147483988" r:id="rId16"/>
    <p:sldMasterId id="2147483994" r:id="rId17"/>
    <p:sldMasterId id="2147484033" r:id="rId18"/>
    <p:sldMasterId id="2147484049" r:id="rId19"/>
    <p:sldMasterId id="2147484055" r:id="rId20"/>
    <p:sldMasterId id="2147484071" r:id="rId21"/>
    <p:sldMasterId id="2147484083" r:id="rId22"/>
  </p:sldMasterIdLst>
  <p:notesMasterIdLst>
    <p:notesMasterId r:id="rId127"/>
  </p:notesMasterIdLst>
  <p:sldIdLst>
    <p:sldId id="540" r:id="rId23"/>
    <p:sldId id="541" r:id="rId24"/>
    <p:sldId id="542" r:id="rId25"/>
    <p:sldId id="543" r:id="rId26"/>
    <p:sldId id="544" r:id="rId27"/>
    <p:sldId id="545" r:id="rId28"/>
    <p:sldId id="551" r:id="rId29"/>
    <p:sldId id="546" r:id="rId30"/>
    <p:sldId id="548" r:id="rId31"/>
    <p:sldId id="745" r:id="rId32"/>
    <p:sldId id="744" r:id="rId33"/>
    <p:sldId id="569" r:id="rId34"/>
    <p:sldId id="581" r:id="rId35"/>
    <p:sldId id="555" r:id="rId36"/>
    <p:sldId id="603" r:id="rId37"/>
    <p:sldId id="604" r:id="rId38"/>
    <p:sldId id="256" r:id="rId39"/>
    <p:sldId id="371" r:id="rId40"/>
    <p:sldId id="552" r:id="rId41"/>
    <p:sldId id="553" r:id="rId42"/>
    <p:sldId id="566" r:id="rId43"/>
    <p:sldId id="571" r:id="rId44"/>
    <p:sldId id="576" r:id="rId45"/>
    <p:sldId id="573" r:id="rId46"/>
    <p:sldId id="572" r:id="rId47"/>
    <p:sldId id="378" r:id="rId48"/>
    <p:sldId id="568" r:id="rId49"/>
    <p:sldId id="379" r:id="rId50"/>
    <p:sldId id="380" r:id="rId51"/>
    <p:sldId id="709" r:id="rId52"/>
    <p:sldId id="746" r:id="rId53"/>
    <p:sldId id="698" r:id="rId54"/>
    <p:sldId id="699" r:id="rId55"/>
    <p:sldId id="696" r:id="rId56"/>
    <p:sldId id="697" r:id="rId57"/>
    <p:sldId id="710" r:id="rId58"/>
    <p:sldId id="563" r:id="rId59"/>
    <p:sldId id="561" r:id="rId60"/>
    <p:sldId id="583" r:id="rId61"/>
    <p:sldId id="562" r:id="rId62"/>
    <p:sldId id="398" r:id="rId63"/>
    <p:sldId id="399" r:id="rId64"/>
    <p:sldId id="584" r:id="rId65"/>
    <p:sldId id="402" r:id="rId66"/>
    <p:sldId id="445" r:id="rId67"/>
    <p:sldId id="446" r:id="rId68"/>
    <p:sldId id="447" r:id="rId69"/>
    <p:sldId id="451" r:id="rId70"/>
    <p:sldId id="747" r:id="rId71"/>
    <p:sldId id="263" r:id="rId72"/>
    <p:sldId id="586" r:id="rId73"/>
    <p:sldId id="264" r:id="rId74"/>
    <p:sldId id="265" r:id="rId75"/>
    <p:sldId id="266" r:id="rId76"/>
    <p:sldId id="267" r:id="rId77"/>
    <p:sldId id="268" r:id="rId78"/>
    <p:sldId id="269" r:id="rId79"/>
    <p:sldId id="270" r:id="rId80"/>
    <p:sldId id="602" r:id="rId81"/>
    <p:sldId id="735" r:id="rId82"/>
    <p:sldId id="736" r:id="rId83"/>
    <p:sldId id="272" r:id="rId84"/>
    <p:sldId id="271" r:id="rId85"/>
    <p:sldId id="273" r:id="rId86"/>
    <p:sldId id="725" r:id="rId87"/>
    <p:sldId id="274" r:id="rId88"/>
    <p:sldId id="726" r:id="rId89"/>
    <p:sldId id="275" r:id="rId90"/>
    <p:sldId id="276" r:id="rId91"/>
    <p:sldId id="277" r:id="rId92"/>
    <p:sldId id="760" r:id="rId93"/>
    <p:sldId id="728" r:id="rId94"/>
    <p:sldId id="750" r:id="rId95"/>
    <p:sldId id="752" r:id="rId96"/>
    <p:sldId id="754" r:id="rId97"/>
    <p:sldId id="755" r:id="rId98"/>
    <p:sldId id="756" r:id="rId99"/>
    <p:sldId id="757" r:id="rId100"/>
    <p:sldId id="758" r:id="rId101"/>
    <p:sldId id="713" r:id="rId102"/>
    <p:sldId id="711" r:id="rId103"/>
    <p:sldId id="700" r:id="rId104"/>
    <p:sldId id="701" r:id="rId105"/>
    <p:sldId id="702" r:id="rId106"/>
    <p:sldId id="730" r:id="rId107"/>
    <p:sldId id="731" r:id="rId108"/>
    <p:sldId id="732" r:id="rId109"/>
    <p:sldId id="609" r:id="rId110"/>
    <p:sldId id="738" r:id="rId111"/>
    <p:sldId id="739" r:id="rId112"/>
    <p:sldId id="742" r:id="rId113"/>
    <p:sldId id="740" r:id="rId114"/>
    <p:sldId id="743" r:id="rId115"/>
    <p:sldId id="684" r:id="rId116"/>
    <p:sldId id="685" r:id="rId117"/>
    <p:sldId id="686" r:id="rId118"/>
    <p:sldId id="681" r:id="rId119"/>
    <p:sldId id="682" r:id="rId120"/>
    <p:sldId id="703" r:id="rId121"/>
    <p:sldId id="704" r:id="rId122"/>
    <p:sldId id="705" r:id="rId123"/>
    <p:sldId id="706" r:id="rId124"/>
    <p:sldId id="741" r:id="rId125"/>
    <p:sldId id="759" r:id="rId1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224" autoAdjust="0"/>
    <p:restoredTop sz="94660"/>
  </p:normalViewPr>
  <p:slideViewPr>
    <p:cSldViewPr snapToGrid="0">
      <p:cViewPr varScale="1">
        <p:scale>
          <a:sx n="63" d="100"/>
          <a:sy n="63" d="100"/>
        </p:scale>
        <p:origin x="2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slide" Target="slides/slide96.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124" Type="http://schemas.openxmlformats.org/officeDocument/2006/relationships/slide" Target="slides/slide102.xml"/><Relationship Id="rId129" Type="http://schemas.openxmlformats.org/officeDocument/2006/relationships/viewProps" Target="viewProps.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0"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tableStyles" Target="tableStyles.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phismith\Documents\Folders\Ontologies_Terminologies\Bodenreider\ontology_in_pubmed%20(1).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hPercent val="42"/>
      <c:rotY val="20"/>
      <c:depthPercent val="100"/>
      <c:rAngAx val="1"/>
    </c:view3D>
    <c:floor>
      <c:thickness val="0"/>
      <c:spPr>
        <a:solidFill>
          <a:srgbClr val="C0C0C0"/>
        </a:solidFill>
        <a:ln w="3175">
          <a:solidFill>
            <a:srgbClr val="000000"/>
          </a:solidFill>
          <a:prstDash val="solid"/>
        </a:ln>
      </c:spPr>
    </c:floor>
    <c:sideWall>
      <c:thickness val="0"/>
      <c:spPr>
        <a:solidFill>
          <a:srgbClr val="C0C0C0"/>
        </a:solidFill>
        <a:ln w="12700">
          <a:solidFill>
            <a:srgbClr val="808080"/>
          </a:solidFill>
          <a:prstDash val="solid"/>
        </a:ln>
      </c:spPr>
    </c:sideWall>
    <c:backWall>
      <c:thickness val="0"/>
      <c:spPr>
        <a:solidFill>
          <a:srgbClr val="C0C0C0"/>
        </a:solidFill>
        <a:ln w="12700">
          <a:solidFill>
            <a:srgbClr val="808080"/>
          </a:solidFill>
          <a:prstDash val="solid"/>
        </a:ln>
      </c:spPr>
    </c:backWall>
    <c:plotArea>
      <c:layout>
        <c:manualLayout>
          <c:layoutTarget val="inner"/>
          <c:xMode val="edge"/>
          <c:yMode val="edge"/>
          <c:x val="0.12478645938488458"/>
          <c:y val="0.27686789151356078"/>
          <c:w val="0.78822787536173355"/>
          <c:h val="0.53088611840186639"/>
        </c:manualLayout>
      </c:layout>
      <c:bar3DChart>
        <c:barDir val="col"/>
        <c:grouping val="stacked"/>
        <c:varyColors val="0"/>
        <c:ser>
          <c:idx val="2"/>
          <c:order val="0"/>
          <c:tx>
            <c:strRef>
              <c:f>Sheet1!$C$1</c:f>
              <c:strCache>
                <c:ptCount val="1"/>
                <c:pt idx="0">
                  <c:v>others</c:v>
                </c:pt>
              </c:strCache>
            </c:strRef>
          </c:tx>
          <c:spPr>
            <a:solidFill>
              <a:srgbClr val="FFFFCC"/>
            </a:solidFill>
            <a:ln w="12700">
              <a:solidFill>
                <a:srgbClr val="000000"/>
              </a:solidFill>
              <a:prstDash val="solid"/>
            </a:ln>
          </c:spPr>
          <c:invertIfNegative val="0"/>
          <c:cat>
            <c:numRef>
              <c:f>Sheet1!$A$2:$A$18</c:f>
              <c:numCache>
                <c:formatCode>General</c:formatCode>
                <c:ptCount val="17"/>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numCache>
            </c:numRef>
          </c:cat>
          <c:val>
            <c:numRef>
              <c:f>Sheet1!$C$2:$C$18</c:f>
              <c:numCache>
                <c:formatCode>General</c:formatCode>
                <c:ptCount val="17"/>
                <c:pt idx="0">
                  <c:v>14</c:v>
                </c:pt>
                <c:pt idx="1">
                  <c:v>29</c:v>
                </c:pt>
                <c:pt idx="2">
                  <c:v>40</c:v>
                </c:pt>
                <c:pt idx="3">
                  <c:v>42</c:v>
                </c:pt>
                <c:pt idx="4">
                  <c:v>53</c:v>
                </c:pt>
                <c:pt idx="5">
                  <c:v>70</c:v>
                </c:pt>
                <c:pt idx="6">
                  <c:v>86</c:v>
                </c:pt>
                <c:pt idx="7">
                  <c:v>129</c:v>
                </c:pt>
                <c:pt idx="8">
                  <c:v>191</c:v>
                </c:pt>
                <c:pt idx="9">
                  <c:v>249</c:v>
                </c:pt>
                <c:pt idx="10">
                  <c:v>244</c:v>
                </c:pt>
                <c:pt idx="11">
                  <c:v>294</c:v>
                </c:pt>
                <c:pt idx="12">
                  <c:v>291</c:v>
                </c:pt>
                <c:pt idx="13">
                  <c:v>305</c:v>
                </c:pt>
                <c:pt idx="14">
                  <c:v>384</c:v>
                </c:pt>
                <c:pt idx="15">
                  <c:v>494</c:v>
                </c:pt>
                <c:pt idx="16">
                  <c:v>521</c:v>
                </c:pt>
              </c:numCache>
            </c:numRef>
          </c:val>
        </c:ser>
        <c:ser>
          <c:idx val="3"/>
          <c:order val="1"/>
          <c:tx>
            <c:strRef>
              <c:f>Sheet1!$D$1</c:f>
              <c:strCache>
                <c:ptCount val="1"/>
                <c:pt idx="0">
                  <c:v>GO</c:v>
                </c:pt>
              </c:strCache>
            </c:strRef>
          </c:tx>
          <c:spPr>
            <a:solidFill>
              <a:srgbClr val="0000FF"/>
            </a:solidFill>
            <a:ln w="12700">
              <a:solidFill>
                <a:srgbClr val="000000"/>
              </a:solidFill>
              <a:prstDash val="solid"/>
            </a:ln>
          </c:spPr>
          <c:invertIfNegative val="0"/>
          <c:cat>
            <c:numRef>
              <c:f>Sheet1!$A$2:$A$18</c:f>
              <c:numCache>
                <c:formatCode>General</c:formatCode>
                <c:ptCount val="17"/>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numCache>
            </c:numRef>
          </c:cat>
          <c:val>
            <c:numRef>
              <c:f>Sheet1!$D$2:$D$18</c:f>
              <c:numCache>
                <c:formatCode>General</c:formatCode>
                <c:ptCount val="17"/>
                <c:pt idx="0">
                  <c:v>1</c:v>
                </c:pt>
                <c:pt idx="1">
                  <c:v>2</c:v>
                </c:pt>
                <c:pt idx="2">
                  <c:v>1</c:v>
                </c:pt>
                <c:pt idx="3">
                  <c:v>2</c:v>
                </c:pt>
                <c:pt idx="4">
                  <c:v>7</c:v>
                </c:pt>
                <c:pt idx="5">
                  <c:v>24</c:v>
                </c:pt>
                <c:pt idx="6">
                  <c:v>83</c:v>
                </c:pt>
                <c:pt idx="7">
                  <c:v>161</c:v>
                </c:pt>
                <c:pt idx="8">
                  <c:v>297</c:v>
                </c:pt>
                <c:pt idx="9">
                  <c:v>391</c:v>
                </c:pt>
                <c:pt idx="10">
                  <c:v>497</c:v>
                </c:pt>
                <c:pt idx="11">
                  <c:v>602</c:v>
                </c:pt>
                <c:pt idx="12">
                  <c:v>656</c:v>
                </c:pt>
                <c:pt idx="13">
                  <c:v>708</c:v>
                </c:pt>
                <c:pt idx="14">
                  <c:v>881</c:v>
                </c:pt>
                <c:pt idx="15">
                  <c:v>1080</c:v>
                </c:pt>
                <c:pt idx="16">
                  <c:v>1364</c:v>
                </c:pt>
              </c:numCache>
            </c:numRef>
          </c:val>
        </c:ser>
        <c:dLbls>
          <c:showLegendKey val="0"/>
          <c:showVal val="0"/>
          <c:showCatName val="0"/>
          <c:showSerName val="0"/>
          <c:showPercent val="0"/>
          <c:showBubbleSize val="0"/>
        </c:dLbls>
        <c:gapWidth val="150"/>
        <c:shape val="box"/>
        <c:axId val="-1674948528"/>
        <c:axId val="-1674947440"/>
        <c:axId val="0"/>
      </c:bar3DChart>
      <c:catAx>
        <c:axId val="-1674948528"/>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674947440"/>
        <c:crosses val="autoZero"/>
        <c:auto val="1"/>
        <c:lblAlgn val="ctr"/>
        <c:lblOffset val="100"/>
        <c:tickLblSkip val="1"/>
        <c:tickMarkSkip val="1"/>
        <c:noMultiLvlLbl val="0"/>
      </c:catAx>
      <c:valAx>
        <c:axId val="-1674947440"/>
        <c:scaling>
          <c:orientation val="minMax"/>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674948528"/>
        <c:crosses val="autoZero"/>
        <c:crossBetween val="between"/>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12.png"/></Relationships>
</file>

<file path=ppt/drawings/drawing1.xml><?xml version="1.0" encoding="utf-8"?>
<c:userShapes xmlns:c="http://schemas.openxmlformats.org/drawingml/2006/chart">
  <cdr:relSizeAnchor xmlns:cdr="http://schemas.openxmlformats.org/drawingml/2006/chartDrawing">
    <cdr:from>
      <cdr:x>0.19487</cdr:x>
      <cdr:y>0.00067</cdr:y>
    </cdr:from>
    <cdr:to>
      <cdr:x>0.71799</cdr:x>
      <cdr:y>0.14113</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895600" y="4608"/>
          <a:ext cx="7773074" cy="963251"/>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CCD119-6865-433F-9FC4-7D9EB5F48031}" type="datetimeFigureOut">
              <a:rPr lang="en-US" smtClean="0"/>
              <a:t>7/22/2015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E5ADC-4D14-4DC7-AD6A-C5B5A4E05B87}" type="slidenum">
              <a:rPr lang="en-US" smtClean="0"/>
              <a:t>‹#›</a:t>
            </a:fld>
            <a:endParaRPr lang="en-US"/>
          </a:p>
        </p:txBody>
      </p:sp>
    </p:spTree>
    <p:extLst>
      <p:ext uri="{BB962C8B-B14F-4D97-AF65-F5344CB8AC3E}">
        <p14:creationId xmlns:p14="http://schemas.microsoft.com/office/powerpoint/2010/main" val="1641179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healthadvice.info/what-is-crohns-diseas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topnews.in/health/why-schizophrenia-patients-may-have-trouble-reading-social-cues-21213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http://www.ncbi.nlm.nih.gov/entrez/viewer.fcgi?db=nuccore&amp;id=116006492</a:t>
            </a:r>
          </a:p>
          <a:p>
            <a:pPr eaLnBrk="1" hangingPunct="1"/>
            <a:r>
              <a:rPr lang="en-US" smtClean="0">
                <a:latin typeface="Arial" pitchFamily="34" charset="0"/>
              </a:rPr>
              <a:t>sequence of X chromosome in baker’s yeast</a:t>
            </a:r>
          </a:p>
          <a:p>
            <a:pPr eaLnBrk="1" hangingPunct="1"/>
            <a:endParaRPr lang="en-US" smtClean="0">
              <a:latin typeface="Arial" pitchFamily="34" charset="0"/>
            </a:endParaRPr>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1BD8353-AC8F-44FE-806A-AE7FFA519AD0}" type="slidenum">
              <a:rPr lang="en-US">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891014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6A8B1F-D6E8-419A-8D65-4011B5D99A19}" type="slidenum">
              <a:rPr lang="en-US" altLang="en-US">
                <a:solidFill>
                  <a:srgbClr val="000000"/>
                </a:solidFill>
                <a:latin typeface="Calibri" panose="020F0502020204030204" pitchFamily="34" charset="0"/>
              </a:rPr>
              <a:pPr eaLnBrk="1" hangingPunct="1"/>
              <a:t>24</a:t>
            </a:fld>
            <a:endParaRPr lang="en-US" altLang="en-US">
              <a:solidFill>
                <a:srgbClr val="000000"/>
              </a:solidFill>
              <a:latin typeface="Calibri" panose="020F0502020204030204" pitchFamily="34" charset="0"/>
            </a:endParaRPr>
          </a:p>
        </p:txBody>
      </p:sp>
      <p:sp>
        <p:nvSpPr>
          <p:cNvPr id="192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Rectangle 3"/>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015002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6A8B1F-D6E8-419A-8D65-4011B5D99A19}" type="slidenum">
              <a:rPr lang="en-US" altLang="en-US">
                <a:solidFill>
                  <a:srgbClr val="000000"/>
                </a:solidFill>
                <a:latin typeface="Calibri" panose="020F0502020204030204" pitchFamily="34" charset="0"/>
              </a:rPr>
              <a:pPr eaLnBrk="1" hangingPunct="1"/>
              <a:t>25</a:t>
            </a:fld>
            <a:endParaRPr lang="en-US" altLang="en-US">
              <a:solidFill>
                <a:srgbClr val="000000"/>
              </a:solidFill>
              <a:latin typeface="Calibri" panose="020F0502020204030204" pitchFamily="34" charset="0"/>
            </a:endParaRPr>
          </a:p>
        </p:txBody>
      </p:sp>
      <p:sp>
        <p:nvSpPr>
          <p:cNvPr id="192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Rectangle 3"/>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825614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3868D97-947C-4982-8E90-ABD9391605FF}" type="slidenum">
              <a:rPr lang="en-GB" altLang="en-US">
                <a:solidFill>
                  <a:srgbClr val="000000"/>
                </a:solidFill>
              </a:rPr>
              <a:pPr eaLnBrk="1" hangingPunct="1"/>
              <a:t>26</a:t>
            </a:fld>
            <a:endParaRPr lang="en-GB" altLang="en-US">
              <a:solidFill>
                <a:srgbClr val="000000"/>
              </a:solidFill>
            </a:endParaRPr>
          </a:p>
        </p:txBody>
      </p:sp>
      <p:sp>
        <p:nvSpPr>
          <p:cNvPr id="491523" name="Rectangle 2"/>
          <p:cNvSpPr>
            <a:spLocks noGrp="1" noRot="1" noChangeAspect="1" noChangeArrowheads="1" noTextEdit="1"/>
          </p:cNvSpPr>
          <p:nvPr>
            <p:ph type="sldImg"/>
          </p:nvPr>
        </p:nvSpPr>
        <p:spPr>
          <a:solidFill>
            <a:srgbClr val="FFFFFF"/>
          </a:solidFill>
          <a:ln/>
        </p:spPr>
      </p:sp>
      <p:sp>
        <p:nvSpPr>
          <p:cNvPr id="491524"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tLang="en-US" smtClean="0"/>
          </a:p>
        </p:txBody>
      </p:sp>
    </p:spTree>
    <p:extLst>
      <p:ext uri="{BB962C8B-B14F-4D97-AF65-F5344CB8AC3E}">
        <p14:creationId xmlns:p14="http://schemas.microsoft.com/office/powerpoint/2010/main" val="3206565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1A75AC-6EC9-4346-9620-A1B71B43BD6A}" type="slidenum">
              <a:rPr lang="en-US" altLang="en-US">
                <a:solidFill>
                  <a:srgbClr val="000000"/>
                </a:solidFill>
              </a:rPr>
              <a:pPr eaLnBrk="1" hangingPunct="1"/>
              <a:t>28</a:t>
            </a:fld>
            <a:endParaRPr lang="en-US" altLang="en-US">
              <a:solidFill>
                <a:srgbClr val="000000"/>
              </a:solidFill>
            </a:endParaRPr>
          </a:p>
        </p:txBody>
      </p:sp>
      <p:sp>
        <p:nvSpPr>
          <p:cNvPr id="492547" name="Rectangle 2"/>
          <p:cNvSpPr>
            <a:spLocks noGrp="1" noRot="1" noChangeAspect="1" noChangeArrowheads="1" noTextEdit="1"/>
          </p:cNvSpPr>
          <p:nvPr>
            <p:ph type="sldImg"/>
          </p:nvPr>
        </p:nvSpPr>
        <p:spPr>
          <a:ln/>
        </p:spPr>
      </p:sp>
      <p:sp>
        <p:nvSpPr>
          <p:cNvPr id="492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extLst>
      <p:ext uri="{BB962C8B-B14F-4D97-AF65-F5344CB8AC3E}">
        <p14:creationId xmlns:p14="http://schemas.microsoft.com/office/powerpoint/2010/main" val="313713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0BBC33B-B9C0-4F40-8286-40052AE2FCEF}" type="slidenum">
              <a:rPr lang="en-GB" altLang="en-US">
                <a:solidFill>
                  <a:srgbClr val="000000"/>
                </a:solidFill>
              </a:rPr>
              <a:pPr eaLnBrk="1" hangingPunct="1"/>
              <a:t>29</a:t>
            </a:fld>
            <a:endParaRPr lang="en-GB" altLang="en-US">
              <a:solidFill>
                <a:srgbClr val="000000"/>
              </a:solidFill>
            </a:endParaRPr>
          </a:p>
        </p:txBody>
      </p:sp>
      <p:sp>
        <p:nvSpPr>
          <p:cNvPr id="493571" name="Rectangle 2"/>
          <p:cNvSpPr>
            <a:spLocks noGrp="1" noRot="1" noChangeAspect="1" noChangeArrowheads="1" noTextEdit="1"/>
          </p:cNvSpPr>
          <p:nvPr>
            <p:ph type="sldImg"/>
          </p:nvPr>
        </p:nvSpPr>
        <p:spPr>
          <a:ln/>
        </p:spPr>
      </p:sp>
      <p:sp>
        <p:nvSpPr>
          <p:cNvPr id="493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98311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6AC477-0188-4D40-B37A-CC49F5C2CCDE}" type="slidenum">
              <a:rPr lang="en-US" altLang="en-US">
                <a:solidFill>
                  <a:srgbClr val="000000"/>
                </a:solidFill>
                <a:cs typeface="Arial" panose="020B0604020202020204" pitchFamily="34" charset="0"/>
              </a:rPr>
              <a:pPr eaLnBrk="1" hangingPunct="1"/>
              <a:t>37</a:t>
            </a:fld>
            <a:endParaRPr lang="en-US" altLang="en-US">
              <a:solidFill>
                <a:srgbClr val="000000"/>
              </a:solidFill>
              <a:cs typeface="Arial" panose="020B0604020202020204" pitchFamily="34" charset="0"/>
            </a:endParaRPr>
          </a:p>
        </p:txBody>
      </p:sp>
      <p:sp>
        <p:nvSpPr>
          <p:cNvPr id="498691" name="Rectangle 2"/>
          <p:cNvSpPr>
            <a:spLocks noGrp="1" noRot="1" noChangeAspect="1" noChangeArrowheads="1" noTextEdit="1"/>
          </p:cNvSpPr>
          <p:nvPr>
            <p:ph type="sldImg"/>
          </p:nvPr>
        </p:nvSpPr>
        <p:spPr>
          <a:ln/>
        </p:spPr>
      </p:sp>
      <p:sp>
        <p:nvSpPr>
          <p:cNvPr id="498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 = dedicated NIH funding</a:t>
            </a:r>
          </a:p>
        </p:txBody>
      </p:sp>
    </p:spTree>
    <p:extLst>
      <p:ext uri="{BB962C8B-B14F-4D97-AF65-F5344CB8AC3E}">
        <p14:creationId xmlns:p14="http://schemas.microsoft.com/office/powerpoint/2010/main" val="3070725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FE1C792-F20D-4083-BDFA-E08FF7640111}" type="slidenum">
              <a:rPr lang="en-US" altLang="en-US">
                <a:solidFill>
                  <a:srgbClr val="000000"/>
                </a:solidFill>
                <a:cs typeface="Arial" panose="020B0604020202020204" pitchFamily="34" charset="0"/>
              </a:rPr>
              <a:pPr eaLnBrk="1" hangingPunct="1"/>
              <a:t>41</a:t>
            </a:fld>
            <a:endParaRPr lang="en-US" altLang="en-US">
              <a:solidFill>
                <a:srgbClr val="000000"/>
              </a:solidFill>
              <a:cs typeface="Arial" panose="020B0604020202020204" pitchFamily="34" charset="0"/>
            </a:endParaRPr>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xfrm>
            <a:off x="933450" y="4387850"/>
            <a:ext cx="5143500" cy="415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extLst>
      <p:ext uri="{BB962C8B-B14F-4D97-AF65-F5344CB8AC3E}">
        <p14:creationId xmlns:p14="http://schemas.microsoft.com/office/powerpoint/2010/main" val="3227511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E0B4D10-93C1-40D4-8A7B-404557882B71}" type="slidenum">
              <a:rPr lang="en-US" altLang="en-US">
                <a:solidFill>
                  <a:srgbClr val="000000"/>
                </a:solidFill>
                <a:cs typeface="Arial" panose="020B0604020202020204" pitchFamily="34" charset="0"/>
              </a:rPr>
              <a:pPr eaLnBrk="1" hangingPunct="1"/>
              <a:t>42</a:t>
            </a:fld>
            <a:endParaRPr lang="en-US" altLang="en-US">
              <a:solidFill>
                <a:srgbClr val="000000"/>
              </a:solidFill>
              <a:cs typeface="Arial" panose="020B0604020202020204" pitchFamily="34" charset="0"/>
            </a:endParaRPr>
          </a:p>
        </p:txBody>
      </p:sp>
      <p:sp>
        <p:nvSpPr>
          <p:cNvPr id="501763" name="Rectangle 2"/>
          <p:cNvSpPr>
            <a:spLocks noGrp="1" noRot="1" noChangeAspect="1" noChangeArrowheads="1" noTextEdit="1"/>
          </p:cNvSpPr>
          <p:nvPr>
            <p:ph type="sldImg"/>
          </p:nvPr>
        </p:nvSpPr>
        <p:spPr>
          <a:ln/>
        </p:spPr>
      </p:sp>
      <p:sp>
        <p:nvSpPr>
          <p:cNvPr id="501764" name="Rectangle 3"/>
          <p:cNvSpPr>
            <a:spLocks noGrp="1" noChangeArrowheads="1"/>
          </p:cNvSpPr>
          <p:nvPr>
            <p:ph type="body" idx="1"/>
          </p:nvPr>
        </p:nvSpPr>
        <p:spPr>
          <a:xfrm>
            <a:off x="933450" y="4387850"/>
            <a:ext cx="5143500" cy="415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extLst>
      <p:ext uri="{BB962C8B-B14F-4D97-AF65-F5344CB8AC3E}">
        <p14:creationId xmlns:p14="http://schemas.microsoft.com/office/powerpoint/2010/main" val="265899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E0B4D10-93C1-40D4-8A7B-404557882B71}" type="slidenum">
              <a:rPr lang="en-US" altLang="en-US">
                <a:solidFill>
                  <a:srgbClr val="000000"/>
                </a:solidFill>
                <a:cs typeface="Arial" panose="020B0604020202020204" pitchFamily="34" charset="0"/>
              </a:rPr>
              <a:pPr eaLnBrk="1" hangingPunct="1"/>
              <a:t>43</a:t>
            </a:fld>
            <a:endParaRPr lang="en-US" altLang="en-US">
              <a:solidFill>
                <a:srgbClr val="000000"/>
              </a:solidFill>
              <a:cs typeface="Arial" panose="020B0604020202020204" pitchFamily="34" charset="0"/>
            </a:endParaRPr>
          </a:p>
        </p:txBody>
      </p:sp>
      <p:sp>
        <p:nvSpPr>
          <p:cNvPr id="501763" name="Rectangle 2"/>
          <p:cNvSpPr>
            <a:spLocks noGrp="1" noRot="1" noChangeAspect="1" noChangeArrowheads="1" noTextEdit="1"/>
          </p:cNvSpPr>
          <p:nvPr>
            <p:ph type="sldImg"/>
          </p:nvPr>
        </p:nvSpPr>
        <p:spPr>
          <a:ln/>
        </p:spPr>
      </p:sp>
      <p:sp>
        <p:nvSpPr>
          <p:cNvPr id="501764" name="Rectangle 3"/>
          <p:cNvSpPr>
            <a:spLocks noGrp="1" noChangeArrowheads="1"/>
          </p:cNvSpPr>
          <p:nvPr>
            <p:ph type="body" idx="1"/>
          </p:nvPr>
        </p:nvSpPr>
        <p:spPr>
          <a:xfrm>
            <a:off x="933450" y="4387850"/>
            <a:ext cx="5143500" cy="415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extLst>
      <p:ext uri="{BB962C8B-B14F-4D97-AF65-F5344CB8AC3E}">
        <p14:creationId xmlns:p14="http://schemas.microsoft.com/office/powerpoint/2010/main" val="3850346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5C2B27D-6CE8-4A21-81B6-FEC44B21A835}" type="slidenum">
              <a:rPr lang="en-US" altLang="en-US">
                <a:solidFill>
                  <a:srgbClr val="000000"/>
                </a:solidFill>
                <a:cs typeface="Arial" panose="020B0604020202020204" pitchFamily="34" charset="0"/>
              </a:rPr>
              <a:pPr eaLnBrk="1" hangingPunct="1"/>
              <a:t>44</a:t>
            </a:fld>
            <a:endParaRPr lang="en-US" altLang="en-US">
              <a:solidFill>
                <a:srgbClr val="000000"/>
              </a:solidFill>
              <a:cs typeface="Arial" panose="020B0604020202020204" pitchFamily="34" charset="0"/>
            </a:endParaRPr>
          </a:p>
        </p:txBody>
      </p:sp>
      <p:sp>
        <p:nvSpPr>
          <p:cNvPr id="504835" name="Rectangle 2"/>
          <p:cNvSpPr>
            <a:spLocks noGrp="1" noRot="1" noChangeAspect="1" noChangeArrowheads="1" noTextEdit="1"/>
          </p:cNvSpPr>
          <p:nvPr>
            <p:ph type="sldImg"/>
          </p:nvPr>
        </p:nvSpPr>
        <p:spPr>
          <a:ln/>
        </p:spPr>
      </p:sp>
      <p:sp>
        <p:nvSpPr>
          <p:cNvPr id="504836" name="Rectangle 3"/>
          <p:cNvSpPr>
            <a:spLocks noGrp="1" noChangeArrowheads="1"/>
          </p:cNvSpPr>
          <p:nvPr>
            <p:ph type="body" idx="1"/>
          </p:nvPr>
        </p:nvSpPr>
        <p:spPr>
          <a:xfrm>
            <a:off x="933450" y="4387850"/>
            <a:ext cx="5143500" cy="415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extLst>
      <p:ext uri="{BB962C8B-B14F-4D97-AF65-F5344CB8AC3E}">
        <p14:creationId xmlns:p14="http://schemas.microsoft.com/office/powerpoint/2010/main" val="3055132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http://www.ncbi.nlm.nih.gov/entrez/viewer.fcgi?db=nuccore&amp;id=116006492</a:t>
            </a:r>
          </a:p>
          <a:p>
            <a:pPr eaLnBrk="1" hangingPunct="1"/>
            <a:r>
              <a:rPr lang="en-US" smtClean="0">
                <a:latin typeface="Arial" pitchFamily="34" charset="0"/>
              </a:rPr>
              <a:t>sequence of X chromosome in baker’s yeast</a:t>
            </a:r>
          </a:p>
          <a:p>
            <a:pPr eaLnBrk="1" hangingPunct="1"/>
            <a:endParaRPr lang="en-US" smtClean="0">
              <a:latin typeface="Arial" pitchFamily="34" charset="0"/>
            </a:endParaRPr>
          </a:p>
        </p:txBody>
      </p:sp>
      <p:sp>
        <p:nvSpPr>
          <p:cNvPr id="175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3A93363-23EA-4206-AC07-053328478CBA}" type="slidenum">
              <a:rPr lang="en-US">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1861351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DBB7EE-306B-4EDA-8836-2EBF3331BDBA}" type="slidenum">
              <a:rPr lang="en-US" altLang="en-US">
                <a:solidFill>
                  <a:srgbClr val="000000"/>
                </a:solidFill>
              </a:rPr>
              <a:pPr/>
              <a:t>50</a:t>
            </a:fld>
            <a:endParaRPr lang="en-US" altLang="en-US">
              <a:solidFill>
                <a:srgbClr val="000000"/>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18787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7385AA-C8BF-45D0-8466-29253F249472}" type="slidenum">
              <a:rPr lang="en-US" altLang="en-US">
                <a:solidFill>
                  <a:srgbClr val="000000"/>
                </a:solidFill>
              </a:rPr>
              <a:pPr/>
              <a:t>52</a:t>
            </a:fld>
            <a:endParaRPr lang="en-US" altLang="en-US">
              <a:solidFill>
                <a:srgbClr val="000000"/>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en-US" altLang="en-US" dirty="0"/>
              <a:t>In mammals, even in the </a:t>
            </a:r>
            <a:r>
              <a:rPr lang="en-US" altLang="en-US" dirty="0" err="1"/>
              <a:t>unfertilised</a:t>
            </a:r>
            <a:r>
              <a:rPr lang="en-US" altLang="en-US" dirty="0"/>
              <a:t> ovum, there is already an ‘animal’ pole (from which the nervous system and eyes develop) and a ‘vegetal’ pole (from which the future ‘lower’ organs and the gut develop). Cf. Haldane on </a:t>
            </a:r>
            <a:r>
              <a:rPr lang="en-US" altLang="en-US" dirty="0" err="1"/>
              <a:t>Pasnau</a:t>
            </a:r>
            <a:endParaRPr lang="en-US" altLang="en-US" dirty="0"/>
          </a:p>
        </p:txBody>
      </p:sp>
    </p:spTree>
    <p:extLst>
      <p:ext uri="{BB962C8B-B14F-4D97-AF65-F5344CB8AC3E}">
        <p14:creationId xmlns:p14="http://schemas.microsoft.com/office/powerpoint/2010/main" val="2869452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3F3C3E-3993-424D-9310-441C97A86AA1}" type="slidenum">
              <a:rPr lang="en-US" altLang="en-US">
                <a:solidFill>
                  <a:srgbClr val="000000"/>
                </a:solidFill>
              </a:rPr>
              <a:pPr/>
              <a:t>53</a:t>
            </a:fld>
            <a:endParaRPr lang="en-US" altLang="en-US">
              <a:solidFill>
                <a:srgbClr val="000000"/>
              </a:solidFill>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07874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EBB5CC-AF7F-4EF3-8ED3-73E9B5F84757}" type="slidenum">
              <a:rPr lang="en-US" altLang="en-US">
                <a:solidFill>
                  <a:srgbClr val="000000"/>
                </a:solidFill>
              </a:rPr>
              <a:pPr/>
              <a:t>54</a:t>
            </a:fld>
            <a:endParaRPr lang="en-US" altLang="en-US">
              <a:solidFill>
                <a:srgbClr val="000000"/>
              </a:solidFill>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28500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7744A8-2C96-4C14-A91C-D4A8A8367169}" type="slidenum">
              <a:rPr lang="en-US" altLang="en-US">
                <a:solidFill>
                  <a:srgbClr val="000000"/>
                </a:solidFill>
              </a:rPr>
              <a:pPr/>
              <a:t>55</a:t>
            </a:fld>
            <a:endParaRPr lang="en-US" altLang="en-US">
              <a:solidFill>
                <a:srgbClr val="000000"/>
              </a:solidFill>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9909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4C712B-9082-4C26-B008-8A15863D19B9}" type="slidenum">
              <a:rPr lang="en-US" altLang="en-US">
                <a:solidFill>
                  <a:srgbClr val="000000"/>
                </a:solidFill>
              </a:rPr>
              <a:pPr/>
              <a:t>56</a:t>
            </a:fld>
            <a:endParaRPr lang="en-US" altLang="en-US">
              <a:solidFill>
                <a:srgbClr val="000000"/>
              </a:solidFill>
            </a:endParaRP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16880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369B29-6019-4F8E-9E07-5232CB55611A}" type="slidenum">
              <a:rPr lang="en-US" altLang="en-US">
                <a:solidFill>
                  <a:srgbClr val="000000"/>
                </a:solidFill>
              </a:rPr>
              <a:pPr/>
              <a:t>57</a:t>
            </a:fld>
            <a:endParaRPr lang="en-US" altLang="en-US">
              <a:solidFill>
                <a:srgbClr val="000000"/>
              </a:solidFill>
            </a:endParaRPr>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26302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BFB5FC-2391-46FB-B516-2E8F61A80FFF}" type="slidenum">
              <a:rPr lang="en-US" altLang="en-US">
                <a:solidFill>
                  <a:srgbClr val="000000"/>
                </a:solidFill>
              </a:rPr>
              <a:pPr/>
              <a:t>58</a:t>
            </a:fld>
            <a:endParaRPr lang="en-US" altLang="en-US">
              <a:solidFill>
                <a:srgbClr val="000000"/>
              </a:solidFill>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7316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BFB5FC-2391-46FB-B516-2E8F61A80FFF}" type="slidenum">
              <a:rPr lang="en-US" altLang="en-US">
                <a:solidFill>
                  <a:srgbClr val="000000"/>
                </a:solidFill>
              </a:rPr>
              <a:pPr/>
              <a:t>59</a:t>
            </a:fld>
            <a:endParaRPr lang="en-US" altLang="en-US">
              <a:solidFill>
                <a:srgbClr val="000000"/>
              </a:solidFill>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83557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B203BE-7EBB-4651-AE24-72BE1558A59C}" type="slidenum">
              <a:rPr lang="en-US" altLang="en-US">
                <a:solidFill>
                  <a:srgbClr val="000000"/>
                </a:solidFill>
              </a:rPr>
              <a:pPr/>
              <a:t>60</a:t>
            </a:fld>
            <a:endParaRPr lang="en-US" altLang="en-US">
              <a:solidFill>
                <a:srgbClr val="000000"/>
              </a:solidFill>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73533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hlinkClick r:id="rId3"/>
              </a:rPr>
              <a:t>http://ehealthadvice.info/what-is-crohns-disease/</a:t>
            </a:r>
            <a:endParaRPr lang="en-US" smtClean="0">
              <a:latin typeface="Arial" pitchFamily="34" charset="0"/>
            </a:endParaRPr>
          </a:p>
        </p:txBody>
      </p:sp>
      <p:sp>
        <p:nvSpPr>
          <p:cNvPr id="176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7C66317-7295-4E33-B646-1A9453CEE5BE}"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3952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BFB5FC-2391-46FB-B516-2E8F61A80FFF}" type="slidenum">
              <a:rPr lang="en-US" altLang="en-US">
                <a:solidFill>
                  <a:srgbClr val="000000"/>
                </a:solidFill>
              </a:rPr>
              <a:pPr/>
              <a:t>61</a:t>
            </a:fld>
            <a:endParaRPr lang="en-US" altLang="en-US">
              <a:solidFill>
                <a:srgbClr val="000000"/>
              </a:solidFill>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89536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5203FC-8EB6-45A4-A823-B5AD9C210C81}" type="slidenum">
              <a:rPr lang="en-US" altLang="en-US">
                <a:solidFill>
                  <a:srgbClr val="000000"/>
                </a:solidFill>
              </a:rPr>
              <a:pPr/>
              <a:t>62</a:t>
            </a:fld>
            <a:endParaRPr lang="en-US" altLang="en-US">
              <a:solidFill>
                <a:srgbClr val="000000"/>
              </a:solidFill>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82309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70636C-8734-45D1-B3C6-9F5D9DC3059D}" type="slidenum">
              <a:rPr lang="en-US" altLang="en-US">
                <a:solidFill>
                  <a:srgbClr val="000000"/>
                </a:solidFill>
              </a:rPr>
              <a:pPr/>
              <a:t>63</a:t>
            </a:fld>
            <a:endParaRPr lang="en-US" altLang="en-US">
              <a:solidFill>
                <a:srgbClr val="000000"/>
              </a:solidFill>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67518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F68869-DCA2-4D1D-9628-304A06339CC3}" type="slidenum">
              <a:rPr lang="en-US" altLang="en-US">
                <a:solidFill>
                  <a:srgbClr val="000000"/>
                </a:solidFill>
              </a:rPr>
              <a:pPr/>
              <a:t>64</a:t>
            </a:fld>
            <a:endParaRPr lang="en-US" altLang="en-US">
              <a:solidFill>
                <a:srgbClr val="000000"/>
              </a:solidFill>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36652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5203FC-8EB6-45A4-A823-B5AD9C210C81}" type="slidenum">
              <a:rPr lang="en-US" altLang="en-US">
                <a:solidFill>
                  <a:srgbClr val="000000"/>
                </a:solidFill>
              </a:rPr>
              <a:pPr/>
              <a:t>65</a:t>
            </a:fld>
            <a:endParaRPr lang="en-US" altLang="en-US">
              <a:solidFill>
                <a:srgbClr val="000000"/>
              </a:solidFill>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58864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5203FC-8EB6-45A4-A823-B5AD9C210C81}" type="slidenum">
              <a:rPr lang="en-US" altLang="en-US">
                <a:solidFill>
                  <a:srgbClr val="000000"/>
                </a:solidFill>
              </a:rPr>
              <a:pPr/>
              <a:t>73</a:t>
            </a:fld>
            <a:endParaRPr lang="en-US" altLang="en-US">
              <a:solidFill>
                <a:srgbClr val="000000"/>
              </a:solidFill>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45554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5203FC-8EB6-45A4-A823-B5AD9C210C81}" type="slidenum">
              <a:rPr lang="en-US" altLang="en-US">
                <a:solidFill>
                  <a:srgbClr val="000000"/>
                </a:solidFill>
              </a:rPr>
              <a:pPr/>
              <a:t>77</a:t>
            </a:fld>
            <a:endParaRPr lang="en-US" altLang="en-US">
              <a:solidFill>
                <a:srgbClr val="000000"/>
              </a:solidFill>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26453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148810-E04A-4B7A-80D8-6CCCB5E5CE8F}" type="slidenum">
              <a:rPr lang="en-US" altLang="en-US">
                <a:solidFill>
                  <a:srgbClr val="000000"/>
                </a:solidFill>
              </a:rPr>
              <a:pPr/>
              <a:t>78</a:t>
            </a:fld>
            <a:endParaRPr lang="en-US" altLang="en-US">
              <a:solidFill>
                <a:srgbClr val="000000"/>
              </a:solidFill>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291711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http://www.embryology.ch/anglais/gnidation/etape02.html</a:t>
            </a:r>
            <a:endParaRPr lang="en-US" dirty="0"/>
          </a:p>
        </p:txBody>
      </p:sp>
      <p:sp>
        <p:nvSpPr>
          <p:cNvPr id="4" name="Slide Number Placeholder 3"/>
          <p:cNvSpPr>
            <a:spLocks noGrp="1"/>
          </p:cNvSpPr>
          <p:nvPr>
            <p:ph type="sldNum" sz="quarter" idx="10"/>
          </p:nvPr>
        </p:nvSpPr>
        <p:spPr/>
        <p:txBody>
          <a:bodyPr/>
          <a:lstStyle/>
          <a:p>
            <a:fld id="{4E1E5ADC-4D14-4DC7-AD6A-C5B5A4E05B87}" type="slidenum">
              <a:rPr lang="en-US" smtClean="0"/>
              <a:t>81</a:t>
            </a:fld>
            <a:endParaRPr lang="en-US"/>
          </a:p>
        </p:txBody>
      </p:sp>
    </p:spTree>
    <p:extLst>
      <p:ext uri="{BB962C8B-B14F-4D97-AF65-F5344CB8AC3E}">
        <p14:creationId xmlns:p14="http://schemas.microsoft.com/office/powerpoint/2010/main" val="33674051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http://www.embryology.ch/anglais/gnidation/etape03.html</a:t>
            </a:r>
            <a:endParaRPr lang="en-US" dirty="0"/>
          </a:p>
        </p:txBody>
      </p:sp>
      <p:sp>
        <p:nvSpPr>
          <p:cNvPr id="4" name="Slide Number Placeholder 3"/>
          <p:cNvSpPr>
            <a:spLocks noGrp="1"/>
          </p:cNvSpPr>
          <p:nvPr>
            <p:ph type="sldNum" sz="quarter" idx="10"/>
          </p:nvPr>
        </p:nvSpPr>
        <p:spPr/>
        <p:txBody>
          <a:bodyPr/>
          <a:lstStyle/>
          <a:p>
            <a:fld id="{4E1E5ADC-4D14-4DC7-AD6A-C5B5A4E05B87}" type="slidenum">
              <a:rPr lang="en-US" smtClean="0"/>
              <a:t>82</a:t>
            </a:fld>
            <a:endParaRPr lang="en-US"/>
          </a:p>
        </p:txBody>
      </p:sp>
    </p:spTree>
    <p:extLst>
      <p:ext uri="{BB962C8B-B14F-4D97-AF65-F5344CB8AC3E}">
        <p14:creationId xmlns:p14="http://schemas.microsoft.com/office/powerpoint/2010/main" val="1163938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xfrm>
            <a:off x="381000" y="685800"/>
            <a:ext cx="6096000" cy="3429000"/>
          </a:xfrm>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hlinkClick r:id="rId3"/>
              </a:rPr>
              <a:t>http://www.topnews.in/health/why-schizophrenia-patients-may-have-trouble-reading-social-cues-212138</a:t>
            </a:r>
            <a:endParaRPr lang="en-US" altLang="en-US" smtClean="0">
              <a:latin typeface="Arial" pitchFamily="34" charset="0"/>
            </a:endParaRP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9655A91-B9E7-4A1F-AE26-490665434867}" type="slidenum">
              <a:rPr lang="en-US" altLang="en-US">
                <a:solidFill>
                  <a:prstClr val="black"/>
                </a:solidFill>
              </a:rPr>
              <a:pPr/>
              <a:t>6</a:t>
            </a:fld>
            <a:endParaRPr lang="en-US" altLang="en-US">
              <a:solidFill>
                <a:prstClr val="black"/>
              </a:solidFill>
            </a:endParaRPr>
          </a:p>
        </p:txBody>
      </p:sp>
    </p:spTree>
    <p:extLst>
      <p:ext uri="{BB962C8B-B14F-4D97-AF65-F5344CB8AC3E}">
        <p14:creationId xmlns:p14="http://schemas.microsoft.com/office/powerpoint/2010/main" val="21460921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http://www.embryology.ch/anglais/gnidation/etape03.html</a:t>
            </a:r>
            <a:endParaRPr lang="en-US" dirty="0"/>
          </a:p>
        </p:txBody>
      </p:sp>
      <p:sp>
        <p:nvSpPr>
          <p:cNvPr id="4" name="Slide Number Placeholder 3"/>
          <p:cNvSpPr>
            <a:spLocks noGrp="1"/>
          </p:cNvSpPr>
          <p:nvPr>
            <p:ph type="sldNum" sz="quarter" idx="10"/>
          </p:nvPr>
        </p:nvSpPr>
        <p:spPr/>
        <p:txBody>
          <a:bodyPr/>
          <a:lstStyle/>
          <a:p>
            <a:fld id="{4E1E5ADC-4D14-4DC7-AD6A-C5B5A4E05B87}" type="slidenum">
              <a:rPr lang="en-US" smtClean="0"/>
              <a:t>83</a:t>
            </a:fld>
            <a:endParaRPr lang="en-US"/>
          </a:p>
        </p:txBody>
      </p:sp>
    </p:spTree>
    <p:extLst>
      <p:ext uri="{BB962C8B-B14F-4D97-AF65-F5344CB8AC3E}">
        <p14:creationId xmlns:p14="http://schemas.microsoft.com/office/powerpoint/2010/main" val="14489107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http://attachmentparenting.org/blog/2010/06/16/should-we-wait-to-cut-the-umbilical-cord/</a:t>
            </a:r>
            <a:endParaRPr lang="en-US" dirty="0"/>
          </a:p>
        </p:txBody>
      </p:sp>
      <p:sp>
        <p:nvSpPr>
          <p:cNvPr id="4" name="Slide Number Placeholder 3"/>
          <p:cNvSpPr>
            <a:spLocks noGrp="1"/>
          </p:cNvSpPr>
          <p:nvPr>
            <p:ph type="sldNum" sz="quarter" idx="10"/>
          </p:nvPr>
        </p:nvSpPr>
        <p:spPr/>
        <p:txBody>
          <a:bodyPr/>
          <a:lstStyle/>
          <a:p>
            <a:fld id="{4E1E5ADC-4D14-4DC7-AD6A-C5B5A4E05B87}" type="slidenum">
              <a:rPr lang="en-US" smtClean="0"/>
              <a:t>88</a:t>
            </a:fld>
            <a:endParaRPr lang="en-US"/>
          </a:p>
        </p:txBody>
      </p:sp>
    </p:spTree>
    <p:extLst>
      <p:ext uri="{BB962C8B-B14F-4D97-AF65-F5344CB8AC3E}">
        <p14:creationId xmlns:p14="http://schemas.microsoft.com/office/powerpoint/2010/main" val="2382457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http://candidscience.tumblr.com/post/65002140685/marsupials-the-pouch-life-marsupial-pregnancies, http://www.sciencedaily.com/releases/2013/03/130315202701.htm</a:t>
            </a:r>
            <a:endParaRPr lang="en-US" dirty="0"/>
          </a:p>
        </p:txBody>
      </p:sp>
      <p:sp>
        <p:nvSpPr>
          <p:cNvPr id="4" name="Slide Number Placeholder 3"/>
          <p:cNvSpPr>
            <a:spLocks noGrp="1"/>
          </p:cNvSpPr>
          <p:nvPr>
            <p:ph type="sldNum" sz="quarter" idx="10"/>
          </p:nvPr>
        </p:nvSpPr>
        <p:spPr/>
        <p:txBody>
          <a:bodyPr/>
          <a:lstStyle/>
          <a:p>
            <a:fld id="{4E1E5ADC-4D14-4DC7-AD6A-C5B5A4E05B87}"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40589458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http://www.life.umd.edu/classroom/bsci338m/Lectures/Monotremes.html. See also: https://embryology.med.unsw.edu.au/embryology/index.php/File:Emergence_of_traits_along_the_mammalian_lineage.jpg</a:t>
            </a:r>
            <a:endParaRPr lang="en-US" dirty="0"/>
          </a:p>
        </p:txBody>
      </p:sp>
      <p:sp>
        <p:nvSpPr>
          <p:cNvPr id="4" name="Slide Number Placeholder 3"/>
          <p:cNvSpPr>
            <a:spLocks noGrp="1"/>
          </p:cNvSpPr>
          <p:nvPr>
            <p:ph type="sldNum" sz="quarter" idx="10"/>
          </p:nvPr>
        </p:nvSpPr>
        <p:spPr/>
        <p:txBody>
          <a:bodyPr/>
          <a:lstStyle/>
          <a:p>
            <a:fld id="{4E1E5ADC-4D14-4DC7-AD6A-C5B5A4E05B87}" type="slidenum">
              <a:rPr lang="en-US" smtClean="0"/>
              <a:t>98</a:t>
            </a:fld>
            <a:endParaRPr lang="en-US"/>
          </a:p>
        </p:txBody>
      </p:sp>
    </p:spTree>
    <p:extLst>
      <p:ext uri="{BB962C8B-B14F-4D97-AF65-F5344CB8AC3E}">
        <p14:creationId xmlns:p14="http://schemas.microsoft.com/office/powerpoint/2010/main" val="905219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http://scienceblogs.com/pharyngula/wp-content/blogs.dir/470/files/2012/04/i-f7b090191e79f3c0f4ba4dc4f73d9b5b-monotreme_cladogram.jpg</a:t>
            </a:r>
            <a:endParaRPr lang="en-US" dirty="0"/>
          </a:p>
        </p:txBody>
      </p:sp>
      <p:sp>
        <p:nvSpPr>
          <p:cNvPr id="4" name="Slide Number Placeholder 3"/>
          <p:cNvSpPr>
            <a:spLocks noGrp="1"/>
          </p:cNvSpPr>
          <p:nvPr>
            <p:ph type="sldNum" sz="quarter" idx="10"/>
          </p:nvPr>
        </p:nvSpPr>
        <p:spPr/>
        <p:txBody>
          <a:bodyPr/>
          <a:lstStyle/>
          <a:p>
            <a:fld id="{4E1E5ADC-4D14-4DC7-AD6A-C5B5A4E05B87}" type="slidenum">
              <a:rPr lang="en-US" smtClean="0"/>
              <a:t>99</a:t>
            </a:fld>
            <a:endParaRPr lang="en-US"/>
          </a:p>
        </p:txBody>
      </p:sp>
    </p:spTree>
    <p:extLst>
      <p:ext uri="{BB962C8B-B14F-4D97-AF65-F5344CB8AC3E}">
        <p14:creationId xmlns:p14="http://schemas.microsoft.com/office/powerpoint/2010/main" val="3043693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http://onlinelibrary.wiley.com/doi/10.1111/ele.12168/abstract, http://www.natureworldnews.com/articles/7478/20140609/ancient-snakes-lizards-lay-eggs-live-birth.htm</a:t>
            </a:r>
            <a:endParaRPr lang="en-US" dirty="0"/>
          </a:p>
        </p:txBody>
      </p:sp>
      <p:sp>
        <p:nvSpPr>
          <p:cNvPr id="4" name="Slide Number Placeholder 3"/>
          <p:cNvSpPr>
            <a:spLocks noGrp="1"/>
          </p:cNvSpPr>
          <p:nvPr>
            <p:ph type="sldNum" sz="quarter" idx="10"/>
          </p:nvPr>
        </p:nvSpPr>
        <p:spPr/>
        <p:txBody>
          <a:bodyPr/>
          <a:lstStyle/>
          <a:p>
            <a:fld id="{4E1E5ADC-4D14-4DC7-AD6A-C5B5A4E05B87}" type="slidenum">
              <a:rPr lang="en-US" smtClean="0"/>
              <a:t>101</a:t>
            </a:fld>
            <a:endParaRPr lang="en-US"/>
          </a:p>
        </p:txBody>
      </p:sp>
    </p:spTree>
    <p:extLst>
      <p:ext uri="{BB962C8B-B14F-4D97-AF65-F5344CB8AC3E}">
        <p14:creationId xmlns:p14="http://schemas.microsoft.com/office/powerpoint/2010/main" val="33365470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https://en.wikipedia.org/wiki/Placenta</a:t>
            </a:r>
            <a:endParaRPr lang="en-US" dirty="0"/>
          </a:p>
        </p:txBody>
      </p:sp>
      <p:sp>
        <p:nvSpPr>
          <p:cNvPr id="4" name="Slide Number Placeholder 3"/>
          <p:cNvSpPr>
            <a:spLocks noGrp="1"/>
          </p:cNvSpPr>
          <p:nvPr>
            <p:ph type="sldNum" sz="quarter" idx="10"/>
          </p:nvPr>
        </p:nvSpPr>
        <p:spPr/>
        <p:txBody>
          <a:bodyPr/>
          <a:lstStyle/>
          <a:p>
            <a:fld id="{4E1E5ADC-4D14-4DC7-AD6A-C5B5A4E05B87}" type="slidenum">
              <a:rPr lang="en-US" smtClean="0"/>
              <a:t>102</a:t>
            </a:fld>
            <a:endParaRPr lang="en-US"/>
          </a:p>
        </p:txBody>
      </p:sp>
    </p:spTree>
    <p:extLst>
      <p:ext uri="{BB962C8B-B14F-4D97-AF65-F5344CB8AC3E}">
        <p14:creationId xmlns:p14="http://schemas.microsoft.com/office/powerpoint/2010/main" val="12368023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http://sunny.moorparkcollege.edu/~econnolly/F11development.htm</a:t>
            </a:r>
            <a:endParaRPr lang="en-US" dirty="0"/>
          </a:p>
        </p:txBody>
      </p:sp>
      <p:sp>
        <p:nvSpPr>
          <p:cNvPr id="4" name="Slide Number Placeholder 3"/>
          <p:cNvSpPr>
            <a:spLocks noGrp="1"/>
          </p:cNvSpPr>
          <p:nvPr>
            <p:ph type="sldNum" sz="quarter" idx="10"/>
          </p:nvPr>
        </p:nvSpPr>
        <p:spPr/>
        <p:txBody>
          <a:bodyPr/>
          <a:lstStyle/>
          <a:p>
            <a:fld id="{4E1E5ADC-4D14-4DC7-AD6A-C5B5A4E05B87}"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3975466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http://www.ncbi.nlm.nih.gov/entrez/viewer.fcgi?db=nuccore&amp;id=116006492</a:t>
            </a:r>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814C080-0583-4976-A3E7-49A5EFE75AE2}" type="slidenum">
              <a:rPr lang="en-US">
                <a:solidFill>
                  <a:srgbClr val="000000"/>
                </a:solidFill>
              </a:rPr>
              <a:pPr/>
              <a:t>8</a:t>
            </a:fld>
            <a:endParaRPr lang="en-US">
              <a:solidFill>
                <a:srgbClr val="000000"/>
              </a:solidFill>
            </a:endParaRPr>
          </a:p>
        </p:txBody>
      </p:sp>
    </p:spTree>
    <p:extLst>
      <p:ext uri="{BB962C8B-B14F-4D97-AF65-F5344CB8AC3E}">
        <p14:creationId xmlns:p14="http://schemas.microsoft.com/office/powerpoint/2010/main" val="1502686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http://www.spandidos-publications.com/ijmm/32/5/1115</a:t>
            </a:r>
          </a:p>
          <a:p>
            <a:endParaRPr lang="en-US" dirty="0"/>
          </a:p>
        </p:txBody>
      </p:sp>
      <p:sp>
        <p:nvSpPr>
          <p:cNvPr id="4" name="Slide Number Placeholder 3"/>
          <p:cNvSpPr>
            <a:spLocks noGrp="1"/>
          </p:cNvSpPr>
          <p:nvPr>
            <p:ph type="sldNum" sz="quarter" idx="10"/>
          </p:nvPr>
        </p:nvSpPr>
        <p:spPr/>
        <p:txBody>
          <a:bodyPr/>
          <a:lstStyle/>
          <a:p>
            <a:fld id="{4E1E5ADC-4D14-4DC7-AD6A-C5B5A4E05B87}" type="slidenum">
              <a:rPr lang="en-US" smtClean="0"/>
              <a:t>11</a:t>
            </a:fld>
            <a:endParaRPr lang="en-US"/>
          </a:p>
        </p:txBody>
      </p:sp>
    </p:spTree>
    <p:extLst>
      <p:ext uri="{BB962C8B-B14F-4D97-AF65-F5344CB8AC3E}">
        <p14:creationId xmlns:p14="http://schemas.microsoft.com/office/powerpoint/2010/main" val="4275146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0E823DC-BCF4-48A7-9B9C-E0B4A5A86456}" type="slidenum">
              <a:rPr lang="en-GB" altLang="en-US">
                <a:solidFill>
                  <a:srgbClr val="000000"/>
                </a:solidFill>
              </a:rPr>
              <a:pPr eaLnBrk="1" hangingPunct="1"/>
              <a:t>13</a:t>
            </a:fld>
            <a:endParaRPr lang="en-GB" altLang="en-US">
              <a:solidFill>
                <a:srgbClr val="000000"/>
              </a:solidFill>
            </a:endParaRPr>
          </a:p>
        </p:txBody>
      </p:sp>
      <p:sp>
        <p:nvSpPr>
          <p:cNvPr id="197635" name="Rectangle 2"/>
          <p:cNvSpPr>
            <a:spLocks noGrp="1" noRot="1" noChangeAspect="1" noChangeArrowheads="1" noTextEdit="1"/>
          </p:cNvSpPr>
          <p:nvPr>
            <p:ph type="sldImg"/>
          </p:nvPr>
        </p:nvSpPr>
        <p:spPr bwMode="auto">
          <a:xfrm>
            <a:off x="457200" y="720725"/>
            <a:ext cx="6399213" cy="3600450"/>
          </a:xfrm>
          <a:solidFill>
            <a:srgbClr val="FFFFFF"/>
          </a:solidFill>
          <a:ln>
            <a:solidFill>
              <a:srgbClr val="000000"/>
            </a:solidFill>
            <a:miter lim="800000"/>
            <a:headEnd/>
            <a:tailEnd/>
          </a:ln>
        </p:spPr>
      </p:sp>
      <p:sp>
        <p:nvSpPr>
          <p:cNvPr id="197636" name="Rectangle 3"/>
          <p:cNvSpPr>
            <a:spLocks noGrp="1" noChangeArrowheads="1"/>
          </p:cNvSpPr>
          <p:nvPr>
            <p:ph type="body" idx="1"/>
          </p:nvPr>
        </p:nvSpPr>
        <p:spPr bwMode="auto">
          <a:xfrm>
            <a:off x="974725" y="4560888"/>
            <a:ext cx="5365750" cy="4319587"/>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tLang="en-US" smtClean="0">
                <a:latin typeface="Arial" panose="020B0604020202020204" pitchFamily="34" charset="0"/>
              </a:rPr>
              <a:t>The gene ontology consortium develops ontologies and makes annotation of gene products to those ontologies. The ontologies are databases containing sets of biological processes, molecular functions, and cellular components and the relationships between them. Annotators within the consortium use these ontologies to categorise gene products. During my talk today I’m going to explain about the uses of GO and give a more detailed explanation of the ontolgoies and of the system of annotation. Then Harold Drabkin is going to talk in more detail about annotation and about how you can submit annotations of your own gene products of interest.</a:t>
            </a:r>
          </a:p>
        </p:txBody>
      </p:sp>
    </p:spTree>
    <p:extLst>
      <p:ext uri="{BB962C8B-B14F-4D97-AF65-F5344CB8AC3E}">
        <p14:creationId xmlns:p14="http://schemas.microsoft.com/office/powerpoint/2010/main" val="1049256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0E823DC-BCF4-48A7-9B9C-E0B4A5A86456}" type="slidenum">
              <a:rPr lang="en-GB" altLang="en-US">
                <a:solidFill>
                  <a:srgbClr val="000000"/>
                </a:solidFill>
              </a:rPr>
              <a:pPr eaLnBrk="1" hangingPunct="1"/>
              <a:t>21</a:t>
            </a:fld>
            <a:endParaRPr lang="en-GB" altLang="en-US">
              <a:solidFill>
                <a:srgbClr val="000000"/>
              </a:solidFill>
            </a:endParaRPr>
          </a:p>
        </p:txBody>
      </p:sp>
      <p:sp>
        <p:nvSpPr>
          <p:cNvPr id="197635" name="Rectangle 2"/>
          <p:cNvSpPr>
            <a:spLocks noGrp="1" noRot="1" noChangeAspect="1" noChangeArrowheads="1" noTextEdit="1"/>
          </p:cNvSpPr>
          <p:nvPr>
            <p:ph type="sldImg"/>
          </p:nvPr>
        </p:nvSpPr>
        <p:spPr bwMode="auto">
          <a:xfrm>
            <a:off x="457200" y="720725"/>
            <a:ext cx="6399213" cy="3600450"/>
          </a:xfrm>
          <a:solidFill>
            <a:srgbClr val="FFFFFF"/>
          </a:solidFill>
          <a:ln>
            <a:solidFill>
              <a:srgbClr val="000000"/>
            </a:solidFill>
            <a:miter lim="800000"/>
            <a:headEnd/>
            <a:tailEnd/>
          </a:ln>
        </p:spPr>
      </p:sp>
      <p:sp>
        <p:nvSpPr>
          <p:cNvPr id="197636" name="Rectangle 3"/>
          <p:cNvSpPr>
            <a:spLocks noGrp="1" noChangeArrowheads="1"/>
          </p:cNvSpPr>
          <p:nvPr>
            <p:ph type="body" idx="1"/>
          </p:nvPr>
        </p:nvSpPr>
        <p:spPr bwMode="auto">
          <a:xfrm>
            <a:off x="974725" y="4560888"/>
            <a:ext cx="5365750" cy="4319587"/>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tLang="en-US" smtClean="0">
                <a:latin typeface="Arial" panose="020B0604020202020204" pitchFamily="34" charset="0"/>
              </a:rPr>
              <a:t>The gene ontology consortium develops ontologies and makes annotation of gene products to those ontologies. The ontologies are databases containing sets of biological processes, molecular functions, and cellular components and the relationships between them. Annotators within the consortium use these ontologies to categorise gene products. During my talk today I’m going to explain about the uses of GO and give a more detailed explanation of the ontolgoies and of the system of annotation. Then Harold Drabkin is going to talk in more detail about annotation and about how you can submit annotations of your own gene products of interest.</a:t>
            </a:r>
          </a:p>
        </p:txBody>
      </p:sp>
    </p:spTree>
    <p:extLst>
      <p:ext uri="{BB962C8B-B14F-4D97-AF65-F5344CB8AC3E}">
        <p14:creationId xmlns:p14="http://schemas.microsoft.com/office/powerpoint/2010/main" val="4227772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6A8B1F-D6E8-419A-8D65-4011B5D99A19}" type="slidenum">
              <a:rPr lang="en-US" altLang="en-US">
                <a:solidFill>
                  <a:srgbClr val="000000"/>
                </a:solidFill>
                <a:latin typeface="Calibri" panose="020F0502020204030204" pitchFamily="34" charset="0"/>
              </a:rPr>
              <a:pPr eaLnBrk="1" hangingPunct="1"/>
              <a:t>22</a:t>
            </a:fld>
            <a:endParaRPr lang="en-US" altLang="en-US">
              <a:solidFill>
                <a:srgbClr val="000000"/>
              </a:solidFill>
              <a:latin typeface="Calibri" panose="020F0502020204030204" pitchFamily="34" charset="0"/>
            </a:endParaRPr>
          </a:p>
        </p:txBody>
      </p:sp>
      <p:sp>
        <p:nvSpPr>
          <p:cNvPr id="192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Rectangle 3"/>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260982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FEE5B6-4D7F-4AAA-8A6F-EC978C040CFE}" type="datetimeFigureOut">
              <a:rPr lang="en-US" smtClean="0"/>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383671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FEE5B6-4D7F-4AAA-8A6F-EC978C040CFE}" type="datetimeFigureOut">
              <a:rPr lang="en-US" smtClean="0"/>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33034486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3pPr lvl="2">
              <a:defRPr/>
            </a:lvl3pPr>
          </a:lstStyle>
          <a:p>
            <a:pPr lvl="2"/>
            <a:fld id="{BFE2B57B-77E0-47BA-AD26-BFC94BCCC798}" type="slidenum">
              <a:rPr lang="en-US" altLang="en-US"/>
              <a:pPr lvl="2"/>
              <a:t>‹#›</a:t>
            </a:fld>
            <a:endParaRPr lang="en-US" altLang="en-US"/>
          </a:p>
        </p:txBody>
      </p:sp>
    </p:spTree>
    <p:extLst>
      <p:ext uri="{BB962C8B-B14F-4D97-AF65-F5344CB8AC3E}">
        <p14:creationId xmlns:p14="http://schemas.microsoft.com/office/powerpoint/2010/main" val="3308562816"/>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3pPr lvl="2">
              <a:defRPr/>
            </a:lvl3pPr>
          </a:lstStyle>
          <a:p>
            <a:pPr lvl="2"/>
            <a:fld id="{05FE5AC1-68A1-4C77-BA54-79C0F49D8502}" type="slidenum">
              <a:rPr lang="en-US" altLang="en-US"/>
              <a:pPr lvl="2"/>
              <a:t>‹#›</a:t>
            </a:fld>
            <a:endParaRPr lang="en-US" altLang="en-US"/>
          </a:p>
        </p:txBody>
      </p:sp>
    </p:spTree>
    <p:extLst>
      <p:ext uri="{BB962C8B-B14F-4D97-AF65-F5344CB8AC3E}">
        <p14:creationId xmlns:p14="http://schemas.microsoft.com/office/powerpoint/2010/main" val="3195715032"/>
      </p:ext>
    </p:extLst>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C6A9E609-9DEC-4263-A962-032C5E1DD104}" type="slidenum">
              <a:rPr lang="en-US" altLang="en-US"/>
              <a:pPr lvl="2"/>
              <a:t>‹#›</a:t>
            </a:fld>
            <a:endParaRPr lang="en-US" altLang="en-US"/>
          </a:p>
        </p:txBody>
      </p:sp>
    </p:spTree>
    <p:extLst>
      <p:ext uri="{BB962C8B-B14F-4D97-AF65-F5344CB8AC3E}">
        <p14:creationId xmlns:p14="http://schemas.microsoft.com/office/powerpoint/2010/main" val="4006646148"/>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86BE71C0-1BD2-4AF6-9AF8-006C6913769C}" type="slidenum">
              <a:rPr lang="en-US" altLang="en-US"/>
              <a:pPr lvl="2"/>
              <a:t>‹#›</a:t>
            </a:fld>
            <a:endParaRPr lang="en-US" altLang="en-US"/>
          </a:p>
        </p:txBody>
      </p:sp>
    </p:spTree>
    <p:extLst>
      <p:ext uri="{BB962C8B-B14F-4D97-AF65-F5344CB8AC3E}">
        <p14:creationId xmlns:p14="http://schemas.microsoft.com/office/powerpoint/2010/main" val="2399331881"/>
      </p:ext>
    </p:extLst>
  </p:cSld>
  <p:clrMapOvr>
    <a:masterClrMapping/>
  </p:clrMapOvr>
  <p:transition spd="slow"/>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7FD450DB-DDC6-4BEB-834C-F1BF61787D14}" type="slidenum">
              <a:rPr lang="en-US" altLang="en-US"/>
              <a:pPr lvl="2"/>
              <a:t>‹#›</a:t>
            </a:fld>
            <a:endParaRPr lang="en-US" altLang="en-US"/>
          </a:p>
        </p:txBody>
      </p:sp>
    </p:spTree>
    <p:extLst>
      <p:ext uri="{BB962C8B-B14F-4D97-AF65-F5344CB8AC3E}">
        <p14:creationId xmlns:p14="http://schemas.microsoft.com/office/powerpoint/2010/main" val="1495494763"/>
      </p:ext>
    </p:extLst>
  </p:cSld>
  <p:clrMapOvr>
    <a:masterClrMapping/>
  </p:clrMapOvr>
  <p:transition spd="slow"/>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0" y="914400"/>
            <a:ext cx="28194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914400"/>
            <a:ext cx="82550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EF530D8D-DE3E-4A91-8723-76AB0753E218}" type="slidenum">
              <a:rPr lang="en-US" altLang="en-US"/>
              <a:pPr lvl="2"/>
              <a:t>‹#›</a:t>
            </a:fld>
            <a:endParaRPr lang="en-US" altLang="en-US"/>
          </a:p>
        </p:txBody>
      </p:sp>
    </p:spTree>
    <p:extLst>
      <p:ext uri="{BB962C8B-B14F-4D97-AF65-F5344CB8AC3E}">
        <p14:creationId xmlns:p14="http://schemas.microsoft.com/office/powerpoint/2010/main" val="1250402922"/>
      </p:ext>
    </p:extLst>
  </p:cSld>
  <p:clrMapOvr>
    <a:masterClrMapping/>
  </p:clrMapOvr>
  <p:transition spd="slow"/>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248400" y="20574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248400" y="43053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0"/>
          </p:nvPr>
        </p:nvSpPr>
        <p:spPr/>
        <p:txBody>
          <a:bodyPr/>
          <a:lstStyle>
            <a:lvl3pPr lvl="2">
              <a:defRPr/>
            </a:lvl3pPr>
          </a:lstStyle>
          <a:p>
            <a:pPr lvl="2"/>
            <a:fld id="{2576BF0B-8CF6-4FD4-AA36-58FDD3578AAD}" type="slidenum">
              <a:rPr lang="en-US" altLang="en-US"/>
              <a:pPr lvl="2"/>
              <a:t>‹#›</a:t>
            </a:fld>
            <a:endParaRPr lang="en-US" altLang="en-US"/>
          </a:p>
        </p:txBody>
      </p:sp>
    </p:spTree>
    <p:extLst>
      <p:ext uri="{BB962C8B-B14F-4D97-AF65-F5344CB8AC3E}">
        <p14:creationId xmlns:p14="http://schemas.microsoft.com/office/powerpoint/2010/main" val="3078452647"/>
      </p:ext>
    </p:extLst>
  </p:cSld>
  <p:clrMapOvr>
    <a:masterClrMapping/>
  </p:clrMapOvr>
  <p:transition spd="slow"/>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80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A7071343-2C81-46A7-A295-A893F1C93E2F}" type="slidenum">
              <a:rPr lang="en-US" altLang="en-US"/>
              <a:pPr lvl="2"/>
              <a:t>‹#›</a:t>
            </a:fld>
            <a:endParaRPr lang="en-US" altLang="en-US"/>
          </a:p>
        </p:txBody>
      </p:sp>
    </p:spTree>
    <p:extLst>
      <p:ext uri="{BB962C8B-B14F-4D97-AF65-F5344CB8AC3E}">
        <p14:creationId xmlns:p14="http://schemas.microsoft.com/office/powerpoint/2010/main" val="2651013735"/>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0" y="914400"/>
            <a:ext cx="112776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3pPr lvl="2">
              <a:defRPr/>
            </a:lvl3pPr>
          </a:lstStyle>
          <a:p>
            <a:pPr lvl="2"/>
            <a:fld id="{BE0A5959-4892-4BF8-BD2D-BDEEA8ED088D}" type="slidenum">
              <a:rPr lang="en-US" altLang="en-US"/>
              <a:pPr lvl="2"/>
              <a:t>‹#›</a:t>
            </a:fld>
            <a:endParaRPr lang="en-US" altLang="en-US"/>
          </a:p>
        </p:txBody>
      </p:sp>
    </p:spTree>
    <p:extLst>
      <p:ext uri="{BB962C8B-B14F-4D97-AF65-F5344CB8AC3E}">
        <p14:creationId xmlns:p14="http://schemas.microsoft.com/office/powerpoint/2010/main" val="652719467"/>
      </p:ext>
    </p:extLst>
  </p:cSld>
  <p:clrMapOvr>
    <a:masterClrMapping/>
  </p:clrMapOvr>
  <p:transition spd="slow"/>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508000" y="2057400"/>
            <a:ext cx="5537200" cy="4343400"/>
          </a:xfrm>
        </p:spPr>
        <p:txBody>
          <a:bodyPr/>
          <a:lstStyle/>
          <a:p>
            <a:pPr lvl="0"/>
            <a:endParaRPr lang="en-US" noProof="0" smtClean="0"/>
          </a:p>
        </p:txBody>
      </p:sp>
      <p:sp>
        <p:nvSpPr>
          <p:cNvPr id="4" name="Text Placeholder 3"/>
          <p:cNvSpPr>
            <a:spLocks noGrp="1"/>
          </p:cNvSpPr>
          <p:nvPr>
            <p:ph type="body" sz="half" idx="2"/>
          </p:nvPr>
        </p:nvSpPr>
        <p:spPr>
          <a:xfrm>
            <a:off x="62484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2B0F1B09-9CD9-4E17-80BE-87E0FB3C9032}" type="slidenum">
              <a:rPr lang="en-US" altLang="en-US"/>
              <a:pPr lvl="2"/>
              <a:t>‹#›</a:t>
            </a:fld>
            <a:endParaRPr lang="en-US" altLang="en-US"/>
          </a:p>
        </p:txBody>
      </p:sp>
    </p:spTree>
    <p:extLst>
      <p:ext uri="{BB962C8B-B14F-4D97-AF65-F5344CB8AC3E}">
        <p14:creationId xmlns:p14="http://schemas.microsoft.com/office/powerpoint/2010/main" val="179092012"/>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FEE5B6-4D7F-4AAA-8A6F-EC978C040CFE}" type="datetimeFigureOut">
              <a:rPr lang="en-US" smtClean="0"/>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22463752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08000" y="2057400"/>
            <a:ext cx="11277600" cy="4343400"/>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3pPr lvl="2">
              <a:defRPr/>
            </a:lvl3pPr>
          </a:lstStyle>
          <a:p>
            <a:pPr lvl="2"/>
            <a:fld id="{59FCA0AD-FBE7-4F8B-9A25-7C216FF6114B}" type="slidenum">
              <a:rPr lang="en-US" altLang="en-US"/>
              <a:pPr lvl="2"/>
              <a:t>‹#›</a:t>
            </a:fld>
            <a:endParaRPr lang="en-US" altLang="en-US"/>
          </a:p>
        </p:txBody>
      </p:sp>
    </p:spTree>
    <p:extLst>
      <p:ext uri="{BB962C8B-B14F-4D97-AF65-F5344CB8AC3E}">
        <p14:creationId xmlns:p14="http://schemas.microsoft.com/office/powerpoint/2010/main" val="436632148"/>
      </p:ext>
    </p:extLst>
  </p:cSld>
  <p:clrMapOvr>
    <a:masterClrMapping/>
  </p:clrMapOvr>
  <p:transition spd="slow"/>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524001"/>
            <a:ext cx="10972800" cy="4602163"/>
          </a:xfrm>
        </p:spPr>
        <p:txBody>
          <a:bodyPr/>
          <a:lstStyle>
            <a:lvl1pPr>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solidFill>
                  <a:srgbClr val="000000"/>
                </a:solidFill>
                <a:latin typeface="Arial" charset="0"/>
                <a:cs typeface="+mn-cs"/>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a:lstStyle>
            <a:lvl1pPr>
              <a:defRPr>
                <a:solidFill>
                  <a:srgbClr val="000000"/>
                </a:solidFill>
                <a:latin typeface="Arial" charset="0"/>
                <a:cs typeface="+mn-cs"/>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fld id="{346CD7A8-2D91-408B-9386-3D9ABE432437}" type="slidenum">
              <a:rPr lang="en-US" altLang="en-US"/>
              <a:pPr/>
              <a:t>‹#›</a:t>
            </a:fld>
            <a:endParaRPr lang="en-US" altLang="en-US"/>
          </a:p>
        </p:txBody>
      </p:sp>
    </p:spTree>
    <p:extLst>
      <p:ext uri="{BB962C8B-B14F-4D97-AF65-F5344CB8AC3E}">
        <p14:creationId xmlns:p14="http://schemas.microsoft.com/office/powerpoint/2010/main" val="3383922674"/>
      </p:ext>
    </p:extLst>
  </p:cSld>
  <p:clrMapOvr>
    <a:masterClrMapping/>
  </p:clrMapOvr>
  <p:transition spd="slow"/>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3pPr lvl="2">
              <a:defRPr/>
            </a:lvl3pPr>
          </a:lstStyle>
          <a:p>
            <a:pPr lvl="2"/>
            <a:fld id="{ED1FB690-6EEA-4D89-95D9-2048DE718864}" type="slidenum">
              <a:rPr lang="en-US" altLang="en-US"/>
              <a:pPr lvl="2"/>
              <a:t>‹#›</a:t>
            </a:fld>
            <a:endParaRPr lang="en-US" altLang="en-US"/>
          </a:p>
        </p:txBody>
      </p:sp>
    </p:spTree>
    <p:extLst>
      <p:ext uri="{BB962C8B-B14F-4D97-AF65-F5344CB8AC3E}">
        <p14:creationId xmlns:p14="http://schemas.microsoft.com/office/powerpoint/2010/main" val="33421278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ED0FF51F-D1E2-4E99-8C6B-F0DB0367EB3A}" type="slidenum">
              <a:rPr lang="en-US" altLang="en-US"/>
              <a:pPr lvl="2"/>
              <a:t>‹#›</a:t>
            </a:fld>
            <a:endParaRPr lang="en-US" altLang="en-US"/>
          </a:p>
        </p:txBody>
      </p:sp>
    </p:spTree>
    <p:extLst>
      <p:ext uri="{BB962C8B-B14F-4D97-AF65-F5344CB8AC3E}">
        <p14:creationId xmlns:p14="http://schemas.microsoft.com/office/powerpoint/2010/main" val="23704069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3pPr lvl="2">
              <a:defRPr/>
            </a:lvl3pPr>
          </a:lstStyle>
          <a:p>
            <a:pPr lvl="2"/>
            <a:fld id="{06E746DA-5D10-4D66-8CF5-B7AC6A084492}" type="slidenum">
              <a:rPr lang="en-US" altLang="en-US"/>
              <a:pPr lvl="2"/>
              <a:t>‹#›</a:t>
            </a:fld>
            <a:endParaRPr lang="en-US" altLang="en-US"/>
          </a:p>
        </p:txBody>
      </p:sp>
    </p:spTree>
    <p:extLst>
      <p:ext uri="{BB962C8B-B14F-4D97-AF65-F5344CB8AC3E}">
        <p14:creationId xmlns:p14="http://schemas.microsoft.com/office/powerpoint/2010/main" val="34980211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0574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20574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962AC147-A89C-4773-B9B3-31BD22E9278D}" type="slidenum">
              <a:rPr lang="en-US" altLang="en-US"/>
              <a:pPr lvl="2"/>
              <a:t>‹#›</a:t>
            </a:fld>
            <a:endParaRPr lang="en-US" altLang="en-US"/>
          </a:p>
        </p:txBody>
      </p:sp>
    </p:spTree>
    <p:extLst>
      <p:ext uri="{BB962C8B-B14F-4D97-AF65-F5344CB8AC3E}">
        <p14:creationId xmlns:p14="http://schemas.microsoft.com/office/powerpoint/2010/main" val="41402576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3pPr lvl="2">
              <a:defRPr/>
            </a:lvl3pPr>
          </a:lstStyle>
          <a:p>
            <a:pPr lvl="2"/>
            <a:fld id="{0E0D14BB-5332-4F19-B3FF-DCD74C5F3338}" type="slidenum">
              <a:rPr lang="en-US" altLang="en-US"/>
              <a:pPr lvl="2"/>
              <a:t>‹#›</a:t>
            </a:fld>
            <a:endParaRPr lang="en-US" altLang="en-US"/>
          </a:p>
        </p:txBody>
      </p:sp>
    </p:spTree>
    <p:extLst>
      <p:ext uri="{BB962C8B-B14F-4D97-AF65-F5344CB8AC3E}">
        <p14:creationId xmlns:p14="http://schemas.microsoft.com/office/powerpoint/2010/main" val="8203896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3pPr lvl="2">
              <a:defRPr/>
            </a:lvl3pPr>
          </a:lstStyle>
          <a:p>
            <a:pPr lvl="2"/>
            <a:fld id="{15FBFCB4-2670-400C-8767-A993BA985886}" type="slidenum">
              <a:rPr lang="en-US" altLang="en-US"/>
              <a:pPr lvl="2"/>
              <a:t>‹#›</a:t>
            </a:fld>
            <a:endParaRPr lang="en-US" altLang="en-US"/>
          </a:p>
        </p:txBody>
      </p:sp>
    </p:spTree>
    <p:extLst>
      <p:ext uri="{BB962C8B-B14F-4D97-AF65-F5344CB8AC3E}">
        <p14:creationId xmlns:p14="http://schemas.microsoft.com/office/powerpoint/2010/main" val="10546580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3pPr lvl="2">
              <a:defRPr/>
            </a:lvl3pPr>
          </a:lstStyle>
          <a:p>
            <a:pPr lvl="2"/>
            <a:fld id="{76107B63-9224-4E88-B079-8A7E9E558794}" type="slidenum">
              <a:rPr lang="en-US" altLang="en-US"/>
              <a:pPr lvl="2"/>
              <a:t>‹#›</a:t>
            </a:fld>
            <a:endParaRPr lang="en-US" altLang="en-US"/>
          </a:p>
        </p:txBody>
      </p:sp>
    </p:spTree>
    <p:extLst>
      <p:ext uri="{BB962C8B-B14F-4D97-AF65-F5344CB8AC3E}">
        <p14:creationId xmlns:p14="http://schemas.microsoft.com/office/powerpoint/2010/main" val="14775835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31F5FB44-1804-452F-9BF7-9B8AEF03E895}" type="slidenum">
              <a:rPr lang="en-US" altLang="en-US"/>
              <a:pPr lvl="2"/>
              <a:t>‹#›</a:t>
            </a:fld>
            <a:endParaRPr lang="en-US" altLang="en-US"/>
          </a:p>
        </p:txBody>
      </p:sp>
    </p:spTree>
    <p:extLst>
      <p:ext uri="{BB962C8B-B14F-4D97-AF65-F5344CB8AC3E}">
        <p14:creationId xmlns:p14="http://schemas.microsoft.com/office/powerpoint/2010/main" val="1443153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8361B6-AADE-45CF-A7F0-C810221B59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31627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D6215641-D979-4F0D-A431-2F0F305D601D}" type="slidenum">
              <a:rPr lang="en-US" altLang="en-US"/>
              <a:pPr lvl="2"/>
              <a:t>‹#›</a:t>
            </a:fld>
            <a:endParaRPr lang="en-US" altLang="en-US"/>
          </a:p>
        </p:txBody>
      </p:sp>
    </p:spTree>
    <p:extLst>
      <p:ext uri="{BB962C8B-B14F-4D97-AF65-F5344CB8AC3E}">
        <p14:creationId xmlns:p14="http://schemas.microsoft.com/office/powerpoint/2010/main" val="3347187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54C6EA6B-B80C-480C-AA1F-2E74C6980C38}" type="slidenum">
              <a:rPr lang="en-US" altLang="en-US"/>
              <a:pPr lvl="2"/>
              <a:t>‹#›</a:t>
            </a:fld>
            <a:endParaRPr lang="en-US" altLang="en-US"/>
          </a:p>
        </p:txBody>
      </p:sp>
    </p:spTree>
    <p:extLst>
      <p:ext uri="{BB962C8B-B14F-4D97-AF65-F5344CB8AC3E}">
        <p14:creationId xmlns:p14="http://schemas.microsoft.com/office/powerpoint/2010/main" val="333008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0" y="914400"/>
            <a:ext cx="28194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914400"/>
            <a:ext cx="82550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D4638F4F-44F0-460B-B9A4-24FBF6071083}" type="slidenum">
              <a:rPr lang="en-US" altLang="en-US"/>
              <a:pPr lvl="2"/>
              <a:t>‹#›</a:t>
            </a:fld>
            <a:endParaRPr lang="en-US" altLang="en-US"/>
          </a:p>
        </p:txBody>
      </p:sp>
    </p:spTree>
    <p:extLst>
      <p:ext uri="{BB962C8B-B14F-4D97-AF65-F5344CB8AC3E}">
        <p14:creationId xmlns:p14="http://schemas.microsoft.com/office/powerpoint/2010/main" val="38315242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248400" y="20574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248400" y="43053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0"/>
          </p:nvPr>
        </p:nvSpPr>
        <p:spPr/>
        <p:txBody>
          <a:bodyPr/>
          <a:lstStyle>
            <a:lvl3pPr lvl="2">
              <a:defRPr/>
            </a:lvl3pPr>
          </a:lstStyle>
          <a:p>
            <a:pPr lvl="2"/>
            <a:fld id="{28478122-E426-41FD-830C-90EDDE63BF67}" type="slidenum">
              <a:rPr lang="en-US" altLang="en-US"/>
              <a:pPr lvl="2"/>
              <a:t>‹#›</a:t>
            </a:fld>
            <a:endParaRPr lang="en-US" altLang="en-US"/>
          </a:p>
        </p:txBody>
      </p:sp>
    </p:spTree>
    <p:extLst>
      <p:ext uri="{BB962C8B-B14F-4D97-AF65-F5344CB8AC3E}">
        <p14:creationId xmlns:p14="http://schemas.microsoft.com/office/powerpoint/2010/main" val="31078083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80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702A7B20-8E87-4EBB-83AB-D312F68D487D}" type="slidenum">
              <a:rPr lang="en-US" altLang="en-US"/>
              <a:pPr lvl="2"/>
              <a:t>‹#›</a:t>
            </a:fld>
            <a:endParaRPr lang="en-US" altLang="en-US"/>
          </a:p>
        </p:txBody>
      </p:sp>
    </p:spTree>
    <p:extLst>
      <p:ext uri="{BB962C8B-B14F-4D97-AF65-F5344CB8AC3E}">
        <p14:creationId xmlns:p14="http://schemas.microsoft.com/office/powerpoint/2010/main" val="32459039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0" y="914400"/>
            <a:ext cx="112776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3pPr lvl="2">
              <a:defRPr/>
            </a:lvl3pPr>
          </a:lstStyle>
          <a:p>
            <a:pPr lvl="2"/>
            <a:fld id="{313D0C75-D300-4C3D-8073-CD917C793C57}" type="slidenum">
              <a:rPr lang="en-US" altLang="en-US"/>
              <a:pPr lvl="2"/>
              <a:t>‹#›</a:t>
            </a:fld>
            <a:endParaRPr lang="en-US" altLang="en-US"/>
          </a:p>
        </p:txBody>
      </p:sp>
    </p:spTree>
    <p:extLst>
      <p:ext uri="{BB962C8B-B14F-4D97-AF65-F5344CB8AC3E}">
        <p14:creationId xmlns:p14="http://schemas.microsoft.com/office/powerpoint/2010/main" val="35790114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508000" y="2057400"/>
            <a:ext cx="5537200" cy="4343400"/>
          </a:xfrm>
        </p:spPr>
        <p:txBody>
          <a:bodyPr/>
          <a:lstStyle/>
          <a:p>
            <a:pPr lvl="0"/>
            <a:endParaRPr lang="en-US" noProof="0" smtClean="0"/>
          </a:p>
        </p:txBody>
      </p:sp>
      <p:sp>
        <p:nvSpPr>
          <p:cNvPr id="4" name="Text Placeholder 3"/>
          <p:cNvSpPr>
            <a:spLocks noGrp="1"/>
          </p:cNvSpPr>
          <p:nvPr>
            <p:ph type="body" sz="half" idx="2"/>
          </p:nvPr>
        </p:nvSpPr>
        <p:spPr>
          <a:xfrm>
            <a:off x="62484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E0615D8D-5AE4-4D39-B112-94EB31EBB182}" type="slidenum">
              <a:rPr lang="en-US" altLang="en-US"/>
              <a:pPr lvl="2"/>
              <a:t>‹#›</a:t>
            </a:fld>
            <a:endParaRPr lang="en-US" altLang="en-US"/>
          </a:p>
        </p:txBody>
      </p:sp>
    </p:spTree>
    <p:extLst>
      <p:ext uri="{BB962C8B-B14F-4D97-AF65-F5344CB8AC3E}">
        <p14:creationId xmlns:p14="http://schemas.microsoft.com/office/powerpoint/2010/main" val="19187071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08000" y="2057400"/>
            <a:ext cx="11277600" cy="4343400"/>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3pPr lvl="2">
              <a:defRPr/>
            </a:lvl3pPr>
          </a:lstStyle>
          <a:p>
            <a:pPr lvl="2"/>
            <a:fld id="{F6461F3E-CB09-4229-AEAF-672A83ADD250}" type="slidenum">
              <a:rPr lang="en-US" altLang="en-US"/>
              <a:pPr lvl="2"/>
              <a:t>‹#›</a:t>
            </a:fld>
            <a:endParaRPr lang="en-US" altLang="en-US"/>
          </a:p>
        </p:txBody>
      </p:sp>
    </p:spTree>
    <p:extLst>
      <p:ext uri="{BB962C8B-B14F-4D97-AF65-F5344CB8AC3E}">
        <p14:creationId xmlns:p14="http://schemas.microsoft.com/office/powerpoint/2010/main" val="42320226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0"/>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fld id="{712ACBF8-C5AE-4FE1-9FD3-507B41B3DD63}" type="slidenum">
              <a:rPr lang="en-US" altLang="en-US"/>
              <a:pPr/>
              <a:t>‹#›</a:t>
            </a:fld>
            <a:endParaRPr lang="en-US" altLang="en-US"/>
          </a:p>
        </p:txBody>
      </p:sp>
    </p:spTree>
    <p:extLst>
      <p:ext uri="{BB962C8B-B14F-4D97-AF65-F5344CB8AC3E}">
        <p14:creationId xmlns:p14="http://schemas.microsoft.com/office/powerpoint/2010/main" val="32917585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0"/>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fld id="{B2EAE881-8304-4F48-9559-702714E49D40}" type="slidenum">
              <a:rPr lang="en-US" altLang="en-US"/>
              <a:pPr/>
              <a:t>‹#›</a:t>
            </a:fld>
            <a:endParaRPr lang="en-US" altLang="en-US"/>
          </a:p>
        </p:txBody>
      </p:sp>
    </p:spTree>
    <p:extLst>
      <p:ext uri="{BB962C8B-B14F-4D97-AF65-F5344CB8AC3E}">
        <p14:creationId xmlns:p14="http://schemas.microsoft.com/office/powerpoint/2010/main" val="747971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B06C8E-CED8-4711-A68F-63DB85360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8814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0"/>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fld id="{8E1830F4-A1A7-4A8D-A56C-C44FA295300B}" type="slidenum">
              <a:rPr lang="en-US" altLang="en-US"/>
              <a:pPr/>
              <a:t>‹#›</a:t>
            </a:fld>
            <a:endParaRPr lang="en-US" altLang="en-US"/>
          </a:p>
        </p:txBody>
      </p:sp>
    </p:spTree>
    <p:extLst>
      <p:ext uri="{BB962C8B-B14F-4D97-AF65-F5344CB8AC3E}">
        <p14:creationId xmlns:p14="http://schemas.microsoft.com/office/powerpoint/2010/main" val="16596369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0"/>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fld id="{478977B6-730F-49FA-8393-A53461F330A5}" type="slidenum">
              <a:rPr lang="en-US" altLang="en-US"/>
              <a:pPr/>
              <a:t>‹#›</a:t>
            </a:fld>
            <a:endParaRPr lang="en-US" altLang="en-US"/>
          </a:p>
        </p:txBody>
      </p:sp>
    </p:spTree>
    <p:extLst>
      <p:ext uri="{BB962C8B-B14F-4D97-AF65-F5344CB8AC3E}">
        <p14:creationId xmlns:p14="http://schemas.microsoft.com/office/powerpoint/2010/main" val="39458929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0"/>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fld id="{E51501A5-8AC2-4B96-84B1-F639FD71AC76}" type="slidenum">
              <a:rPr lang="en-US" altLang="en-US"/>
              <a:pPr/>
              <a:t>‹#›</a:t>
            </a:fld>
            <a:endParaRPr lang="en-US" altLang="en-US"/>
          </a:p>
        </p:txBody>
      </p:sp>
    </p:spTree>
    <p:extLst>
      <p:ext uri="{BB962C8B-B14F-4D97-AF65-F5344CB8AC3E}">
        <p14:creationId xmlns:p14="http://schemas.microsoft.com/office/powerpoint/2010/main" val="26236603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0"/>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fld id="{3EF0C942-1EDE-42A1-92CC-D7C1707DEE91}" type="slidenum">
              <a:rPr lang="en-US" altLang="en-US"/>
              <a:pPr/>
              <a:t>‹#›</a:t>
            </a:fld>
            <a:endParaRPr lang="en-US" altLang="en-US"/>
          </a:p>
        </p:txBody>
      </p:sp>
    </p:spTree>
    <p:extLst>
      <p:ext uri="{BB962C8B-B14F-4D97-AF65-F5344CB8AC3E}">
        <p14:creationId xmlns:p14="http://schemas.microsoft.com/office/powerpoint/2010/main" val="36369987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0"/>
            </a:lvl1pPr>
          </a:lstStyle>
          <a:p>
            <a:pPr>
              <a:defRPr/>
            </a:pPr>
            <a:endParaRPr lang="en-US"/>
          </a:p>
        </p:txBody>
      </p:sp>
      <p:sp>
        <p:nvSpPr>
          <p:cNvPr id="3" name="Rectangle 2"/>
          <p:cNvSpPr>
            <a:spLocks noGrp="1" noChangeArrowheads="1"/>
          </p:cNvSpPr>
          <p:nvPr>
            <p:ph type="sldNum" sz="quarter" idx="11"/>
          </p:nvPr>
        </p:nvSpPr>
        <p:spPr/>
        <p:txBody>
          <a:bodyPr/>
          <a:lstStyle>
            <a:lvl1pPr>
              <a:defRPr/>
            </a:lvl1pPr>
          </a:lstStyle>
          <a:p>
            <a:fld id="{FC70B45B-3DA3-44F8-AC07-E146EC854CAE}" type="slidenum">
              <a:rPr lang="en-US" altLang="en-US"/>
              <a:pPr/>
              <a:t>‹#›</a:t>
            </a:fld>
            <a:endParaRPr lang="en-US" altLang="en-US"/>
          </a:p>
        </p:txBody>
      </p:sp>
    </p:spTree>
    <p:extLst>
      <p:ext uri="{BB962C8B-B14F-4D97-AF65-F5344CB8AC3E}">
        <p14:creationId xmlns:p14="http://schemas.microsoft.com/office/powerpoint/2010/main" val="21599730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0"/>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fld id="{675AE1F6-2D7F-47C8-B163-FEF086C9A4C9}" type="slidenum">
              <a:rPr lang="en-US" altLang="en-US"/>
              <a:pPr/>
              <a:t>‹#›</a:t>
            </a:fld>
            <a:endParaRPr lang="en-US" altLang="en-US"/>
          </a:p>
        </p:txBody>
      </p:sp>
    </p:spTree>
    <p:extLst>
      <p:ext uri="{BB962C8B-B14F-4D97-AF65-F5344CB8AC3E}">
        <p14:creationId xmlns:p14="http://schemas.microsoft.com/office/powerpoint/2010/main" val="1014278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0"/>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fld id="{A7C4229D-55E3-4898-AE24-5B0C87C9B821}" type="slidenum">
              <a:rPr lang="en-US" altLang="en-US"/>
              <a:pPr/>
              <a:t>‹#›</a:t>
            </a:fld>
            <a:endParaRPr lang="en-US" altLang="en-US"/>
          </a:p>
        </p:txBody>
      </p:sp>
    </p:spTree>
    <p:extLst>
      <p:ext uri="{BB962C8B-B14F-4D97-AF65-F5344CB8AC3E}">
        <p14:creationId xmlns:p14="http://schemas.microsoft.com/office/powerpoint/2010/main" val="42409442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0"/>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fld id="{BB5CD063-25CE-420C-9FC8-2FE4385437DF}" type="slidenum">
              <a:rPr lang="en-US" altLang="en-US"/>
              <a:pPr/>
              <a:t>‹#›</a:t>
            </a:fld>
            <a:endParaRPr lang="en-US" altLang="en-US"/>
          </a:p>
        </p:txBody>
      </p:sp>
    </p:spTree>
    <p:extLst>
      <p:ext uri="{BB962C8B-B14F-4D97-AF65-F5344CB8AC3E}">
        <p14:creationId xmlns:p14="http://schemas.microsoft.com/office/powerpoint/2010/main" val="16449341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0"/>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fld id="{453C3AFB-EC17-49CD-9B2F-2EA072DF4BD1}" type="slidenum">
              <a:rPr lang="en-US" altLang="en-US"/>
              <a:pPr/>
              <a:t>‹#›</a:t>
            </a:fld>
            <a:endParaRPr lang="en-US" altLang="en-US"/>
          </a:p>
        </p:txBody>
      </p:sp>
    </p:spTree>
    <p:extLst>
      <p:ext uri="{BB962C8B-B14F-4D97-AF65-F5344CB8AC3E}">
        <p14:creationId xmlns:p14="http://schemas.microsoft.com/office/powerpoint/2010/main" val="21101174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3pPr lvl="2">
              <a:defRPr/>
            </a:lvl3pPr>
          </a:lstStyle>
          <a:p>
            <a:pPr lvl="2"/>
            <a:fld id="{35B8A3C8-F3E2-49FA-BFD0-2DC6233AA3E1}" type="slidenum">
              <a:rPr lang="en-US" altLang="en-US"/>
              <a:pPr lvl="2"/>
              <a:t>‹#›</a:t>
            </a:fld>
            <a:endParaRPr lang="en-US" altLang="en-US"/>
          </a:p>
        </p:txBody>
      </p:sp>
    </p:spTree>
    <p:extLst>
      <p:ext uri="{BB962C8B-B14F-4D97-AF65-F5344CB8AC3E}">
        <p14:creationId xmlns:p14="http://schemas.microsoft.com/office/powerpoint/2010/main" val="190080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F457E3-0AC7-493D-AC93-5BD5599B15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809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C9BEF4A9-37E8-4CF6-9138-9ACC8272B0E5}" type="slidenum">
              <a:rPr lang="en-US" altLang="en-US"/>
              <a:pPr lvl="2"/>
              <a:t>‹#›</a:t>
            </a:fld>
            <a:endParaRPr lang="en-US" altLang="en-US"/>
          </a:p>
        </p:txBody>
      </p:sp>
    </p:spTree>
    <p:extLst>
      <p:ext uri="{BB962C8B-B14F-4D97-AF65-F5344CB8AC3E}">
        <p14:creationId xmlns:p14="http://schemas.microsoft.com/office/powerpoint/2010/main" val="40989264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3pPr lvl="2">
              <a:defRPr/>
            </a:lvl3pPr>
          </a:lstStyle>
          <a:p>
            <a:pPr lvl="2"/>
            <a:fld id="{4FE5841F-957B-455A-9283-43381BF36D76}" type="slidenum">
              <a:rPr lang="en-US" altLang="en-US"/>
              <a:pPr lvl="2"/>
              <a:t>‹#›</a:t>
            </a:fld>
            <a:endParaRPr lang="en-US" altLang="en-US"/>
          </a:p>
        </p:txBody>
      </p:sp>
    </p:spTree>
    <p:extLst>
      <p:ext uri="{BB962C8B-B14F-4D97-AF65-F5344CB8AC3E}">
        <p14:creationId xmlns:p14="http://schemas.microsoft.com/office/powerpoint/2010/main" val="2681180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0574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20574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347A6948-9CEF-4B1B-98A7-5491D09C5BA2}" type="slidenum">
              <a:rPr lang="en-US" altLang="en-US"/>
              <a:pPr lvl="2"/>
              <a:t>‹#›</a:t>
            </a:fld>
            <a:endParaRPr lang="en-US" altLang="en-US"/>
          </a:p>
        </p:txBody>
      </p:sp>
    </p:spTree>
    <p:extLst>
      <p:ext uri="{BB962C8B-B14F-4D97-AF65-F5344CB8AC3E}">
        <p14:creationId xmlns:p14="http://schemas.microsoft.com/office/powerpoint/2010/main" val="26911338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3pPr lvl="2">
              <a:defRPr/>
            </a:lvl3pPr>
          </a:lstStyle>
          <a:p>
            <a:pPr lvl="2"/>
            <a:fld id="{913CC2D0-BD5C-49E3-A042-093857ACD2A9}" type="slidenum">
              <a:rPr lang="en-US" altLang="en-US"/>
              <a:pPr lvl="2"/>
              <a:t>‹#›</a:t>
            </a:fld>
            <a:endParaRPr lang="en-US" altLang="en-US"/>
          </a:p>
        </p:txBody>
      </p:sp>
    </p:spTree>
    <p:extLst>
      <p:ext uri="{BB962C8B-B14F-4D97-AF65-F5344CB8AC3E}">
        <p14:creationId xmlns:p14="http://schemas.microsoft.com/office/powerpoint/2010/main" val="37512163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3pPr lvl="2">
              <a:defRPr/>
            </a:lvl3pPr>
          </a:lstStyle>
          <a:p>
            <a:pPr lvl="2"/>
            <a:fld id="{92F4A308-B370-4696-AF53-B692BC51F6F5}" type="slidenum">
              <a:rPr lang="en-US" altLang="en-US"/>
              <a:pPr lvl="2"/>
              <a:t>‹#›</a:t>
            </a:fld>
            <a:endParaRPr lang="en-US" altLang="en-US"/>
          </a:p>
        </p:txBody>
      </p:sp>
    </p:spTree>
    <p:extLst>
      <p:ext uri="{BB962C8B-B14F-4D97-AF65-F5344CB8AC3E}">
        <p14:creationId xmlns:p14="http://schemas.microsoft.com/office/powerpoint/2010/main" val="30462220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3pPr lvl="2">
              <a:defRPr/>
            </a:lvl3pPr>
          </a:lstStyle>
          <a:p>
            <a:pPr lvl="2"/>
            <a:fld id="{C309BD25-7D36-4EBB-B462-6B820E78B34F}" type="slidenum">
              <a:rPr lang="en-US" altLang="en-US"/>
              <a:pPr lvl="2"/>
              <a:t>‹#›</a:t>
            </a:fld>
            <a:endParaRPr lang="en-US" altLang="en-US"/>
          </a:p>
        </p:txBody>
      </p:sp>
    </p:spTree>
    <p:extLst>
      <p:ext uri="{BB962C8B-B14F-4D97-AF65-F5344CB8AC3E}">
        <p14:creationId xmlns:p14="http://schemas.microsoft.com/office/powerpoint/2010/main" val="6016323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0B6B42BD-C846-487F-97F0-1FF7C014C55A}" type="slidenum">
              <a:rPr lang="en-US" altLang="en-US"/>
              <a:pPr lvl="2"/>
              <a:t>‹#›</a:t>
            </a:fld>
            <a:endParaRPr lang="en-US" altLang="en-US"/>
          </a:p>
        </p:txBody>
      </p:sp>
    </p:spTree>
    <p:extLst>
      <p:ext uri="{BB962C8B-B14F-4D97-AF65-F5344CB8AC3E}">
        <p14:creationId xmlns:p14="http://schemas.microsoft.com/office/powerpoint/2010/main" val="30952013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CBA49622-6BC2-43AE-AF54-16EF9DC7CCE1}" type="slidenum">
              <a:rPr lang="en-US" altLang="en-US"/>
              <a:pPr lvl="2"/>
              <a:t>‹#›</a:t>
            </a:fld>
            <a:endParaRPr lang="en-US" altLang="en-US"/>
          </a:p>
        </p:txBody>
      </p:sp>
    </p:spTree>
    <p:extLst>
      <p:ext uri="{BB962C8B-B14F-4D97-AF65-F5344CB8AC3E}">
        <p14:creationId xmlns:p14="http://schemas.microsoft.com/office/powerpoint/2010/main" val="735903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4C990E0A-486B-47CF-8D1E-D2286E4E493F}" type="slidenum">
              <a:rPr lang="en-US" altLang="en-US"/>
              <a:pPr lvl="2"/>
              <a:t>‹#›</a:t>
            </a:fld>
            <a:endParaRPr lang="en-US" altLang="en-US"/>
          </a:p>
        </p:txBody>
      </p:sp>
    </p:spTree>
    <p:extLst>
      <p:ext uri="{BB962C8B-B14F-4D97-AF65-F5344CB8AC3E}">
        <p14:creationId xmlns:p14="http://schemas.microsoft.com/office/powerpoint/2010/main" val="25045366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0" y="914400"/>
            <a:ext cx="28194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914400"/>
            <a:ext cx="82550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DB9BAE40-C99A-46E4-959F-8D6BD9875409}" type="slidenum">
              <a:rPr lang="en-US" altLang="en-US"/>
              <a:pPr lvl="2"/>
              <a:t>‹#›</a:t>
            </a:fld>
            <a:endParaRPr lang="en-US" altLang="en-US"/>
          </a:p>
        </p:txBody>
      </p:sp>
    </p:spTree>
    <p:extLst>
      <p:ext uri="{BB962C8B-B14F-4D97-AF65-F5344CB8AC3E}">
        <p14:creationId xmlns:p14="http://schemas.microsoft.com/office/powerpoint/2010/main" val="3209282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97CDB91-FA92-480D-99BC-AF00D7FF13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8510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248400" y="20574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248400" y="43053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0"/>
          </p:nvPr>
        </p:nvSpPr>
        <p:spPr/>
        <p:txBody>
          <a:bodyPr/>
          <a:lstStyle>
            <a:lvl3pPr lvl="2">
              <a:defRPr/>
            </a:lvl3pPr>
          </a:lstStyle>
          <a:p>
            <a:pPr lvl="2"/>
            <a:fld id="{1F3190E7-420C-40F9-BA85-AD1C4A506A60}" type="slidenum">
              <a:rPr lang="en-US" altLang="en-US"/>
              <a:pPr lvl="2"/>
              <a:t>‹#›</a:t>
            </a:fld>
            <a:endParaRPr lang="en-US" altLang="en-US"/>
          </a:p>
        </p:txBody>
      </p:sp>
    </p:spTree>
    <p:extLst>
      <p:ext uri="{BB962C8B-B14F-4D97-AF65-F5344CB8AC3E}">
        <p14:creationId xmlns:p14="http://schemas.microsoft.com/office/powerpoint/2010/main" val="8518975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80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745127A7-6B4D-4495-9339-B17A121AE5B1}" type="slidenum">
              <a:rPr lang="en-US" altLang="en-US"/>
              <a:pPr lvl="2"/>
              <a:t>‹#›</a:t>
            </a:fld>
            <a:endParaRPr lang="en-US" altLang="en-US"/>
          </a:p>
        </p:txBody>
      </p:sp>
    </p:spTree>
    <p:extLst>
      <p:ext uri="{BB962C8B-B14F-4D97-AF65-F5344CB8AC3E}">
        <p14:creationId xmlns:p14="http://schemas.microsoft.com/office/powerpoint/2010/main" val="42305927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0" y="914400"/>
            <a:ext cx="112776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3pPr lvl="2">
              <a:defRPr/>
            </a:lvl3pPr>
          </a:lstStyle>
          <a:p>
            <a:pPr lvl="2"/>
            <a:fld id="{FC14906C-5494-428B-9FFD-6F8F07861F04}" type="slidenum">
              <a:rPr lang="en-US" altLang="en-US"/>
              <a:pPr lvl="2"/>
              <a:t>‹#›</a:t>
            </a:fld>
            <a:endParaRPr lang="en-US" altLang="en-US"/>
          </a:p>
        </p:txBody>
      </p:sp>
    </p:spTree>
    <p:extLst>
      <p:ext uri="{BB962C8B-B14F-4D97-AF65-F5344CB8AC3E}">
        <p14:creationId xmlns:p14="http://schemas.microsoft.com/office/powerpoint/2010/main" val="12409310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508000" y="2057400"/>
            <a:ext cx="5537200" cy="4343400"/>
          </a:xfrm>
        </p:spPr>
        <p:txBody>
          <a:bodyPr/>
          <a:lstStyle/>
          <a:p>
            <a:pPr lvl="0"/>
            <a:endParaRPr lang="en-US" noProof="0" smtClean="0"/>
          </a:p>
        </p:txBody>
      </p:sp>
      <p:sp>
        <p:nvSpPr>
          <p:cNvPr id="4" name="Text Placeholder 3"/>
          <p:cNvSpPr>
            <a:spLocks noGrp="1"/>
          </p:cNvSpPr>
          <p:nvPr>
            <p:ph type="body" sz="half" idx="2"/>
          </p:nvPr>
        </p:nvSpPr>
        <p:spPr>
          <a:xfrm>
            <a:off x="62484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787807F8-9B46-47B1-9BE3-4E2306370A6F}" type="slidenum">
              <a:rPr lang="en-US" altLang="en-US"/>
              <a:pPr lvl="2"/>
              <a:t>‹#›</a:t>
            </a:fld>
            <a:endParaRPr lang="en-US" altLang="en-US"/>
          </a:p>
        </p:txBody>
      </p:sp>
    </p:spTree>
    <p:extLst>
      <p:ext uri="{BB962C8B-B14F-4D97-AF65-F5344CB8AC3E}">
        <p14:creationId xmlns:p14="http://schemas.microsoft.com/office/powerpoint/2010/main" val="10464740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08000" y="2057400"/>
            <a:ext cx="11277600" cy="4343400"/>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3pPr lvl="2">
              <a:defRPr/>
            </a:lvl3pPr>
          </a:lstStyle>
          <a:p>
            <a:pPr lvl="2"/>
            <a:fld id="{36D08E8E-FD9C-4980-86CA-510644DD3ABB}" type="slidenum">
              <a:rPr lang="en-US" altLang="en-US"/>
              <a:pPr lvl="2"/>
              <a:t>‹#›</a:t>
            </a:fld>
            <a:endParaRPr lang="en-US" altLang="en-US"/>
          </a:p>
        </p:txBody>
      </p:sp>
    </p:spTree>
    <p:extLst>
      <p:ext uri="{BB962C8B-B14F-4D97-AF65-F5344CB8AC3E}">
        <p14:creationId xmlns:p14="http://schemas.microsoft.com/office/powerpoint/2010/main" val="2024943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004449A-E9B4-4B10-B832-070C4D40565B}" type="slidenum">
              <a:rPr lang="en-US" altLang="en-US"/>
              <a:pPr/>
              <a:t>‹#›</a:t>
            </a:fld>
            <a:endParaRPr lang="en-US" altLang="en-US"/>
          </a:p>
        </p:txBody>
      </p:sp>
    </p:spTree>
    <p:extLst>
      <p:ext uri="{BB962C8B-B14F-4D97-AF65-F5344CB8AC3E}">
        <p14:creationId xmlns:p14="http://schemas.microsoft.com/office/powerpoint/2010/main" val="7274501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524001"/>
            <a:ext cx="10972800" cy="4602163"/>
          </a:xfrm>
        </p:spPr>
        <p:txBody>
          <a:bodyPr/>
          <a:lstStyle>
            <a:lvl1pPr>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6E83C4F-C79A-4319-93D9-56227F0524EF}" type="slidenum">
              <a:rPr lang="en-US" altLang="en-US"/>
              <a:pPr/>
              <a:t>‹#›</a:t>
            </a:fld>
            <a:endParaRPr lang="en-US" altLang="en-US"/>
          </a:p>
        </p:txBody>
      </p:sp>
    </p:spTree>
    <p:extLst>
      <p:ext uri="{BB962C8B-B14F-4D97-AF65-F5344CB8AC3E}">
        <p14:creationId xmlns:p14="http://schemas.microsoft.com/office/powerpoint/2010/main" val="23095146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2778F2F7-5D99-4FDA-810A-08F578E331FE}" type="slidenum">
              <a:rPr lang="en-GB" altLang="en-US"/>
              <a:pPr/>
              <a:t>‹#›</a:t>
            </a:fld>
            <a:endParaRPr lang="en-GB" altLang="en-US"/>
          </a:p>
        </p:txBody>
      </p:sp>
    </p:spTree>
    <p:extLst>
      <p:ext uri="{BB962C8B-B14F-4D97-AF65-F5344CB8AC3E}">
        <p14:creationId xmlns:p14="http://schemas.microsoft.com/office/powerpoint/2010/main" val="374075040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9347200" y="6400800"/>
            <a:ext cx="2844800" cy="457200"/>
          </a:xfrm>
        </p:spPr>
        <p:txBody>
          <a:bodyPr/>
          <a:lstStyle>
            <a:lvl1pPr>
              <a:defRPr sz="2400"/>
            </a:lvl1pPr>
          </a:lstStyle>
          <a:p>
            <a:fld id="{46858404-3600-4A93-A704-3F116E2CA641}" type="slidenum">
              <a:rPr lang="en-US" altLang="en-US"/>
              <a:pPr/>
              <a:t>‹#›</a:t>
            </a:fld>
            <a:endParaRPr lang="en-US" altLang="en-US"/>
          </a:p>
        </p:txBody>
      </p:sp>
    </p:spTree>
    <p:extLst>
      <p:ext uri="{BB962C8B-B14F-4D97-AF65-F5344CB8AC3E}">
        <p14:creationId xmlns:p14="http://schemas.microsoft.com/office/powerpoint/2010/main" val="772385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56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296DF51-A76E-4B87-B6B4-98691A3AC7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12398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3pPr lvl="2">
              <a:defRPr/>
            </a:lvl3pPr>
          </a:lstStyle>
          <a:p>
            <a:pPr lvl="2"/>
            <a:fld id="{224B0B7F-6660-464A-8014-3526106AB1F2}" type="slidenum">
              <a:rPr lang="en-US" altLang="en-US"/>
              <a:pPr lvl="2"/>
              <a:t>‹#›</a:t>
            </a:fld>
            <a:endParaRPr lang="en-US" altLang="en-US"/>
          </a:p>
        </p:txBody>
      </p:sp>
    </p:spTree>
    <p:extLst>
      <p:ext uri="{BB962C8B-B14F-4D97-AF65-F5344CB8AC3E}">
        <p14:creationId xmlns:p14="http://schemas.microsoft.com/office/powerpoint/2010/main" val="24307646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956EE896-353C-4A39-9ED8-1FCD0E2562D4}" type="slidenum">
              <a:rPr lang="en-US" altLang="en-US"/>
              <a:pPr lvl="2"/>
              <a:t>‹#›</a:t>
            </a:fld>
            <a:endParaRPr lang="en-US" altLang="en-US"/>
          </a:p>
        </p:txBody>
      </p:sp>
    </p:spTree>
    <p:extLst>
      <p:ext uri="{BB962C8B-B14F-4D97-AF65-F5344CB8AC3E}">
        <p14:creationId xmlns:p14="http://schemas.microsoft.com/office/powerpoint/2010/main" val="23109549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3pPr lvl="2">
              <a:defRPr/>
            </a:lvl3pPr>
          </a:lstStyle>
          <a:p>
            <a:pPr lvl="2"/>
            <a:fld id="{D8746414-A2CA-4ED0-826F-792B137F5C61}" type="slidenum">
              <a:rPr lang="en-US" altLang="en-US"/>
              <a:pPr lvl="2"/>
              <a:t>‹#›</a:t>
            </a:fld>
            <a:endParaRPr lang="en-US" altLang="en-US"/>
          </a:p>
        </p:txBody>
      </p:sp>
    </p:spTree>
    <p:extLst>
      <p:ext uri="{BB962C8B-B14F-4D97-AF65-F5344CB8AC3E}">
        <p14:creationId xmlns:p14="http://schemas.microsoft.com/office/powerpoint/2010/main" val="40451879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0574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20574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38C1EBE5-817C-475A-A22F-F6CAB475625A}" type="slidenum">
              <a:rPr lang="en-US" altLang="en-US"/>
              <a:pPr lvl="2"/>
              <a:t>‹#›</a:t>
            </a:fld>
            <a:endParaRPr lang="en-US" altLang="en-US"/>
          </a:p>
        </p:txBody>
      </p:sp>
    </p:spTree>
    <p:extLst>
      <p:ext uri="{BB962C8B-B14F-4D97-AF65-F5344CB8AC3E}">
        <p14:creationId xmlns:p14="http://schemas.microsoft.com/office/powerpoint/2010/main" val="41144157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3pPr lvl="2">
              <a:defRPr/>
            </a:lvl3pPr>
          </a:lstStyle>
          <a:p>
            <a:pPr lvl="2"/>
            <a:fld id="{EE313BCC-651D-4AE2-B821-D1E309CFB225}" type="slidenum">
              <a:rPr lang="en-US" altLang="en-US"/>
              <a:pPr lvl="2"/>
              <a:t>‹#›</a:t>
            </a:fld>
            <a:endParaRPr lang="en-US" altLang="en-US"/>
          </a:p>
        </p:txBody>
      </p:sp>
    </p:spTree>
    <p:extLst>
      <p:ext uri="{BB962C8B-B14F-4D97-AF65-F5344CB8AC3E}">
        <p14:creationId xmlns:p14="http://schemas.microsoft.com/office/powerpoint/2010/main" val="33105250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3pPr lvl="2">
              <a:defRPr/>
            </a:lvl3pPr>
          </a:lstStyle>
          <a:p>
            <a:pPr lvl="2"/>
            <a:fld id="{7C1DF624-16D1-41A7-9237-2BE7452C8B41}" type="slidenum">
              <a:rPr lang="en-US" altLang="en-US"/>
              <a:pPr lvl="2"/>
              <a:t>‹#›</a:t>
            </a:fld>
            <a:endParaRPr lang="en-US" altLang="en-US"/>
          </a:p>
        </p:txBody>
      </p:sp>
    </p:spTree>
    <p:extLst>
      <p:ext uri="{BB962C8B-B14F-4D97-AF65-F5344CB8AC3E}">
        <p14:creationId xmlns:p14="http://schemas.microsoft.com/office/powerpoint/2010/main" val="24156442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3pPr lvl="2">
              <a:defRPr/>
            </a:lvl3pPr>
          </a:lstStyle>
          <a:p>
            <a:pPr lvl="2"/>
            <a:fld id="{DA3543DA-EB68-4593-8713-94CD8BA04481}" type="slidenum">
              <a:rPr lang="en-US" altLang="en-US"/>
              <a:pPr lvl="2"/>
              <a:t>‹#›</a:t>
            </a:fld>
            <a:endParaRPr lang="en-US" altLang="en-US"/>
          </a:p>
        </p:txBody>
      </p:sp>
    </p:spTree>
    <p:extLst>
      <p:ext uri="{BB962C8B-B14F-4D97-AF65-F5344CB8AC3E}">
        <p14:creationId xmlns:p14="http://schemas.microsoft.com/office/powerpoint/2010/main" val="20848351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3FE02F95-C114-41C1-A6FB-CD2712A2A0E8}" type="slidenum">
              <a:rPr lang="en-US" altLang="en-US"/>
              <a:pPr lvl="2"/>
              <a:t>‹#›</a:t>
            </a:fld>
            <a:endParaRPr lang="en-US" altLang="en-US"/>
          </a:p>
        </p:txBody>
      </p:sp>
    </p:spTree>
    <p:extLst>
      <p:ext uri="{BB962C8B-B14F-4D97-AF65-F5344CB8AC3E}">
        <p14:creationId xmlns:p14="http://schemas.microsoft.com/office/powerpoint/2010/main" val="333746430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EB35E428-3D1F-4923-91D2-27B8859F44D3}" type="slidenum">
              <a:rPr lang="en-US" altLang="en-US"/>
              <a:pPr lvl="2"/>
              <a:t>‹#›</a:t>
            </a:fld>
            <a:endParaRPr lang="en-US" altLang="en-US"/>
          </a:p>
        </p:txBody>
      </p:sp>
    </p:spTree>
    <p:extLst>
      <p:ext uri="{BB962C8B-B14F-4D97-AF65-F5344CB8AC3E}">
        <p14:creationId xmlns:p14="http://schemas.microsoft.com/office/powerpoint/2010/main" val="24858001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9B9D1695-CC93-43E2-B768-797DE5C5C472}" type="slidenum">
              <a:rPr lang="en-US" altLang="en-US"/>
              <a:pPr lvl="2"/>
              <a:t>‹#›</a:t>
            </a:fld>
            <a:endParaRPr lang="en-US" altLang="en-US"/>
          </a:p>
        </p:txBody>
      </p:sp>
    </p:spTree>
    <p:extLst>
      <p:ext uri="{BB962C8B-B14F-4D97-AF65-F5344CB8AC3E}">
        <p14:creationId xmlns:p14="http://schemas.microsoft.com/office/powerpoint/2010/main" val="4095668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088C549-0F80-4C69-912E-C7FEFA2F25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2273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0" y="914400"/>
            <a:ext cx="28194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914400"/>
            <a:ext cx="82550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B62F94AF-2F30-4D5E-8369-02D7E90ED17B}" type="slidenum">
              <a:rPr lang="en-US" altLang="en-US"/>
              <a:pPr lvl="2"/>
              <a:t>‹#›</a:t>
            </a:fld>
            <a:endParaRPr lang="en-US" altLang="en-US"/>
          </a:p>
        </p:txBody>
      </p:sp>
    </p:spTree>
    <p:extLst>
      <p:ext uri="{BB962C8B-B14F-4D97-AF65-F5344CB8AC3E}">
        <p14:creationId xmlns:p14="http://schemas.microsoft.com/office/powerpoint/2010/main" val="40256267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248400" y="20574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248400" y="43053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0"/>
          </p:nvPr>
        </p:nvSpPr>
        <p:spPr/>
        <p:txBody>
          <a:bodyPr/>
          <a:lstStyle>
            <a:lvl3pPr lvl="2">
              <a:defRPr/>
            </a:lvl3pPr>
          </a:lstStyle>
          <a:p>
            <a:pPr lvl="2"/>
            <a:fld id="{28AA3F71-AAEB-424F-B626-0D71F1F6CE85}" type="slidenum">
              <a:rPr lang="en-US" altLang="en-US"/>
              <a:pPr lvl="2"/>
              <a:t>‹#›</a:t>
            </a:fld>
            <a:endParaRPr lang="en-US" altLang="en-US"/>
          </a:p>
        </p:txBody>
      </p:sp>
    </p:spTree>
    <p:extLst>
      <p:ext uri="{BB962C8B-B14F-4D97-AF65-F5344CB8AC3E}">
        <p14:creationId xmlns:p14="http://schemas.microsoft.com/office/powerpoint/2010/main" val="320715816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80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3102C4C8-92FE-409A-B329-37B454840BD6}" type="slidenum">
              <a:rPr lang="en-US" altLang="en-US"/>
              <a:pPr lvl="2"/>
              <a:t>‹#›</a:t>
            </a:fld>
            <a:endParaRPr lang="en-US" altLang="en-US"/>
          </a:p>
        </p:txBody>
      </p:sp>
    </p:spTree>
    <p:extLst>
      <p:ext uri="{BB962C8B-B14F-4D97-AF65-F5344CB8AC3E}">
        <p14:creationId xmlns:p14="http://schemas.microsoft.com/office/powerpoint/2010/main" val="3173997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0" y="914400"/>
            <a:ext cx="112776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3pPr lvl="2">
              <a:defRPr/>
            </a:lvl3pPr>
          </a:lstStyle>
          <a:p>
            <a:pPr lvl="2"/>
            <a:fld id="{08472D77-935C-456D-929B-B198F90B6042}" type="slidenum">
              <a:rPr lang="en-US" altLang="en-US"/>
              <a:pPr lvl="2"/>
              <a:t>‹#›</a:t>
            </a:fld>
            <a:endParaRPr lang="en-US" altLang="en-US"/>
          </a:p>
        </p:txBody>
      </p:sp>
    </p:spTree>
    <p:extLst>
      <p:ext uri="{BB962C8B-B14F-4D97-AF65-F5344CB8AC3E}">
        <p14:creationId xmlns:p14="http://schemas.microsoft.com/office/powerpoint/2010/main" val="8190394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508000" y="2057400"/>
            <a:ext cx="5537200" cy="4343400"/>
          </a:xfrm>
        </p:spPr>
        <p:txBody>
          <a:bodyPr/>
          <a:lstStyle/>
          <a:p>
            <a:pPr lvl="0"/>
            <a:endParaRPr lang="en-US" noProof="0" smtClean="0"/>
          </a:p>
        </p:txBody>
      </p:sp>
      <p:sp>
        <p:nvSpPr>
          <p:cNvPr id="4" name="Text Placeholder 3"/>
          <p:cNvSpPr>
            <a:spLocks noGrp="1"/>
          </p:cNvSpPr>
          <p:nvPr>
            <p:ph type="body" sz="half" idx="2"/>
          </p:nvPr>
        </p:nvSpPr>
        <p:spPr>
          <a:xfrm>
            <a:off x="62484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DB55C94C-E122-44EE-8A01-7042D7B9A0BE}" type="slidenum">
              <a:rPr lang="en-US" altLang="en-US"/>
              <a:pPr lvl="2"/>
              <a:t>‹#›</a:t>
            </a:fld>
            <a:endParaRPr lang="en-US" altLang="en-US"/>
          </a:p>
        </p:txBody>
      </p:sp>
    </p:spTree>
    <p:extLst>
      <p:ext uri="{BB962C8B-B14F-4D97-AF65-F5344CB8AC3E}">
        <p14:creationId xmlns:p14="http://schemas.microsoft.com/office/powerpoint/2010/main" val="35652487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08000" y="2057400"/>
            <a:ext cx="11277600" cy="4343400"/>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3pPr lvl="2">
              <a:defRPr/>
            </a:lvl3pPr>
          </a:lstStyle>
          <a:p>
            <a:pPr lvl="2"/>
            <a:fld id="{426C0842-871F-4CDE-83BB-14A4A774BC6C}" type="slidenum">
              <a:rPr lang="en-US" altLang="en-US"/>
              <a:pPr lvl="2"/>
              <a:t>‹#›</a:t>
            </a:fld>
            <a:endParaRPr lang="en-US" altLang="en-US"/>
          </a:p>
        </p:txBody>
      </p:sp>
    </p:spTree>
    <p:extLst>
      <p:ext uri="{BB962C8B-B14F-4D97-AF65-F5344CB8AC3E}">
        <p14:creationId xmlns:p14="http://schemas.microsoft.com/office/powerpoint/2010/main" val="81853374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3pPr lvl="2">
              <a:defRPr/>
            </a:lvl3pPr>
          </a:lstStyle>
          <a:p>
            <a:pPr lvl="2"/>
            <a:fld id="{AC6D802C-CA09-457A-886A-1AA69FA14345}" type="slidenum">
              <a:rPr lang="en-US" altLang="en-US"/>
              <a:pPr lvl="2"/>
              <a:t>‹#›</a:t>
            </a:fld>
            <a:endParaRPr lang="en-US" altLang="en-US"/>
          </a:p>
        </p:txBody>
      </p:sp>
    </p:spTree>
    <p:extLst>
      <p:ext uri="{BB962C8B-B14F-4D97-AF65-F5344CB8AC3E}">
        <p14:creationId xmlns:p14="http://schemas.microsoft.com/office/powerpoint/2010/main" val="41923022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760CBE59-2CD9-47AF-BC30-20A68E4AC182}" type="slidenum">
              <a:rPr lang="en-US" altLang="en-US"/>
              <a:pPr lvl="2"/>
              <a:t>‹#›</a:t>
            </a:fld>
            <a:endParaRPr lang="en-US" altLang="en-US"/>
          </a:p>
        </p:txBody>
      </p:sp>
    </p:spTree>
    <p:extLst>
      <p:ext uri="{BB962C8B-B14F-4D97-AF65-F5344CB8AC3E}">
        <p14:creationId xmlns:p14="http://schemas.microsoft.com/office/powerpoint/2010/main" val="10668757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3pPr lvl="2">
              <a:defRPr/>
            </a:lvl3pPr>
          </a:lstStyle>
          <a:p>
            <a:pPr lvl="2"/>
            <a:fld id="{FA9A7423-0802-4B84-ADBF-43AF47379E04}" type="slidenum">
              <a:rPr lang="en-US" altLang="en-US"/>
              <a:pPr lvl="2"/>
              <a:t>‹#›</a:t>
            </a:fld>
            <a:endParaRPr lang="en-US" altLang="en-US"/>
          </a:p>
        </p:txBody>
      </p:sp>
    </p:spTree>
    <p:extLst>
      <p:ext uri="{BB962C8B-B14F-4D97-AF65-F5344CB8AC3E}">
        <p14:creationId xmlns:p14="http://schemas.microsoft.com/office/powerpoint/2010/main" val="13356062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0574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20574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22E289FD-B12F-46F3-BDD1-425DDF55624B}" type="slidenum">
              <a:rPr lang="en-US" altLang="en-US"/>
              <a:pPr lvl="2"/>
              <a:t>‹#›</a:t>
            </a:fld>
            <a:endParaRPr lang="en-US" altLang="en-US"/>
          </a:p>
        </p:txBody>
      </p:sp>
    </p:spTree>
    <p:extLst>
      <p:ext uri="{BB962C8B-B14F-4D97-AF65-F5344CB8AC3E}">
        <p14:creationId xmlns:p14="http://schemas.microsoft.com/office/powerpoint/2010/main" val="1376983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36FAE43-0E7E-44AF-97DD-43B2166404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68975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3pPr lvl="2">
              <a:defRPr/>
            </a:lvl3pPr>
          </a:lstStyle>
          <a:p>
            <a:pPr lvl="2"/>
            <a:fld id="{7572A69E-D732-48C8-AE62-9332C6C45C68}" type="slidenum">
              <a:rPr lang="en-US" altLang="en-US"/>
              <a:pPr lvl="2"/>
              <a:t>‹#›</a:t>
            </a:fld>
            <a:endParaRPr lang="en-US" altLang="en-US"/>
          </a:p>
        </p:txBody>
      </p:sp>
    </p:spTree>
    <p:extLst>
      <p:ext uri="{BB962C8B-B14F-4D97-AF65-F5344CB8AC3E}">
        <p14:creationId xmlns:p14="http://schemas.microsoft.com/office/powerpoint/2010/main" val="13770954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3pPr lvl="2">
              <a:defRPr/>
            </a:lvl3pPr>
          </a:lstStyle>
          <a:p>
            <a:pPr lvl="2"/>
            <a:fld id="{80657BEF-AAE4-45CB-BE42-72E3BB3849CF}" type="slidenum">
              <a:rPr lang="en-US" altLang="en-US"/>
              <a:pPr lvl="2"/>
              <a:t>‹#›</a:t>
            </a:fld>
            <a:endParaRPr lang="en-US" altLang="en-US"/>
          </a:p>
        </p:txBody>
      </p:sp>
    </p:spTree>
    <p:extLst>
      <p:ext uri="{BB962C8B-B14F-4D97-AF65-F5344CB8AC3E}">
        <p14:creationId xmlns:p14="http://schemas.microsoft.com/office/powerpoint/2010/main" val="20620111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3pPr lvl="2">
              <a:defRPr/>
            </a:lvl3pPr>
          </a:lstStyle>
          <a:p>
            <a:pPr lvl="2"/>
            <a:fld id="{CECA1B03-2F9F-4C2D-AF83-F4BFDED4FD4E}" type="slidenum">
              <a:rPr lang="en-US" altLang="en-US"/>
              <a:pPr lvl="2"/>
              <a:t>‹#›</a:t>
            </a:fld>
            <a:endParaRPr lang="en-US" altLang="en-US"/>
          </a:p>
        </p:txBody>
      </p:sp>
    </p:spTree>
    <p:extLst>
      <p:ext uri="{BB962C8B-B14F-4D97-AF65-F5344CB8AC3E}">
        <p14:creationId xmlns:p14="http://schemas.microsoft.com/office/powerpoint/2010/main" val="9761757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AE4854C1-0C2D-4F57-8606-2154A8A92E52}" type="slidenum">
              <a:rPr lang="en-US" altLang="en-US"/>
              <a:pPr lvl="2"/>
              <a:t>‹#›</a:t>
            </a:fld>
            <a:endParaRPr lang="en-US" altLang="en-US"/>
          </a:p>
        </p:txBody>
      </p:sp>
    </p:spTree>
    <p:extLst>
      <p:ext uri="{BB962C8B-B14F-4D97-AF65-F5344CB8AC3E}">
        <p14:creationId xmlns:p14="http://schemas.microsoft.com/office/powerpoint/2010/main" val="18269009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2B7A00FF-2740-4D5E-B7E6-53052AE3EA46}" type="slidenum">
              <a:rPr lang="en-US" altLang="en-US"/>
              <a:pPr lvl="2"/>
              <a:t>‹#›</a:t>
            </a:fld>
            <a:endParaRPr lang="en-US" altLang="en-US"/>
          </a:p>
        </p:txBody>
      </p:sp>
    </p:spTree>
    <p:extLst>
      <p:ext uri="{BB962C8B-B14F-4D97-AF65-F5344CB8AC3E}">
        <p14:creationId xmlns:p14="http://schemas.microsoft.com/office/powerpoint/2010/main" val="129539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A31A44BD-1C8E-4EE8-87D5-E1BE9B7DDA0E}" type="slidenum">
              <a:rPr lang="en-US" altLang="en-US"/>
              <a:pPr lvl="2"/>
              <a:t>‹#›</a:t>
            </a:fld>
            <a:endParaRPr lang="en-US" altLang="en-US"/>
          </a:p>
        </p:txBody>
      </p:sp>
    </p:spTree>
    <p:extLst>
      <p:ext uri="{BB962C8B-B14F-4D97-AF65-F5344CB8AC3E}">
        <p14:creationId xmlns:p14="http://schemas.microsoft.com/office/powerpoint/2010/main" val="26881889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0" y="914400"/>
            <a:ext cx="28194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914400"/>
            <a:ext cx="82550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73D65A9B-EE50-421B-B4E5-728C0168F86A}" type="slidenum">
              <a:rPr lang="en-US" altLang="en-US"/>
              <a:pPr lvl="2"/>
              <a:t>‹#›</a:t>
            </a:fld>
            <a:endParaRPr lang="en-US" altLang="en-US"/>
          </a:p>
        </p:txBody>
      </p:sp>
    </p:spTree>
    <p:extLst>
      <p:ext uri="{BB962C8B-B14F-4D97-AF65-F5344CB8AC3E}">
        <p14:creationId xmlns:p14="http://schemas.microsoft.com/office/powerpoint/2010/main" val="21556504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248400" y="20574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248400" y="43053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0"/>
          </p:nvPr>
        </p:nvSpPr>
        <p:spPr/>
        <p:txBody>
          <a:bodyPr/>
          <a:lstStyle>
            <a:lvl3pPr lvl="2">
              <a:defRPr/>
            </a:lvl3pPr>
          </a:lstStyle>
          <a:p>
            <a:pPr lvl="2"/>
            <a:fld id="{1701F76C-4DDC-4C13-8023-161C9FCCF139}" type="slidenum">
              <a:rPr lang="en-US" altLang="en-US"/>
              <a:pPr lvl="2"/>
              <a:t>‹#›</a:t>
            </a:fld>
            <a:endParaRPr lang="en-US" altLang="en-US"/>
          </a:p>
        </p:txBody>
      </p:sp>
    </p:spTree>
    <p:extLst>
      <p:ext uri="{BB962C8B-B14F-4D97-AF65-F5344CB8AC3E}">
        <p14:creationId xmlns:p14="http://schemas.microsoft.com/office/powerpoint/2010/main" val="24613676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80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A2681F7D-2D59-4548-BD31-43D816D521F1}" type="slidenum">
              <a:rPr lang="en-US" altLang="en-US"/>
              <a:pPr lvl="2"/>
              <a:t>‹#›</a:t>
            </a:fld>
            <a:endParaRPr lang="en-US" altLang="en-US"/>
          </a:p>
        </p:txBody>
      </p:sp>
    </p:spTree>
    <p:extLst>
      <p:ext uri="{BB962C8B-B14F-4D97-AF65-F5344CB8AC3E}">
        <p14:creationId xmlns:p14="http://schemas.microsoft.com/office/powerpoint/2010/main" val="405946897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0" y="914400"/>
            <a:ext cx="112776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3pPr lvl="2">
              <a:defRPr/>
            </a:lvl3pPr>
          </a:lstStyle>
          <a:p>
            <a:pPr lvl="2"/>
            <a:fld id="{370F86A6-397F-4008-AFAF-57832F84BB97}" type="slidenum">
              <a:rPr lang="en-US" altLang="en-US"/>
              <a:pPr lvl="2"/>
              <a:t>‹#›</a:t>
            </a:fld>
            <a:endParaRPr lang="en-US" altLang="en-US"/>
          </a:p>
        </p:txBody>
      </p:sp>
    </p:spTree>
    <p:extLst>
      <p:ext uri="{BB962C8B-B14F-4D97-AF65-F5344CB8AC3E}">
        <p14:creationId xmlns:p14="http://schemas.microsoft.com/office/powerpoint/2010/main" val="3284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4B1989-7EB7-4D8D-950B-ECA22C1A63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97018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508000" y="2057400"/>
            <a:ext cx="5537200" cy="4343400"/>
          </a:xfrm>
        </p:spPr>
        <p:txBody>
          <a:bodyPr/>
          <a:lstStyle/>
          <a:p>
            <a:pPr lvl="0"/>
            <a:endParaRPr lang="en-US" noProof="0" smtClean="0"/>
          </a:p>
        </p:txBody>
      </p:sp>
      <p:sp>
        <p:nvSpPr>
          <p:cNvPr id="4" name="Text Placeholder 3"/>
          <p:cNvSpPr>
            <a:spLocks noGrp="1"/>
          </p:cNvSpPr>
          <p:nvPr>
            <p:ph type="body" sz="half" idx="2"/>
          </p:nvPr>
        </p:nvSpPr>
        <p:spPr>
          <a:xfrm>
            <a:off x="62484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4E80DDF5-9EFC-443D-8E48-49D000D9DBDD}" type="slidenum">
              <a:rPr lang="en-US" altLang="en-US"/>
              <a:pPr lvl="2"/>
              <a:t>‹#›</a:t>
            </a:fld>
            <a:endParaRPr lang="en-US" altLang="en-US"/>
          </a:p>
        </p:txBody>
      </p:sp>
    </p:spTree>
    <p:extLst>
      <p:ext uri="{BB962C8B-B14F-4D97-AF65-F5344CB8AC3E}">
        <p14:creationId xmlns:p14="http://schemas.microsoft.com/office/powerpoint/2010/main" val="14309251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08000" y="2057400"/>
            <a:ext cx="11277600" cy="4343400"/>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3pPr lvl="2">
              <a:defRPr/>
            </a:lvl3pPr>
          </a:lstStyle>
          <a:p>
            <a:pPr lvl="2"/>
            <a:fld id="{9EF33D16-16F7-46AE-BE2C-0A666D831D2B}" type="slidenum">
              <a:rPr lang="en-US" altLang="en-US"/>
              <a:pPr lvl="2"/>
              <a:t>‹#›</a:t>
            </a:fld>
            <a:endParaRPr lang="en-US" altLang="en-US"/>
          </a:p>
        </p:txBody>
      </p:sp>
    </p:spTree>
    <p:extLst>
      <p:ext uri="{BB962C8B-B14F-4D97-AF65-F5344CB8AC3E}">
        <p14:creationId xmlns:p14="http://schemas.microsoft.com/office/powerpoint/2010/main" val="11374060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3pPr lvl="2">
              <a:defRPr/>
            </a:lvl3pPr>
          </a:lstStyle>
          <a:p>
            <a:pPr lvl="2"/>
            <a:fld id="{C4333A0F-D3C1-45B0-B86D-CCCC6C2D5BA1}" type="slidenum">
              <a:rPr lang="en-US" altLang="en-US"/>
              <a:pPr lvl="2"/>
              <a:t>‹#›</a:t>
            </a:fld>
            <a:endParaRPr lang="en-US" altLang="en-US"/>
          </a:p>
        </p:txBody>
      </p:sp>
    </p:spTree>
    <p:extLst>
      <p:ext uri="{BB962C8B-B14F-4D97-AF65-F5344CB8AC3E}">
        <p14:creationId xmlns:p14="http://schemas.microsoft.com/office/powerpoint/2010/main" val="15196292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8729EC08-26E0-47B7-A95E-BEEF42D30508}" type="slidenum">
              <a:rPr lang="en-US" altLang="en-US"/>
              <a:pPr lvl="2"/>
              <a:t>‹#›</a:t>
            </a:fld>
            <a:endParaRPr lang="en-US" altLang="en-US"/>
          </a:p>
        </p:txBody>
      </p:sp>
    </p:spTree>
    <p:extLst>
      <p:ext uri="{BB962C8B-B14F-4D97-AF65-F5344CB8AC3E}">
        <p14:creationId xmlns:p14="http://schemas.microsoft.com/office/powerpoint/2010/main" val="16009661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3pPr lvl="2">
              <a:defRPr/>
            </a:lvl3pPr>
          </a:lstStyle>
          <a:p>
            <a:pPr lvl="2"/>
            <a:fld id="{3E5001E9-89DB-4A3A-B097-02A5A3B6A3AC}" type="slidenum">
              <a:rPr lang="en-US" altLang="en-US"/>
              <a:pPr lvl="2"/>
              <a:t>‹#›</a:t>
            </a:fld>
            <a:endParaRPr lang="en-US" altLang="en-US"/>
          </a:p>
        </p:txBody>
      </p:sp>
    </p:spTree>
    <p:extLst>
      <p:ext uri="{BB962C8B-B14F-4D97-AF65-F5344CB8AC3E}">
        <p14:creationId xmlns:p14="http://schemas.microsoft.com/office/powerpoint/2010/main" val="51224181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0574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20574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E9987130-E6CF-4752-9726-29FE209569DD}" type="slidenum">
              <a:rPr lang="en-US" altLang="en-US"/>
              <a:pPr lvl="2"/>
              <a:t>‹#›</a:t>
            </a:fld>
            <a:endParaRPr lang="en-US" altLang="en-US"/>
          </a:p>
        </p:txBody>
      </p:sp>
    </p:spTree>
    <p:extLst>
      <p:ext uri="{BB962C8B-B14F-4D97-AF65-F5344CB8AC3E}">
        <p14:creationId xmlns:p14="http://schemas.microsoft.com/office/powerpoint/2010/main" val="16202743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3pPr lvl="2">
              <a:defRPr/>
            </a:lvl3pPr>
          </a:lstStyle>
          <a:p>
            <a:pPr lvl="2"/>
            <a:fld id="{9BA75617-BF57-40B4-8F47-3B3DCD2F6470}" type="slidenum">
              <a:rPr lang="en-US" altLang="en-US"/>
              <a:pPr lvl="2"/>
              <a:t>‹#›</a:t>
            </a:fld>
            <a:endParaRPr lang="en-US" altLang="en-US"/>
          </a:p>
        </p:txBody>
      </p:sp>
    </p:spTree>
    <p:extLst>
      <p:ext uri="{BB962C8B-B14F-4D97-AF65-F5344CB8AC3E}">
        <p14:creationId xmlns:p14="http://schemas.microsoft.com/office/powerpoint/2010/main" val="236139559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3pPr lvl="2">
              <a:defRPr/>
            </a:lvl3pPr>
          </a:lstStyle>
          <a:p>
            <a:pPr lvl="2"/>
            <a:fld id="{824D0557-F345-4066-BFA8-3DBC11CF0F9A}" type="slidenum">
              <a:rPr lang="en-US" altLang="en-US"/>
              <a:pPr lvl="2"/>
              <a:t>‹#›</a:t>
            </a:fld>
            <a:endParaRPr lang="en-US" altLang="en-US"/>
          </a:p>
        </p:txBody>
      </p:sp>
    </p:spTree>
    <p:extLst>
      <p:ext uri="{BB962C8B-B14F-4D97-AF65-F5344CB8AC3E}">
        <p14:creationId xmlns:p14="http://schemas.microsoft.com/office/powerpoint/2010/main" val="372573080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3pPr lvl="2">
              <a:defRPr/>
            </a:lvl3pPr>
          </a:lstStyle>
          <a:p>
            <a:pPr lvl="2"/>
            <a:fld id="{2D556DD6-88E9-4E17-BF45-A280B8B7A29A}" type="slidenum">
              <a:rPr lang="en-US" altLang="en-US"/>
              <a:pPr lvl="2"/>
              <a:t>‹#›</a:t>
            </a:fld>
            <a:endParaRPr lang="en-US" altLang="en-US"/>
          </a:p>
        </p:txBody>
      </p:sp>
    </p:spTree>
    <p:extLst>
      <p:ext uri="{BB962C8B-B14F-4D97-AF65-F5344CB8AC3E}">
        <p14:creationId xmlns:p14="http://schemas.microsoft.com/office/powerpoint/2010/main" val="21871352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C63F6267-D765-4CEB-8EBA-0397CC9B071E}" type="slidenum">
              <a:rPr lang="en-US" altLang="en-US"/>
              <a:pPr lvl="2"/>
              <a:t>‹#›</a:t>
            </a:fld>
            <a:endParaRPr lang="en-US" altLang="en-US"/>
          </a:p>
        </p:txBody>
      </p:sp>
    </p:spTree>
    <p:extLst>
      <p:ext uri="{BB962C8B-B14F-4D97-AF65-F5344CB8AC3E}">
        <p14:creationId xmlns:p14="http://schemas.microsoft.com/office/powerpoint/2010/main" val="3166869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FEE5B6-4D7F-4AAA-8A6F-EC978C040CFE}" type="datetimeFigureOut">
              <a:rPr lang="en-US" smtClean="0"/>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2152568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A5D9E7-0B8A-4B33-B558-160F7B49BD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17126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40C84857-47E9-4902-8B34-07E03B4B276F}" type="slidenum">
              <a:rPr lang="en-US" altLang="en-US"/>
              <a:pPr lvl="2"/>
              <a:t>‹#›</a:t>
            </a:fld>
            <a:endParaRPr lang="en-US" altLang="en-US"/>
          </a:p>
        </p:txBody>
      </p:sp>
    </p:spTree>
    <p:extLst>
      <p:ext uri="{BB962C8B-B14F-4D97-AF65-F5344CB8AC3E}">
        <p14:creationId xmlns:p14="http://schemas.microsoft.com/office/powerpoint/2010/main" val="272509861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CBC3CC45-8CBB-47AA-9B2A-05914D9B524C}" type="slidenum">
              <a:rPr lang="en-US" altLang="en-US"/>
              <a:pPr lvl="2"/>
              <a:t>‹#›</a:t>
            </a:fld>
            <a:endParaRPr lang="en-US" altLang="en-US"/>
          </a:p>
        </p:txBody>
      </p:sp>
    </p:spTree>
    <p:extLst>
      <p:ext uri="{BB962C8B-B14F-4D97-AF65-F5344CB8AC3E}">
        <p14:creationId xmlns:p14="http://schemas.microsoft.com/office/powerpoint/2010/main" val="300091209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0" y="914400"/>
            <a:ext cx="28194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914400"/>
            <a:ext cx="82550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6A3ACF89-97A8-4CE9-A82B-88B2F93E2D04}" type="slidenum">
              <a:rPr lang="en-US" altLang="en-US"/>
              <a:pPr lvl="2"/>
              <a:t>‹#›</a:t>
            </a:fld>
            <a:endParaRPr lang="en-US" altLang="en-US"/>
          </a:p>
        </p:txBody>
      </p:sp>
    </p:spTree>
    <p:extLst>
      <p:ext uri="{BB962C8B-B14F-4D97-AF65-F5344CB8AC3E}">
        <p14:creationId xmlns:p14="http://schemas.microsoft.com/office/powerpoint/2010/main" val="192602649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248400" y="20574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248400" y="43053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0"/>
          </p:nvPr>
        </p:nvSpPr>
        <p:spPr/>
        <p:txBody>
          <a:bodyPr/>
          <a:lstStyle>
            <a:lvl3pPr lvl="2">
              <a:defRPr/>
            </a:lvl3pPr>
          </a:lstStyle>
          <a:p>
            <a:pPr lvl="2"/>
            <a:fld id="{4FBBF298-75CF-4A07-B216-9358ED874C55}" type="slidenum">
              <a:rPr lang="en-US" altLang="en-US"/>
              <a:pPr lvl="2"/>
              <a:t>‹#›</a:t>
            </a:fld>
            <a:endParaRPr lang="en-US" altLang="en-US"/>
          </a:p>
        </p:txBody>
      </p:sp>
    </p:spTree>
    <p:extLst>
      <p:ext uri="{BB962C8B-B14F-4D97-AF65-F5344CB8AC3E}">
        <p14:creationId xmlns:p14="http://schemas.microsoft.com/office/powerpoint/2010/main" val="15955682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80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B4F706DC-50C0-4411-B11D-E6A2C643531F}" type="slidenum">
              <a:rPr lang="en-US" altLang="en-US"/>
              <a:pPr lvl="2"/>
              <a:t>‹#›</a:t>
            </a:fld>
            <a:endParaRPr lang="en-US" altLang="en-US"/>
          </a:p>
        </p:txBody>
      </p:sp>
    </p:spTree>
    <p:extLst>
      <p:ext uri="{BB962C8B-B14F-4D97-AF65-F5344CB8AC3E}">
        <p14:creationId xmlns:p14="http://schemas.microsoft.com/office/powerpoint/2010/main" val="39542417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0" y="914400"/>
            <a:ext cx="112776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3pPr lvl="2">
              <a:defRPr/>
            </a:lvl3pPr>
          </a:lstStyle>
          <a:p>
            <a:pPr lvl="2"/>
            <a:fld id="{CCED7847-B252-4EF0-99D3-B94772A518BE}" type="slidenum">
              <a:rPr lang="en-US" altLang="en-US"/>
              <a:pPr lvl="2"/>
              <a:t>‹#›</a:t>
            </a:fld>
            <a:endParaRPr lang="en-US" altLang="en-US"/>
          </a:p>
        </p:txBody>
      </p:sp>
    </p:spTree>
    <p:extLst>
      <p:ext uri="{BB962C8B-B14F-4D97-AF65-F5344CB8AC3E}">
        <p14:creationId xmlns:p14="http://schemas.microsoft.com/office/powerpoint/2010/main" val="37375381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508000" y="2057400"/>
            <a:ext cx="5537200" cy="4343400"/>
          </a:xfrm>
        </p:spPr>
        <p:txBody>
          <a:bodyPr/>
          <a:lstStyle/>
          <a:p>
            <a:pPr lvl="0"/>
            <a:endParaRPr lang="en-US" noProof="0" smtClean="0"/>
          </a:p>
        </p:txBody>
      </p:sp>
      <p:sp>
        <p:nvSpPr>
          <p:cNvPr id="4" name="Text Placeholder 3"/>
          <p:cNvSpPr>
            <a:spLocks noGrp="1"/>
          </p:cNvSpPr>
          <p:nvPr>
            <p:ph type="body" sz="half" idx="2"/>
          </p:nvPr>
        </p:nvSpPr>
        <p:spPr>
          <a:xfrm>
            <a:off x="62484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3F3390B7-FCB0-4A03-9E40-25777EAF301D}" type="slidenum">
              <a:rPr lang="en-US" altLang="en-US"/>
              <a:pPr lvl="2"/>
              <a:t>‹#›</a:t>
            </a:fld>
            <a:endParaRPr lang="en-US" altLang="en-US"/>
          </a:p>
        </p:txBody>
      </p:sp>
    </p:spTree>
    <p:extLst>
      <p:ext uri="{BB962C8B-B14F-4D97-AF65-F5344CB8AC3E}">
        <p14:creationId xmlns:p14="http://schemas.microsoft.com/office/powerpoint/2010/main" val="19457146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08000" y="2057400"/>
            <a:ext cx="11277600" cy="4343400"/>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3pPr lvl="2">
              <a:defRPr/>
            </a:lvl3pPr>
          </a:lstStyle>
          <a:p>
            <a:pPr lvl="2"/>
            <a:fld id="{EE9D12A7-8B53-4978-9202-AEF086602792}" type="slidenum">
              <a:rPr lang="en-US" altLang="en-US"/>
              <a:pPr lvl="2"/>
              <a:t>‹#›</a:t>
            </a:fld>
            <a:endParaRPr lang="en-US" altLang="en-US"/>
          </a:p>
        </p:txBody>
      </p:sp>
    </p:spTree>
    <p:extLst>
      <p:ext uri="{BB962C8B-B14F-4D97-AF65-F5344CB8AC3E}">
        <p14:creationId xmlns:p14="http://schemas.microsoft.com/office/powerpoint/2010/main" val="249297387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371DF9-8169-466D-A225-752023D1B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9973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524001"/>
            <a:ext cx="10972800" cy="4602163"/>
          </a:xfrm>
        </p:spPr>
        <p:txBody>
          <a:bodyPr/>
          <a:lstStyle>
            <a:lvl1pPr>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B48B11-91EC-4DDC-A62F-8ED87606BF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1966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B4F9636-659E-4395-9146-6CA8420232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809887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rgbClr val="000000"/>
                </a:solidFill>
              </a:defRPr>
            </a:lvl1pPr>
          </a:lstStyle>
          <a:p>
            <a:pPr>
              <a:defRPr/>
            </a:pPr>
            <a:endParaRPr lang="en-GB"/>
          </a:p>
        </p:txBody>
      </p:sp>
      <p:sp>
        <p:nvSpPr>
          <p:cNvPr id="3"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solidFill>
                  <a:srgbClr val="000000"/>
                </a:solidFill>
              </a:defRPr>
            </a:lvl1pPr>
          </a:lstStyle>
          <a:p>
            <a:pPr>
              <a:defRPr/>
            </a:pPr>
            <a:fld id="{842C2D81-4882-497B-9705-FECABA847B98}" type="slidenum">
              <a:rPr lang="en-GB"/>
              <a:pPr>
                <a:defRPr/>
              </a:pPr>
              <a:t>‹#›</a:t>
            </a:fld>
            <a:endParaRPr lang="en-GB"/>
          </a:p>
        </p:txBody>
      </p:sp>
    </p:spTree>
    <p:extLst>
      <p:ext uri="{BB962C8B-B14F-4D97-AF65-F5344CB8AC3E}">
        <p14:creationId xmlns:p14="http://schemas.microsoft.com/office/powerpoint/2010/main" val="190526135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24001"/>
            <a:ext cx="10769600" cy="4602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solidFill>
                  <a:prstClr val="black"/>
                </a:solidFill>
                <a:latin typeface="Calibri"/>
                <a:cs typeface="+mn-cs"/>
              </a:defRPr>
            </a:lvl1pPr>
          </a:lstStyle>
          <a:p>
            <a:pPr>
              <a:defRPr/>
            </a:pPr>
            <a:fld id="{9C1D8C59-8C2D-4838-8490-E17855272FE0}" type="slidenum">
              <a:rPr lang="en-US"/>
              <a:pPr>
                <a:defRPr/>
              </a:pPr>
              <a:t>‹#›</a:t>
            </a:fld>
            <a:endParaRPr lang="en-US"/>
          </a:p>
        </p:txBody>
      </p:sp>
    </p:spTree>
    <p:extLst>
      <p:ext uri="{BB962C8B-B14F-4D97-AF65-F5344CB8AC3E}">
        <p14:creationId xmlns:p14="http://schemas.microsoft.com/office/powerpoint/2010/main" val="737133223"/>
      </p:ext>
    </p:extLst>
  </p:cSld>
  <p:clrMapOvr>
    <a:masterClrMapping/>
  </p:clrMapOvr>
  <p:transition spd="slow"/>
</p:sldLayout>
</file>

<file path=ppt/slideLayouts/slideLayout212.xml><?xml version="1.0" encoding="utf-8"?>
<p:sldLayout xmlns:a="http://schemas.openxmlformats.org/drawingml/2006/main" xmlns:r="http://schemas.openxmlformats.org/officeDocument/2006/relationships" xmlns:p="http://schemas.openxmlformats.org/presentationml/2006/main" type="objAndTwoObj">
  <p:cSld name="1_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248400" y="20574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248400" y="43053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0"/>
          </p:nvPr>
        </p:nvSpPr>
        <p:spPr/>
        <p:txBody>
          <a:bodyPr/>
          <a:lstStyle>
            <a:lvl3pPr lvl="2">
              <a:defRPr>
                <a:solidFill>
                  <a:srgbClr val="000000"/>
                </a:solidFill>
                <a:latin typeface="Arial" charset="0"/>
              </a:defRPr>
            </a:lvl3pPr>
          </a:lstStyle>
          <a:p>
            <a:pPr lvl="2">
              <a:defRPr/>
            </a:pPr>
            <a:fld id="{88C03B73-A85D-4B3F-B922-325879866D66}" type="slidenum">
              <a:rPr lang="en-US"/>
              <a:pPr lvl="2">
                <a:defRPr/>
              </a:pPr>
              <a:t>‹#›</a:t>
            </a:fld>
            <a:endParaRPr lang="en-US"/>
          </a:p>
        </p:txBody>
      </p:sp>
    </p:spTree>
    <p:extLst>
      <p:ext uri="{BB962C8B-B14F-4D97-AF65-F5344CB8AC3E}">
        <p14:creationId xmlns:p14="http://schemas.microsoft.com/office/powerpoint/2010/main" val="71533860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en-US" altLang="en-US">
                <a:solidFill>
                  <a:srgbClr val="000000"/>
                </a:solidFill>
              </a:rPr>
              <a:t>http:// ifomis.de</a:t>
            </a:r>
          </a:p>
        </p:txBody>
      </p:sp>
      <p:sp>
        <p:nvSpPr>
          <p:cNvPr id="5" name="Slide Number Placeholder 4"/>
          <p:cNvSpPr>
            <a:spLocks noGrp="1"/>
          </p:cNvSpPr>
          <p:nvPr>
            <p:ph type="sldNum" sz="quarter" idx="11"/>
          </p:nvPr>
        </p:nvSpPr>
        <p:spPr/>
        <p:txBody>
          <a:bodyPr/>
          <a:lstStyle>
            <a:lvl1pPr>
              <a:defRPr/>
            </a:lvl1pPr>
          </a:lstStyle>
          <a:p>
            <a:fld id="{D95BE427-5C1D-4DD6-9F14-216C6ED11D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91282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ltLang="en-US">
                <a:solidFill>
                  <a:srgbClr val="000000"/>
                </a:solidFill>
              </a:rPr>
              <a:t>http:// ifomis.de</a:t>
            </a:r>
          </a:p>
        </p:txBody>
      </p:sp>
      <p:sp>
        <p:nvSpPr>
          <p:cNvPr id="5" name="Slide Number Placeholder 4"/>
          <p:cNvSpPr>
            <a:spLocks noGrp="1"/>
          </p:cNvSpPr>
          <p:nvPr>
            <p:ph type="sldNum" sz="quarter" idx="11"/>
          </p:nvPr>
        </p:nvSpPr>
        <p:spPr/>
        <p:txBody>
          <a:bodyPr/>
          <a:lstStyle>
            <a:lvl1pPr>
              <a:defRPr/>
            </a:lvl1pPr>
          </a:lstStyle>
          <a:p>
            <a:fld id="{4E778014-6676-4C2C-A04D-D6AD3EC89E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139586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a:solidFill>
                  <a:srgbClr val="000000"/>
                </a:solidFill>
              </a:rPr>
              <a:t>http:// ifomis.de</a:t>
            </a:r>
          </a:p>
        </p:txBody>
      </p:sp>
      <p:sp>
        <p:nvSpPr>
          <p:cNvPr id="5" name="Slide Number Placeholder 4"/>
          <p:cNvSpPr>
            <a:spLocks noGrp="1"/>
          </p:cNvSpPr>
          <p:nvPr>
            <p:ph type="sldNum" sz="quarter" idx="11"/>
          </p:nvPr>
        </p:nvSpPr>
        <p:spPr/>
        <p:txBody>
          <a:bodyPr/>
          <a:lstStyle>
            <a:lvl1pPr>
              <a:defRPr/>
            </a:lvl1pPr>
          </a:lstStyle>
          <a:p>
            <a:fld id="{F293C188-2782-4A6C-99BF-763741CF70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2762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ltLang="en-US">
                <a:solidFill>
                  <a:srgbClr val="000000"/>
                </a:solidFill>
              </a:rPr>
              <a:t>http:// ifomis.de</a:t>
            </a:r>
          </a:p>
        </p:txBody>
      </p:sp>
      <p:sp>
        <p:nvSpPr>
          <p:cNvPr id="6" name="Slide Number Placeholder 5"/>
          <p:cNvSpPr>
            <a:spLocks noGrp="1"/>
          </p:cNvSpPr>
          <p:nvPr>
            <p:ph type="sldNum" sz="quarter" idx="11"/>
          </p:nvPr>
        </p:nvSpPr>
        <p:spPr/>
        <p:txBody>
          <a:bodyPr/>
          <a:lstStyle>
            <a:lvl1pPr>
              <a:defRPr/>
            </a:lvl1pPr>
          </a:lstStyle>
          <a:p>
            <a:fld id="{BBAFE051-9350-4013-8577-FBBD3D6497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658447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ltLang="en-US">
                <a:solidFill>
                  <a:srgbClr val="000000"/>
                </a:solidFill>
              </a:rPr>
              <a:t>http:// ifomis.de</a:t>
            </a:r>
          </a:p>
        </p:txBody>
      </p:sp>
      <p:sp>
        <p:nvSpPr>
          <p:cNvPr id="8" name="Slide Number Placeholder 7"/>
          <p:cNvSpPr>
            <a:spLocks noGrp="1"/>
          </p:cNvSpPr>
          <p:nvPr>
            <p:ph type="sldNum" sz="quarter" idx="11"/>
          </p:nvPr>
        </p:nvSpPr>
        <p:spPr/>
        <p:txBody>
          <a:bodyPr/>
          <a:lstStyle>
            <a:lvl1pPr>
              <a:defRPr/>
            </a:lvl1pPr>
          </a:lstStyle>
          <a:p>
            <a:fld id="{8FBDA9DC-9848-41AB-BE12-89F1540388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93821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ltLang="en-US">
                <a:solidFill>
                  <a:srgbClr val="000000"/>
                </a:solidFill>
              </a:rPr>
              <a:t>http:// ifomis.de</a:t>
            </a:r>
          </a:p>
        </p:txBody>
      </p:sp>
      <p:sp>
        <p:nvSpPr>
          <p:cNvPr id="4" name="Slide Number Placeholder 3"/>
          <p:cNvSpPr>
            <a:spLocks noGrp="1"/>
          </p:cNvSpPr>
          <p:nvPr>
            <p:ph type="sldNum" sz="quarter" idx="11"/>
          </p:nvPr>
        </p:nvSpPr>
        <p:spPr/>
        <p:txBody>
          <a:bodyPr/>
          <a:lstStyle>
            <a:lvl1pPr>
              <a:defRPr/>
            </a:lvl1pPr>
          </a:lstStyle>
          <a:p>
            <a:fld id="{81210653-E57C-444A-A26D-6DE3A8B37B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692000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a:solidFill>
                  <a:srgbClr val="000000"/>
                </a:solidFill>
              </a:rPr>
              <a:t>http:// ifomis.de</a:t>
            </a:r>
          </a:p>
        </p:txBody>
      </p:sp>
      <p:sp>
        <p:nvSpPr>
          <p:cNvPr id="3" name="Slide Number Placeholder 2"/>
          <p:cNvSpPr>
            <a:spLocks noGrp="1"/>
          </p:cNvSpPr>
          <p:nvPr>
            <p:ph type="sldNum" sz="quarter" idx="11"/>
          </p:nvPr>
        </p:nvSpPr>
        <p:spPr/>
        <p:txBody>
          <a:bodyPr/>
          <a:lstStyle>
            <a:lvl1pPr>
              <a:defRPr/>
            </a:lvl1pPr>
          </a:lstStyle>
          <a:p>
            <a:fld id="{C8D3ACC8-1DF7-41D0-848C-34BEC67270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5087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9E60602-1FC4-4DAD-B766-1B13A3E5A9B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78806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a:solidFill>
                  <a:srgbClr val="000000"/>
                </a:solidFill>
              </a:rPr>
              <a:t>http:// ifomis.de</a:t>
            </a:r>
          </a:p>
        </p:txBody>
      </p:sp>
      <p:sp>
        <p:nvSpPr>
          <p:cNvPr id="6" name="Slide Number Placeholder 5"/>
          <p:cNvSpPr>
            <a:spLocks noGrp="1"/>
          </p:cNvSpPr>
          <p:nvPr>
            <p:ph type="sldNum" sz="quarter" idx="11"/>
          </p:nvPr>
        </p:nvSpPr>
        <p:spPr/>
        <p:txBody>
          <a:bodyPr/>
          <a:lstStyle>
            <a:lvl1pPr>
              <a:defRPr/>
            </a:lvl1pPr>
          </a:lstStyle>
          <a:p>
            <a:fld id="{1A629FF2-E874-4200-9F64-20004DE174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16568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a:solidFill>
                  <a:srgbClr val="000000"/>
                </a:solidFill>
              </a:rPr>
              <a:t>http:// ifomis.de</a:t>
            </a:r>
          </a:p>
        </p:txBody>
      </p:sp>
      <p:sp>
        <p:nvSpPr>
          <p:cNvPr id="6" name="Slide Number Placeholder 5"/>
          <p:cNvSpPr>
            <a:spLocks noGrp="1"/>
          </p:cNvSpPr>
          <p:nvPr>
            <p:ph type="sldNum" sz="quarter" idx="11"/>
          </p:nvPr>
        </p:nvSpPr>
        <p:spPr/>
        <p:txBody>
          <a:bodyPr/>
          <a:lstStyle>
            <a:lvl1pPr>
              <a:defRPr/>
            </a:lvl1pPr>
          </a:lstStyle>
          <a:p>
            <a:fld id="{B5E2B91B-081F-4216-AA10-7308B81EC9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362878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ltLang="en-US">
                <a:solidFill>
                  <a:srgbClr val="000000"/>
                </a:solidFill>
              </a:rPr>
              <a:t>http:// ifomis.de</a:t>
            </a:r>
          </a:p>
        </p:txBody>
      </p:sp>
      <p:sp>
        <p:nvSpPr>
          <p:cNvPr id="5" name="Slide Number Placeholder 4"/>
          <p:cNvSpPr>
            <a:spLocks noGrp="1"/>
          </p:cNvSpPr>
          <p:nvPr>
            <p:ph type="sldNum" sz="quarter" idx="11"/>
          </p:nvPr>
        </p:nvSpPr>
        <p:spPr/>
        <p:txBody>
          <a:bodyPr/>
          <a:lstStyle>
            <a:lvl1pPr>
              <a:defRPr/>
            </a:lvl1pPr>
          </a:lstStyle>
          <a:p>
            <a:fld id="{18097E3D-95CE-4A88-B294-E33687BD668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494616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ltLang="en-US">
                <a:solidFill>
                  <a:srgbClr val="000000"/>
                </a:solidFill>
              </a:rPr>
              <a:t>http:// ifomis.de</a:t>
            </a:r>
          </a:p>
        </p:txBody>
      </p:sp>
      <p:sp>
        <p:nvSpPr>
          <p:cNvPr id="5" name="Slide Number Placeholder 4"/>
          <p:cNvSpPr>
            <a:spLocks noGrp="1"/>
          </p:cNvSpPr>
          <p:nvPr>
            <p:ph type="sldNum" sz="quarter" idx="11"/>
          </p:nvPr>
        </p:nvSpPr>
        <p:spPr/>
        <p:txBody>
          <a:bodyPr/>
          <a:lstStyle>
            <a:lvl1pPr>
              <a:defRPr/>
            </a:lvl1pPr>
          </a:lstStyle>
          <a:p>
            <a:fld id="{B9A79BA0-0529-4603-BA46-7A26D251886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73313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600" y="6400801"/>
            <a:ext cx="7416800" cy="320675"/>
          </a:xfrm>
        </p:spPr>
        <p:txBody>
          <a:bodyPr/>
          <a:lstStyle>
            <a:lvl1pPr>
              <a:defRPr/>
            </a:lvl1pPr>
          </a:lstStyle>
          <a:p>
            <a:r>
              <a:rPr lang="en-US" altLang="en-US">
                <a:solidFill>
                  <a:srgbClr val="000000"/>
                </a:solidFill>
              </a:rPr>
              <a:t>http:// ifomis.de</a:t>
            </a:r>
          </a:p>
        </p:txBody>
      </p:sp>
      <p:sp>
        <p:nvSpPr>
          <p:cNvPr id="6" name="Slide Number Placeholder 5"/>
          <p:cNvSpPr>
            <a:spLocks noGrp="1"/>
          </p:cNvSpPr>
          <p:nvPr>
            <p:ph type="sldNum" sz="quarter" idx="11"/>
          </p:nvPr>
        </p:nvSpPr>
        <p:spPr>
          <a:xfrm>
            <a:off x="8737600" y="6400801"/>
            <a:ext cx="2844800" cy="320675"/>
          </a:xfrm>
        </p:spPr>
        <p:txBody>
          <a:bodyPr/>
          <a:lstStyle>
            <a:lvl1pPr>
              <a:defRPr/>
            </a:lvl1pPr>
          </a:lstStyle>
          <a:p>
            <a:fld id="{13A98F4D-40D4-40CB-9F0F-A0C6C799B1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204104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A7B2196-A18C-4360-84E7-0389A162CCEB}" type="datetimeFigureOut">
              <a:rPr lang="en-US">
                <a:solidFill>
                  <a:prstClr val="black">
                    <a:tint val="75000"/>
                  </a:prstClr>
                </a:solidFill>
              </a:rPr>
              <a:pPr>
                <a:def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78DBC90-21DF-45B9-BB30-DC615DFB05B6}" type="slidenum">
              <a:rPr lang="en-US" altLang="en-US"/>
              <a:pPr/>
              <a:t>‹#›</a:t>
            </a:fld>
            <a:endParaRPr lang="en-US" altLang="en-US"/>
          </a:p>
        </p:txBody>
      </p:sp>
    </p:spTree>
    <p:extLst>
      <p:ext uri="{BB962C8B-B14F-4D97-AF65-F5344CB8AC3E}">
        <p14:creationId xmlns:p14="http://schemas.microsoft.com/office/powerpoint/2010/main" val="177971105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A66D27-E078-4B17-956B-5D68FF60E2E3}" type="datetimeFigureOut">
              <a:rPr lang="en-US">
                <a:solidFill>
                  <a:prstClr val="black">
                    <a:tint val="75000"/>
                  </a:prstClr>
                </a:solidFill>
              </a:rPr>
              <a:pPr>
                <a:def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C1313FC-E637-4CB5-8888-A27FB13A223A}" type="slidenum">
              <a:rPr lang="en-US" altLang="en-US"/>
              <a:pPr/>
              <a:t>‹#›</a:t>
            </a:fld>
            <a:endParaRPr lang="en-US" altLang="en-US"/>
          </a:p>
        </p:txBody>
      </p:sp>
    </p:spTree>
    <p:extLst>
      <p:ext uri="{BB962C8B-B14F-4D97-AF65-F5344CB8AC3E}">
        <p14:creationId xmlns:p14="http://schemas.microsoft.com/office/powerpoint/2010/main" val="7340870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17716E2-F942-4AB9-9651-1DC561AB1EC0}" type="datetimeFigureOut">
              <a:rPr lang="en-US">
                <a:solidFill>
                  <a:prstClr val="black">
                    <a:tint val="75000"/>
                  </a:prstClr>
                </a:solidFill>
              </a:rPr>
              <a:pPr>
                <a:def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55242EB-D804-471C-BD20-304E9C0E4190}" type="slidenum">
              <a:rPr lang="en-US" altLang="en-US"/>
              <a:pPr/>
              <a:t>‹#›</a:t>
            </a:fld>
            <a:endParaRPr lang="en-US" altLang="en-US"/>
          </a:p>
        </p:txBody>
      </p:sp>
    </p:spTree>
    <p:extLst>
      <p:ext uri="{BB962C8B-B14F-4D97-AF65-F5344CB8AC3E}">
        <p14:creationId xmlns:p14="http://schemas.microsoft.com/office/powerpoint/2010/main" val="398054015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3135E7-7A99-4E86-8EB5-EDB05F65E234}" type="datetimeFigureOut">
              <a:rPr lang="en-US">
                <a:solidFill>
                  <a:prstClr val="black">
                    <a:tint val="75000"/>
                  </a:prstClr>
                </a:solidFill>
              </a:rPr>
              <a:pPr>
                <a:defRPr/>
              </a:pPr>
              <a:t>7/22/2015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2504DC9-9965-4A4C-8BCC-7BB1A3F89DF0}" type="slidenum">
              <a:rPr lang="en-US" altLang="en-US"/>
              <a:pPr/>
              <a:t>‹#›</a:t>
            </a:fld>
            <a:endParaRPr lang="en-US" altLang="en-US"/>
          </a:p>
        </p:txBody>
      </p:sp>
    </p:spTree>
    <p:extLst>
      <p:ext uri="{BB962C8B-B14F-4D97-AF65-F5344CB8AC3E}">
        <p14:creationId xmlns:p14="http://schemas.microsoft.com/office/powerpoint/2010/main" val="161430869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AE4EF12-A26B-4535-8819-2C60CE4B820F}" type="datetimeFigureOut">
              <a:rPr lang="en-US">
                <a:solidFill>
                  <a:prstClr val="black">
                    <a:tint val="75000"/>
                  </a:prstClr>
                </a:solidFill>
              </a:rPr>
              <a:pPr>
                <a:defRPr/>
              </a:pPr>
              <a:t>7/22/2015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A451818E-F59C-4E3E-822A-4151A6A42A5B}" type="slidenum">
              <a:rPr lang="en-US" altLang="en-US"/>
              <a:pPr/>
              <a:t>‹#›</a:t>
            </a:fld>
            <a:endParaRPr lang="en-US" altLang="en-US"/>
          </a:p>
        </p:txBody>
      </p:sp>
    </p:spTree>
    <p:extLst>
      <p:ext uri="{BB962C8B-B14F-4D97-AF65-F5344CB8AC3E}">
        <p14:creationId xmlns:p14="http://schemas.microsoft.com/office/powerpoint/2010/main" val="1286329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3pPr lvl="2">
              <a:defRPr/>
            </a:lvl3pPr>
          </a:lstStyle>
          <a:p>
            <a:pPr lvl="2"/>
            <a:fld id="{19A56556-FFAD-4570-AF6F-8DCACEF99D0B}"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34195465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DE607E5-6208-427E-9ED5-D87E7500CF81}" type="datetimeFigureOut">
              <a:rPr lang="en-US">
                <a:solidFill>
                  <a:prstClr val="black">
                    <a:tint val="75000"/>
                  </a:prstClr>
                </a:solidFill>
              </a:rPr>
              <a:pPr>
                <a:defRPr/>
              </a:pPr>
              <a:t>7/22/2015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A4C922A4-FDF6-41BF-A59D-CEDAFD40D909}" type="slidenum">
              <a:rPr lang="en-US" altLang="en-US"/>
              <a:pPr/>
              <a:t>‹#›</a:t>
            </a:fld>
            <a:endParaRPr lang="en-US" altLang="en-US"/>
          </a:p>
        </p:txBody>
      </p:sp>
    </p:spTree>
    <p:extLst>
      <p:ext uri="{BB962C8B-B14F-4D97-AF65-F5344CB8AC3E}">
        <p14:creationId xmlns:p14="http://schemas.microsoft.com/office/powerpoint/2010/main" val="394374037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416B7A7-9528-4004-8D85-08D8A97D3510}" type="datetimeFigureOut">
              <a:rPr lang="en-US">
                <a:solidFill>
                  <a:prstClr val="black">
                    <a:tint val="75000"/>
                  </a:prstClr>
                </a:solidFill>
              </a:rPr>
              <a:pPr>
                <a:defRPr/>
              </a:pPr>
              <a:t>7/22/2015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EE66F48-B6AD-41C6-A11F-12F8A7E00E4C}" type="slidenum">
              <a:rPr lang="en-US" altLang="en-US"/>
              <a:pPr/>
              <a:t>‹#›</a:t>
            </a:fld>
            <a:endParaRPr lang="en-US" altLang="en-US"/>
          </a:p>
        </p:txBody>
      </p:sp>
    </p:spTree>
    <p:extLst>
      <p:ext uri="{BB962C8B-B14F-4D97-AF65-F5344CB8AC3E}">
        <p14:creationId xmlns:p14="http://schemas.microsoft.com/office/powerpoint/2010/main" val="311228202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BB231C-C8C8-4931-A822-7420C1982762}" type="datetimeFigureOut">
              <a:rPr lang="en-US">
                <a:solidFill>
                  <a:prstClr val="black">
                    <a:tint val="75000"/>
                  </a:prstClr>
                </a:solidFill>
              </a:rPr>
              <a:pPr>
                <a:defRPr/>
              </a:pPr>
              <a:t>7/22/2015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39E1CDE-D198-4687-90B0-B863939F0696}" type="slidenum">
              <a:rPr lang="en-US" altLang="en-US"/>
              <a:pPr/>
              <a:t>‹#›</a:t>
            </a:fld>
            <a:endParaRPr lang="en-US" altLang="en-US"/>
          </a:p>
        </p:txBody>
      </p:sp>
    </p:spTree>
    <p:extLst>
      <p:ext uri="{BB962C8B-B14F-4D97-AF65-F5344CB8AC3E}">
        <p14:creationId xmlns:p14="http://schemas.microsoft.com/office/powerpoint/2010/main" val="34458631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384EFAE-660E-41D3-A444-44A5377C7F0C}" type="datetimeFigureOut">
              <a:rPr lang="en-US">
                <a:solidFill>
                  <a:prstClr val="black">
                    <a:tint val="75000"/>
                  </a:prstClr>
                </a:solidFill>
              </a:rPr>
              <a:pPr>
                <a:defRPr/>
              </a:pPr>
              <a:t>7/22/2015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FA2C01D-0EF6-428E-A1AB-7EA57EB66578}" type="slidenum">
              <a:rPr lang="en-US" altLang="en-US"/>
              <a:pPr/>
              <a:t>‹#›</a:t>
            </a:fld>
            <a:endParaRPr lang="en-US" altLang="en-US"/>
          </a:p>
        </p:txBody>
      </p:sp>
    </p:spTree>
    <p:extLst>
      <p:ext uri="{BB962C8B-B14F-4D97-AF65-F5344CB8AC3E}">
        <p14:creationId xmlns:p14="http://schemas.microsoft.com/office/powerpoint/2010/main" val="307794580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7F6D130-A3B0-40D8-8677-7069962BCC80}" type="datetimeFigureOut">
              <a:rPr lang="en-US">
                <a:solidFill>
                  <a:prstClr val="black">
                    <a:tint val="75000"/>
                  </a:prstClr>
                </a:solidFill>
              </a:rPr>
              <a:pPr>
                <a:def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C2D864C-CDBF-4E8A-87EA-D65A7BB83F3F}" type="slidenum">
              <a:rPr lang="en-US" altLang="en-US"/>
              <a:pPr/>
              <a:t>‹#›</a:t>
            </a:fld>
            <a:endParaRPr lang="en-US" altLang="en-US"/>
          </a:p>
        </p:txBody>
      </p:sp>
    </p:spTree>
    <p:extLst>
      <p:ext uri="{BB962C8B-B14F-4D97-AF65-F5344CB8AC3E}">
        <p14:creationId xmlns:p14="http://schemas.microsoft.com/office/powerpoint/2010/main" val="89776029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E66753B-27F3-435C-91C7-3AF8CB8D18B9}" type="datetimeFigureOut">
              <a:rPr lang="en-US">
                <a:solidFill>
                  <a:prstClr val="black">
                    <a:tint val="75000"/>
                  </a:prstClr>
                </a:solidFill>
              </a:rPr>
              <a:pPr>
                <a:def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BC59330-15FB-48DD-BB33-DFDAEB9F0C0A}" type="slidenum">
              <a:rPr lang="en-US" altLang="en-US"/>
              <a:pPr/>
              <a:t>‹#›</a:t>
            </a:fld>
            <a:endParaRPr lang="en-US" altLang="en-US"/>
          </a:p>
        </p:txBody>
      </p:sp>
    </p:spTree>
    <p:extLst>
      <p:ext uri="{BB962C8B-B14F-4D97-AF65-F5344CB8AC3E}">
        <p14:creationId xmlns:p14="http://schemas.microsoft.com/office/powerpoint/2010/main" val="51543804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09600" y="1524001"/>
            <a:ext cx="10972800" cy="4602163"/>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a:solidFill>
                  <a:srgbClr val="000000"/>
                </a:solidFill>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fld id="{29BECED8-3A00-4C1E-989E-6EEFD0A1664F}" type="slidenum">
              <a:rPr lang="en-US" altLang="en-US"/>
              <a:pPr/>
              <a:t>‹#›</a:t>
            </a:fld>
            <a:endParaRPr lang="en-US" altLang="en-US"/>
          </a:p>
        </p:txBody>
      </p:sp>
    </p:spTree>
    <p:extLst>
      <p:ext uri="{BB962C8B-B14F-4D97-AF65-F5344CB8AC3E}">
        <p14:creationId xmlns:p14="http://schemas.microsoft.com/office/powerpoint/2010/main" val="201867937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3715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981200"/>
            <a:ext cx="10363200" cy="4114800"/>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defRPr/>
            </a:lvl1pPr>
          </a:lstStyle>
          <a:p>
            <a:fld id="{48D9BD3F-0B00-4B08-BB43-48128031EE22}" type="slidenum">
              <a:rPr lang="en-US" altLang="en-US"/>
              <a:pPr/>
              <a:t>‹#›</a:t>
            </a:fld>
            <a:endParaRPr lang="en-US" altLang="en-US"/>
          </a:p>
        </p:txBody>
      </p:sp>
    </p:spTree>
    <p:extLst>
      <p:ext uri="{BB962C8B-B14F-4D97-AF65-F5344CB8AC3E}">
        <p14:creationId xmlns:p14="http://schemas.microsoft.com/office/powerpoint/2010/main" val="2939323370"/>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lvl1pPr algn="ctr">
              <a:defRPr sz="4400" b="0"/>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09600" y="1524001"/>
            <a:ext cx="10972800" cy="4602163"/>
          </a:xfrm>
        </p:spPr>
        <p:txBody>
          <a:bodyPr/>
          <a:lstStyle>
            <a:lvl1pPr>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5" name="Rectangle 6"/>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6" name="Rectangle 7"/>
          <p:cNvSpPr>
            <a:spLocks noGrp="1" noChangeArrowheads="1"/>
          </p:cNvSpPr>
          <p:nvPr>
            <p:ph type="sldNum" sz="quarter" idx="12"/>
          </p:nvPr>
        </p:nvSpPr>
        <p:spPr/>
        <p:txBody>
          <a:bodyPr/>
          <a:lstStyle>
            <a:lvl1pPr>
              <a:defRPr>
                <a:solidFill>
                  <a:srgbClr val="000000"/>
                </a:solidFill>
              </a:defRPr>
            </a:lvl1pPr>
          </a:lstStyle>
          <a:p>
            <a:fld id="{46366041-36EF-44E1-B48F-FB130F022CAB}" type="slidenum">
              <a:rPr lang="en-US" altLang="en-US"/>
              <a:pPr/>
              <a:t>‹#›</a:t>
            </a:fld>
            <a:endParaRPr lang="en-US" altLang="en-US"/>
          </a:p>
        </p:txBody>
      </p:sp>
    </p:spTree>
    <p:extLst>
      <p:ext uri="{BB962C8B-B14F-4D97-AF65-F5344CB8AC3E}">
        <p14:creationId xmlns:p14="http://schemas.microsoft.com/office/powerpoint/2010/main" val="4291485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191F0CA4-16A3-4BDF-9A12-49423BAA45CB}"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158249996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371DF9-8169-466D-A225-752023D1B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5758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524001"/>
            <a:ext cx="10972800" cy="4602163"/>
          </a:xfrm>
        </p:spPr>
        <p:txBody>
          <a:bodyPr/>
          <a:lstStyle>
            <a:lvl1pPr>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B48B11-91EC-4DDC-A62F-8ED87606BF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22033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rgbClr val="000000"/>
                </a:solidFill>
              </a:defRPr>
            </a:lvl1pPr>
          </a:lstStyle>
          <a:p>
            <a:pPr>
              <a:defRPr/>
            </a:pPr>
            <a:endParaRPr lang="en-GB"/>
          </a:p>
        </p:txBody>
      </p:sp>
      <p:sp>
        <p:nvSpPr>
          <p:cNvPr id="3"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solidFill>
                  <a:srgbClr val="000000"/>
                </a:solidFill>
              </a:defRPr>
            </a:lvl1pPr>
          </a:lstStyle>
          <a:p>
            <a:pPr>
              <a:defRPr/>
            </a:pPr>
            <a:fld id="{842C2D81-4882-497B-9705-FECABA847B98}" type="slidenum">
              <a:rPr lang="en-GB"/>
              <a:pPr>
                <a:defRPr/>
              </a:pPr>
              <a:t>‹#›</a:t>
            </a:fld>
            <a:endParaRPr lang="en-GB"/>
          </a:p>
        </p:txBody>
      </p:sp>
    </p:spTree>
    <p:extLst>
      <p:ext uri="{BB962C8B-B14F-4D97-AF65-F5344CB8AC3E}">
        <p14:creationId xmlns:p14="http://schemas.microsoft.com/office/powerpoint/2010/main" val="2932572130"/>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24001"/>
            <a:ext cx="10769600" cy="4602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solidFill>
                  <a:prstClr val="black"/>
                </a:solidFill>
                <a:latin typeface="Calibri"/>
                <a:cs typeface="+mn-cs"/>
              </a:defRPr>
            </a:lvl1pPr>
          </a:lstStyle>
          <a:p>
            <a:pPr>
              <a:defRPr/>
            </a:pPr>
            <a:fld id="{9C1D8C59-8C2D-4838-8490-E17855272FE0}" type="slidenum">
              <a:rPr lang="en-US"/>
              <a:pPr>
                <a:defRPr/>
              </a:pPr>
              <a:t>‹#›</a:t>
            </a:fld>
            <a:endParaRPr lang="en-US"/>
          </a:p>
        </p:txBody>
      </p:sp>
    </p:spTree>
    <p:extLst>
      <p:ext uri="{BB962C8B-B14F-4D97-AF65-F5344CB8AC3E}">
        <p14:creationId xmlns:p14="http://schemas.microsoft.com/office/powerpoint/2010/main" val="1305788182"/>
      </p:ext>
    </p:extLst>
  </p:cSld>
  <p:clrMapOvr>
    <a:masterClrMapping/>
  </p:clrMapOvr>
  <p:transition spd="slow"/>
</p:sldLayout>
</file>

<file path=ppt/slideLayouts/slideLayout244.xml><?xml version="1.0" encoding="utf-8"?>
<p:sldLayout xmlns:a="http://schemas.openxmlformats.org/drawingml/2006/main" xmlns:r="http://schemas.openxmlformats.org/officeDocument/2006/relationships" xmlns:p="http://schemas.openxmlformats.org/presentationml/2006/main" type="objAndTwoObj">
  <p:cSld name="1_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248400" y="20574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248400" y="43053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0"/>
          </p:nvPr>
        </p:nvSpPr>
        <p:spPr/>
        <p:txBody>
          <a:bodyPr/>
          <a:lstStyle>
            <a:lvl3pPr lvl="2">
              <a:defRPr>
                <a:solidFill>
                  <a:srgbClr val="000000"/>
                </a:solidFill>
                <a:latin typeface="Arial" charset="0"/>
              </a:defRPr>
            </a:lvl3pPr>
          </a:lstStyle>
          <a:p>
            <a:pPr lvl="2">
              <a:defRPr/>
            </a:pPr>
            <a:fld id="{88C03B73-A85D-4B3F-B922-325879866D66}" type="slidenum">
              <a:rPr lang="en-US"/>
              <a:pPr lvl="2">
                <a:defRPr/>
              </a:pPr>
              <a:t>‹#›</a:t>
            </a:fld>
            <a:endParaRPr lang="en-US"/>
          </a:p>
        </p:txBody>
      </p:sp>
    </p:spTree>
    <p:extLst>
      <p:ext uri="{BB962C8B-B14F-4D97-AF65-F5344CB8AC3E}">
        <p14:creationId xmlns:p14="http://schemas.microsoft.com/office/powerpoint/2010/main" val="25196037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D952ADE-1AEE-465C-A697-D3BF3FF70080}" type="datetimeFigureOut">
              <a:rPr lang="en-US">
                <a:solidFill>
                  <a:prstClr val="black">
                    <a:tint val="75000"/>
                  </a:prstClr>
                </a:solidFill>
              </a:rPr>
              <a:pPr>
                <a:def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9D2A274-7E9D-4C90-9FA7-05C2E7A66D2B}" type="slidenum">
              <a:rPr lang="en-US" altLang="en-US"/>
              <a:pPr/>
              <a:t>‹#›</a:t>
            </a:fld>
            <a:endParaRPr lang="en-US" altLang="en-US"/>
          </a:p>
        </p:txBody>
      </p:sp>
    </p:spTree>
    <p:extLst>
      <p:ext uri="{BB962C8B-B14F-4D97-AF65-F5344CB8AC3E}">
        <p14:creationId xmlns:p14="http://schemas.microsoft.com/office/powerpoint/2010/main" val="957651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0566B9-47BC-42A3-9B3B-04CE7C7CABA8}" type="datetimeFigureOut">
              <a:rPr lang="en-US">
                <a:solidFill>
                  <a:prstClr val="black">
                    <a:tint val="75000"/>
                  </a:prstClr>
                </a:solidFill>
              </a:rPr>
              <a:pPr>
                <a:def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ACC35F1-D7F5-491B-8367-04BBDCF4556B}" type="slidenum">
              <a:rPr lang="en-US" altLang="en-US"/>
              <a:pPr/>
              <a:t>‹#›</a:t>
            </a:fld>
            <a:endParaRPr lang="en-US" altLang="en-US"/>
          </a:p>
        </p:txBody>
      </p:sp>
    </p:spTree>
    <p:extLst>
      <p:ext uri="{BB962C8B-B14F-4D97-AF65-F5344CB8AC3E}">
        <p14:creationId xmlns:p14="http://schemas.microsoft.com/office/powerpoint/2010/main" val="42549411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8F41FF5-2585-4315-835E-43D47123494E}" type="datetimeFigureOut">
              <a:rPr lang="en-US">
                <a:solidFill>
                  <a:prstClr val="black">
                    <a:tint val="75000"/>
                  </a:prstClr>
                </a:solidFill>
              </a:rPr>
              <a:pPr>
                <a:def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B92A057-71E5-45E8-AB2E-D5F69975655E}" type="slidenum">
              <a:rPr lang="en-US" altLang="en-US"/>
              <a:pPr/>
              <a:t>‹#›</a:t>
            </a:fld>
            <a:endParaRPr lang="en-US" altLang="en-US"/>
          </a:p>
        </p:txBody>
      </p:sp>
    </p:spTree>
    <p:extLst>
      <p:ext uri="{BB962C8B-B14F-4D97-AF65-F5344CB8AC3E}">
        <p14:creationId xmlns:p14="http://schemas.microsoft.com/office/powerpoint/2010/main" val="211233769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1FF2B62-96B7-4B99-B29B-CE52EDD0D36D}" type="datetimeFigureOut">
              <a:rPr lang="en-US">
                <a:solidFill>
                  <a:prstClr val="black">
                    <a:tint val="75000"/>
                  </a:prstClr>
                </a:solidFill>
              </a:rPr>
              <a:pPr>
                <a:defRPr/>
              </a:pPr>
              <a:t>7/22/2015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218B28F-851E-4CD3-81EC-D2333CF6DD40}" type="slidenum">
              <a:rPr lang="en-US" altLang="en-US"/>
              <a:pPr/>
              <a:t>‹#›</a:t>
            </a:fld>
            <a:endParaRPr lang="en-US" altLang="en-US"/>
          </a:p>
        </p:txBody>
      </p:sp>
    </p:spTree>
    <p:extLst>
      <p:ext uri="{BB962C8B-B14F-4D97-AF65-F5344CB8AC3E}">
        <p14:creationId xmlns:p14="http://schemas.microsoft.com/office/powerpoint/2010/main" val="217472568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4CE364-7649-4B2F-9494-D09CD9DBF6BB}" type="datetimeFigureOut">
              <a:rPr lang="en-US">
                <a:solidFill>
                  <a:prstClr val="black">
                    <a:tint val="75000"/>
                  </a:prstClr>
                </a:solidFill>
              </a:rPr>
              <a:pPr>
                <a:defRPr/>
              </a:pPr>
              <a:t>7/22/2015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D82CF34F-3EEC-458A-A48B-B51F1E784A94}" type="slidenum">
              <a:rPr lang="en-US" altLang="en-US"/>
              <a:pPr/>
              <a:t>‹#›</a:t>
            </a:fld>
            <a:endParaRPr lang="en-US" altLang="en-US"/>
          </a:p>
        </p:txBody>
      </p:sp>
    </p:spTree>
    <p:extLst>
      <p:ext uri="{BB962C8B-B14F-4D97-AF65-F5344CB8AC3E}">
        <p14:creationId xmlns:p14="http://schemas.microsoft.com/office/powerpoint/2010/main" val="1387678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3pPr lvl="2">
              <a:defRPr/>
            </a:lvl3pPr>
          </a:lstStyle>
          <a:p>
            <a:pPr lvl="2"/>
            <a:fld id="{D107D4CD-D4FC-4B1D-B956-005B3B15E60A}"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154456628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53BA0D5-FACE-4748-98FC-1CC8EF158D3C}" type="datetimeFigureOut">
              <a:rPr lang="en-US">
                <a:solidFill>
                  <a:prstClr val="black">
                    <a:tint val="75000"/>
                  </a:prstClr>
                </a:solidFill>
              </a:rPr>
              <a:pPr>
                <a:defRPr/>
              </a:pPr>
              <a:t>7/22/2015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5F8A6EE1-1B89-4F5E-9BFD-E052B4280A11}" type="slidenum">
              <a:rPr lang="en-US" altLang="en-US"/>
              <a:pPr/>
              <a:t>‹#›</a:t>
            </a:fld>
            <a:endParaRPr lang="en-US" altLang="en-US"/>
          </a:p>
        </p:txBody>
      </p:sp>
    </p:spTree>
    <p:extLst>
      <p:ext uri="{BB962C8B-B14F-4D97-AF65-F5344CB8AC3E}">
        <p14:creationId xmlns:p14="http://schemas.microsoft.com/office/powerpoint/2010/main" val="269013990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B7C288B-9863-45B0-906E-D4BB90C41FEC}" type="datetimeFigureOut">
              <a:rPr lang="en-US">
                <a:solidFill>
                  <a:prstClr val="black">
                    <a:tint val="75000"/>
                  </a:prstClr>
                </a:solidFill>
              </a:rPr>
              <a:pPr>
                <a:defRPr/>
              </a:pPr>
              <a:t>7/22/2015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B2168DDE-DE76-43CF-BD1B-493FC6773293}" type="slidenum">
              <a:rPr lang="en-US" altLang="en-US"/>
              <a:pPr/>
              <a:t>‹#›</a:t>
            </a:fld>
            <a:endParaRPr lang="en-US" altLang="en-US"/>
          </a:p>
        </p:txBody>
      </p:sp>
    </p:spTree>
    <p:extLst>
      <p:ext uri="{BB962C8B-B14F-4D97-AF65-F5344CB8AC3E}">
        <p14:creationId xmlns:p14="http://schemas.microsoft.com/office/powerpoint/2010/main" val="32419190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05083AD-4638-4EC7-910A-8F4DE56EE370}" type="datetimeFigureOut">
              <a:rPr lang="en-US">
                <a:solidFill>
                  <a:prstClr val="black">
                    <a:tint val="75000"/>
                  </a:prstClr>
                </a:solidFill>
              </a:rPr>
              <a:pPr>
                <a:defRPr/>
              </a:pPr>
              <a:t>7/22/2015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02B9E82-8BC8-4E5D-9DE8-2EB844E0E2D1}" type="slidenum">
              <a:rPr lang="en-US" altLang="en-US"/>
              <a:pPr/>
              <a:t>‹#›</a:t>
            </a:fld>
            <a:endParaRPr lang="en-US" altLang="en-US"/>
          </a:p>
        </p:txBody>
      </p:sp>
    </p:spTree>
    <p:extLst>
      <p:ext uri="{BB962C8B-B14F-4D97-AF65-F5344CB8AC3E}">
        <p14:creationId xmlns:p14="http://schemas.microsoft.com/office/powerpoint/2010/main" val="14456349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9C42D3-DDC4-4238-A182-1535B8F4DAF9}" type="datetimeFigureOut">
              <a:rPr lang="en-US">
                <a:solidFill>
                  <a:prstClr val="black">
                    <a:tint val="75000"/>
                  </a:prstClr>
                </a:solidFill>
              </a:rPr>
              <a:pPr>
                <a:defRPr/>
              </a:pPr>
              <a:t>7/22/2015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DDF6682-CAB0-458F-B21B-A6CD59F367CA}" type="slidenum">
              <a:rPr lang="en-US" altLang="en-US"/>
              <a:pPr/>
              <a:t>‹#›</a:t>
            </a:fld>
            <a:endParaRPr lang="en-US" altLang="en-US"/>
          </a:p>
        </p:txBody>
      </p:sp>
    </p:spTree>
    <p:extLst>
      <p:ext uri="{BB962C8B-B14F-4D97-AF65-F5344CB8AC3E}">
        <p14:creationId xmlns:p14="http://schemas.microsoft.com/office/powerpoint/2010/main" val="5561594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7EA6920-B211-46B5-A179-8C70CE4E44DE}" type="datetimeFigureOut">
              <a:rPr lang="en-US">
                <a:solidFill>
                  <a:prstClr val="black">
                    <a:tint val="75000"/>
                  </a:prstClr>
                </a:solidFill>
              </a:rPr>
              <a:pPr>
                <a:def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283176D-D586-428D-B222-C0DD2944D7CA}" type="slidenum">
              <a:rPr lang="en-US" altLang="en-US"/>
              <a:pPr/>
              <a:t>‹#›</a:t>
            </a:fld>
            <a:endParaRPr lang="en-US" altLang="en-US"/>
          </a:p>
        </p:txBody>
      </p:sp>
    </p:spTree>
    <p:extLst>
      <p:ext uri="{BB962C8B-B14F-4D97-AF65-F5344CB8AC3E}">
        <p14:creationId xmlns:p14="http://schemas.microsoft.com/office/powerpoint/2010/main" val="81007101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F9BF28C-A448-4A48-B7B4-A9EE76BFFC15}" type="datetimeFigureOut">
              <a:rPr lang="en-US">
                <a:solidFill>
                  <a:prstClr val="black">
                    <a:tint val="75000"/>
                  </a:prstClr>
                </a:solidFill>
              </a:rPr>
              <a:pPr>
                <a:def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E478CC3-9463-4EF3-B4BF-C5F70222B502}" type="slidenum">
              <a:rPr lang="en-US" altLang="en-US"/>
              <a:pPr/>
              <a:t>‹#›</a:t>
            </a:fld>
            <a:endParaRPr lang="en-US" altLang="en-US"/>
          </a:p>
        </p:txBody>
      </p:sp>
    </p:spTree>
    <p:extLst>
      <p:ext uri="{BB962C8B-B14F-4D97-AF65-F5344CB8AC3E}">
        <p14:creationId xmlns:p14="http://schemas.microsoft.com/office/powerpoint/2010/main" val="335236784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09600" y="1524001"/>
            <a:ext cx="10972800" cy="4602163"/>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a:solidFill>
                  <a:srgbClr val="000000"/>
                </a:solidFill>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fld id="{269A5F63-8DD8-4CCB-ABE2-B4F8C0900A93}" type="slidenum">
              <a:rPr lang="en-US" altLang="en-US"/>
              <a:pPr/>
              <a:t>‹#›</a:t>
            </a:fld>
            <a:endParaRPr lang="en-US" altLang="en-US"/>
          </a:p>
        </p:txBody>
      </p:sp>
    </p:spTree>
    <p:extLst>
      <p:ext uri="{BB962C8B-B14F-4D97-AF65-F5344CB8AC3E}">
        <p14:creationId xmlns:p14="http://schemas.microsoft.com/office/powerpoint/2010/main" val="265325283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55712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981200"/>
            <a:ext cx="10363200" cy="4114800"/>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defRPr/>
            </a:lvl1pPr>
          </a:lstStyle>
          <a:p>
            <a:fld id="{A2705BA5-0BC9-404E-B723-E38434DB89D7}" type="slidenum">
              <a:rPr lang="en-US" altLang="en-US"/>
              <a:pPr/>
              <a:t>‹#›</a:t>
            </a:fld>
            <a:endParaRPr lang="en-US" altLang="en-US"/>
          </a:p>
        </p:txBody>
      </p:sp>
    </p:spTree>
    <p:extLst>
      <p:ext uri="{BB962C8B-B14F-4D97-AF65-F5344CB8AC3E}">
        <p14:creationId xmlns:p14="http://schemas.microsoft.com/office/powerpoint/2010/main" val="1279419279"/>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lvl1pPr algn="ctr">
              <a:defRPr sz="4400" b="0"/>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09600" y="1524001"/>
            <a:ext cx="10972800" cy="4602163"/>
          </a:xfrm>
        </p:spPr>
        <p:txBody>
          <a:bodyPr/>
          <a:lstStyle>
            <a:lvl1pPr>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5" name="Rectangle 6"/>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6" name="Rectangle 7"/>
          <p:cNvSpPr>
            <a:spLocks noGrp="1" noChangeArrowheads="1"/>
          </p:cNvSpPr>
          <p:nvPr>
            <p:ph type="sldNum" sz="quarter" idx="12"/>
          </p:nvPr>
        </p:nvSpPr>
        <p:spPr/>
        <p:txBody>
          <a:bodyPr/>
          <a:lstStyle>
            <a:lvl1pPr>
              <a:defRPr>
                <a:solidFill>
                  <a:srgbClr val="000000"/>
                </a:solidFill>
              </a:defRPr>
            </a:lvl1pPr>
          </a:lstStyle>
          <a:p>
            <a:fld id="{0E1C11D5-43E9-4E83-A5C6-33A695235B17}" type="slidenum">
              <a:rPr lang="en-US" altLang="en-US"/>
              <a:pPr/>
              <a:t>‹#›</a:t>
            </a:fld>
            <a:endParaRPr lang="en-US" altLang="en-US"/>
          </a:p>
        </p:txBody>
      </p:sp>
    </p:spTree>
    <p:extLst>
      <p:ext uri="{BB962C8B-B14F-4D97-AF65-F5344CB8AC3E}">
        <p14:creationId xmlns:p14="http://schemas.microsoft.com/office/powerpoint/2010/main" val="3402158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0574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20574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FAEB0F2B-51C9-4F89-B180-D0C08A618E16}"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134700511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2E1D3D2-F7B9-9642-80FA-520F0FD1EB7B}"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21118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2E1D3D2-F7B9-9642-80FA-520F0FD1EB7B}"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87792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2E1D3D2-F7B9-9642-80FA-520F0FD1EB7B}"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08792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2E1D3D2-F7B9-9642-80FA-520F0FD1EB7B}" type="datetimeFigureOut">
              <a:rPr lang="en-US" smtClean="0">
                <a:solidFill>
                  <a:prstClr val="black">
                    <a:tint val="75000"/>
                  </a:prstClr>
                </a:solidFill>
              </a:rPr>
              <a:pPr/>
              <a:t>7/22/2015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08273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E2E1D3D2-F7B9-9642-80FA-520F0FD1EB7B}" type="datetimeFigureOut">
              <a:rPr lang="en-US" smtClean="0">
                <a:solidFill>
                  <a:prstClr val="black">
                    <a:tint val="75000"/>
                  </a:prstClr>
                </a:solidFill>
              </a:rPr>
              <a:pPr/>
              <a:t>7/22/2015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40304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2E1D3D2-F7B9-9642-80FA-520F0FD1EB7B}" type="datetimeFigureOut">
              <a:rPr lang="en-US" smtClean="0">
                <a:solidFill>
                  <a:prstClr val="black">
                    <a:tint val="75000"/>
                  </a:prstClr>
                </a:solidFill>
              </a:rPr>
              <a:pPr/>
              <a:t>7/22/2015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937511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E1D3D2-F7B9-9642-80FA-520F0FD1EB7B}" type="datetimeFigureOut">
              <a:rPr lang="en-US" smtClean="0">
                <a:solidFill>
                  <a:prstClr val="black">
                    <a:tint val="75000"/>
                  </a:prstClr>
                </a:solidFill>
              </a:rPr>
              <a:pPr/>
              <a:t>7/22/2015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44053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2E1D3D2-F7B9-9642-80FA-520F0FD1EB7B}" type="datetimeFigureOut">
              <a:rPr lang="en-US" smtClean="0">
                <a:solidFill>
                  <a:prstClr val="black">
                    <a:tint val="75000"/>
                  </a:prstClr>
                </a:solidFill>
              </a:rPr>
              <a:pPr/>
              <a:t>7/22/2015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18205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2E1D3D2-F7B9-9642-80FA-520F0FD1EB7B}" type="datetimeFigureOut">
              <a:rPr lang="en-US" smtClean="0">
                <a:solidFill>
                  <a:prstClr val="black">
                    <a:tint val="75000"/>
                  </a:prstClr>
                </a:solidFill>
              </a:rPr>
              <a:pPr/>
              <a:t>7/22/2015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41227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2E1D3D2-F7B9-9642-80FA-520F0FD1EB7B}"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775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3pPr lvl="2">
              <a:defRPr/>
            </a:lvl3pPr>
          </a:lstStyle>
          <a:p>
            <a:pPr lvl="2"/>
            <a:fld id="{13F2F534-C909-4B2A-A222-4FE5089EC861}"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5450909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2E1D3D2-F7B9-9642-80FA-520F0FD1EB7B}"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87909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2F7E5F45-88A8-AC47-B915-0346847CA0AC}"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BC7E53-5FAF-7244-8213-D8D5D7021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63467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F7E5F45-88A8-AC47-B915-0346847CA0AC}"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BC7E53-5FAF-7244-8213-D8D5D7021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72633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2F7E5F45-88A8-AC47-B915-0346847CA0AC}"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BC7E53-5FAF-7244-8213-D8D5D7021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11160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2F7E5F45-88A8-AC47-B915-0346847CA0AC}" type="datetimeFigureOut">
              <a:rPr lang="en-US" smtClean="0">
                <a:solidFill>
                  <a:prstClr val="black">
                    <a:tint val="75000"/>
                  </a:prstClr>
                </a:solidFill>
              </a:rPr>
              <a:pPr/>
              <a:t>7/22/2015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BC7E53-5FAF-7244-8213-D8D5D7021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44468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2F7E5F45-88A8-AC47-B915-0346847CA0AC}" type="datetimeFigureOut">
              <a:rPr lang="en-US" smtClean="0">
                <a:solidFill>
                  <a:prstClr val="black">
                    <a:tint val="75000"/>
                  </a:prstClr>
                </a:solidFill>
              </a:rPr>
              <a:pPr/>
              <a:t>7/22/2015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EBC7E53-5FAF-7244-8213-D8D5D7021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04294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F7E5F45-88A8-AC47-B915-0346847CA0AC}" type="datetimeFigureOut">
              <a:rPr lang="en-US" smtClean="0">
                <a:solidFill>
                  <a:prstClr val="black">
                    <a:tint val="75000"/>
                  </a:prstClr>
                </a:solidFill>
              </a:rPr>
              <a:pPr/>
              <a:t>7/22/2015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EBC7E53-5FAF-7244-8213-D8D5D7021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8560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E5F45-88A8-AC47-B915-0346847CA0AC}" type="datetimeFigureOut">
              <a:rPr lang="en-US" smtClean="0">
                <a:solidFill>
                  <a:prstClr val="black">
                    <a:tint val="75000"/>
                  </a:prstClr>
                </a:solidFill>
              </a:rPr>
              <a:pPr/>
              <a:t>7/22/2015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EBC7E53-5FAF-7244-8213-D8D5D7021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74837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F7E5F45-88A8-AC47-B915-0346847CA0AC}" type="datetimeFigureOut">
              <a:rPr lang="en-US" smtClean="0">
                <a:solidFill>
                  <a:prstClr val="black">
                    <a:tint val="75000"/>
                  </a:prstClr>
                </a:solidFill>
              </a:rPr>
              <a:pPr/>
              <a:t>7/22/2015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BC7E53-5FAF-7244-8213-D8D5D7021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68917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F7E5F45-88A8-AC47-B915-0346847CA0AC}" type="datetimeFigureOut">
              <a:rPr lang="en-US" smtClean="0">
                <a:solidFill>
                  <a:prstClr val="black">
                    <a:tint val="75000"/>
                  </a:prstClr>
                </a:solidFill>
              </a:rPr>
              <a:pPr/>
              <a:t>7/22/2015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BC7E53-5FAF-7244-8213-D8D5D7021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004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3pPr lvl="2">
              <a:defRPr/>
            </a:lvl3pPr>
          </a:lstStyle>
          <a:p>
            <a:pPr lvl="2"/>
            <a:fld id="{91BDCC42-0E6C-4EBF-A659-C31DE6C9D796}"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118517300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F7E5F45-88A8-AC47-B915-0346847CA0AC}"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BC7E53-5FAF-7244-8213-D8D5D7021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7328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F7E5F45-88A8-AC47-B915-0346847CA0AC}"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BC7E53-5FAF-7244-8213-D8D5D7021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960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3pPr lvl="2">
              <a:defRPr/>
            </a:lvl3pPr>
          </a:lstStyle>
          <a:p>
            <a:pPr lvl="2"/>
            <a:fld id="{D4A688E9-D8F5-4875-9D25-6380E7BA7DF4}"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1894626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FEE5B6-4D7F-4AAA-8A6F-EC978C040CFE}" type="datetimeFigureOut">
              <a:rPr lang="en-US" smtClean="0"/>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2301479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31E5F07C-1D51-4CC4-8621-F9D3ACED20FE}"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2598174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78A5DA1A-AE2D-48BE-B4A1-3D87E70499BB}"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281527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0E712DD3-1112-4C6C-A242-9F9E4E9625E0}"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1122149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0" y="914400"/>
            <a:ext cx="28194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914400"/>
            <a:ext cx="82550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34ED6176-08A3-4BCB-A07F-7163B384D390}"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29395683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248400" y="20574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248400" y="43053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0"/>
          </p:nvPr>
        </p:nvSpPr>
        <p:spPr/>
        <p:txBody>
          <a:bodyPr/>
          <a:lstStyle>
            <a:lvl3pPr lvl="2">
              <a:defRPr/>
            </a:lvl3pPr>
          </a:lstStyle>
          <a:p>
            <a:pPr lvl="2"/>
            <a:fld id="{48AB2CEC-8E21-4CFB-ABBB-FC590DBEEF4A}"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3862336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80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6FCCB9EA-DDDC-4BF6-8190-653B33F0065F}"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39128150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0" y="914400"/>
            <a:ext cx="112776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3pPr lvl="2">
              <a:defRPr/>
            </a:lvl3pPr>
          </a:lstStyle>
          <a:p>
            <a:pPr lvl="2"/>
            <a:fld id="{78A781D6-D584-4FEC-B699-E6BE14A1020A}"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2034661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508000" y="2057400"/>
            <a:ext cx="5537200" cy="4343400"/>
          </a:xfrm>
        </p:spPr>
        <p:txBody>
          <a:bodyPr/>
          <a:lstStyle/>
          <a:p>
            <a:pPr lvl="0"/>
            <a:endParaRPr lang="en-US" noProof="0" smtClean="0"/>
          </a:p>
        </p:txBody>
      </p:sp>
      <p:sp>
        <p:nvSpPr>
          <p:cNvPr id="4" name="Text Placeholder 3"/>
          <p:cNvSpPr>
            <a:spLocks noGrp="1"/>
          </p:cNvSpPr>
          <p:nvPr>
            <p:ph type="body" sz="half" idx="2"/>
          </p:nvPr>
        </p:nvSpPr>
        <p:spPr>
          <a:xfrm>
            <a:off x="62484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0E307574-EF76-4AB7-A86D-00864086D890}"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4109849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08000" y="2057400"/>
            <a:ext cx="11277600" cy="4343400"/>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3pPr lvl="2">
              <a:defRPr/>
            </a:lvl3pPr>
          </a:lstStyle>
          <a:p>
            <a:pPr lvl="2"/>
            <a:fld id="{EDFD86F9-0DC3-4D87-8A48-A0117EAE7F07}"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39600201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1AB6B70-E4E4-4ADB-852A-BC6A57053E98}" type="datetimeFigureOut">
              <a:rPr lang="en-US"/>
              <a:pPr>
                <a:defRPr/>
              </a:pPr>
              <a:t>7/22/2015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563816C-B6FE-4C2E-A101-21C5BA79C904}" type="slidenum">
              <a:rPr lang="en-US" altLang="en-US"/>
              <a:pPr/>
              <a:t>‹#›</a:t>
            </a:fld>
            <a:endParaRPr lang="en-US" altLang="en-US"/>
          </a:p>
        </p:txBody>
      </p:sp>
    </p:spTree>
    <p:extLst>
      <p:ext uri="{BB962C8B-B14F-4D97-AF65-F5344CB8AC3E}">
        <p14:creationId xmlns:p14="http://schemas.microsoft.com/office/powerpoint/2010/main" val="1158705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FEE5B6-4D7F-4AAA-8A6F-EC978C040CFE}" type="datetimeFigureOut">
              <a:rPr lang="en-US" smtClean="0"/>
              <a:t>7/22/2015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16012038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84B61E-79D9-4AD9-B373-01A315F1B7E0}" type="datetimeFigureOut">
              <a:rPr lang="en-US"/>
              <a:pPr>
                <a:defRPr/>
              </a:pPr>
              <a:t>7/22/2015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51B9830-B3A5-47B9-A712-A683CB0A49CD}" type="slidenum">
              <a:rPr lang="en-US" altLang="en-US"/>
              <a:pPr/>
              <a:t>‹#›</a:t>
            </a:fld>
            <a:endParaRPr lang="en-US" altLang="en-US"/>
          </a:p>
        </p:txBody>
      </p:sp>
    </p:spTree>
    <p:extLst>
      <p:ext uri="{BB962C8B-B14F-4D97-AF65-F5344CB8AC3E}">
        <p14:creationId xmlns:p14="http://schemas.microsoft.com/office/powerpoint/2010/main" val="2513118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9FE4932-E537-4B40-A422-0D54A829B195}" type="datetimeFigureOut">
              <a:rPr lang="en-US"/>
              <a:pPr>
                <a:defRPr/>
              </a:pPr>
              <a:t>7/22/2015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9674F3C-7B10-4406-90FB-AE15D9CC3421}" type="slidenum">
              <a:rPr lang="en-US" altLang="en-US"/>
              <a:pPr/>
              <a:t>‹#›</a:t>
            </a:fld>
            <a:endParaRPr lang="en-US" altLang="en-US"/>
          </a:p>
        </p:txBody>
      </p:sp>
    </p:spTree>
    <p:extLst>
      <p:ext uri="{BB962C8B-B14F-4D97-AF65-F5344CB8AC3E}">
        <p14:creationId xmlns:p14="http://schemas.microsoft.com/office/powerpoint/2010/main" val="24864880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2EF4753-1780-4F5E-ADDB-858FB9E2B6D0}" type="datetimeFigureOut">
              <a:rPr lang="en-US"/>
              <a:pPr>
                <a:defRPr/>
              </a:pPr>
              <a:t>7/22/2015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B313394-0421-401A-8B7D-5431B8AE4395}" type="slidenum">
              <a:rPr lang="en-US" altLang="en-US"/>
              <a:pPr/>
              <a:t>‹#›</a:t>
            </a:fld>
            <a:endParaRPr lang="en-US" altLang="en-US"/>
          </a:p>
        </p:txBody>
      </p:sp>
    </p:spTree>
    <p:extLst>
      <p:ext uri="{BB962C8B-B14F-4D97-AF65-F5344CB8AC3E}">
        <p14:creationId xmlns:p14="http://schemas.microsoft.com/office/powerpoint/2010/main" val="39534081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C3F95AC-4F2B-4D8D-8864-162833E4A603}" type="datetimeFigureOut">
              <a:rPr lang="en-US"/>
              <a:pPr>
                <a:defRPr/>
              </a:pPr>
              <a:t>7/22/2015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4647C63-C8E3-4881-A3F8-5029CE2D69C2}" type="slidenum">
              <a:rPr lang="en-US" altLang="en-US"/>
              <a:pPr/>
              <a:t>‹#›</a:t>
            </a:fld>
            <a:endParaRPr lang="en-US" altLang="en-US"/>
          </a:p>
        </p:txBody>
      </p:sp>
    </p:spTree>
    <p:extLst>
      <p:ext uri="{BB962C8B-B14F-4D97-AF65-F5344CB8AC3E}">
        <p14:creationId xmlns:p14="http://schemas.microsoft.com/office/powerpoint/2010/main" val="29655113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B553D69-C23E-4CBB-A3AE-E1AB4C83CD36}" type="datetimeFigureOut">
              <a:rPr lang="en-US"/>
              <a:pPr>
                <a:defRPr/>
              </a:pPr>
              <a:t>7/22/2015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13808650-3535-4592-8DF9-4B970AF4CCFA}" type="slidenum">
              <a:rPr lang="en-US" altLang="en-US"/>
              <a:pPr/>
              <a:t>‹#›</a:t>
            </a:fld>
            <a:endParaRPr lang="en-US" altLang="en-US"/>
          </a:p>
        </p:txBody>
      </p:sp>
    </p:spTree>
    <p:extLst>
      <p:ext uri="{BB962C8B-B14F-4D97-AF65-F5344CB8AC3E}">
        <p14:creationId xmlns:p14="http://schemas.microsoft.com/office/powerpoint/2010/main" val="1472268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92E0EE0-265F-4B3D-9699-5D921C725B5F}" type="datetimeFigureOut">
              <a:rPr lang="en-US"/>
              <a:pPr>
                <a:defRPr/>
              </a:pPr>
              <a:t>7/22/2015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C153B4F-B49C-4510-87C1-9786BFA68A92}" type="slidenum">
              <a:rPr lang="en-US" altLang="en-US"/>
              <a:pPr/>
              <a:t>‹#›</a:t>
            </a:fld>
            <a:endParaRPr lang="en-US" altLang="en-US"/>
          </a:p>
        </p:txBody>
      </p:sp>
    </p:spTree>
    <p:extLst>
      <p:ext uri="{BB962C8B-B14F-4D97-AF65-F5344CB8AC3E}">
        <p14:creationId xmlns:p14="http://schemas.microsoft.com/office/powerpoint/2010/main" val="2678462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81162A-D01E-4C21-A61F-A273460EBDCE}" type="datetimeFigureOut">
              <a:rPr lang="en-US"/>
              <a:pPr>
                <a:defRPr/>
              </a:pPr>
              <a:t>7/22/2015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44BD6D5-E441-4A1E-B118-654C9905AF1C}" type="slidenum">
              <a:rPr lang="en-US" altLang="en-US"/>
              <a:pPr/>
              <a:t>‹#›</a:t>
            </a:fld>
            <a:endParaRPr lang="en-US" altLang="en-US"/>
          </a:p>
        </p:txBody>
      </p:sp>
    </p:spTree>
    <p:extLst>
      <p:ext uri="{BB962C8B-B14F-4D97-AF65-F5344CB8AC3E}">
        <p14:creationId xmlns:p14="http://schemas.microsoft.com/office/powerpoint/2010/main" val="30781694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D603EEC-14F7-4D9D-BC65-BD5C5E29F599}" type="datetimeFigureOut">
              <a:rPr lang="en-US"/>
              <a:pPr>
                <a:defRPr/>
              </a:pPr>
              <a:t>7/22/2015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9F393AE-2E3F-4207-B021-1385EB04279C}" type="slidenum">
              <a:rPr lang="en-US" altLang="en-US"/>
              <a:pPr/>
              <a:t>‹#›</a:t>
            </a:fld>
            <a:endParaRPr lang="en-US" altLang="en-US"/>
          </a:p>
        </p:txBody>
      </p:sp>
    </p:spTree>
    <p:extLst>
      <p:ext uri="{BB962C8B-B14F-4D97-AF65-F5344CB8AC3E}">
        <p14:creationId xmlns:p14="http://schemas.microsoft.com/office/powerpoint/2010/main" val="3903544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99BCE1-D61D-4874-9CB5-36E13EE11821}" type="datetimeFigureOut">
              <a:rPr lang="en-US"/>
              <a:pPr>
                <a:defRPr/>
              </a:pPr>
              <a:t>7/22/2015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3B7840D-72E1-4332-A4C6-D4EAD4538E5A}" type="slidenum">
              <a:rPr lang="en-US" altLang="en-US"/>
              <a:pPr/>
              <a:t>‹#›</a:t>
            </a:fld>
            <a:endParaRPr lang="en-US" altLang="en-US"/>
          </a:p>
        </p:txBody>
      </p:sp>
    </p:spTree>
    <p:extLst>
      <p:ext uri="{BB962C8B-B14F-4D97-AF65-F5344CB8AC3E}">
        <p14:creationId xmlns:p14="http://schemas.microsoft.com/office/powerpoint/2010/main" val="54362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1EAD24-4F72-495D-8FBF-92C553EEF14F}" type="datetimeFigureOut">
              <a:rPr lang="en-US"/>
              <a:pPr>
                <a:defRPr/>
              </a:pPr>
              <a:t>7/22/2015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23AC228-5637-4BD5-9B8E-571EF2845A7D}" type="slidenum">
              <a:rPr lang="en-US" altLang="en-US"/>
              <a:pPr/>
              <a:t>‹#›</a:t>
            </a:fld>
            <a:endParaRPr lang="en-US" altLang="en-US"/>
          </a:p>
        </p:txBody>
      </p:sp>
    </p:spTree>
    <p:extLst>
      <p:ext uri="{BB962C8B-B14F-4D97-AF65-F5344CB8AC3E}">
        <p14:creationId xmlns:p14="http://schemas.microsoft.com/office/powerpoint/2010/main" val="337789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FEE5B6-4D7F-4AAA-8A6F-EC978C040CFE}" type="datetimeFigureOut">
              <a:rPr lang="en-US" smtClean="0"/>
              <a:t>7/22/2015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33096657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24001"/>
            <a:ext cx="10769600" cy="4602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b="0" i="0">
                <a:solidFill>
                  <a:srgbClr val="EEECE1">
                    <a:shade val="50000"/>
                    <a:satMod val="200000"/>
                  </a:srgbClr>
                </a:solidFill>
                <a:cs typeface="Arial" charset="0"/>
              </a:defRPr>
            </a:lvl1pPr>
          </a:lstStyle>
          <a:p>
            <a:pPr>
              <a:defRPr/>
            </a:pPr>
            <a:fld id="{6CFA5BB1-3BF1-49F8-9364-E413FEABC43C}" type="datetime1">
              <a:rPr lang="en-US"/>
              <a:pPr>
                <a:defRPr/>
              </a:pPr>
              <a:t>7/22/2015</a:t>
            </a:fld>
            <a:endParaRPr lang="en-US"/>
          </a:p>
        </p:txBody>
      </p:sp>
      <p:sp>
        <p:nvSpPr>
          <p:cNvPr id="5" name="Footer Placeholder 4"/>
          <p:cNvSpPr>
            <a:spLocks noGrp="1"/>
          </p:cNvSpPr>
          <p:nvPr>
            <p:ph type="ftr" sz="quarter" idx="11"/>
          </p:nvPr>
        </p:nvSpPr>
        <p:spPr/>
        <p:txBody>
          <a:bodyPr/>
          <a:lstStyle>
            <a:lvl1pPr>
              <a:defRPr b="0" i="0">
                <a:solidFill>
                  <a:srgbClr val="EEECE1">
                    <a:shade val="50000"/>
                    <a:satMod val="200000"/>
                  </a:srgbClr>
                </a:solidFill>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B4B1A0"/>
                </a:solidFill>
                <a:cs typeface="Arial" panose="020B0604020202020204" pitchFamily="34" charset="0"/>
              </a:defRPr>
            </a:lvl1pPr>
          </a:lstStyle>
          <a:p>
            <a:fld id="{73891ED9-BCDF-470F-9917-17AEFA911B37}" type="slidenum">
              <a:rPr lang="en-US" altLang="en-US"/>
              <a:pPr/>
              <a:t>‹#›</a:t>
            </a:fld>
            <a:endParaRPr lang="en-US" altLang="en-US"/>
          </a:p>
        </p:txBody>
      </p:sp>
    </p:spTree>
    <p:extLst>
      <p:ext uri="{BB962C8B-B14F-4D97-AF65-F5344CB8AC3E}">
        <p14:creationId xmlns:p14="http://schemas.microsoft.com/office/powerpoint/2010/main" val="18097994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524001"/>
            <a:ext cx="10972800" cy="4602163"/>
          </a:xfrm>
        </p:spPr>
        <p:txBody>
          <a:bodyPr/>
          <a:lstStyle>
            <a:lvl1pPr>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b="0" i="0">
                <a:solidFill>
                  <a:srgbClr val="EEECE1">
                    <a:shade val="50000"/>
                    <a:satMod val="200000"/>
                  </a:srgbClr>
                </a:solidFill>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0" i="0">
                <a:solidFill>
                  <a:srgbClr val="EEECE1">
                    <a:shade val="50000"/>
                    <a:satMod val="200000"/>
                  </a:srgbClr>
                </a:solidFill>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B4B1A0"/>
                </a:solidFill>
                <a:cs typeface="Arial" panose="020B0604020202020204" pitchFamily="34" charset="0"/>
              </a:defRPr>
            </a:lvl1pPr>
          </a:lstStyle>
          <a:p>
            <a:fld id="{38BD2CD8-1D4F-4099-A0BD-6FF3032C2968}" type="slidenum">
              <a:rPr lang="en-US" altLang="en-US"/>
              <a:pPr/>
              <a:t>‹#›</a:t>
            </a:fld>
            <a:endParaRPr lang="en-US" altLang="en-US"/>
          </a:p>
        </p:txBody>
      </p:sp>
    </p:spTree>
    <p:extLst>
      <p:ext uri="{BB962C8B-B14F-4D97-AF65-F5344CB8AC3E}">
        <p14:creationId xmlns:p14="http://schemas.microsoft.com/office/powerpoint/2010/main" val="408128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CA25DD7-6531-4149-9BA4-87521FEF7BB9}" type="slidenum">
              <a:rPr lang="en-US" altLang="en-US"/>
              <a:pPr/>
              <a:t>‹#›</a:t>
            </a:fld>
            <a:endParaRPr lang="en-US" altLang="en-US"/>
          </a:p>
        </p:txBody>
      </p:sp>
    </p:spTree>
    <p:extLst>
      <p:ext uri="{BB962C8B-B14F-4D97-AF65-F5344CB8AC3E}">
        <p14:creationId xmlns:p14="http://schemas.microsoft.com/office/powerpoint/2010/main" val="3277055310"/>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8183068-1B0B-4C5B-9C95-BA3990B879E1}" type="slidenum">
              <a:rPr lang="en-US" altLang="en-US"/>
              <a:pPr/>
              <a:t>‹#›</a:t>
            </a:fld>
            <a:endParaRPr lang="en-US" altLang="en-US"/>
          </a:p>
        </p:txBody>
      </p:sp>
    </p:spTree>
    <p:extLst>
      <p:ext uri="{BB962C8B-B14F-4D97-AF65-F5344CB8AC3E}">
        <p14:creationId xmlns:p14="http://schemas.microsoft.com/office/powerpoint/2010/main" val="325701765"/>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D939123-B74D-427B-AE42-E8A0A90408D2}" type="slidenum">
              <a:rPr lang="en-US" altLang="en-US"/>
              <a:pPr/>
              <a:t>‹#›</a:t>
            </a:fld>
            <a:endParaRPr lang="en-US" altLang="en-US"/>
          </a:p>
        </p:txBody>
      </p:sp>
    </p:spTree>
    <p:extLst>
      <p:ext uri="{BB962C8B-B14F-4D97-AF65-F5344CB8AC3E}">
        <p14:creationId xmlns:p14="http://schemas.microsoft.com/office/powerpoint/2010/main" val="1467104232"/>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7B7C158-5757-49E6-9A65-0BD20792A8D1}" type="slidenum">
              <a:rPr lang="en-US" altLang="en-US"/>
              <a:pPr/>
              <a:t>‹#›</a:t>
            </a:fld>
            <a:endParaRPr lang="en-US" altLang="en-US"/>
          </a:p>
        </p:txBody>
      </p:sp>
    </p:spTree>
    <p:extLst>
      <p:ext uri="{BB962C8B-B14F-4D97-AF65-F5344CB8AC3E}">
        <p14:creationId xmlns:p14="http://schemas.microsoft.com/office/powerpoint/2010/main" val="4157284431"/>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0026337D-A806-4FB8-B8F8-2FE4684291D3}" type="slidenum">
              <a:rPr lang="en-US" altLang="en-US"/>
              <a:pPr/>
              <a:t>‹#›</a:t>
            </a:fld>
            <a:endParaRPr lang="en-US" altLang="en-US"/>
          </a:p>
        </p:txBody>
      </p:sp>
    </p:spTree>
    <p:extLst>
      <p:ext uri="{BB962C8B-B14F-4D97-AF65-F5344CB8AC3E}">
        <p14:creationId xmlns:p14="http://schemas.microsoft.com/office/powerpoint/2010/main" val="2323052996"/>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9715B31-1859-4401-B15D-E5D145F02ED4}" type="slidenum">
              <a:rPr lang="en-US" altLang="en-US"/>
              <a:pPr/>
              <a:t>‹#›</a:t>
            </a:fld>
            <a:endParaRPr lang="en-US" altLang="en-US"/>
          </a:p>
        </p:txBody>
      </p:sp>
    </p:spTree>
    <p:extLst>
      <p:ext uri="{BB962C8B-B14F-4D97-AF65-F5344CB8AC3E}">
        <p14:creationId xmlns:p14="http://schemas.microsoft.com/office/powerpoint/2010/main" val="379530971"/>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F7B247FC-4A0B-4C67-92B9-1D06902A1892}" type="slidenum">
              <a:rPr lang="en-US" altLang="en-US"/>
              <a:pPr/>
              <a:t>‹#›</a:t>
            </a:fld>
            <a:endParaRPr lang="en-US" altLang="en-US"/>
          </a:p>
        </p:txBody>
      </p:sp>
    </p:spTree>
    <p:extLst>
      <p:ext uri="{BB962C8B-B14F-4D97-AF65-F5344CB8AC3E}">
        <p14:creationId xmlns:p14="http://schemas.microsoft.com/office/powerpoint/2010/main" val="2949267397"/>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6158EA3-5297-48CB-9FF8-BC167EFDB67C}" type="slidenum">
              <a:rPr lang="en-US" altLang="en-US"/>
              <a:pPr/>
              <a:t>‹#›</a:t>
            </a:fld>
            <a:endParaRPr lang="en-US" altLang="en-US"/>
          </a:p>
        </p:txBody>
      </p:sp>
    </p:spTree>
    <p:extLst>
      <p:ext uri="{BB962C8B-B14F-4D97-AF65-F5344CB8AC3E}">
        <p14:creationId xmlns:p14="http://schemas.microsoft.com/office/powerpoint/2010/main" val="3717371944"/>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FEE5B6-4D7F-4AAA-8A6F-EC978C040CFE}" type="datetimeFigureOut">
              <a:rPr lang="en-US" smtClean="0"/>
              <a:t>7/22/2015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42728734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4A9564A-775A-483D-B84E-3AE4F29799BC}" type="slidenum">
              <a:rPr lang="en-US" altLang="en-US"/>
              <a:pPr/>
              <a:t>‹#›</a:t>
            </a:fld>
            <a:endParaRPr lang="en-US" altLang="en-US"/>
          </a:p>
        </p:txBody>
      </p:sp>
    </p:spTree>
    <p:extLst>
      <p:ext uri="{BB962C8B-B14F-4D97-AF65-F5344CB8AC3E}">
        <p14:creationId xmlns:p14="http://schemas.microsoft.com/office/powerpoint/2010/main" val="325961128"/>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C5FA4D6-096B-4E64-B0E6-B87F98C32AED}" type="slidenum">
              <a:rPr lang="en-US" altLang="en-US"/>
              <a:pPr/>
              <a:t>‹#›</a:t>
            </a:fld>
            <a:endParaRPr lang="en-US" altLang="en-US"/>
          </a:p>
        </p:txBody>
      </p:sp>
    </p:spTree>
    <p:extLst>
      <p:ext uri="{BB962C8B-B14F-4D97-AF65-F5344CB8AC3E}">
        <p14:creationId xmlns:p14="http://schemas.microsoft.com/office/powerpoint/2010/main" val="2991894410"/>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B6F28DD-7AE2-46FD-8FEE-DCCE86E6BE19}" type="slidenum">
              <a:rPr lang="en-US" altLang="en-US"/>
              <a:pPr/>
              <a:t>‹#›</a:t>
            </a:fld>
            <a:endParaRPr lang="en-US" altLang="en-US"/>
          </a:p>
        </p:txBody>
      </p:sp>
    </p:spTree>
    <p:extLst>
      <p:ext uri="{BB962C8B-B14F-4D97-AF65-F5344CB8AC3E}">
        <p14:creationId xmlns:p14="http://schemas.microsoft.com/office/powerpoint/2010/main" val="185610797"/>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524001"/>
            <a:ext cx="10972800" cy="4602163"/>
          </a:xfrm>
        </p:spPr>
        <p:txBody>
          <a:bodyPr/>
          <a:lstStyle>
            <a:lvl1pPr>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b="0" i="0">
                <a:solidFill>
                  <a:srgbClr val="EEECE1">
                    <a:shade val="50000"/>
                    <a:satMod val="200000"/>
                  </a:srgbClr>
                </a:solidFill>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0" i="0">
                <a:solidFill>
                  <a:srgbClr val="EEECE1">
                    <a:shade val="50000"/>
                    <a:satMod val="200000"/>
                  </a:srgbClr>
                </a:solidFill>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B4B1A0"/>
                </a:solidFill>
                <a:cs typeface="Arial" panose="020B0604020202020204" pitchFamily="34" charset="0"/>
              </a:defRPr>
            </a:lvl1pPr>
          </a:lstStyle>
          <a:p>
            <a:fld id="{DA89D6FE-4A4B-4963-8167-DB350696ED91}" type="slidenum">
              <a:rPr lang="en-US" altLang="en-US"/>
              <a:pPr/>
              <a:t>‹#›</a:t>
            </a:fld>
            <a:endParaRPr lang="en-US" altLang="en-US"/>
          </a:p>
        </p:txBody>
      </p:sp>
    </p:spTree>
    <p:extLst>
      <p:ext uri="{BB962C8B-B14F-4D97-AF65-F5344CB8AC3E}">
        <p14:creationId xmlns:p14="http://schemas.microsoft.com/office/powerpoint/2010/main" val="2824262393"/>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BA65FA2-8B52-4B5D-B879-CEB79CD04DED}" type="datetime1">
              <a:rPr lang="en-US"/>
              <a:pPr>
                <a:defRPr/>
              </a:pPr>
              <a:t>7/22/2015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http://ontolo1gist.com</a:t>
            </a:r>
          </a:p>
        </p:txBody>
      </p:sp>
      <p:sp>
        <p:nvSpPr>
          <p:cNvPr id="6" name="Slide Number Placeholder 5"/>
          <p:cNvSpPr>
            <a:spLocks noGrp="1"/>
          </p:cNvSpPr>
          <p:nvPr>
            <p:ph type="sldNum" sz="quarter" idx="12"/>
          </p:nvPr>
        </p:nvSpPr>
        <p:spPr/>
        <p:txBody>
          <a:bodyPr/>
          <a:lstStyle>
            <a:lvl1pPr>
              <a:defRPr/>
            </a:lvl1pPr>
          </a:lstStyle>
          <a:p>
            <a:fld id="{432CE2AC-5656-463D-8A9C-13D6611CCFD3}" type="slidenum">
              <a:rPr lang="en-US" altLang="en-US"/>
              <a:pPr/>
              <a:t>‹#›</a:t>
            </a:fld>
            <a:r>
              <a:rPr lang="en-US" altLang="en-US"/>
              <a:t>/24 </a:t>
            </a:r>
          </a:p>
        </p:txBody>
      </p:sp>
    </p:spTree>
    <p:extLst>
      <p:ext uri="{BB962C8B-B14F-4D97-AF65-F5344CB8AC3E}">
        <p14:creationId xmlns:p14="http://schemas.microsoft.com/office/powerpoint/2010/main" val="9438346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D783D5-FA06-416C-916E-E6C1FACC287F}" type="datetime1">
              <a:rPr lang="en-US"/>
              <a:pPr>
                <a:defRPr/>
              </a:pPr>
              <a:t>7/22/2015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http://ontolo1gist.com</a:t>
            </a:r>
          </a:p>
        </p:txBody>
      </p:sp>
      <p:sp>
        <p:nvSpPr>
          <p:cNvPr id="6" name="Slide Number Placeholder 5"/>
          <p:cNvSpPr>
            <a:spLocks noGrp="1"/>
          </p:cNvSpPr>
          <p:nvPr>
            <p:ph type="sldNum" sz="quarter" idx="12"/>
          </p:nvPr>
        </p:nvSpPr>
        <p:spPr/>
        <p:txBody>
          <a:bodyPr/>
          <a:lstStyle>
            <a:lvl1pPr>
              <a:defRPr/>
            </a:lvl1pPr>
          </a:lstStyle>
          <a:p>
            <a:fld id="{C913793C-6E21-45C2-BA79-29B333B555E4}" type="slidenum">
              <a:rPr lang="en-US" altLang="en-US"/>
              <a:pPr/>
              <a:t>‹#›</a:t>
            </a:fld>
            <a:r>
              <a:rPr lang="en-US" altLang="en-US"/>
              <a:t>/</a:t>
            </a:r>
          </a:p>
        </p:txBody>
      </p:sp>
    </p:spTree>
    <p:extLst>
      <p:ext uri="{BB962C8B-B14F-4D97-AF65-F5344CB8AC3E}">
        <p14:creationId xmlns:p14="http://schemas.microsoft.com/office/powerpoint/2010/main" val="1309725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8E08E54-2B2F-4BC8-94B3-F84DAC100AD0}" type="datetime1">
              <a:rPr lang="en-US"/>
              <a:pPr>
                <a:defRPr/>
              </a:pPr>
              <a:t>7/22/2015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http://ontolo1gist.com</a:t>
            </a:r>
          </a:p>
        </p:txBody>
      </p:sp>
      <p:sp>
        <p:nvSpPr>
          <p:cNvPr id="6" name="Slide Number Placeholder 5"/>
          <p:cNvSpPr>
            <a:spLocks noGrp="1"/>
          </p:cNvSpPr>
          <p:nvPr>
            <p:ph type="sldNum" sz="quarter" idx="12"/>
          </p:nvPr>
        </p:nvSpPr>
        <p:spPr/>
        <p:txBody>
          <a:bodyPr/>
          <a:lstStyle>
            <a:lvl1pPr>
              <a:defRPr/>
            </a:lvl1pPr>
          </a:lstStyle>
          <a:p>
            <a:fld id="{ABAD38B6-6520-40A1-BCF3-44BA271A164D}" type="slidenum">
              <a:rPr lang="en-US" altLang="en-US"/>
              <a:pPr/>
              <a:t>‹#›</a:t>
            </a:fld>
            <a:r>
              <a:rPr lang="en-US" altLang="en-US"/>
              <a:t> </a:t>
            </a:r>
          </a:p>
        </p:txBody>
      </p:sp>
    </p:spTree>
    <p:extLst>
      <p:ext uri="{BB962C8B-B14F-4D97-AF65-F5344CB8AC3E}">
        <p14:creationId xmlns:p14="http://schemas.microsoft.com/office/powerpoint/2010/main" val="6406930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6649CDC4-82B5-44F9-A5EE-2155B89A100A}" type="datetime1">
              <a:rPr lang="en-US"/>
              <a:pPr>
                <a:defRPr/>
              </a:pPr>
              <a:t>7/22/2015</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a:t>http://ontolo1gist.com</a:t>
            </a:r>
          </a:p>
        </p:txBody>
      </p:sp>
      <p:sp>
        <p:nvSpPr>
          <p:cNvPr id="7" name="Slide Number Placeholder 6"/>
          <p:cNvSpPr>
            <a:spLocks noGrp="1"/>
          </p:cNvSpPr>
          <p:nvPr>
            <p:ph type="sldNum" sz="quarter" idx="12"/>
          </p:nvPr>
        </p:nvSpPr>
        <p:spPr/>
        <p:txBody>
          <a:bodyPr/>
          <a:lstStyle>
            <a:lvl1pPr>
              <a:defRPr/>
            </a:lvl1pPr>
          </a:lstStyle>
          <a:p>
            <a:fld id="{A22CEDA3-57C9-4401-ADB9-259C13ECA1BC}" type="slidenum">
              <a:rPr lang="en-US" altLang="en-US"/>
              <a:pPr/>
              <a:t>‹#›</a:t>
            </a:fld>
            <a:r>
              <a:rPr lang="en-US" altLang="en-US"/>
              <a:t> </a:t>
            </a:r>
          </a:p>
        </p:txBody>
      </p:sp>
    </p:spTree>
    <p:extLst>
      <p:ext uri="{BB962C8B-B14F-4D97-AF65-F5344CB8AC3E}">
        <p14:creationId xmlns:p14="http://schemas.microsoft.com/office/powerpoint/2010/main" val="30503208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332BE3B2-B58C-47C1-A2FA-8AF9BB51C733}" type="datetime1">
              <a:rPr lang="en-US"/>
              <a:pPr>
                <a:defRPr/>
              </a:pPr>
              <a:t>7/22/2015</a:t>
            </a:fld>
            <a:endParaRPr lang="en-US"/>
          </a:p>
        </p:txBody>
      </p:sp>
      <p:sp>
        <p:nvSpPr>
          <p:cNvPr id="8" name="Footer Placeholder 7"/>
          <p:cNvSpPr>
            <a:spLocks noGrp="1"/>
          </p:cNvSpPr>
          <p:nvPr>
            <p:ph type="ftr" sz="quarter" idx="11"/>
          </p:nvPr>
        </p:nvSpPr>
        <p:spPr/>
        <p:txBody>
          <a:bodyPr/>
          <a:lstStyle>
            <a:lvl1pPr>
              <a:defRPr/>
            </a:lvl1pPr>
          </a:lstStyle>
          <a:p>
            <a:pPr>
              <a:defRPr/>
            </a:pPr>
            <a:r>
              <a:rPr lang="en-US"/>
              <a:t>http://ontolo1gist.com</a:t>
            </a:r>
          </a:p>
        </p:txBody>
      </p:sp>
      <p:sp>
        <p:nvSpPr>
          <p:cNvPr id="9" name="Slide Number Placeholder 8"/>
          <p:cNvSpPr>
            <a:spLocks noGrp="1"/>
          </p:cNvSpPr>
          <p:nvPr>
            <p:ph type="sldNum" sz="quarter" idx="12"/>
          </p:nvPr>
        </p:nvSpPr>
        <p:spPr/>
        <p:txBody>
          <a:bodyPr/>
          <a:lstStyle>
            <a:lvl1pPr>
              <a:defRPr/>
            </a:lvl1pPr>
          </a:lstStyle>
          <a:p>
            <a:fld id="{174E057E-5771-4E48-9D35-CB0F6010D15F}" type="slidenum">
              <a:rPr lang="en-US" altLang="en-US"/>
              <a:pPr/>
              <a:t>‹#›</a:t>
            </a:fld>
            <a:r>
              <a:rPr lang="en-US" altLang="en-US"/>
              <a:t> </a:t>
            </a:r>
          </a:p>
        </p:txBody>
      </p:sp>
    </p:spTree>
    <p:extLst>
      <p:ext uri="{BB962C8B-B14F-4D97-AF65-F5344CB8AC3E}">
        <p14:creationId xmlns:p14="http://schemas.microsoft.com/office/powerpoint/2010/main" val="3786180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2CDF0D9C-DAA6-4658-8A72-3182F4A62DDE}" type="datetime1">
              <a:rPr lang="en-US"/>
              <a:pPr>
                <a:defRPr/>
              </a:pPr>
              <a:t>7/22/2015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http://ontolo1gist.com</a:t>
            </a:r>
          </a:p>
        </p:txBody>
      </p:sp>
      <p:sp>
        <p:nvSpPr>
          <p:cNvPr id="5" name="Slide Number Placeholder 4"/>
          <p:cNvSpPr>
            <a:spLocks noGrp="1"/>
          </p:cNvSpPr>
          <p:nvPr>
            <p:ph type="sldNum" sz="quarter" idx="12"/>
          </p:nvPr>
        </p:nvSpPr>
        <p:spPr/>
        <p:txBody>
          <a:bodyPr/>
          <a:lstStyle>
            <a:lvl1pPr>
              <a:defRPr/>
            </a:lvl1pPr>
          </a:lstStyle>
          <a:p>
            <a:fld id="{960F88BF-9ACE-4519-9670-0FF1C3DA183D}" type="slidenum">
              <a:rPr lang="en-US" altLang="en-US"/>
              <a:pPr/>
              <a:t>‹#›</a:t>
            </a:fld>
            <a:r>
              <a:rPr lang="en-US" altLang="en-US"/>
              <a:t> </a:t>
            </a:r>
          </a:p>
        </p:txBody>
      </p:sp>
    </p:spTree>
    <p:extLst>
      <p:ext uri="{BB962C8B-B14F-4D97-AF65-F5344CB8AC3E}">
        <p14:creationId xmlns:p14="http://schemas.microsoft.com/office/powerpoint/2010/main" val="3282422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EE5B6-4D7F-4AAA-8A6F-EC978C040CFE}" type="datetimeFigureOut">
              <a:rPr lang="en-US" smtClean="0"/>
              <a:t>7/22/2015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31473971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9C762DD-CEEE-4589-BF83-88109DC99ABB}" type="datetime1">
              <a:rPr lang="en-US"/>
              <a:pPr>
                <a:defRPr/>
              </a:pPr>
              <a:t>7/22/2015</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http://ontolo1gist.com</a:t>
            </a:r>
          </a:p>
        </p:txBody>
      </p:sp>
      <p:sp>
        <p:nvSpPr>
          <p:cNvPr id="4" name="Slide Number Placeholder 5"/>
          <p:cNvSpPr>
            <a:spLocks noGrp="1"/>
          </p:cNvSpPr>
          <p:nvPr>
            <p:ph type="sldNum" sz="quarter" idx="12"/>
          </p:nvPr>
        </p:nvSpPr>
        <p:spPr/>
        <p:txBody>
          <a:bodyPr/>
          <a:lstStyle>
            <a:lvl1pPr>
              <a:defRPr/>
            </a:lvl1pPr>
          </a:lstStyle>
          <a:p>
            <a:fld id="{5395E4FF-90B8-45CC-AABE-D87F217EBA16}" type="slidenum">
              <a:rPr lang="en-US" altLang="en-US"/>
              <a:pPr/>
              <a:t>‹#›</a:t>
            </a:fld>
            <a:endParaRPr lang="en-US" altLang="en-US"/>
          </a:p>
        </p:txBody>
      </p:sp>
    </p:spTree>
    <p:extLst>
      <p:ext uri="{BB962C8B-B14F-4D97-AF65-F5344CB8AC3E}">
        <p14:creationId xmlns:p14="http://schemas.microsoft.com/office/powerpoint/2010/main" val="37911385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9C762DD-CEEE-4589-BF83-88109DC99ABB}" type="datetime1">
              <a:rPr lang="en-US"/>
              <a:pPr>
                <a:defRPr/>
              </a:pPr>
              <a:t>7/22/2015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http://ontolo1gist.com</a:t>
            </a:r>
          </a:p>
        </p:txBody>
      </p:sp>
      <p:sp>
        <p:nvSpPr>
          <p:cNvPr id="7" name="Slide Number Placeholder 5"/>
          <p:cNvSpPr>
            <a:spLocks noGrp="1"/>
          </p:cNvSpPr>
          <p:nvPr>
            <p:ph type="sldNum" sz="quarter" idx="12"/>
          </p:nvPr>
        </p:nvSpPr>
        <p:spPr/>
        <p:txBody>
          <a:bodyPr/>
          <a:lstStyle>
            <a:lvl1pPr>
              <a:defRPr/>
            </a:lvl1pPr>
          </a:lstStyle>
          <a:p>
            <a:fld id="{0181CD91-1297-4D75-8EED-06FA32782ADE}" type="slidenum">
              <a:rPr lang="en-US" altLang="en-US"/>
              <a:pPr/>
              <a:t>‹#›</a:t>
            </a:fld>
            <a:endParaRPr lang="en-US" altLang="en-US"/>
          </a:p>
        </p:txBody>
      </p:sp>
    </p:spTree>
    <p:extLst>
      <p:ext uri="{BB962C8B-B14F-4D97-AF65-F5344CB8AC3E}">
        <p14:creationId xmlns:p14="http://schemas.microsoft.com/office/powerpoint/2010/main" val="22383882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2953AB0-1DEE-4499-BBC8-F25950B7B5E1}" type="datetime1">
              <a:rPr lang="en-US"/>
              <a:pPr>
                <a:defRPr/>
              </a:pPr>
              <a:t>7/22/2015</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a:t>http://ontolo1gist.com</a:t>
            </a:r>
          </a:p>
        </p:txBody>
      </p:sp>
      <p:sp>
        <p:nvSpPr>
          <p:cNvPr id="7" name="Slide Number Placeholder 6"/>
          <p:cNvSpPr>
            <a:spLocks noGrp="1"/>
          </p:cNvSpPr>
          <p:nvPr>
            <p:ph type="sldNum" sz="quarter" idx="12"/>
          </p:nvPr>
        </p:nvSpPr>
        <p:spPr/>
        <p:txBody>
          <a:bodyPr/>
          <a:lstStyle>
            <a:lvl1pPr>
              <a:defRPr/>
            </a:lvl1pPr>
          </a:lstStyle>
          <a:p>
            <a:fld id="{4872142D-0AF8-4BDE-9312-180966F8C07C}" type="slidenum">
              <a:rPr lang="en-US" altLang="en-US"/>
              <a:pPr/>
              <a:t>‹#›</a:t>
            </a:fld>
            <a:r>
              <a:rPr lang="en-US" altLang="en-US"/>
              <a:t> </a:t>
            </a:r>
          </a:p>
        </p:txBody>
      </p:sp>
    </p:spTree>
    <p:extLst>
      <p:ext uri="{BB962C8B-B14F-4D97-AF65-F5344CB8AC3E}">
        <p14:creationId xmlns:p14="http://schemas.microsoft.com/office/powerpoint/2010/main" val="41045522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E739B7-0DA8-4FB2-ACBC-263DCB9CD5B7}" type="datetime1">
              <a:rPr lang="en-US"/>
              <a:pPr>
                <a:defRPr/>
              </a:pPr>
              <a:t>7/22/2015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http://ontolo1gist.com</a:t>
            </a:r>
          </a:p>
        </p:txBody>
      </p:sp>
      <p:sp>
        <p:nvSpPr>
          <p:cNvPr id="6" name="Slide Number Placeholder 5"/>
          <p:cNvSpPr>
            <a:spLocks noGrp="1"/>
          </p:cNvSpPr>
          <p:nvPr>
            <p:ph type="sldNum" sz="quarter" idx="12"/>
          </p:nvPr>
        </p:nvSpPr>
        <p:spPr/>
        <p:txBody>
          <a:bodyPr/>
          <a:lstStyle>
            <a:lvl1pPr>
              <a:defRPr/>
            </a:lvl1pPr>
          </a:lstStyle>
          <a:p>
            <a:fld id="{CF176941-DB98-4E36-B2AD-15A1B16E6D1E}" type="slidenum">
              <a:rPr lang="en-US" altLang="en-US"/>
              <a:pPr/>
              <a:t>‹#›</a:t>
            </a:fld>
            <a:r>
              <a:rPr lang="en-US" altLang="en-US"/>
              <a:t>/24 </a:t>
            </a:r>
          </a:p>
        </p:txBody>
      </p:sp>
    </p:spTree>
    <p:extLst>
      <p:ext uri="{BB962C8B-B14F-4D97-AF65-F5344CB8AC3E}">
        <p14:creationId xmlns:p14="http://schemas.microsoft.com/office/powerpoint/2010/main" val="9735585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B5EA7AD-9F19-4D07-AE13-5CA1845A04E6}" type="datetime1">
              <a:rPr lang="en-US"/>
              <a:pPr>
                <a:defRPr/>
              </a:pPr>
              <a:t>7/22/2015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http://ontolo1gist.com</a:t>
            </a:r>
          </a:p>
        </p:txBody>
      </p:sp>
      <p:sp>
        <p:nvSpPr>
          <p:cNvPr id="6" name="Slide Number Placeholder 5"/>
          <p:cNvSpPr>
            <a:spLocks noGrp="1"/>
          </p:cNvSpPr>
          <p:nvPr>
            <p:ph type="sldNum" sz="quarter" idx="12"/>
          </p:nvPr>
        </p:nvSpPr>
        <p:spPr/>
        <p:txBody>
          <a:bodyPr/>
          <a:lstStyle>
            <a:lvl1pPr>
              <a:defRPr/>
            </a:lvl1pPr>
          </a:lstStyle>
          <a:p>
            <a:fld id="{55EF45DB-E582-4C4A-936B-08C4D200A803}" type="slidenum">
              <a:rPr lang="en-US" altLang="en-US"/>
              <a:pPr/>
              <a:t>‹#›</a:t>
            </a:fld>
            <a:r>
              <a:rPr lang="en-US" altLang="en-US"/>
              <a:t>/24 </a:t>
            </a:r>
          </a:p>
        </p:txBody>
      </p:sp>
    </p:spTree>
    <p:extLst>
      <p:ext uri="{BB962C8B-B14F-4D97-AF65-F5344CB8AC3E}">
        <p14:creationId xmlns:p14="http://schemas.microsoft.com/office/powerpoint/2010/main" val="34374101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24001"/>
            <a:ext cx="10769600" cy="4602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b="0" i="0">
                <a:solidFill>
                  <a:srgbClr val="EEECE1">
                    <a:shade val="50000"/>
                    <a:satMod val="200000"/>
                  </a:srgbClr>
                </a:solidFill>
                <a:cs typeface="Arial" charset="0"/>
              </a:defRPr>
            </a:lvl1pPr>
          </a:lstStyle>
          <a:p>
            <a:pPr>
              <a:defRPr/>
            </a:pPr>
            <a:fld id="{963778A8-55D3-45C9-B210-57C394B17111}" type="datetime1">
              <a:rPr lang="en-US"/>
              <a:pPr>
                <a:defRPr/>
              </a:pPr>
              <a:t>7/22/2015</a:t>
            </a:fld>
            <a:endParaRPr lang="en-US"/>
          </a:p>
        </p:txBody>
      </p:sp>
      <p:sp>
        <p:nvSpPr>
          <p:cNvPr id="5" name="Footer Placeholder 4"/>
          <p:cNvSpPr>
            <a:spLocks noGrp="1"/>
          </p:cNvSpPr>
          <p:nvPr>
            <p:ph type="ftr" sz="quarter" idx="11"/>
          </p:nvPr>
        </p:nvSpPr>
        <p:spPr/>
        <p:txBody>
          <a:bodyPr/>
          <a:lstStyle>
            <a:lvl1pPr>
              <a:defRPr b="0" i="0">
                <a:solidFill>
                  <a:srgbClr val="EEECE1">
                    <a:shade val="50000"/>
                    <a:satMod val="200000"/>
                  </a:srgbClr>
                </a:solidFill>
                <a:cs typeface="Arial" charset="0"/>
              </a:defRPr>
            </a:lvl1pPr>
          </a:lstStyle>
          <a:p>
            <a:pPr>
              <a:defRPr/>
            </a:pPr>
            <a:r>
              <a:rPr lang="en-US"/>
              <a:t>http://ontolo1gist.com</a:t>
            </a:r>
          </a:p>
        </p:txBody>
      </p:sp>
      <p:sp>
        <p:nvSpPr>
          <p:cNvPr id="6" name="Slide Number Placeholder 5"/>
          <p:cNvSpPr>
            <a:spLocks noGrp="1"/>
          </p:cNvSpPr>
          <p:nvPr>
            <p:ph type="sldNum" sz="quarter" idx="12"/>
          </p:nvPr>
        </p:nvSpPr>
        <p:spPr/>
        <p:txBody>
          <a:bodyPr/>
          <a:lstStyle>
            <a:lvl1pPr>
              <a:defRPr>
                <a:solidFill>
                  <a:srgbClr val="B4B1A0"/>
                </a:solidFill>
              </a:defRPr>
            </a:lvl1pPr>
          </a:lstStyle>
          <a:p>
            <a:fld id="{5C79D1E8-E678-40A3-9146-74EF632EED00}" type="slidenum">
              <a:rPr lang="en-US" altLang="en-US"/>
              <a:pPr/>
              <a:t>‹#›</a:t>
            </a:fld>
            <a:endParaRPr lang="en-US" altLang="en-US"/>
          </a:p>
        </p:txBody>
      </p:sp>
    </p:spTree>
    <p:extLst>
      <p:ext uri="{BB962C8B-B14F-4D97-AF65-F5344CB8AC3E}">
        <p14:creationId xmlns:p14="http://schemas.microsoft.com/office/powerpoint/2010/main" val="3888213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1046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a:spLocks noGrp="1" noChangeArrowheads="1"/>
          </p:cNvSpPr>
          <p:nvPr>
            <p:ph type="dt" sz="half" idx="10"/>
          </p:nvPr>
        </p:nvSpPr>
        <p:spPr/>
        <p:txBody>
          <a:bodyPr/>
          <a:lstStyle>
            <a:lvl1pPr>
              <a:defRPr>
                <a:solidFill>
                  <a:srgbClr val="000000"/>
                </a:solidFill>
              </a:defRPr>
            </a:lvl1pPr>
          </a:lstStyle>
          <a:p>
            <a:pPr>
              <a:defRPr/>
            </a:pPr>
            <a:endParaRPr lang="en-GB"/>
          </a:p>
        </p:txBody>
      </p:sp>
      <p:sp>
        <p:nvSpPr>
          <p:cNvPr id="5" name="Rectangle 4"/>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6" name="Rectangle 5"/>
          <p:cNvSpPr>
            <a:spLocks noGrp="1" noChangeArrowheads="1"/>
          </p:cNvSpPr>
          <p:nvPr>
            <p:ph type="sldNum" sz="quarter" idx="12"/>
          </p:nvPr>
        </p:nvSpPr>
        <p:spPr/>
        <p:txBody>
          <a:bodyPr/>
          <a:lstStyle>
            <a:lvl1pPr>
              <a:defRPr>
                <a:solidFill>
                  <a:srgbClr val="000000"/>
                </a:solidFill>
              </a:defRPr>
            </a:lvl1pPr>
          </a:lstStyle>
          <a:p>
            <a:fld id="{8E264158-57BA-415C-8A3C-EF1DBFEE5C16}" type="slidenum">
              <a:rPr lang="en-GB" altLang="en-US"/>
              <a:pPr/>
              <a:t>‹#›</a:t>
            </a:fld>
            <a:endParaRPr lang="en-GB" altLang="en-US"/>
          </a:p>
        </p:txBody>
      </p:sp>
    </p:spTree>
    <p:extLst>
      <p:ext uri="{BB962C8B-B14F-4D97-AF65-F5344CB8AC3E}">
        <p14:creationId xmlns:p14="http://schemas.microsoft.com/office/powerpoint/2010/main" val="263417244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1046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a:spLocks noGrp="1" noChangeArrowheads="1"/>
          </p:cNvSpPr>
          <p:nvPr>
            <p:ph type="dt" sz="half" idx="10"/>
          </p:nvPr>
        </p:nvSpPr>
        <p:spPr/>
        <p:txBody>
          <a:bodyPr/>
          <a:lstStyle>
            <a:lvl1pPr>
              <a:defRPr>
                <a:solidFill>
                  <a:srgbClr val="000000"/>
                </a:solidFill>
              </a:defRPr>
            </a:lvl1pPr>
          </a:lstStyle>
          <a:p>
            <a:pPr>
              <a:defRPr/>
            </a:pPr>
            <a:endParaRPr lang="en-GB"/>
          </a:p>
        </p:txBody>
      </p:sp>
      <p:sp>
        <p:nvSpPr>
          <p:cNvPr id="5" name="Rectangle 4"/>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6" name="Rectangle 5"/>
          <p:cNvSpPr>
            <a:spLocks noGrp="1" noChangeArrowheads="1"/>
          </p:cNvSpPr>
          <p:nvPr>
            <p:ph type="sldNum" sz="quarter" idx="12"/>
          </p:nvPr>
        </p:nvSpPr>
        <p:spPr/>
        <p:txBody>
          <a:bodyPr/>
          <a:lstStyle>
            <a:lvl1pPr>
              <a:defRPr>
                <a:solidFill>
                  <a:srgbClr val="000000"/>
                </a:solidFill>
              </a:defRPr>
            </a:lvl1pPr>
          </a:lstStyle>
          <a:p>
            <a:fld id="{E4EB84D0-5319-498B-B7AD-387DA1145CB7}" type="slidenum">
              <a:rPr lang="en-GB" altLang="en-US"/>
              <a:pPr/>
              <a:t>‹#›</a:t>
            </a:fld>
            <a:endParaRPr lang="en-GB" altLang="en-US"/>
          </a:p>
        </p:txBody>
      </p:sp>
    </p:spTree>
    <p:extLst>
      <p:ext uri="{BB962C8B-B14F-4D97-AF65-F5344CB8AC3E}">
        <p14:creationId xmlns:p14="http://schemas.microsoft.com/office/powerpoint/2010/main" val="327179201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1046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a:spLocks noGrp="1" noChangeArrowheads="1"/>
          </p:cNvSpPr>
          <p:nvPr>
            <p:ph type="dt" sz="half" idx="10"/>
          </p:nvPr>
        </p:nvSpPr>
        <p:spPr/>
        <p:txBody>
          <a:bodyPr/>
          <a:lstStyle>
            <a:lvl1pPr>
              <a:defRPr>
                <a:solidFill>
                  <a:srgbClr val="000000"/>
                </a:solidFill>
              </a:defRPr>
            </a:lvl1pPr>
          </a:lstStyle>
          <a:p>
            <a:pPr>
              <a:defRPr/>
            </a:pPr>
            <a:endParaRPr lang="en-GB"/>
          </a:p>
        </p:txBody>
      </p:sp>
      <p:sp>
        <p:nvSpPr>
          <p:cNvPr id="5" name="Rectangle 4"/>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6" name="Rectangle 5"/>
          <p:cNvSpPr>
            <a:spLocks noGrp="1" noChangeArrowheads="1"/>
          </p:cNvSpPr>
          <p:nvPr>
            <p:ph type="sldNum" sz="quarter" idx="12"/>
          </p:nvPr>
        </p:nvSpPr>
        <p:spPr/>
        <p:txBody>
          <a:bodyPr/>
          <a:lstStyle>
            <a:lvl1pPr>
              <a:defRPr>
                <a:solidFill>
                  <a:srgbClr val="000000"/>
                </a:solidFill>
              </a:defRPr>
            </a:lvl1pPr>
          </a:lstStyle>
          <a:p>
            <a:fld id="{EF661576-9B48-4237-9062-360AE1DE283E}" type="slidenum">
              <a:rPr lang="en-GB" altLang="en-US"/>
              <a:pPr/>
              <a:t>‹#›</a:t>
            </a:fld>
            <a:endParaRPr lang="en-GB" altLang="en-US"/>
          </a:p>
        </p:txBody>
      </p:sp>
    </p:spTree>
    <p:extLst>
      <p:ext uri="{BB962C8B-B14F-4D97-AF65-F5344CB8AC3E}">
        <p14:creationId xmlns:p14="http://schemas.microsoft.com/office/powerpoint/2010/main" val="367129714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3pPr lvl="2">
              <a:defRPr/>
            </a:lvl3pPr>
          </a:lstStyle>
          <a:p>
            <a:pPr lvl="2"/>
            <a:fld id="{A5DEB52C-11F7-4705-B5BC-2201698883CB}" type="slidenum">
              <a:rPr lang="en-US" altLang="en-US"/>
              <a:pPr lvl="2"/>
              <a:t>‹#›</a:t>
            </a:fld>
            <a:endParaRPr lang="en-US" altLang="en-US"/>
          </a:p>
        </p:txBody>
      </p:sp>
    </p:spTree>
    <p:extLst>
      <p:ext uri="{BB962C8B-B14F-4D97-AF65-F5344CB8AC3E}">
        <p14:creationId xmlns:p14="http://schemas.microsoft.com/office/powerpoint/2010/main" val="1838525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FEE5B6-4D7F-4AAA-8A6F-EC978C040CFE}" type="datetimeFigureOut">
              <a:rPr lang="en-US" smtClean="0"/>
              <a:t>7/22/2015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21021753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AE104EA5-2C09-4C84-8E49-F3EFE1B256C4}" type="slidenum">
              <a:rPr lang="en-US" altLang="en-US"/>
              <a:pPr lvl="2"/>
              <a:t>‹#›</a:t>
            </a:fld>
            <a:endParaRPr lang="en-US" altLang="en-US"/>
          </a:p>
        </p:txBody>
      </p:sp>
    </p:spTree>
    <p:extLst>
      <p:ext uri="{BB962C8B-B14F-4D97-AF65-F5344CB8AC3E}">
        <p14:creationId xmlns:p14="http://schemas.microsoft.com/office/powerpoint/2010/main" val="2567989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3pPr lvl="2">
              <a:defRPr/>
            </a:lvl3pPr>
          </a:lstStyle>
          <a:p>
            <a:pPr lvl="2"/>
            <a:fld id="{57B65FDE-3457-4DAF-B32C-F42437157813}" type="slidenum">
              <a:rPr lang="en-US" altLang="en-US"/>
              <a:pPr lvl="2"/>
              <a:t>‹#›</a:t>
            </a:fld>
            <a:endParaRPr lang="en-US" altLang="en-US"/>
          </a:p>
        </p:txBody>
      </p:sp>
    </p:spTree>
    <p:extLst>
      <p:ext uri="{BB962C8B-B14F-4D97-AF65-F5344CB8AC3E}">
        <p14:creationId xmlns:p14="http://schemas.microsoft.com/office/powerpoint/2010/main" val="32729738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0574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20574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695F5D40-FF87-4B11-BED3-974725280076}" type="slidenum">
              <a:rPr lang="en-US" altLang="en-US"/>
              <a:pPr lvl="2"/>
              <a:t>‹#›</a:t>
            </a:fld>
            <a:endParaRPr lang="en-US" altLang="en-US"/>
          </a:p>
        </p:txBody>
      </p:sp>
    </p:spTree>
    <p:extLst>
      <p:ext uri="{BB962C8B-B14F-4D97-AF65-F5344CB8AC3E}">
        <p14:creationId xmlns:p14="http://schemas.microsoft.com/office/powerpoint/2010/main" val="16198358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3pPr lvl="2">
              <a:defRPr/>
            </a:lvl3pPr>
          </a:lstStyle>
          <a:p>
            <a:pPr lvl="2"/>
            <a:fld id="{824B90CC-41B2-4A7A-84E4-EF60F0DA62C1}" type="slidenum">
              <a:rPr lang="en-US" altLang="en-US"/>
              <a:pPr lvl="2"/>
              <a:t>‹#›</a:t>
            </a:fld>
            <a:endParaRPr lang="en-US" altLang="en-US"/>
          </a:p>
        </p:txBody>
      </p:sp>
    </p:spTree>
    <p:extLst>
      <p:ext uri="{BB962C8B-B14F-4D97-AF65-F5344CB8AC3E}">
        <p14:creationId xmlns:p14="http://schemas.microsoft.com/office/powerpoint/2010/main" val="42079336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3pPr lvl="2">
              <a:defRPr/>
            </a:lvl3pPr>
          </a:lstStyle>
          <a:p>
            <a:pPr lvl="2"/>
            <a:fld id="{EB1FFAAB-137A-4787-B934-02EEC924595A}" type="slidenum">
              <a:rPr lang="en-US" altLang="en-US"/>
              <a:pPr lvl="2"/>
              <a:t>‹#›</a:t>
            </a:fld>
            <a:endParaRPr lang="en-US" altLang="en-US"/>
          </a:p>
        </p:txBody>
      </p:sp>
    </p:spTree>
    <p:extLst>
      <p:ext uri="{BB962C8B-B14F-4D97-AF65-F5344CB8AC3E}">
        <p14:creationId xmlns:p14="http://schemas.microsoft.com/office/powerpoint/2010/main" val="15346622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3pPr lvl="2">
              <a:defRPr/>
            </a:lvl3pPr>
          </a:lstStyle>
          <a:p>
            <a:pPr lvl="2"/>
            <a:fld id="{859ADD93-7C3D-41CB-BDBF-AD26059CC5E2}" type="slidenum">
              <a:rPr lang="en-US" altLang="en-US"/>
              <a:pPr lvl="2"/>
              <a:t>‹#›</a:t>
            </a:fld>
            <a:endParaRPr lang="en-US" altLang="en-US"/>
          </a:p>
        </p:txBody>
      </p:sp>
    </p:spTree>
    <p:extLst>
      <p:ext uri="{BB962C8B-B14F-4D97-AF65-F5344CB8AC3E}">
        <p14:creationId xmlns:p14="http://schemas.microsoft.com/office/powerpoint/2010/main" val="30139535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355D18A7-3847-40B6-BCF3-EE02737076E8}" type="slidenum">
              <a:rPr lang="en-US" altLang="en-US"/>
              <a:pPr lvl="2"/>
              <a:t>‹#›</a:t>
            </a:fld>
            <a:endParaRPr lang="en-US" altLang="en-US"/>
          </a:p>
        </p:txBody>
      </p:sp>
    </p:spTree>
    <p:extLst>
      <p:ext uri="{BB962C8B-B14F-4D97-AF65-F5344CB8AC3E}">
        <p14:creationId xmlns:p14="http://schemas.microsoft.com/office/powerpoint/2010/main" val="40118318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62C9F93D-D3AB-4DF2-8120-69005A9459FE}" type="slidenum">
              <a:rPr lang="en-US" altLang="en-US"/>
              <a:pPr lvl="2"/>
              <a:t>‹#›</a:t>
            </a:fld>
            <a:endParaRPr lang="en-US" altLang="en-US"/>
          </a:p>
        </p:txBody>
      </p:sp>
    </p:spTree>
    <p:extLst>
      <p:ext uri="{BB962C8B-B14F-4D97-AF65-F5344CB8AC3E}">
        <p14:creationId xmlns:p14="http://schemas.microsoft.com/office/powerpoint/2010/main" val="35957454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D23FFC1C-9575-4B8F-B5EA-EBB98870F306}" type="slidenum">
              <a:rPr lang="en-US" altLang="en-US"/>
              <a:pPr lvl="2"/>
              <a:t>‹#›</a:t>
            </a:fld>
            <a:endParaRPr lang="en-US" altLang="en-US"/>
          </a:p>
        </p:txBody>
      </p:sp>
    </p:spTree>
    <p:extLst>
      <p:ext uri="{BB962C8B-B14F-4D97-AF65-F5344CB8AC3E}">
        <p14:creationId xmlns:p14="http://schemas.microsoft.com/office/powerpoint/2010/main" val="31992652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0" y="914400"/>
            <a:ext cx="28194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914400"/>
            <a:ext cx="82550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2C3BD21B-64A7-4481-9235-1668A9B9259D}" type="slidenum">
              <a:rPr lang="en-US" altLang="en-US"/>
              <a:pPr lvl="2"/>
              <a:t>‹#›</a:t>
            </a:fld>
            <a:endParaRPr lang="en-US" altLang="en-US"/>
          </a:p>
        </p:txBody>
      </p:sp>
    </p:spTree>
    <p:extLst>
      <p:ext uri="{BB962C8B-B14F-4D97-AF65-F5344CB8AC3E}">
        <p14:creationId xmlns:p14="http://schemas.microsoft.com/office/powerpoint/2010/main" val="1722472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FEE5B6-4D7F-4AAA-8A6F-EC978C040CFE}" type="datetimeFigureOut">
              <a:rPr lang="en-US" smtClean="0"/>
              <a:t>7/22/2015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41683059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248400" y="20574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248400" y="4305300"/>
            <a:ext cx="55372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0"/>
          </p:nvPr>
        </p:nvSpPr>
        <p:spPr/>
        <p:txBody>
          <a:bodyPr/>
          <a:lstStyle>
            <a:lvl3pPr lvl="2">
              <a:defRPr/>
            </a:lvl3pPr>
          </a:lstStyle>
          <a:p>
            <a:pPr lvl="2"/>
            <a:fld id="{2DA1C59D-489D-47E9-BE01-AD572C31D388}" type="slidenum">
              <a:rPr lang="en-US" altLang="en-US"/>
              <a:pPr lvl="2"/>
              <a:t>‹#›</a:t>
            </a:fld>
            <a:endParaRPr lang="en-US" altLang="en-US"/>
          </a:p>
        </p:txBody>
      </p:sp>
    </p:spTree>
    <p:extLst>
      <p:ext uri="{BB962C8B-B14F-4D97-AF65-F5344CB8AC3E}">
        <p14:creationId xmlns:p14="http://schemas.microsoft.com/office/powerpoint/2010/main" val="27597364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80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D7D877F0-5FDA-42D6-9628-9B4A64B9D836}" type="slidenum">
              <a:rPr lang="en-US" altLang="en-US"/>
              <a:pPr lvl="2"/>
              <a:t>‹#›</a:t>
            </a:fld>
            <a:endParaRPr lang="en-US" altLang="en-US"/>
          </a:p>
        </p:txBody>
      </p:sp>
    </p:spTree>
    <p:extLst>
      <p:ext uri="{BB962C8B-B14F-4D97-AF65-F5344CB8AC3E}">
        <p14:creationId xmlns:p14="http://schemas.microsoft.com/office/powerpoint/2010/main" val="38834493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0" y="914400"/>
            <a:ext cx="112776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3pPr lvl="2">
              <a:defRPr/>
            </a:lvl3pPr>
          </a:lstStyle>
          <a:p>
            <a:pPr lvl="2"/>
            <a:fld id="{9D7201D5-DCEE-49F7-93D5-153081FB1CB4}" type="slidenum">
              <a:rPr lang="en-US" altLang="en-US"/>
              <a:pPr lvl="2"/>
              <a:t>‹#›</a:t>
            </a:fld>
            <a:endParaRPr lang="en-US" altLang="en-US"/>
          </a:p>
        </p:txBody>
      </p:sp>
    </p:spTree>
    <p:extLst>
      <p:ext uri="{BB962C8B-B14F-4D97-AF65-F5344CB8AC3E}">
        <p14:creationId xmlns:p14="http://schemas.microsoft.com/office/powerpoint/2010/main" val="13183949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508000" y="2057400"/>
            <a:ext cx="5537200" cy="4343400"/>
          </a:xfrm>
        </p:spPr>
        <p:txBody>
          <a:bodyPr/>
          <a:lstStyle/>
          <a:p>
            <a:pPr lvl="0"/>
            <a:endParaRPr lang="en-US" noProof="0" smtClean="0"/>
          </a:p>
        </p:txBody>
      </p:sp>
      <p:sp>
        <p:nvSpPr>
          <p:cNvPr id="4" name="Text Placeholder 3"/>
          <p:cNvSpPr>
            <a:spLocks noGrp="1"/>
          </p:cNvSpPr>
          <p:nvPr>
            <p:ph type="body" sz="half" idx="2"/>
          </p:nvPr>
        </p:nvSpPr>
        <p:spPr>
          <a:xfrm>
            <a:off x="6248400" y="2057400"/>
            <a:ext cx="55372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E03A8B14-8139-43BC-93BF-AC8DA1281C33}" type="slidenum">
              <a:rPr lang="en-US" altLang="en-US"/>
              <a:pPr lvl="2"/>
              <a:t>‹#›</a:t>
            </a:fld>
            <a:endParaRPr lang="en-US" altLang="en-US"/>
          </a:p>
        </p:txBody>
      </p:sp>
    </p:spTree>
    <p:extLst>
      <p:ext uri="{BB962C8B-B14F-4D97-AF65-F5344CB8AC3E}">
        <p14:creationId xmlns:p14="http://schemas.microsoft.com/office/powerpoint/2010/main" val="10280119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08000" y="2057400"/>
            <a:ext cx="11277600" cy="4343400"/>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3pPr lvl="2">
              <a:defRPr/>
            </a:lvl3pPr>
          </a:lstStyle>
          <a:p>
            <a:pPr lvl="2"/>
            <a:fld id="{03E928F2-06BF-4DAE-910F-2F6C127824AC}" type="slidenum">
              <a:rPr lang="en-US" altLang="en-US"/>
              <a:pPr lvl="2"/>
              <a:t>‹#›</a:t>
            </a:fld>
            <a:endParaRPr lang="en-US" altLang="en-US"/>
          </a:p>
        </p:txBody>
      </p:sp>
    </p:spTree>
    <p:extLst>
      <p:ext uri="{BB962C8B-B14F-4D97-AF65-F5344CB8AC3E}">
        <p14:creationId xmlns:p14="http://schemas.microsoft.com/office/powerpoint/2010/main" val="15716477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3pPr lvl="2">
              <a:defRPr/>
            </a:lvl3pPr>
          </a:lstStyle>
          <a:p>
            <a:pPr lvl="2"/>
            <a:fld id="{F7EBCD00-E443-4EF0-9915-632817E9FEDB}" type="slidenum">
              <a:rPr lang="en-US" altLang="en-US"/>
              <a:pPr lvl="2"/>
              <a:t>‹#›</a:t>
            </a:fld>
            <a:endParaRPr lang="en-US" altLang="en-US"/>
          </a:p>
        </p:txBody>
      </p:sp>
    </p:spTree>
    <p:extLst>
      <p:ext uri="{BB962C8B-B14F-4D97-AF65-F5344CB8AC3E}">
        <p14:creationId xmlns:p14="http://schemas.microsoft.com/office/powerpoint/2010/main" val="3381569303"/>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3pPr lvl="2">
              <a:defRPr/>
            </a:lvl3pPr>
          </a:lstStyle>
          <a:p>
            <a:pPr lvl="2"/>
            <a:fld id="{90E1A8B2-F24F-4D62-AB43-4E7D928BF22B}" type="slidenum">
              <a:rPr lang="en-US" altLang="en-US"/>
              <a:pPr lvl="2"/>
              <a:t>‹#›</a:t>
            </a:fld>
            <a:endParaRPr lang="en-US" altLang="en-US"/>
          </a:p>
        </p:txBody>
      </p:sp>
    </p:spTree>
    <p:extLst>
      <p:ext uri="{BB962C8B-B14F-4D97-AF65-F5344CB8AC3E}">
        <p14:creationId xmlns:p14="http://schemas.microsoft.com/office/powerpoint/2010/main" val="646749917"/>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3pPr lvl="2">
              <a:defRPr/>
            </a:lvl3pPr>
          </a:lstStyle>
          <a:p>
            <a:pPr lvl="2"/>
            <a:fld id="{BB9BBCFC-80EC-430A-9CDF-BF1BAAE1F6E1}" type="slidenum">
              <a:rPr lang="en-US" altLang="en-US"/>
              <a:pPr lvl="2"/>
              <a:t>‹#›</a:t>
            </a:fld>
            <a:endParaRPr lang="en-US" altLang="en-US"/>
          </a:p>
        </p:txBody>
      </p:sp>
    </p:spTree>
    <p:extLst>
      <p:ext uri="{BB962C8B-B14F-4D97-AF65-F5344CB8AC3E}">
        <p14:creationId xmlns:p14="http://schemas.microsoft.com/office/powerpoint/2010/main" val="443275751"/>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0574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20574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3pPr lvl="2">
              <a:defRPr/>
            </a:lvl3pPr>
          </a:lstStyle>
          <a:p>
            <a:pPr lvl="2"/>
            <a:fld id="{88B097DC-889E-4FF9-8E3B-DD1E64E43891}" type="slidenum">
              <a:rPr lang="en-US" altLang="en-US"/>
              <a:pPr lvl="2"/>
              <a:t>‹#›</a:t>
            </a:fld>
            <a:endParaRPr lang="en-US" altLang="en-US"/>
          </a:p>
        </p:txBody>
      </p:sp>
    </p:spTree>
    <p:extLst>
      <p:ext uri="{BB962C8B-B14F-4D97-AF65-F5344CB8AC3E}">
        <p14:creationId xmlns:p14="http://schemas.microsoft.com/office/powerpoint/2010/main" val="939760413"/>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3pPr lvl="2">
              <a:defRPr/>
            </a:lvl3pPr>
          </a:lstStyle>
          <a:p>
            <a:pPr lvl="2"/>
            <a:fld id="{D84846C6-7726-4215-A50D-647B465ABEA4}" type="slidenum">
              <a:rPr lang="en-US" altLang="en-US"/>
              <a:pPr lvl="2"/>
              <a:t>‹#›</a:t>
            </a:fld>
            <a:endParaRPr lang="en-US" altLang="en-US"/>
          </a:p>
        </p:txBody>
      </p:sp>
    </p:spTree>
    <p:extLst>
      <p:ext uri="{BB962C8B-B14F-4D97-AF65-F5344CB8AC3E}">
        <p14:creationId xmlns:p14="http://schemas.microsoft.com/office/powerpoint/2010/main" val="610509515"/>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theme" Target="../theme/theme11.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57.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theme" Target="../theme/theme12.xml"/><Relationship Id="rId5" Type="http://schemas.openxmlformats.org/officeDocument/2006/relationships/slideLayout" Target="../slideLayouts/slideLayout159.xml"/><Relationship Id="rId4" Type="http://schemas.openxmlformats.org/officeDocument/2006/relationships/slideLayout" Target="../slideLayouts/slideLayout15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theme" Target="../theme/theme13.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theme" Target="../theme/theme14.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theme" Target="../theme/theme15.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210.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theme" Target="../theme/theme16.xml"/><Relationship Id="rId5" Type="http://schemas.openxmlformats.org/officeDocument/2006/relationships/slideLayout" Target="../slideLayouts/slideLayout212.xml"/><Relationship Id="rId4" Type="http://schemas.openxmlformats.org/officeDocument/2006/relationships/slideLayout" Target="../slideLayouts/slideLayout21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theme" Target="../theme/theme17.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6" Type="http://schemas.openxmlformats.org/officeDocument/2006/relationships/theme" Target="../theme/theme18.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42.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theme" Target="../theme/theme19.xml"/><Relationship Id="rId5" Type="http://schemas.openxmlformats.org/officeDocument/2006/relationships/slideLayout" Target="../slideLayouts/slideLayout244.xml"/><Relationship Id="rId4" Type="http://schemas.openxmlformats.org/officeDocument/2006/relationships/slideLayout" Target="../slideLayouts/slideLayout2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6" Type="http://schemas.openxmlformats.org/officeDocument/2006/relationships/theme" Target="../theme/theme20.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5" Type="http://schemas.openxmlformats.org/officeDocument/2006/relationships/slideLayout" Target="../slideLayouts/slideLayout25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slideLayout" Target="../slideLayouts/slideLayout25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1.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theme" Target="../theme/theme6.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theme" Target="../theme/theme7.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theme" Target="../theme/theme8.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theme" Target="../theme/theme9.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EE5B6-4D7F-4AAA-8A6F-EC978C040CFE}" type="datetimeFigureOut">
              <a:rPr lang="en-US" smtClean="0"/>
              <a:t>7/22/2015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357039-94DA-477E-A144-191DB9425DE8}" type="slidenum">
              <a:rPr lang="en-US" smtClean="0"/>
              <a:t>‹#›</a:t>
            </a:fld>
            <a:endParaRPr lang="en-US"/>
          </a:p>
        </p:txBody>
      </p:sp>
    </p:spTree>
    <p:extLst>
      <p:ext uri="{BB962C8B-B14F-4D97-AF65-F5344CB8AC3E}">
        <p14:creationId xmlns:p14="http://schemas.microsoft.com/office/powerpoint/2010/main" val="3051354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5603"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p:txBody>
      </p:sp>
      <p:sp>
        <p:nvSpPr>
          <p:cNvPr id="1028" name="Rectangle 4"/>
          <p:cNvSpPr>
            <a:spLocks noGrp="1" noChangeArrowheads="1"/>
          </p:cNvSpPr>
          <p:nvPr>
            <p:ph type="dt" sz="half" idx="2"/>
          </p:nvPr>
        </p:nvSpPr>
        <p:spPr bwMode="auto">
          <a:xfrm>
            <a:off x="609600" y="6477000"/>
            <a:ext cx="35560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9347200" y="645795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938D29D6-6EA1-4877-8B9D-1EC74002847C}"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1806072901"/>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ChangeArrowheads="1"/>
          </p:cNvSpPr>
          <p:nvPr userDrawn="1"/>
        </p:nvSpPr>
        <p:spPr bwMode="auto">
          <a:xfrm>
            <a:off x="11684000" y="6553200"/>
            <a:ext cx="508000" cy="304800"/>
          </a:xfrm>
          <a:prstGeom prst="rect">
            <a:avLst/>
          </a:prstGeom>
          <a:solidFill>
            <a:srgbClr val="FF9933"/>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sz="1800" smtClean="0">
              <a:solidFill>
                <a:srgbClr val="000000"/>
              </a:solidFill>
            </a:endParaRPr>
          </a:p>
        </p:txBody>
      </p:sp>
      <p:sp>
        <p:nvSpPr>
          <p:cNvPr id="12291" name="Rectangle 3"/>
          <p:cNvSpPr>
            <a:spLocks noGrp="1" noChangeArrowheads="1"/>
          </p:cNvSpPr>
          <p:nvPr>
            <p:ph type="title"/>
          </p:nvPr>
        </p:nvSpPr>
        <p:spPr bwMode="auto">
          <a:xfrm>
            <a:off x="508000" y="152400"/>
            <a:ext cx="1127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2" name="Rectangle 4"/>
          <p:cNvSpPr>
            <a:spLocks noGrp="1" noChangeArrowheads="1"/>
          </p:cNvSpPr>
          <p:nvPr>
            <p:ph type="body" idx="1"/>
          </p:nvPr>
        </p:nvSpPr>
        <p:spPr bwMode="auto">
          <a:xfrm>
            <a:off x="508000" y="2057400"/>
            <a:ext cx="11277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678917" name="Rectangle 5"/>
          <p:cNvSpPr>
            <a:spLocks noGrp="1" noChangeArrowheads="1"/>
          </p:cNvSpPr>
          <p:nvPr>
            <p:ph type="sldNum" sz="quarter" idx="4"/>
          </p:nvPr>
        </p:nvSpPr>
        <p:spPr bwMode="auto">
          <a:xfrm>
            <a:off x="10058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3pPr lvl="2" algn="r">
              <a:defRPr sz="1400">
                <a:solidFill>
                  <a:srgbClr val="000000"/>
                </a:solidFill>
              </a:defRPr>
            </a:lvl3pPr>
          </a:lstStyle>
          <a:p>
            <a:pPr lvl="2" fontAlgn="base">
              <a:spcBef>
                <a:spcPct val="0"/>
              </a:spcBef>
              <a:spcAft>
                <a:spcPct val="0"/>
              </a:spcAft>
            </a:pPr>
            <a:fld id="{293454ED-D9A3-41F8-ABDC-DE7D8D33FA5E}" type="slidenum">
              <a:rPr lang="en-US" altLang="en-US" smtClean="0"/>
              <a:pPr lvl="2" fontAlgn="base">
                <a:spcBef>
                  <a:spcPct val="0"/>
                </a:spcBef>
                <a:spcAft>
                  <a:spcPct val="0"/>
                </a:spcAft>
              </a:pPr>
              <a:t>‹#›</a:t>
            </a:fld>
            <a:endParaRPr lang="en-US" altLang="en-US" smtClean="0"/>
          </a:p>
        </p:txBody>
      </p:sp>
    </p:spTree>
    <p:extLst>
      <p:ext uri="{BB962C8B-B14F-4D97-AF65-F5344CB8AC3E}">
        <p14:creationId xmlns:p14="http://schemas.microsoft.com/office/powerpoint/2010/main" val="3805815500"/>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1219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609600" y="1524001"/>
            <a:ext cx="102616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32563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32563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325638" name="Rectangle 6"/>
          <p:cNvSpPr>
            <a:spLocks noGrp="1" noChangeArrowheads="1"/>
          </p:cNvSpPr>
          <p:nvPr>
            <p:ph type="sldNum" sz="quarter" idx="4"/>
          </p:nvPr>
        </p:nvSpPr>
        <p:spPr bwMode="auto">
          <a:xfrm>
            <a:off x="9347200" y="638175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06B3FF5E-6BD1-4801-BE8E-CF1DBB53FC3E}"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2487964201"/>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ChangeArrowheads="1"/>
          </p:cNvSpPr>
          <p:nvPr userDrawn="1"/>
        </p:nvSpPr>
        <p:spPr bwMode="auto">
          <a:xfrm>
            <a:off x="11684000" y="6553200"/>
            <a:ext cx="508000" cy="304800"/>
          </a:xfrm>
          <a:prstGeom prst="rect">
            <a:avLst/>
          </a:prstGeom>
          <a:solidFill>
            <a:srgbClr val="FF9933"/>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sz="1800" smtClean="0">
              <a:solidFill>
                <a:srgbClr val="000000"/>
              </a:solidFill>
            </a:endParaRPr>
          </a:p>
        </p:txBody>
      </p:sp>
      <p:sp>
        <p:nvSpPr>
          <p:cNvPr id="11267" name="Rectangle 3"/>
          <p:cNvSpPr>
            <a:spLocks noGrp="1" noChangeArrowheads="1"/>
          </p:cNvSpPr>
          <p:nvPr>
            <p:ph type="title"/>
          </p:nvPr>
        </p:nvSpPr>
        <p:spPr bwMode="auto">
          <a:xfrm>
            <a:off x="508000" y="152400"/>
            <a:ext cx="1127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8" name="Rectangle 4"/>
          <p:cNvSpPr>
            <a:spLocks noGrp="1" noChangeArrowheads="1"/>
          </p:cNvSpPr>
          <p:nvPr>
            <p:ph type="body" idx="1"/>
          </p:nvPr>
        </p:nvSpPr>
        <p:spPr bwMode="auto">
          <a:xfrm>
            <a:off x="508000" y="2057400"/>
            <a:ext cx="11277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678917" name="Rectangle 5"/>
          <p:cNvSpPr>
            <a:spLocks noGrp="1" noChangeArrowheads="1"/>
          </p:cNvSpPr>
          <p:nvPr>
            <p:ph type="sldNum" sz="quarter" idx="4"/>
          </p:nvPr>
        </p:nvSpPr>
        <p:spPr bwMode="auto">
          <a:xfrm>
            <a:off x="10058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3pPr lvl="2" algn="r">
              <a:defRPr sz="1400">
                <a:solidFill>
                  <a:srgbClr val="000000"/>
                </a:solidFill>
              </a:defRPr>
            </a:lvl3pPr>
          </a:lstStyle>
          <a:p>
            <a:pPr lvl="2" fontAlgn="base">
              <a:spcBef>
                <a:spcPct val="0"/>
              </a:spcBef>
              <a:spcAft>
                <a:spcPct val="0"/>
              </a:spcAft>
            </a:pPr>
            <a:fld id="{1F5592F4-265C-464F-B9C4-51107DC3ECF0}" type="slidenum">
              <a:rPr lang="en-US" altLang="en-US" smtClean="0"/>
              <a:pPr lvl="2" fontAlgn="base">
                <a:spcBef>
                  <a:spcPct val="0"/>
                </a:spcBef>
                <a:spcAft>
                  <a:spcPct val="0"/>
                </a:spcAft>
              </a:pPr>
              <a:t>‹#›</a:t>
            </a:fld>
            <a:endParaRPr lang="en-US" altLang="en-US" smtClean="0"/>
          </a:p>
        </p:txBody>
      </p:sp>
    </p:spTree>
    <p:extLst>
      <p:ext uri="{BB962C8B-B14F-4D97-AF65-F5344CB8AC3E}">
        <p14:creationId xmlns:p14="http://schemas.microsoft.com/office/powerpoint/2010/main" val="2651317274"/>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ChangeArrowheads="1"/>
          </p:cNvSpPr>
          <p:nvPr userDrawn="1"/>
        </p:nvSpPr>
        <p:spPr bwMode="auto">
          <a:xfrm>
            <a:off x="11684000" y="6553200"/>
            <a:ext cx="508000" cy="304800"/>
          </a:xfrm>
          <a:prstGeom prst="rect">
            <a:avLst/>
          </a:prstGeom>
          <a:solidFill>
            <a:srgbClr val="FF9933"/>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sz="1800" smtClean="0">
              <a:solidFill>
                <a:srgbClr val="000000"/>
              </a:solidFill>
            </a:endParaRPr>
          </a:p>
        </p:txBody>
      </p:sp>
      <p:sp>
        <p:nvSpPr>
          <p:cNvPr id="26627" name="Rectangle 3"/>
          <p:cNvSpPr>
            <a:spLocks noGrp="1" noChangeArrowheads="1"/>
          </p:cNvSpPr>
          <p:nvPr>
            <p:ph type="title"/>
          </p:nvPr>
        </p:nvSpPr>
        <p:spPr bwMode="auto">
          <a:xfrm>
            <a:off x="508000" y="152400"/>
            <a:ext cx="1127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6628" name="Rectangle 4"/>
          <p:cNvSpPr>
            <a:spLocks noGrp="1" noChangeArrowheads="1"/>
          </p:cNvSpPr>
          <p:nvPr>
            <p:ph type="body" idx="1"/>
          </p:nvPr>
        </p:nvSpPr>
        <p:spPr bwMode="auto">
          <a:xfrm>
            <a:off x="508000" y="2057400"/>
            <a:ext cx="11277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678917" name="Rectangle 5"/>
          <p:cNvSpPr>
            <a:spLocks noGrp="1" noChangeArrowheads="1"/>
          </p:cNvSpPr>
          <p:nvPr>
            <p:ph type="sldNum" sz="quarter" idx="4"/>
          </p:nvPr>
        </p:nvSpPr>
        <p:spPr bwMode="auto">
          <a:xfrm>
            <a:off x="10058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3pPr lvl="2" algn="r">
              <a:defRPr sz="1400">
                <a:solidFill>
                  <a:srgbClr val="000000"/>
                </a:solidFill>
              </a:defRPr>
            </a:lvl3pPr>
          </a:lstStyle>
          <a:p>
            <a:pPr lvl="2" fontAlgn="base">
              <a:spcBef>
                <a:spcPct val="0"/>
              </a:spcBef>
              <a:spcAft>
                <a:spcPct val="0"/>
              </a:spcAft>
            </a:pPr>
            <a:fld id="{ED64E8EE-54E4-48F6-A0FA-B39635802BD7}" type="slidenum">
              <a:rPr lang="en-US" altLang="en-US" smtClean="0"/>
              <a:pPr lvl="2" fontAlgn="base">
                <a:spcBef>
                  <a:spcPct val="0"/>
                </a:spcBef>
                <a:spcAft>
                  <a:spcPct val="0"/>
                </a:spcAft>
              </a:pPr>
              <a:t>‹#›</a:t>
            </a:fld>
            <a:endParaRPr lang="en-US" altLang="en-US" smtClean="0"/>
          </a:p>
        </p:txBody>
      </p:sp>
    </p:spTree>
    <p:extLst>
      <p:ext uri="{BB962C8B-B14F-4D97-AF65-F5344CB8AC3E}">
        <p14:creationId xmlns:p14="http://schemas.microsoft.com/office/powerpoint/2010/main" val="2320150164"/>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ChangeArrowheads="1"/>
          </p:cNvSpPr>
          <p:nvPr userDrawn="1"/>
        </p:nvSpPr>
        <p:spPr bwMode="auto">
          <a:xfrm>
            <a:off x="11684000" y="6553200"/>
            <a:ext cx="508000" cy="304800"/>
          </a:xfrm>
          <a:prstGeom prst="rect">
            <a:avLst/>
          </a:prstGeom>
          <a:solidFill>
            <a:srgbClr val="FF9933"/>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sz="1800" smtClean="0">
              <a:solidFill>
                <a:srgbClr val="000000"/>
              </a:solidFill>
            </a:endParaRPr>
          </a:p>
        </p:txBody>
      </p:sp>
      <p:sp>
        <p:nvSpPr>
          <p:cNvPr id="27651" name="Rectangle 3"/>
          <p:cNvSpPr>
            <a:spLocks noGrp="1" noChangeArrowheads="1"/>
          </p:cNvSpPr>
          <p:nvPr>
            <p:ph type="title"/>
          </p:nvPr>
        </p:nvSpPr>
        <p:spPr bwMode="auto">
          <a:xfrm>
            <a:off x="508000" y="152400"/>
            <a:ext cx="1127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7652" name="Rectangle 4"/>
          <p:cNvSpPr>
            <a:spLocks noGrp="1" noChangeArrowheads="1"/>
          </p:cNvSpPr>
          <p:nvPr>
            <p:ph type="body" idx="1"/>
          </p:nvPr>
        </p:nvSpPr>
        <p:spPr bwMode="auto">
          <a:xfrm>
            <a:off x="508000" y="2057400"/>
            <a:ext cx="11277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678917" name="Rectangle 5"/>
          <p:cNvSpPr>
            <a:spLocks noGrp="1" noChangeArrowheads="1"/>
          </p:cNvSpPr>
          <p:nvPr>
            <p:ph type="sldNum" sz="quarter" idx="4"/>
          </p:nvPr>
        </p:nvSpPr>
        <p:spPr bwMode="auto">
          <a:xfrm>
            <a:off x="10058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3pPr lvl="2" algn="r">
              <a:defRPr sz="1400">
                <a:solidFill>
                  <a:srgbClr val="000000"/>
                </a:solidFill>
              </a:defRPr>
            </a:lvl3pPr>
          </a:lstStyle>
          <a:p>
            <a:pPr lvl="2" fontAlgn="base">
              <a:spcBef>
                <a:spcPct val="0"/>
              </a:spcBef>
              <a:spcAft>
                <a:spcPct val="0"/>
              </a:spcAft>
            </a:pPr>
            <a:fld id="{4855748C-1BBF-426C-B188-97AC94CEA113}" type="slidenum">
              <a:rPr lang="en-US" altLang="en-US" smtClean="0"/>
              <a:pPr lvl="2" fontAlgn="base">
                <a:spcBef>
                  <a:spcPct val="0"/>
                </a:spcBef>
                <a:spcAft>
                  <a:spcPct val="0"/>
                </a:spcAft>
              </a:pPr>
              <a:t>‹#›</a:t>
            </a:fld>
            <a:endParaRPr lang="en-US" altLang="en-US" smtClean="0"/>
          </a:p>
        </p:txBody>
      </p:sp>
    </p:spTree>
    <p:extLst>
      <p:ext uri="{BB962C8B-B14F-4D97-AF65-F5344CB8AC3E}">
        <p14:creationId xmlns:p14="http://schemas.microsoft.com/office/powerpoint/2010/main" val="3055063071"/>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1219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524001"/>
            <a:ext cx="102616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32563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32563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325638" name="Rectangle 6"/>
          <p:cNvSpPr>
            <a:spLocks noGrp="1" noChangeArrowheads="1"/>
          </p:cNvSpPr>
          <p:nvPr>
            <p:ph type="sldNum" sz="quarter" idx="4"/>
          </p:nvPr>
        </p:nvSpPr>
        <p:spPr bwMode="auto">
          <a:xfrm>
            <a:off x="9347200" y="638175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8BA1E730-2AC3-4D8D-9540-40651345F6A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305590"/>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p:txBody>
      </p:sp>
      <p:sp>
        <p:nvSpPr>
          <p:cNvPr id="1029" name="Rectangle 5"/>
          <p:cNvSpPr>
            <a:spLocks noGrp="1" noChangeArrowheads="1"/>
          </p:cNvSpPr>
          <p:nvPr>
            <p:ph type="ftr" sz="quarter" idx="3"/>
          </p:nvPr>
        </p:nvSpPr>
        <p:spPr bwMode="auto">
          <a:xfrm>
            <a:off x="609600" y="6400801"/>
            <a:ext cx="74168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r>
              <a:rPr lang="en-US" altLang="en-US" smtClean="0">
                <a:solidFill>
                  <a:srgbClr val="000000"/>
                </a:solidFill>
              </a:rPr>
              <a:t>http:// ifomis.de</a:t>
            </a:r>
          </a:p>
        </p:txBody>
      </p:sp>
      <p:sp>
        <p:nvSpPr>
          <p:cNvPr id="1030" name="Rectangle 6"/>
          <p:cNvSpPr>
            <a:spLocks noGrp="1" noChangeArrowheads="1"/>
          </p:cNvSpPr>
          <p:nvPr>
            <p:ph type="sldNum" sz="quarter" idx="4"/>
          </p:nvPr>
        </p:nvSpPr>
        <p:spPr bwMode="auto">
          <a:xfrm>
            <a:off x="8737600" y="6400801"/>
            <a:ext cx="28448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CBD2596-CD22-40F9-A08B-01768BC8013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100478155"/>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Lst>
  <p:timing>
    <p:tnLst>
      <p:par>
        <p:cTn id="1" dur="indefinite" restart="never" nodeType="tmRoot"/>
      </p:par>
    </p:tnLst>
  </p:timing>
  <p:hf hd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416A83A-7AB2-438B-AF2D-7BBAE43EF158}" type="datetimeFigureOut">
              <a:rPr lang="en-US">
                <a:solidFill>
                  <a:prstClr val="black">
                    <a:tint val="75000"/>
                  </a:prstClr>
                </a:solidFill>
              </a:rPr>
              <a:pPr>
                <a:defRPr/>
              </a:pPr>
              <a:t>7/22/2015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22C11B1F-D45F-431F-AE77-E79FA2EF098B}"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504228911"/>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1219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524001"/>
            <a:ext cx="102616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32563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32563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325638" name="Rectangle 6"/>
          <p:cNvSpPr>
            <a:spLocks noGrp="1" noChangeArrowheads="1"/>
          </p:cNvSpPr>
          <p:nvPr>
            <p:ph type="sldNum" sz="quarter" idx="4"/>
          </p:nvPr>
        </p:nvSpPr>
        <p:spPr bwMode="auto">
          <a:xfrm>
            <a:off x="9347200" y="638175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8BA1E730-2AC3-4D8D-9540-40651345F6A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82193679"/>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8A1850D-27C7-418F-BB54-50FC1512958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167246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73F977B-8C5A-4C83-97AE-DFEB411CD01D}" type="datetimeFigureOut">
              <a:rPr lang="en-US">
                <a:solidFill>
                  <a:prstClr val="black">
                    <a:tint val="75000"/>
                  </a:prstClr>
                </a:solidFill>
              </a:rPr>
              <a:pPr>
                <a:defRPr/>
              </a:pPr>
              <a:t>7/22/2015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D5018159-48A3-4D63-8B0A-B8073344E0A4}"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340907912"/>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2E1D3D2-F7B9-9642-80FA-520F0FD1EB7B}" type="datetimeFigureOut">
              <a:rPr lang="en-US" smtClean="0">
                <a:solidFill>
                  <a:prstClr val="black">
                    <a:tint val="75000"/>
                  </a:prstClr>
                </a:solidFill>
              </a:rPr>
              <a:pPr defTabSz="457200"/>
              <a:t>7/22/2015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BBB39C2-1989-5349-9A41-57B7D7258BC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694397216"/>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F7E5F45-88A8-AC47-B915-0346847CA0AC}" type="datetimeFigureOut">
              <a:rPr lang="en-US" smtClean="0">
                <a:solidFill>
                  <a:prstClr val="black">
                    <a:tint val="75000"/>
                  </a:prstClr>
                </a:solidFill>
              </a:rPr>
              <a:pPr defTabSz="457200"/>
              <a:t>7/22/2015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EBC7E53-5FAF-7244-8213-D8D5D7021134}"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108622214"/>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11684000" y="6553200"/>
            <a:ext cx="508000" cy="304800"/>
          </a:xfrm>
          <a:prstGeom prst="rect">
            <a:avLst/>
          </a:prstGeom>
          <a:solidFill>
            <a:srgbClr val="FF9933"/>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sz="1800" smtClean="0">
              <a:solidFill>
                <a:srgbClr val="000000"/>
              </a:solidFill>
            </a:endParaRPr>
          </a:p>
        </p:txBody>
      </p:sp>
      <p:sp>
        <p:nvSpPr>
          <p:cNvPr id="1027" name="Rectangle 3"/>
          <p:cNvSpPr>
            <a:spLocks noGrp="1" noChangeArrowheads="1"/>
          </p:cNvSpPr>
          <p:nvPr>
            <p:ph type="title"/>
          </p:nvPr>
        </p:nvSpPr>
        <p:spPr bwMode="auto">
          <a:xfrm>
            <a:off x="508000" y="152400"/>
            <a:ext cx="1127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4"/>
          <p:cNvSpPr>
            <a:spLocks noGrp="1" noChangeArrowheads="1"/>
          </p:cNvSpPr>
          <p:nvPr>
            <p:ph type="body" idx="1"/>
          </p:nvPr>
        </p:nvSpPr>
        <p:spPr bwMode="auto">
          <a:xfrm>
            <a:off x="508000" y="2057400"/>
            <a:ext cx="11277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678917" name="Rectangle 5"/>
          <p:cNvSpPr>
            <a:spLocks noGrp="1" noChangeArrowheads="1"/>
          </p:cNvSpPr>
          <p:nvPr>
            <p:ph type="sldNum" sz="quarter" idx="4"/>
          </p:nvPr>
        </p:nvSpPr>
        <p:spPr bwMode="auto">
          <a:xfrm>
            <a:off x="10058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3pPr lvl="2" algn="r">
              <a:defRPr sz="1400"/>
            </a:lvl3pPr>
          </a:lstStyle>
          <a:p>
            <a:pPr lvl="2" fontAlgn="base">
              <a:spcBef>
                <a:spcPct val="0"/>
              </a:spcBef>
              <a:spcAft>
                <a:spcPct val="0"/>
              </a:spcAft>
            </a:pPr>
            <a:fld id="{349755CF-D879-4204-8DC8-F189347D6717}" type="slidenum">
              <a:rPr lang="en-US" altLang="en-US" smtClean="0">
                <a:solidFill>
                  <a:srgbClr val="000000"/>
                </a:solidFill>
              </a:rPr>
              <a:pPr lvl="2"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24386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EF4639BD-87FC-4C84-8D10-AEC245EDE7B9}" type="datetimeFigureOut">
              <a:rPr lang="en-US"/>
              <a:pPr>
                <a:defRPr/>
              </a:pPr>
              <a:t>7/22/2015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6310236A-C02A-4115-827E-0DA439E40722}"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5887717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3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90AFC9BF-F32E-47E3-96E4-C3933AC41E75}"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162562374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ransition spd="slow"/>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6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prstClr val="black">
                    <a:tint val="75000"/>
                  </a:prstClr>
                </a:solidFill>
                <a:latin typeface="Arial" charset="0"/>
                <a:cs typeface="Arial" charset="0"/>
              </a:defRPr>
            </a:lvl1pPr>
          </a:lstStyle>
          <a:p>
            <a:pPr fontAlgn="base">
              <a:spcBef>
                <a:spcPct val="0"/>
              </a:spcBef>
              <a:spcAft>
                <a:spcPct val="0"/>
              </a:spcAft>
              <a:defRPr/>
            </a:pPr>
            <a:fld id="{89C762DD-CEEE-4589-BF83-88109DC99ABB}" type="datetime1">
              <a:rPr lang="en-US"/>
              <a:pPr fontAlgn="base">
                <a:spcBef>
                  <a:spcPct val="0"/>
                </a:spcBef>
                <a:spcAft>
                  <a:spcPct val="0"/>
                </a:spcAft>
                <a:defRPr/>
              </a:pPr>
              <a:t>7/22/2015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prstClr val="black">
                    <a:tint val="75000"/>
                  </a:prstClr>
                </a:solidFill>
                <a:latin typeface="Arial" charset="0"/>
                <a:cs typeface="Arial" charset="0"/>
              </a:defRPr>
            </a:lvl1pPr>
          </a:lstStyle>
          <a:p>
            <a:pPr fontAlgn="base">
              <a:spcBef>
                <a:spcPct val="0"/>
              </a:spcBef>
              <a:spcAft>
                <a:spcPct val="0"/>
              </a:spcAft>
              <a:defRPr/>
            </a:pPr>
            <a:r>
              <a:rPr lang="en-US"/>
              <a:t>http://ontolo1gist.com</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anose="020B0604020202020204" pitchFamily="34" charset="0"/>
              </a:defRPr>
            </a:lvl1pPr>
          </a:lstStyle>
          <a:p>
            <a:pPr fontAlgn="base">
              <a:spcBef>
                <a:spcPct val="0"/>
              </a:spcBef>
              <a:spcAft>
                <a:spcPct val="0"/>
              </a:spcAft>
            </a:pPr>
            <a:fld id="{D641930F-4247-443C-8C36-218C7B55F75E}"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03656950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5" r:id="rId13"/>
    <p:sldLayoutId id="2147483776" r:id="rId14"/>
    <p:sldLayoutId id="2147483777" r:id="rId15"/>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ChangeArrowheads="1"/>
          </p:cNvSpPr>
          <p:nvPr userDrawn="1"/>
        </p:nvSpPr>
        <p:spPr bwMode="auto">
          <a:xfrm>
            <a:off x="11684000" y="6553200"/>
            <a:ext cx="508000" cy="304800"/>
          </a:xfrm>
          <a:prstGeom prst="rect">
            <a:avLst/>
          </a:prstGeom>
          <a:solidFill>
            <a:srgbClr val="FF9933"/>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sz="1800" smtClean="0">
              <a:solidFill>
                <a:srgbClr val="000000"/>
              </a:solidFill>
              <a:cs typeface="Arial" panose="020B0604020202020204" pitchFamily="34" charset="0"/>
            </a:endParaRPr>
          </a:p>
        </p:txBody>
      </p:sp>
      <p:sp>
        <p:nvSpPr>
          <p:cNvPr id="678915" name="Rectangle 3"/>
          <p:cNvSpPr>
            <a:spLocks noGrp="1" noChangeArrowheads="1"/>
          </p:cNvSpPr>
          <p:nvPr>
            <p:ph type="title"/>
          </p:nvPr>
        </p:nvSpPr>
        <p:spPr bwMode="auto">
          <a:xfrm>
            <a:off x="508000" y="152400"/>
            <a:ext cx="11277600" cy="1143000"/>
          </a:xfrm>
          <a:prstGeom prst="rect">
            <a:avLst/>
          </a:prstGeom>
          <a:gradFill rotWithShape="1">
            <a:gsLst>
              <a:gs pos="0">
                <a:schemeClr val="tx1">
                  <a:alpha val="67999"/>
                </a:schemeClr>
              </a:gs>
              <a:gs pos="50000">
                <a:schemeClr val="accent2">
                  <a:alpha val="67000"/>
                </a:schemeClr>
              </a:gs>
              <a:gs pos="100000">
                <a:schemeClr val="tx1">
                  <a:alpha val="67999"/>
                </a:schemeClr>
              </a:gs>
            </a:gsLst>
            <a:lin ang="5400000" scaled="1"/>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6388" name="Rectangle 4"/>
          <p:cNvSpPr>
            <a:spLocks noGrp="1" noChangeArrowheads="1"/>
          </p:cNvSpPr>
          <p:nvPr>
            <p:ph type="body" idx="1"/>
          </p:nvPr>
        </p:nvSpPr>
        <p:spPr bwMode="auto">
          <a:xfrm>
            <a:off x="508000" y="2057400"/>
            <a:ext cx="11277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678917" name="Rectangle 5"/>
          <p:cNvSpPr>
            <a:spLocks noGrp="1" noChangeArrowheads="1"/>
          </p:cNvSpPr>
          <p:nvPr>
            <p:ph type="sldNum" sz="quarter" idx="4"/>
          </p:nvPr>
        </p:nvSpPr>
        <p:spPr bwMode="auto">
          <a:xfrm>
            <a:off x="10058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3pPr lvl="2" algn="r">
              <a:defRPr sz="1400">
                <a:solidFill>
                  <a:srgbClr val="000000"/>
                </a:solidFill>
              </a:defRPr>
            </a:lvl3pPr>
          </a:lstStyle>
          <a:p>
            <a:pPr lvl="2" fontAlgn="base">
              <a:spcBef>
                <a:spcPct val="0"/>
              </a:spcBef>
              <a:spcAft>
                <a:spcPct val="0"/>
              </a:spcAft>
            </a:pPr>
            <a:fld id="{84A7BDB3-CF4D-48A0-A9D4-4D3AC50048D2}" type="slidenum">
              <a:rPr lang="en-US" altLang="en-US" smtClean="0"/>
              <a:pPr lvl="2" fontAlgn="base">
                <a:spcBef>
                  <a:spcPct val="0"/>
                </a:spcBef>
                <a:spcAft>
                  <a:spcPct val="0"/>
                </a:spcAft>
              </a:pPr>
              <a:t>‹#›</a:t>
            </a:fld>
            <a:endParaRPr lang="en-US" altLang="en-US" smtClean="0"/>
          </a:p>
        </p:txBody>
      </p:sp>
    </p:spTree>
    <p:extLst>
      <p:ext uri="{BB962C8B-B14F-4D97-AF65-F5344CB8AC3E}">
        <p14:creationId xmlns:p14="http://schemas.microsoft.com/office/powerpoint/2010/main" val="333625509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1684000" y="6553200"/>
            <a:ext cx="508000" cy="304800"/>
          </a:xfrm>
          <a:prstGeom prst="rect">
            <a:avLst/>
          </a:prstGeom>
          <a:solidFill>
            <a:srgbClr val="FF9933"/>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sz="1800" smtClean="0">
              <a:solidFill>
                <a:srgbClr val="000000"/>
              </a:solidFill>
              <a:cs typeface="Arial" panose="020B0604020202020204" pitchFamily="34" charset="0"/>
            </a:endParaRPr>
          </a:p>
        </p:txBody>
      </p:sp>
      <p:sp>
        <p:nvSpPr>
          <p:cNvPr id="678915" name="Rectangle 3"/>
          <p:cNvSpPr>
            <a:spLocks noGrp="1" noChangeArrowheads="1"/>
          </p:cNvSpPr>
          <p:nvPr>
            <p:ph type="title"/>
          </p:nvPr>
        </p:nvSpPr>
        <p:spPr bwMode="auto">
          <a:xfrm>
            <a:off x="508000" y="152400"/>
            <a:ext cx="11277600" cy="1143000"/>
          </a:xfrm>
          <a:prstGeom prst="rect">
            <a:avLst/>
          </a:prstGeom>
          <a:gradFill rotWithShape="1">
            <a:gsLst>
              <a:gs pos="0">
                <a:schemeClr val="tx1">
                  <a:alpha val="67999"/>
                </a:schemeClr>
              </a:gs>
              <a:gs pos="50000">
                <a:schemeClr val="accent2">
                  <a:alpha val="67000"/>
                </a:schemeClr>
              </a:gs>
              <a:gs pos="100000">
                <a:schemeClr val="tx1">
                  <a:alpha val="67999"/>
                </a:schemeClr>
              </a:gs>
            </a:gsLst>
            <a:lin ang="5400000" scaled="1"/>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4580" name="Rectangle 4"/>
          <p:cNvSpPr>
            <a:spLocks noGrp="1" noChangeArrowheads="1"/>
          </p:cNvSpPr>
          <p:nvPr>
            <p:ph type="body" idx="1"/>
          </p:nvPr>
        </p:nvSpPr>
        <p:spPr bwMode="auto">
          <a:xfrm>
            <a:off x="508000" y="2057400"/>
            <a:ext cx="11277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678917" name="Rectangle 5"/>
          <p:cNvSpPr>
            <a:spLocks noGrp="1" noChangeArrowheads="1"/>
          </p:cNvSpPr>
          <p:nvPr>
            <p:ph type="sldNum" sz="quarter" idx="4"/>
          </p:nvPr>
        </p:nvSpPr>
        <p:spPr bwMode="auto">
          <a:xfrm>
            <a:off x="10058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3pPr lvl="2" algn="r">
              <a:defRPr sz="1400">
                <a:solidFill>
                  <a:srgbClr val="000000"/>
                </a:solidFill>
              </a:defRPr>
            </a:lvl3pPr>
          </a:lstStyle>
          <a:p>
            <a:pPr lvl="2" fontAlgn="base">
              <a:spcBef>
                <a:spcPct val="0"/>
              </a:spcBef>
              <a:spcAft>
                <a:spcPct val="0"/>
              </a:spcAft>
            </a:pPr>
            <a:fld id="{AA9D0D1B-BD97-48D0-BC20-06E1FC815727}" type="slidenum">
              <a:rPr lang="en-US" altLang="en-US" smtClean="0"/>
              <a:pPr lvl="2" fontAlgn="base">
                <a:spcBef>
                  <a:spcPct val="0"/>
                </a:spcBef>
                <a:spcAft>
                  <a:spcPct val="0"/>
                </a:spcAft>
              </a:pPr>
              <a:t>‹#›</a:t>
            </a:fld>
            <a:endParaRPr lang="en-US" altLang="en-US" smtClean="0"/>
          </a:p>
        </p:txBody>
      </p:sp>
    </p:spTree>
    <p:extLst>
      <p:ext uri="{BB962C8B-B14F-4D97-AF65-F5344CB8AC3E}">
        <p14:creationId xmlns:p14="http://schemas.microsoft.com/office/powerpoint/2010/main" val="106234038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Lst>
  <p:transition spd="slow"/>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11684000" y="6553200"/>
            <a:ext cx="508000" cy="304800"/>
          </a:xfrm>
          <a:prstGeom prst="rect">
            <a:avLst/>
          </a:prstGeom>
          <a:solidFill>
            <a:srgbClr val="FF9933"/>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sz="1800" smtClean="0">
              <a:solidFill>
                <a:srgbClr val="000000"/>
              </a:solidFill>
            </a:endParaRPr>
          </a:p>
        </p:txBody>
      </p:sp>
      <p:sp>
        <p:nvSpPr>
          <p:cNvPr id="9219" name="Rectangle 3"/>
          <p:cNvSpPr>
            <a:spLocks noGrp="1" noChangeArrowheads="1"/>
          </p:cNvSpPr>
          <p:nvPr>
            <p:ph type="title"/>
          </p:nvPr>
        </p:nvSpPr>
        <p:spPr bwMode="auto">
          <a:xfrm>
            <a:off x="508000" y="152400"/>
            <a:ext cx="1127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20" name="Rectangle 4"/>
          <p:cNvSpPr>
            <a:spLocks noGrp="1" noChangeArrowheads="1"/>
          </p:cNvSpPr>
          <p:nvPr>
            <p:ph type="body" idx="1"/>
          </p:nvPr>
        </p:nvSpPr>
        <p:spPr bwMode="auto">
          <a:xfrm>
            <a:off x="508000" y="2057400"/>
            <a:ext cx="11277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678917" name="Rectangle 5"/>
          <p:cNvSpPr>
            <a:spLocks noGrp="1" noChangeArrowheads="1"/>
          </p:cNvSpPr>
          <p:nvPr>
            <p:ph type="sldNum" sz="quarter" idx="4"/>
          </p:nvPr>
        </p:nvSpPr>
        <p:spPr bwMode="auto">
          <a:xfrm>
            <a:off x="10058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3pPr lvl="2" algn="r">
              <a:defRPr sz="1400">
                <a:solidFill>
                  <a:srgbClr val="000000"/>
                </a:solidFill>
              </a:defRPr>
            </a:lvl3pPr>
          </a:lstStyle>
          <a:p>
            <a:pPr lvl="2" fontAlgn="base">
              <a:spcBef>
                <a:spcPct val="0"/>
              </a:spcBef>
              <a:spcAft>
                <a:spcPct val="0"/>
              </a:spcAft>
            </a:pPr>
            <a:fld id="{3892D83A-1C91-4018-AF4E-D1B969A46F87}" type="slidenum">
              <a:rPr lang="en-US" altLang="en-US" smtClean="0"/>
              <a:pPr lvl="2" fontAlgn="base">
                <a:spcBef>
                  <a:spcPct val="0"/>
                </a:spcBef>
                <a:spcAft>
                  <a:spcPct val="0"/>
                </a:spcAft>
              </a:pPr>
              <a:t>‹#›</a:t>
            </a:fld>
            <a:endParaRPr lang="en-US" altLang="en-US" smtClean="0"/>
          </a:p>
        </p:txBody>
      </p:sp>
    </p:spTree>
    <p:extLst>
      <p:ext uri="{BB962C8B-B14F-4D97-AF65-F5344CB8AC3E}">
        <p14:creationId xmlns:p14="http://schemas.microsoft.com/office/powerpoint/2010/main" val="3737815142"/>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09.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9.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0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8.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8.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0.xml"/><Relationship Id="rId1" Type="http://schemas.openxmlformats.org/officeDocument/2006/relationships/tags" Target="../tags/tag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0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0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hyperlink" Target="http://www.metaphysicsandbioethics.com/" TargetMode="Externa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8.xml"/></Relationships>
</file>

<file path=ppt/slides/_rels/slide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0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9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9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9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61.xml"/></Relationships>
</file>

<file path=ppt/slides/_rels/slide9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Embryontology</a:t>
            </a:r>
            <a:endParaRPr lang="en-US" dirty="0"/>
          </a:p>
        </p:txBody>
      </p:sp>
      <p:sp>
        <p:nvSpPr>
          <p:cNvPr id="3" name="Subtitle 2"/>
          <p:cNvSpPr>
            <a:spLocks noGrp="1"/>
          </p:cNvSpPr>
          <p:nvPr>
            <p:ph type="subTitle" idx="1"/>
          </p:nvPr>
        </p:nvSpPr>
        <p:spPr/>
        <p:txBody>
          <a:bodyPr>
            <a:normAutofit/>
          </a:bodyPr>
          <a:lstStyle/>
          <a:p>
            <a:r>
              <a:rPr lang="en-US" sz="4000" dirty="0" smtClean="0"/>
              <a:t>Barry Smith</a:t>
            </a:r>
          </a:p>
          <a:p>
            <a:r>
              <a:rPr lang="en-US" sz="4000" dirty="0" smtClean="0"/>
              <a:t>Southampton, July 21, 2015</a:t>
            </a:r>
            <a:endParaRPr lang="en-US" sz="4000" dirty="0"/>
          </a:p>
        </p:txBody>
      </p:sp>
    </p:spTree>
    <p:extLst>
      <p:ext uri="{BB962C8B-B14F-4D97-AF65-F5344CB8AC3E}">
        <p14:creationId xmlns:p14="http://schemas.microsoft.com/office/powerpoint/2010/main" val="763419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6B48B11-91EC-4DDC-A62F-8ED87606BFDE}" type="slidenum">
              <a:rPr lang="en-US" smtClean="0">
                <a:solidFill>
                  <a:srgbClr val="000000"/>
                </a:solidFill>
              </a:rPr>
              <a:pPr>
                <a:defRPr/>
              </a:pPr>
              <a:t>10</a:t>
            </a:fld>
            <a:endParaRPr lang="en-US">
              <a:solidFill>
                <a:srgbClr val="000000"/>
              </a:solidFill>
            </a:endParaRPr>
          </a:p>
        </p:txBody>
      </p:sp>
      <p:pic>
        <p:nvPicPr>
          <p:cNvPr id="6" name="Picture 5"/>
          <p:cNvPicPr>
            <a:picLocks noChangeAspect="1"/>
          </p:cNvPicPr>
          <p:nvPr/>
        </p:nvPicPr>
        <p:blipFill rotWithShape="1">
          <a:blip r:embed="rId2"/>
          <a:srcRect l="15208" t="12222" b="13704"/>
          <a:stretch/>
        </p:blipFill>
        <p:spPr>
          <a:xfrm>
            <a:off x="0" y="-495300"/>
            <a:ext cx="12715493" cy="6248400"/>
          </a:xfrm>
          <a:prstGeom prst="rect">
            <a:avLst/>
          </a:prstGeom>
        </p:spPr>
      </p:pic>
    </p:spTree>
    <p:extLst>
      <p:ext uri="{BB962C8B-B14F-4D97-AF65-F5344CB8AC3E}">
        <p14:creationId xmlns:p14="http://schemas.microsoft.com/office/powerpoint/2010/main" val="340544706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reptiles lay eggs</a:t>
            </a:r>
            <a:endParaRPr lang="en-US" dirty="0"/>
          </a:p>
        </p:txBody>
      </p:sp>
      <p:sp>
        <p:nvSpPr>
          <p:cNvPr id="3" name="Content Placeholder 2"/>
          <p:cNvSpPr>
            <a:spLocks noGrp="1"/>
          </p:cNvSpPr>
          <p:nvPr>
            <p:ph idx="1"/>
          </p:nvPr>
        </p:nvSpPr>
        <p:spPr/>
        <p:txBody>
          <a:bodyPr/>
          <a:lstStyle/>
          <a:p>
            <a:r>
              <a:rPr lang="en-US" dirty="0" smtClean="0"/>
              <a:t>	but in the case of some snakes</a:t>
            </a:r>
            <a:r>
              <a:rPr lang="en-US" dirty="0"/>
              <a:t> and lizards, the eggs develop inside the mother's body so that she gives birth to live </a:t>
            </a:r>
            <a:r>
              <a:rPr lang="en-US" dirty="0" smtClean="0"/>
              <a:t>young </a:t>
            </a:r>
          </a:p>
          <a:p>
            <a:r>
              <a:rPr lang="en-US" dirty="0"/>
              <a:t>	</a:t>
            </a:r>
            <a:r>
              <a:rPr lang="en-US" dirty="0" smtClean="0"/>
              <a:t>babies are born inside a thin membrane which they </a:t>
            </a:r>
            <a:r>
              <a:rPr lang="en-US" dirty="0" err="1" smtClean="0"/>
              <a:t>wrip</a:t>
            </a:r>
            <a:r>
              <a:rPr lang="en-US" dirty="0" smtClean="0"/>
              <a:t> apart with their teeth</a:t>
            </a:r>
            <a:endParaRPr lang="en-US" dirty="0"/>
          </a:p>
        </p:txBody>
      </p:sp>
      <p:sp>
        <p:nvSpPr>
          <p:cNvPr id="4" name="Slide Number Placeholder 3"/>
          <p:cNvSpPr>
            <a:spLocks noGrp="1"/>
          </p:cNvSpPr>
          <p:nvPr>
            <p:ph type="sldNum" sz="quarter" idx="12"/>
          </p:nvPr>
        </p:nvSpPr>
        <p:spPr/>
        <p:txBody>
          <a:bodyPr/>
          <a:lstStyle/>
          <a:p>
            <a:fld id="{A0B06C8E-CED8-4711-A68F-63DB85360556}" type="slidenum">
              <a:rPr lang="en-US" altLang="en-US" smtClean="0">
                <a:solidFill>
                  <a:srgbClr val="000000"/>
                </a:solidFill>
              </a:rPr>
              <a:pPr/>
              <a:t>100</a:t>
            </a:fld>
            <a:endParaRPr lang="en-US" altLang="en-US">
              <a:solidFill>
                <a:srgbClr val="000000"/>
              </a:solidFill>
            </a:endParaRPr>
          </a:p>
        </p:txBody>
      </p:sp>
    </p:spTree>
    <p:extLst>
      <p:ext uri="{BB962C8B-B14F-4D97-AF65-F5344CB8AC3E}">
        <p14:creationId xmlns:p14="http://schemas.microsoft.com/office/powerpoint/2010/main" val="88511975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0B06C8E-CED8-4711-A68F-63DB85360556}" type="slidenum">
              <a:rPr lang="en-US" altLang="en-US" smtClean="0">
                <a:solidFill>
                  <a:srgbClr val="000000"/>
                </a:solidFill>
              </a:rPr>
              <a:pPr/>
              <a:t>101</a:t>
            </a:fld>
            <a:endParaRPr lang="en-US" altLang="en-US">
              <a:solidFill>
                <a:srgbClr val="000000"/>
              </a:solidFill>
            </a:endParaRPr>
          </a:p>
        </p:txBody>
      </p:sp>
      <p:pic>
        <p:nvPicPr>
          <p:cNvPr id="5" name="Picture 4"/>
          <p:cNvPicPr>
            <a:picLocks noChangeAspect="1"/>
          </p:cNvPicPr>
          <p:nvPr/>
        </p:nvPicPr>
        <p:blipFill rotWithShape="1">
          <a:blip r:embed="rId3"/>
          <a:srcRect l="21470" t="17887" r="18725" b="25991"/>
          <a:stretch/>
        </p:blipFill>
        <p:spPr>
          <a:xfrm>
            <a:off x="161364" y="-89648"/>
            <a:ext cx="10936942" cy="5773271"/>
          </a:xfrm>
          <a:prstGeom prst="rect">
            <a:avLst/>
          </a:prstGeom>
        </p:spPr>
      </p:pic>
      <p:sp>
        <p:nvSpPr>
          <p:cNvPr id="6" name="Rectangle 5"/>
          <p:cNvSpPr/>
          <p:nvPr/>
        </p:nvSpPr>
        <p:spPr>
          <a:xfrm>
            <a:off x="161364" y="3215780"/>
            <a:ext cx="5020236" cy="3554819"/>
          </a:xfrm>
          <a:prstGeom prst="rect">
            <a:avLst/>
          </a:prstGeom>
          <a:solidFill>
            <a:schemeClr val="bg1"/>
          </a:solidFill>
        </p:spPr>
        <p:txBody>
          <a:bodyPr wrap="square">
            <a:spAutoFit/>
          </a:bodyPr>
          <a:lstStyle/>
          <a:p>
            <a:r>
              <a:rPr lang="en-US" sz="2500" dirty="0" smtClean="0">
                <a:solidFill>
                  <a:srgbClr val="000000"/>
                </a:solidFill>
                <a:latin typeface="Arial" panose="020B0604020202020204" pitchFamily="34" charset="0"/>
                <a:cs typeface="Arial" panose="020B0604020202020204" pitchFamily="34" charset="0"/>
              </a:rPr>
              <a:t>The </a:t>
            </a:r>
            <a:r>
              <a:rPr lang="en-US" sz="2500" dirty="0">
                <a:solidFill>
                  <a:srgbClr val="000000"/>
                </a:solidFill>
                <a:latin typeface="Arial" panose="020B0604020202020204" pitchFamily="34" charset="0"/>
                <a:cs typeface="Arial" panose="020B0604020202020204" pitchFamily="34" charset="0"/>
              </a:rPr>
              <a:t>first lizards and snakes likely </a:t>
            </a:r>
            <a:r>
              <a:rPr lang="en-US" sz="2500" dirty="0" smtClean="0">
                <a:solidFill>
                  <a:srgbClr val="000000"/>
                </a:solidFill>
                <a:latin typeface="Arial" panose="020B0604020202020204" pitchFamily="34" charset="0"/>
                <a:cs typeface="Arial" panose="020B0604020202020204" pitchFamily="34" charset="0"/>
              </a:rPr>
              <a:t>gave </a:t>
            </a:r>
            <a:r>
              <a:rPr lang="en-US" sz="2500" dirty="0">
                <a:solidFill>
                  <a:srgbClr val="000000"/>
                </a:solidFill>
                <a:latin typeface="Arial" panose="020B0604020202020204" pitchFamily="34" charset="0"/>
                <a:cs typeface="Arial" panose="020B0604020202020204" pitchFamily="34" charset="0"/>
              </a:rPr>
              <a:t>live </a:t>
            </a:r>
            <a:r>
              <a:rPr lang="en-US" sz="2500" dirty="0" smtClean="0">
                <a:solidFill>
                  <a:srgbClr val="000000"/>
                </a:solidFill>
                <a:latin typeface="Arial" panose="020B0604020202020204" pitchFamily="34" charset="0"/>
                <a:cs typeface="Arial" panose="020B0604020202020204" pitchFamily="34" charset="0"/>
              </a:rPr>
              <a:t>birth </a:t>
            </a:r>
            <a:r>
              <a:rPr lang="en-US" sz="2500" dirty="0">
                <a:solidFill>
                  <a:srgbClr val="000000"/>
                </a:solidFill>
                <a:latin typeface="Arial" panose="020B0604020202020204" pitchFamily="34" charset="0"/>
                <a:cs typeface="Arial" panose="020B0604020202020204" pitchFamily="34" charset="0"/>
              </a:rPr>
              <a:t>exclusively</a:t>
            </a:r>
            <a:r>
              <a:rPr lang="en-US" sz="2500" dirty="0" smtClean="0">
                <a:solidFill>
                  <a:srgbClr val="000000"/>
                </a:solidFill>
                <a:latin typeface="Arial" panose="020B0604020202020204" pitchFamily="34" charset="0"/>
                <a:cs typeface="Arial" panose="020B0604020202020204" pitchFamily="34" charset="0"/>
              </a:rPr>
              <a:t>. The </a:t>
            </a:r>
            <a:r>
              <a:rPr lang="en-US" sz="2500" dirty="0">
                <a:solidFill>
                  <a:srgbClr val="000000"/>
                </a:solidFill>
                <a:latin typeface="Arial" panose="020B0604020202020204" pitchFamily="34" charset="0"/>
                <a:cs typeface="Arial" panose="020B0604020202020204" pitchFamily="34" charset="0"/>
              </a:rPr>
              <a:t>majority of snake and lizard </a:t>
            </a:r>
            <a:r>
              <a:rPr lang="en-US" sz="2500" dirty="0" smtClean="0">
                <a:solidFill>
                  <a:srgbClr val="000000"/>
                </a:solidFill>
                <a:latin typeface="Arial" panose="020B0604020202020204" pitchFamily="34" charset="0"/>
                <a:cs typeface="Arial" panose="020B0604020202020204" pitchFamily="34" charset="0"/>
              </a:rPr>
              <a:t>an-</a:t>
            </a:r>
            <a:r>
              <a:rPr lang="en-US" sz="2500" dirty="0" err="1" smtClean="0">
                <a:solidFill>
                  <a:srgbClr val="000000"/>
                </a:solidFill>
                <a:latin typeface="Arial" panose="020B0604020202020204" pitchFamily="34" charset="0"/>
                <a:cs typeface="Arial" panose="020B0604020202020204" pitchFamily="34" charset="0"/>
              </a:rPr>
              <a:t>cestors</a:t>
            </a:r>
            <a:r>
              <a:rPr lang="en-US" sz="2500" dirty="0" smtClean="0">
                <a:solidFill>
                  <a:srgbClr val="000000"/>
                </a:solidFill>
                <a:latin typeface="Arial" panose="020B0604020202020204" pitchFamily="34" charset="0"/>
                <a:cs typeface="Arial" panose="020B0604020202020204" pitchFamily="34" charset="0"/>
              </a:rPr>
              <a:t> </a:t>
            </a:r>
            <a:r>
              <a:rPr lang="en-US" sz="2500" dirty="0">
                <a:solidFill>
                  <a:srgbClr val="000000"/>
                </a:solidFill>
                <a:latin typeface="Arial" panose="020B0604020202020204" pitchFamily="34" charset="0"/>
                <a:cs typeface="Arial" panose="020B0604020202020204" pitchFamily="34" charset="0"/>
              </a:rPr>
              <a:t>were live-birthing creatures who adapted to lay protective eggs, only to adapt again and again for live birthing or egg laying, depending on ecological conditions.</a:t>
            </a:r>
            <a:endParaRPr lang="en-US"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890349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92476" y="1"/>
            <a:ext cx="4689924" cy="6126164"/>
          </a:xfrm>
        </p:spPr>
        <p:txBody>
          <a:bodyPr/>
          <a:lstStyle/>
          <a:p>
            <a:r>
              <a:rPr lang="en-US" dirty="0" smtClean="0"/>
              <a:t>	A </a:t>
            </a:r>
            <a:r>
              <a:rPr lang="en-US" dirty="0" err="1" smtClean="0"/>
              <a:t>fetomaternal</a:t>
            </a:r>
            <a:r>
              <a:rPr lang="en-US" dirty="0" smtClean="0"/>
              <a:t> </a:t>
            </a:r>
            <a:r>
              <a:rPr lang="en-US" dirty="0"/>
              <a:t>organ with two </a:t>
            </a:r>
            <a:r>
              <a:rPr lang="en-US" dirty="0" smtClean="0"/>
              <a:t>components:</a:t>
            </a:r>
          </a:p>
          <a:p>
            <a:pPr marL="517525" indent="-457200"/>
            <a:r>
              <a:rPr lang="en-US" dirty="0" smtClean="0"/>
              <a:t>1. the</a:t>
            </a:r>
            <a:r>
              <a:rPr lang="en-US" dirty="0"/>
              <a:t> </a:t>
            </a:r>
            <a:r>
              <a:rPr lang="en-US" b="1" dirty="0"/>
              <a:t>fetal </a:t>
            </a:r>
            <a:r>
              <a:rPr lang="en-US" b="1" dirty="0" smtClean="0"/>
              <a:t>placenta,</a:t>
            </a:r>
            <a:r>
              <a:rPr lang="en-US" dirty="0"/>
              <a:t> </a:t>
            </a:r>
            <a:r>
              <a:rPr lang="en-US" dirty="0" smtClean="0"/>
              <a:t>which </a:t>
            </a:r>
            <a:r>
              <a:rPr lang="en-US" dirty="0"/>
              <a:t>develops from the </a:t>
            </a:r>
            <a:r>
              <a:rPr lang="en-US" dirty="0" smtClean="0"/>
              <a:t>trophoblast, </a:t>
            </a:r>
          </a:p>
          <a:p>
            <a:pPr marL="517525" indent="-457200"/>
            <a:r>
              <a:rPr lang="en-US" dirty="0" smtClean="0"/>
              <a:t>2</a:t>
            </a:r>
            <a:r>
              <a:rPr lang="en-US" dirty="0"/>
              <a:t>.</a:t>
            </a:r>
            <a:r>
              <a:rPr lang="en-US" dirty="0" smtClean="0"/>
              <a:t> the</a:t>
            </a:r>
            <a:r>
              <a:rPr lang="en-US" dirty="0"/>
              <a:t> </a:t>
            </a:r>
            <a:r>
              <a:rPr lang="en-US" b="1" dirty="0" smtClean="0"/>
              <a:t>maternal placenta,</a:t>
            </a:r>
            <a:r>
              <a:rPr lang="en-US" dirty="0"/>
              <a:t> </a:t>
            </a:r>
            <a:r>
              <a:rPr lang="en-US" dirty="0" smtClean="0"/>
              <a:t>which </a:t>
            </a:r>
            <a:r>
              <a:rPr lang="en-US" dirty="0"/>
              <a:t>develops from the maternal uterine tissue.</a:t>
            </a:r>
          </a:p>
        </p:txBody>
      </p:sp>
      <p:sp>
        <p:nvSpPr>
          <p:cNvPr id="4" name="Slide Number Placeholder 3"/>
          <p:cNvSpPr>
            <a:spLocks noGrp="1"/>
          </p:cNvSpPr>
          <p:nvPr>
            <p:ph type="sldNum" sz="quarter" idx="12"/>
          </p:nvPr>
        </p:nvSpPr>
        <p:spPr/>
        <p:txBody>
          <a:bodyPr/>
          <a:lstStyle/>
          <a:p>
            <a:fld id="{A0B06C8E-CED8-4711-A68F-63DB85360556}" type="slidenum">
              <a:rPr lang="en-US" altLang="en-US" smtClean="0">
                <a:solidFill>
                  <a:srgbClr val="000000"/>
                </a:solidFill>
              </a:rPr>
              <a:pPr/>
              <a:t>102</a:t>
            </a:fld>
            <a:endParaRPr lang="en-US" altLang="en-US">
              <a:solidFill>
                <a:srgbClr val="000000"/>
              </a:solidFill>
            </a:endParaRPr>
          </a:p>
        </p:txBody>
      </p:sp>
      <p:pic>
        <p:nvPicPr>
          <p:cNvPr id="2050" name="Picture 2" descr="https://upload.wikimedia.org/wikipedia/commons/thumb/f/f1/Placenta.svg/2000px-Placenta.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8114"/>
            <a:ext cx="6892476" cy="7109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14016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0B06C8E-CED8-4711-A68F-63DB85360556}" type="slidenum">
              <a:rPr lang="en-US" altLang="en-US" smtClean="0">
                <a:solidFill>
                  <a:srgbClr val="000000"/>
                </a:solidFill>
              </a:rPr>
              <a:pPr/>
              <a:t>103</a:t>
            </a:fld>
            <a:endParaRPr lang="en-US" altLang="en-US">
              <a:solidFill>
                <a:srgbClr val="000000"/>
              </a:solidFill>
            </a:endParaRPr>
          </a:p>
        </p:txBody>
      </p:sp>
      <p:pic>
        <p:nvPicPr>
          <p:cNvPr id="5122" name="Picture 2" descr="Description: extraembme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433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4727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609600" y="1346201"/>
            <a:ext cx="10972800" cy="4525963"/>
          </a:xfrm>
        </p:spPr>
        <p:txBody>
          <a:bodyPr/>
          <a:lstStyle/>
          <a:p>
            <a:r>
              <a:rPr lang="en-US" dirty="0" smtClean="0"/>
              <a:t>For all mammals (and for all reptile and </a:t>
            </a:r>
            <a:r>
              <a:rPr lang="en-US" smtClean="0"/>
              <a:t>all birds) </a:t>
            </a:r>
            <a:r>
              <a:rPr lang="en-US" dirty="0" smtClean="0"/>
              <a:t>the pregnancy process is ontologically (</a:t>
            </a:r>
            <a:r>
              <a:rPr lang="en-US" dirty="0" err="1" smtClean="0"/>
              <a:t>mereotopologically</a:t>
            </a:r>
            <a:r>
              <a:rPr lang="en-US" dirty="0" smtClean="0"/>
              <a:t>) identical. In each case there is a capsule involved to keep the foster separate from, but close to, the mother, and to ensure for the foster an appropriate avenue of (appropriately timed) escape.</a:t>
            </a:r>
          </a:p>
          <a:p>
            <a:r>
              <a:rPr lang="en-US" dirty="0" smtClean="0"/>
              <a:t>For some mammals this capsule is an egg. For some mammals it is a pouch. For some mammals it is a multi-layered structure, the outer layer of which involves a unique fetal organ called the placenta.</a:t>
            </a:r>
            <a:endParaRPr lang="en-US" dirty="0"/>
          </a:p>
        </p:txBody>
      </p:sp>
      <p:sp>
        <p:nvSpPr>
          <p:cNvPr id="4" name="Slide Number Placeholder 3"/>
          <p:cNvSpPr>
            <a:spLocks noGrp="1"/>
          </p:cNvSpPr>
          <p:nvPr>
            <p:ph type="sldNum" sz="quarter" idx="12"/>
          </p:nvPr>
        </p:nvSpPr>
        <p:spPr/>
        <p:txBody>
          <a:bodyPr/>
          <a:lstStyle/>
          <a:p>
            <a:fld id="{A0B06C8E-CED8-4711-A68F-63DB85360556}" type="slidenum">
              <a:rPr lang="en-US" altLang="en-US" smtClean="0">
                <a:solidFill>
                  <a:srgbClr val="000000"/>
                </a:solidFill>
              </a:rPr>
              <a:pPr/>
              <a:t>104</a:t>
            </a:fld>
            <a:endParaRPr lang="en-US" altLang="en-US">
              <a:solidFill>
                <a:srgbClr val="000000"/>
              </a:solidFill>
            </a:endParaRPr>
          </a:p>
        </p:txBody>
      </p:sp>
    </p:spTree>
    <p:extLst>
      <p:ext uri="{BB962C8B-B14F-4D97-AF65-F5344CB8AC3E}">
        <p14:creationId xmlns:p14="http://schemas.microsoft.com/office/powerpoint/2010/main" val="31433898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sp>
        <p:nvSpPr>
          <p:cNvPr id="3" name="Text Placeholder 2"/>
          <p:cNvSpPr>
            <a:spLocks noGrp="1"/>
          </p:cNvSpPr>
          <p:nvPr>
            <p:ph type="body" sz="half" idx="1"/>
          </p:nvPr>
        </p:nvSpPr>
        <p:spPr>
          <a:xfrm>
            <a:off x="1295400" y="6324600"/>
            <a:ext cx="11087100" cy="296864"/>
          </a:xfrm>
        </p:spPr>
        <p:txBody>
          <a:bodyPr/>
          <a:lstStyle/>
          <a:p>
            <a:endParaRPr lang="en-US" dirty="0"/>
          </a:p>
        </p:txBody>
      </p:sp>
      <p:sp>
        <p:nvSpPr>
          <p:cNvPr id="4" name="Slide Number Placeholder 3"/>
          <p:cNvSpPr>
            <a:spLocks noGrp="1"/>
          </p:cNvSpPr>
          <p:nvPr>
            <p:ph type="sldNum" sz="quarter" idx="12"/>
          </p:nvPr>
        </p:nvSpPr>
        <p:spPr/>
        <p:txBody>
          <a:bodyPr/>
          <a:lstStyle/>
          <a:p>
            <a:pPr>
              <a:defRPr/>
            </a:pPr>
            <a:fld id="{C6B48B11-91EC-4DDC-A62F-8ED87606BFDE}" type="slidenum">
              <a:rPr lang="en-US" smtClean="0">
                <a:solidFill>
                  <a:srgbClr val="000000"/>
                </a:solidFill>
              </a:rPr>
              <a:pPr>
                <a:defRPr/>
              </a:pPr>
              <a:t>11</a:t>
            </a:fld>
            <a:endParaRPr lang="en-US">
              <a:solidFill>
                <a:srgbClr val="000000"/>
              </a:solidFill>
            </a:endParaRPr>
          </a:p>
        </p:txBody>
      </p:sp>
      <p:grpSp>
        <p:nvGrpSpPr>
          <p:cNvPr id="5" name="Group 4"/>
          <p:cNvGrpSpPr/>
          <p:nvPr/>
        </p:nvGrpSpPr>
        <p:grpSpPr>
          <a:xfrm>
            <a:off x="-1" y="230186"/>
            <a:ext cx="12030635" cy="6627814"/>
            <a:chOff x="0" y="230186"/>
            <a:chExt cx="9965020" cy="5023131"/>
          </a:xfrm>
        </p:grpSpPr>
        <p:pic>
          <p:nvPicPr>
            <p:cNvPr id="7170" name="Picture 2" descr="http://www.spandidos-publications.com/article_images/ijmm/32/5/IJMM-32-05-1115-g07.jpg"/>
            <p:cNvPicPr>
              <a:picLocks noChangeAspect="1" noChangeArrowheads="1"/>
            </p:cNvPicPr>
            <p:nvPr/>
          </p:nvPicPr>
          <p:blipFill rotWithShape="1">
            <a:blip r:embed="rId3">
              <a:extLst>
                <a:ext uri="{28A0092B-C50C-407E-A947-70E740481C1C}">
                  <a14:useLocalDpi xmlns:a14="http://schemas.microsoft.com/office/drawing/2010/main" val="0"/>
                </a:ext>
              </a:extLst>
            </a:blip>
            <a:srcRect t="463" r="39830" b="73880"/>
            <a:stretch/>
          </p:blipFill>
          <p:spPr bwMode="auto">
            <a:xfrm>
              <a:off x="0" y="230186"/>
              <a:ext cx="8982635" cy="49693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spandidos-publications.com/article_images/ijmm/32/5/IJMM-32-05-1115-g07.jpg"/>
            <p:cNvPicPr>
              <a:picLocks noChangeAspect="1" noChangeArrowheads="1"/>
            </p:cNvPicPr>
            <p:nvPr/>
          </p:nvPicPr>
          <p:blipFill rotWithShape="1">
            <a:blip r:embed="rId3">
              <a:extLst>
                <a:ext uri="{28A0092B-C50C-407E-A947-70E740481C1C}">
                  <a14:useLocalDpi xmlns:a14="http://schemas.microsoft.com/office/drawing/2010/main" val="0"/>
                </a:ext>
              </a:extLst>
            </a:blip>
            <a:srcRect l="47839" t="1154" r="17572" b="73695"/>
            <a:stretch/>
          </p:blipFill>
          <p:spPr bwMode="auto">
            <a:xfrm>
              <a:off x="4801349" y="381854"/>
              <a:ext cx="5163671" cy="48714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440264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C6B48B11-91EC-4DDC-A62F-8ED87606BFDE}" type="slidenum">
              <a:rPr lang="en-US" smtClean="0">
                <a:solidFill>
                  <a:srgbClr val="000000"/>
                </a:solidFill>
              </a:rPr>
              <a:pPr>
                <a:defRPr/>
              </a:pPr>
              <a:t>12</a:t>
            </a:fld>
            <a:endParaRPr lang="en-US">
              <a:solidFill>
                <a:srgbClr val="000000"/>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43" t="15734" r="24633" b="4741"/>
          <a:stretch/>
        </p:blipFill>
        <p:spPr bwMode="auto">
          <a:xfrm>
            <a:off x="767397" y="0"/>
            <a:ext cx="105564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6203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2819400" y="762000"/>
            <a:ext cx="1066800" cy="228600"/>
          </a:xfrm>
          <a:prstGeom prst="rect">
            <a:avLst/>
          </a:prstGeom>
          <a:solidFill>
            <a:srgbClr val="FFFFFF"/>
          </a:solidFill>
          <a:ln w="9525">
            <a:no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anose="020B0604020202020204" pitchFamily="34" charset="0"/>
              <a:cs typeface="Arial" panose="020B0604020202020204" pitchFamily="34" charset="0"/>
            </a:endParaRPr>
          </a:p>
        </p:txBody>
      </p:sp>
      <p:pic>
        <p:nvPicPr>
          <p:cNvPr id="7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3322" y="81280"/>
            <a:ext cx="7090157" cy="677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4"/>
          <p:cNvSpPr txBox="1">
            <a:spLocks noChangeArrowheads="1"/>
          </p:cNvSpPr>
          <p:nvPr/>
        </p:nvSpPr>
        <p:spPr bwMode="auto">
          <a:xfrm>
            <a:off x="9139238" y="304800"/>
            <a:ext cx="1528762"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1400">
                <a:solidFill>
                  <a:srgbClr val="000000"/>
                </a:solidFill>
                <a:latin typeface="Times-Roman"/>
                <a:cs typeface="Arial" panose="020B0604020202020204" pitchFamily="34" charset="0"/>
              </a:rPr>
              <a:t>Clark </a:t>
            </a:r>
            <a:r>
              <a:rPr lang="en-US" sz="1400" i="1">
                <a:solidFill>
                  <a:srgbClr val="000000"/>
                </a:solidFill>
                <a:latin typeface="Times-Roman"/>
                <a:cs typeface="Arial" panose="020B0604020202020204" pitchFamily="34" charset="0"/>
              </a:rPr>
              <a:t>et al</a:t>
            </a:r>
            <a:r>
              <a:rPr lang="en-US" sz="1400">
                <a:solidFill>
                  <a:srgbClr val="000000"/>
                </a:solidFill>
                <a:latin typeface="Times-Roman"/>
                <a:cs typeface="Arial" panose="020B0604020202020204" pitchFamily="34" charset="0"/>
              </a:rPr>
              <a:t>., 2005</a:t>
            </a:r>
          </a:p>
        </p:txBody>
      </p:sp>
      <p:sp>
        <p:nvSpPr>
          <p:cNvPr id="81925" name="Text Box 5"/>
          <p:cNvSpPr txBox="1">
            <a:spLocks noChangeArrowheads="1"/>
          </p:cNvSpPr>
          <p:nvPr/>
        </p:nvSpPr>
        <p:spPr bwMode="auto">
          <a:xfrm>
            <a:off x="8839200" y="2895601"/>
            <a:ext cx="702436" cy="307777"/>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1400">
                <a:solidFill>
                  <a:srgbClr val="000000"/>
                </a:solidFill>
                <a:latin typeface="Times New Roman" pitchFamily="18" charset="0"/>
                <a:cs typeface="Arial" panose="020B0604020202020204" pitchFamily="34" charset="0"/>
              </a:rPr>
              <a:t>part_of</a:t>
            </a:r>
          </a:p>
        </p:txBody>
      </p:sp>
      <p:sp>
        <p:nvSpPr>
          <p:cNvPr id="81926" name="Text Box 6"/>
          <p:cNvSpPr txBox="1">
            <a:spLocks noChangeArrowheads="1"/>
          </p:cNvSpPr>
          <p:nvPr/>
        </p:nvSpPr>
        <p:spPr bwMode="auto">
          <a:xfrm>
            <a:off x="6248401" y="990600"/>
            <a:ext cx="481013"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1400">
                <a:solidFill>
                  <a:srgbClr val="000000"/>
                </a:solidFill>
                <a:latin typeface="Times New Roman" pitchFamily="18" charset="0"/>
                <a:cs typeface="Arial" panose="020B0604020202020204" pitchFamily="34" charset="0"/>
              </a:rPr>
              <a:t>is_a</a:t>
            </a:r>
          </a:p>
        </p:txBody>
      </p:sp>
      <p:sp>
        <p:nvSpPr>
          <p:cNvPr id="81928" name="Slide Number Placeholder 8"/>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5F65D1C-6477-48B5-8635-12790114D14C}" type="slidenum">
              <a:rPr lang="en-US" altLang="en-US">
                <a:solidFill>
                  <a:srgbClr val="898989"/>
                </a:solidFill>
              </a:rPr>
              <a:pPr eaLnBrk="1" hangingPunct="1"/>
              <a:t>13</a:t>
            </a:fld>
            <a:endParaRPr lang="en-US" altLang="en-US">
              <a:solidFill>
                <a:srgbClr val="898989"/>
              </a:solidFill>
            </a:endParaRPr>
          </a:p>
        </p:txBody>
      </p:sp>
    </p:spTree>
    <p:extLst>
      <p:ext uri="{BB962C8B-B14F-4D97-AF65-F5344CB8AC3E}">
        <p14:creationId xmlns:p14="http://schemas.microsoft.com/office/powerpoint/2010/main" val="391603282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2322" name="Title 1"/>
          <p:cNvSpPr>
            <a:spLocks noGrp="1"/>
          </p:cNvSpPr>
          <p:nvPr>
            <p:ph type="title"/>
          </p:nvPr>
        </p:nvSpPr>
        <p:spPr>
          <a:xfrm>
            <a:off x="1844298" y="462365"/>
            <a:ext cx="8686800" cy="1524000"/>
          </a:xfrm>
        </p:spPr>
        <p:txBody>
          <a:bodyPr/>
          <a:lstStyle/>
          <a:p>
            <a:pPr eaLnBrk="1" hangingPunct="1"/>
            <a:r>
              <a:rPr lang="en-US" altLang="en-US" dirty="0"/>
              <a:t>GO provides </a:t>
            </a:r>
            <a:r>
              <a:rPr lang="en-US" altLang="en-US" i="1" dirty="0"/>
              <a:t>species </a:t>
            </a:r>
            <a:r>
              <a:rPr lang="en-US" altLang="en-US" i="1" dirty="0" smtClean="0"/>
              <a:t>neutral </a:t>
            </a:r>
            <a:r>
              <a:rPr lang="en-US" altLang="en-US" dirty="0" smtClean="0"/>
              <a:t>terms for tagging biological data</a:t>
            </a:r>
            <a:endParaRPr lang="en-US" altLang="en-US" i="1" dirty="0"/>
          </a:p>
        </p:txBody>
      </p:sp>
      <p:sp>
        <p:nvSpPr>
          <p:cNvPr id="312323" name="Content Placeholder 2"/>
          <p:cNvSpPr>
            <a:spLocks noGrp="1"/>
          </p:cNvSpPr>
          <p:nvPr>
            <p:ph sz="half" idx="1"/>
          </p:nvPr>
        </p:nvSpPr>
        <p:spPr>
          <a:xfrm>
            <a:off x="2057400" y="1966993"/>
            <a:ext cx="8473698" cy="3687763"/>
          </a:xfrm>
        </p:spPr>
        <p:txBody>
          <a:bodyPr/>
          <a:lstStyle/>
          <a:p>
            <a:pPr eaLnBrk="1" hangingPunct="1"/>
            <a:endParaRPr lang="en-US" altLang="en-US" sz="3600" dirty="0"/>
          </a:p>
          <a:p>
            <a:pPr marL="0" indent="0" eaLnBrk="1" hangingPunct="1">
              <a:buNone/>
            </a:pPr>
            <a:r>
              <a:rPr lang="en-US" altLang="en-US" sz="3600" dirty="0" smtClean="0"/>
              <a:t>it thereby enables data deriving from experiments on model organisms (mouse, fish, fly, …) to be used to derive and test hypotheses about human health and disease</a:t>
            </a:r>
          </a:p>
        </p:txBody>
      </p:sp>
      <p:sp>
        <p:nvSpPr>
          <p:cNvPr id="18436" name="Slide Number Placeholder 4"/>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8DE9572-BEC2-4863-B3BC-ABE9E54CE3E3}" type="slidenum">
              <a:rPr lang="en-US" altLang="en-US">
                <a:solidFill>
                  <a:srgbClr val="B4B1A0"/>
                </a:solidFill>
                <a:latin typeface="Calibri" panose="020F0502020204030204" pitchFamily="34" charset="0"/>
              </a:rPr>
              <a:pPr eaLnBrk="1" hangingPunct="1"/>
              <a:t>14</a:t>
            </a:fld>
            <a:endParaRPr lang="en-US" altLang="en-US">
              <a:solidFill>
                <a:srgbClr val="B4B1A0"/>
              </a:solidFill>
              <a:latin typeface="Calibri" panose="020F0502020204030204" pitchFamily="34" charset="0"/>
            </a:endParaRPr>
          </a:p>
        </p:txBody>
      </p:sp>
    </p:spTree>
    <p:extLst>
      <p:ext uri="{BB962C8B-B14F-4D97-AF65-F5344CB8AC3E}">
        <p14:creationId xmlns:p14="http://schemas.microsoft.com/office/powerpoint/2010/main" val="1445479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Embryo </a:t>
            </a:r>
            <a:r>
              <a:rPr lang="en-US" dirty="0" err="1" smtClean="0"/>
              <a:t>implanation</a:t>
            </a:r>
            <a:r>
              <a:rPr lang="en-US" dirty="0" smtClean="0"/>
              <a:t> http</a:t>
            </a:r>
            <a:r>
              <a:rPr lang="en-US" dirty="0"/>
              <a:t>://amigo.geneontology.org/amigo</a:t>
            </a:r>
            <a:r>
              <a:rPr lang="en-US" dirty="0" smtClean="0"/>
              <a:t>/</a:t>
            </a:r>
            <a:endParaRPr lang="en-US" dirty="0"/>
          </a:p>
        </p:txBody>
      </p:sp>
      <p:sp>
        <p:nvSpPr>
          <p:cNvPr id="5" name="Content Placeholder 4"/>
          <p:cNvSpPr>
            <a:spLocks noGrp="1"/>
          </p:cNvSpPr>
          <p:nvPr>
            <p:ph sz="half" idx="1"/>
          </p:nvPr>
        </p:nvSpPr>
        <p:spPr/>
        <p:txBody>
          <a:bodyPr/>
          <a:lstStyle/>
          <a:p>
            <a:endParaRPr lang="en-US"/>
          </a:p>
        </p:txBody>
      </p:sp>
      <p:pic>
        <p:nvPicPr>
          <p:cNvPr id="6" name="Picture 5"/>
          <p:cNvPicPr>
            <a:picLocks noChangeAspect="1"/>
          </p:cNvPicPr>
          <p:nvPr/>
        </p:nvPicPr>
        <p:blipFill rotWithShape="1">
          <a:blip r:embed="rId2"/>
          <a:srcRect l="1" t="38953" r="37874" b="12815"/>
          <a:stretch/>
        </p:blipFill>
        <p:spPr>
          <a:xfrm>
            <a:off x="-1" y="1524000"/>
            <a:ext cx="12214087" cy="5334000"/>
          </a:xfrm>
          <a:prstGeom prst="rect">
            <a:avLst/>
          </a:prstGeom>
        </p:spPr>
      </p:pic>
    </p:spTree>
    <p:extLst>
      <p:ext uri="{BB962C8B-B14F-4D97-AF65-F5344CB8AC3E}">
        <p14:creationId xmlns:p14="http://schemas.microsoft.com/office/powerpoint/2010/main" val="2861801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pic>
        <p:nvPicPr>
          <p:cNvPr id="4" name="Picture 3"/>
          <p:cNvPicPr>
            <a:picLocks noChangeAspect="1"/>
          </p:cNvPicPr>
          <p:nvPr/>
        </p:nvPicPr>
        <p:blipFill rotWithShape="1">
          <a:blip r:embed="rId2"/>
          <a:srcRect l="1166" t="10742" r="15667" b="7185"/>
          <a:stretch/>
        </p:blipFill>
        <p:spPr>
          <a:xfrm>
            <a:off x="0" y="90096"/>
            <a:ext cx="12192000" cy="6767904"/>
          </a:xfrm>
          <a:prstGeom prst="rect">
            <a:avLst/>
          </a:prstGeom>
        </p:spPr>
      </p:pic>
    </p:spTree>
    <p:extLst>
      <p:ext uri="{BB962C8B-B14F-4D97-AF65-F5344CB8AC3E}">
        <p14:creationId xmlns:p14="http://schemas.microsoft.com/office/powerpoint/2010/main" val="2423007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Embryontology</a:t>
            </a:r>
            <a:endParaRPr lang="en-US" dirty="0"/>
          </a:p>
        </p:txBody>
      </p:sp>
      <p:sp>
        <p:nvSpPr>
          <p:cNvPr id="3" name="Subtitle 2"/>
          <p:cNvSpPr>
            <a:spLocks noGrp="1"/>
          </p:cNvSpPr>
          <p:nvPr>
            <p:ph type="subTitle" idx="1"/>
          </p:nvPr>
        </p:nvSpPr>
        <p:spPr/>
        <p:txBody>
          <a:bodyPr>
            <a:normAutofit/>
          </a:bodyPr>
          <a:lstStyle/>
          <a:p>
            <a:r>
              <a:rPr lang="en-US" sz="3600" dirty="0" smtClean="0"/>
              <a:t>Barry Smith</a:t>
            </a:r>
            <a:endParaRPr lang="en-US" sz="3600" dirty="0"/>
          </a:p>
        </p:txBody>
      </p:sp>
      <p:graphicFrame>
        <p:nvGraphicFramePr>
          <p:cNvPr id="4" name="Chart 3"/>
          <p:cNvGraphicFramePr>
            <a:graphicFrameLocks/>
          </p:cNvGraphicFramePr>
          <p:nvPr>
            <p:extLst>
              <p:ext uri="{D42A27DB-BD31-4B8C-83A1-F6EECF244321}">
                <p14:modId xmlns:p14="http://schemas.microsoft.com/office/powerpoint/2010/main" val="1544140381"/>
              </p:ext>
            </p:extLst>
          </p:nvPr>
        </p:nvGraphicFramePr>
        <p:xfrm>
          <a:off x="836908" y="-76200"/>
          <a:ext cx="11126492"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2222302" y="414477"/>
            <a:ext cx="8297400" cy="707886"/>
          </a:xfrm>
          <a:prstGeom prst="rect">
            <a:avLst/>
          </a:prstGeom>
        </p:spPr>
        <p:txBody>
          <a:bodyPr wrap="none">
            <a:spAutoFit/>
          </a:bodyPr>
          <a:lstStyle/>
          <a:p>
            <a:r>
              <a:rPr lang="en-US" sz="4000" dirty="0"/>
              <a:t>Uses of ‘ontology’ in PubMed abstracts</a:t>
            </a:r>
          </a:p>
        </p:txBody>
      </p:sp>
    </p:spTree>
    <p:extLst>
      <p:ext uri="{BB962C8B-B14F-4D97-AF65-F5344CB8AC3E}">
        <p14:creationId xmlns:p14="http://schemas.microsoft.com/office/powerpoint/2010/main" val="3699614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1298" name="Title 1"/>
          <p:cNvSpPr>
            <a:spLocks noGrp="1"/>
          </p:cNvSpPr>
          <p:nvPr>
            <p:ph type="title"/>
          </p:nvPr>
        </p:nvSpPr>
        <p:spPr/>
        <p:txBody>
          <a:bodyPr/>
          <a:lstStyle/>
          <a:p>
            <a:pPr eaLnBrk="1" hangingPunct="1"/>
            <a:endParaRPr lang="en-US" altLang="en-US" smtClean="0"/>
          </a:p>
        </p:txBody>
      </p:sp>
      <p:sp>
        <p:nvSpPr>
          <p:cNvPr id="311299" name="Content Placeholder 2"/>
          <p:cNvSpPr>
            <a:spLocks noGrp="1"/>
          </p:cNvSpPr>
          <p:nvPr>
            <p:ph sz="half" idx="1"/>
          </p:nvPr>
        </p:nvSpPr>
        <p:spPr/>
        <p:txBody>
          <a:bodyPr/>
          <a:lstStyle/>
          <a:p>
            <a:pPr eaLnBrk="1" hangingPunct="1"/>
            <a:endParaRPr lang="en-US" altLang="en-US" smtClean="0"/>
          </a:p>
        </p:txBody>
      </p:sp>
      <p:pic>
        <p:nvPicPr>
          <p:cNvPr id="311300" name="Picture 2"/>
          <p:cNvPicPr>
            <a:picLocks noChangeAspect="1" noChangeArrowheads="1"/>
          </p:cNvPicPr>
          <p:nvPr/>
        </p:nvPicPr>
        <p:blipFill>
          <a:blip r:embed="rId2">
            <a:extLst>
              <a:ext uri="{28A0092B-C50C-407E-A947-70E740481C1C}">
                <a14:useLocalDpi xmlns:a14="http://schemas.microsoft.com/office/drawing/2010/main" val="0"/>
              </a:ext>
            </a:extLst>
          </a:blip>
          <a:srcRect l="6767" t="9375" r="12030" b="7292"/>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1" name="Rectangle 7"/>
          <p:cNvSpPr>
            <a:spLocks noChangeArrowheads="1"/>
          </p:cNvSpPr>
          <p:nvPr/>
        </p:nvSpPr>
        <p:spPr bwMode="auto">
          <a:xfrm>
            <a:off x="1524000" y="84138"/>
            <a:ext cx="9144000" cy="677862"/>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3200">
                <a:solidFill>
                  <a:srgbClr val="FFFF00"/>
                </a:solidFill>
                <a:cs typeface="Arial" panose="020B0604020202020204" pitchFamily="34" charset="0"/>
              </a:rPr>
              <a:t>By far the most successful: GO (Gene Ontology)</a:t>
            </a:r>
          </a:p>
          <a:p>
            <a:pPr algn="ctr" eaLnBrk="1" fontAlgn="base" hangingPunct="1">
              <a:spcBef>
                <a:spcPct val="0"/>
              </a:spcBef>
              <a:spcAft>
                <a:spcPct val="0"/>
              </a:spcAft>
            </a:pPr>
            <a:endParaRPr lang="en-US" altLang="en-US" sz="600">
              <a:solidFill>
                <a:srgbClr val="FFFF00"/>
              </a:solidFill>
              <a:cs typeface="Arial" panose="020B0604020202020204" pitchFamily="34" charset="0"/>
            </a:endParaRPr>
          </a:p>
        </p:txBody>
      </p:sp>
      <p:sp>
        <p:nvSpPr>
          <p:cNvPr id="10246" name="Slide Number Placeholder 6"/>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57D8590-37E9-4CE7-9774-06BEACDD5FE7}" type="slidenum">
              <a:rPr lang="en-US" altLang="en-US">
                <a:solidFill>
                  <a:srgbClr val="B4B1A0"/>
                </a:solidFill>
                <a:latin typeface="Calibri" panose="020F0502020204030204" pitchFamily="34" charset="0"/>
              </a:rPr>
              <a:pPr eaLnBrk="1" hangingPunct="1"/>
              <a:t>18</a:t>
            </a:fld>
            <a:endParaRPr lang="en-US" altLang="en-US">
              <a:solidFill>
                <a:srgbClr val="B4B1A0"/>
              </a:solidFill>
              <a:latin typeface="Calibri" panose="020F0502020204030204" pitchFamily="34" charset="0"/>
            </a:endParaRPr>
          </a:p>
        </p:txBody>
      </p:sp>
    </p:spTree>
    <p:extLst>
      <p:ext uri="{BB962C8B-B14F-4D97-AF65-F5344CB8AC3E}">
        <p14:creationId xmlns:p14="http://schemas.microsoft.com/office/powerpoint/2010/main" val="4031097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5"/>
          <p:cNvSpPr>
            <a:spLocks noGrp="1"/>
          </p:cNvSpPr>
          <p:nvPr>
            <p:ph type="sldNum" sz="quarter" idx="11"/>
          </p:nvPr>
        </p:nvSpPr>
        <p:spPr/>
        <p:txBody>
          <a:bodyPr/>
          <a:lstStyle/>
          <a:p>
            <a:fld id="{C9264E74-7840-4AFA-B2D4-2584A8A7BC4A}" type="slidenum">
              <a:rPr lang="en-US" altLang="en-US">
                <a:solidFill>
                  <a:srgbClr val="000000"/>
                </a:solidFill>
              </a:rPr>
              <a:pPr/>
              <a:t>19</a:t>
            </a:fld>
            <a:endParaRPr lang="en-US" altLang="en-US">
              <a:solidFill>
                <a:srgbClr val="000000"/>
              </a:solidFill>
            </a:endParaRPr>
          </a:p>
        </p:txBody>
      </p:sp>
      <p:sp>
        <p:nvSpPr>
          <p:cNvPr id="48130" name="Rectangle 2"/>
          <p:cNvSpPr>
            <a:spLocks noGrp="1" noChangeArrowheads="1"/>
          </p:cNvSpPr>
          <p:nvPr>
            <p:ph type="title"/>
          </p:nvPr>
        </p:nvSpPr>
        <p:spPr/>
        <p:txBody>
          <a:bodyPr/>
          <a:lstStyle/>
          <a:p>
            <a:r>
              <a:rPr lang="fr-FR" altLang="en-US" dirty="0">
                <a:latin typeface="TimesNewRoman"/>
              </a:rPr>
              <a:t>GO </a:t>
            </a:r>
            <a:r>
              <a:rPr lang="fr-FR" altLang="en-US" dirty="0" err="1">
                <a:latin typeface="TimesNewRoman"/>
              </a:rPr>
              <a:t>divided</a:t>
            </a:r>
            <a:r>
              <a:rPr lang="fr-FR" altLang="en-US" dirty="0">
                <a:latin typeface="TimesNewRoman"/>
              </a:rPr>
              <a:t> </a:t>
            </a:r>
            <a:r>
              <a:rPr lang="fr-FR" altLang="en-US" dirty="0" err="1">
                <a:latin typeface="TimesNewRoman"/>
              </a:rPr>
              <a:t>into</a:t>
            </a:r>
            <a:r>
              <a:rPr lang="fr-FR" altLang="en-US" dirty="0">
                <a:latin typeface="TimesNewRoman"/>
              </a:rPr>
              <a:t> </a:t>
            </a:r>
            <a:r>
              <a:rPr lang="fr-FR" altLang="en-US" dirty="0" err="1">
                <a:latin typeface="TimesNewRoman"/>
              </a:rPr>
              <a:t>three</a:t>
            </a:r>
            <a:r>
              <a:rPr lang="fr-FR" altLang="en-US" dirty="0">
                <a:latin typeface="TimesNewRoman"/>
              </a:rPr>
              <a:t> </a:t>
            </a:r>
            <a:r>
              <a:rPr lang="fr-FR" altLang="en-US" dirty="0" err="1" smtClean="0">
                <a:latin typeface="TimesNewRoman"/>
              </a:rPr>
              <a:t>term</a:t>
            </a:r>
            <a:r>
              <a:rPr lang="fr-FR" altLang="en-US" dirty="0" smtClean="0">
                <a:latin typeface="TimesNewRoman"/>
              </a:rPr>
              <a:t> </a:t>
            </a:r>
            <a:r>
              <a:rPr lang="fr-FR" altLang="en-US" dirty="0" err="1">
                <a:latin typeface="TimesNewRoman"/>
              </a:rPr>
              <a:t>hierarchies</a:t>
            </a:r>
            <a:endParaRPr lang="fr-FR" altLang="en-US" dirty="0">
              <a:latin typeface="TimesNewRoman"/>
            </a:endParaRPr>
          </a:p>
        </p:txBody>
      </p:sp>
      <p:graphicFrame>
        <p:nvGraphicFramePr>
          <p:cNvPr id="48131" name="Group 3"/>
          <p:cNvGraphicFramePr>
            <a:graphicFrameLocks noGrp="1"/>
          </p:cNvGraphicFramePr>
          <p:nvPr>
            <p:ph sz="half" idx="2"/>
            <p:extLst>
              <p:ext uri="{D42A27DB-BD31-4B8C-83A1-F6EECF244321}">
                <p14:modId xmlns:p14="http://schemas.microsoft.com/office/powerpoint/2010/main" val="3390708972"/>
              </p:ext>
            </p:extLst>
          </p:nvPr>
        </p:nvGraphicFramePr>
        <p:xfrm>
          <a:off x="1828800" y="1534333"/>
          <a:ext cx="8458200" cy="5399803"/>
        </p:xfrm>
        <a:graphic>
          <a:graphicData uri="http://schemas.openxmlformats.org/drawingml/2006/table">
            <a:tbl>
              <a:tblPr/>
              <a:tblGrid>
                <a:gridCol w="2895600"/>
                <a:gridCol w="2819400"/>
                <a:gridCol w="2743200"/>
              </a:tblGrid>
              <a:tr h="189460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2800" b="0" i="1" u="none" strike="noStrike" cap="none" normalizeH="0" baseline="0" dirty="0" smtClean="0">
                          <a:ln>
                            <a:noFill/>
                          </a:ln>
                          <a:solidFill>
                            <a:schemeClr val="tx1"/>
                          </a:solidFill>
                          <a:effectLst/>
                          <a:latin typeface="TimesNewRoman,Italic" charset="0"/>
                          <a:cs typeface="Arial" panose="020B0604020202020204" pitchFamily="34" charset="0"/>
                        </a:rPr>
                        <a:t>cellular component </a:t>
                      </a:r>
                      <a:r>
                        <a:rPr kumimoji="0" lang="fr-FR" altLang="en-US" sz="2800" b="0" i="1" u="none" strike="noStrike" cap="none" normalizeH="0" baseline="0" dirty="0" err="1" smtClean="0">
                          <a:ln>
                            <a:noFill/>
                          </a:ln>
                          <a:solidFill>
                            <a:schemeClr val="tx1"/>
                          </a:solidFill>
                          <a:effectLst/>
                          <a:latin typeface="TimesNewRoman,Italic" charset="0"/>
                          <a:cs typeface="Arial" panose="020B0604020202020204" pitchFamily="34" charset="0"/>
                        </a:rPr>
                        <a:t>ontology</a:t>
                      </a:r>
                      <a:endParaRPr kumimoji="0" lang="de-DE" altLang="en-US" sz="2800" b="0" i="1" u="none" strike="noStrike" cap="none" normalizeH="0" baseline="0" dirty="0" smtClean="0">
                        <a:ln>
                          <a:noFill/>
                        </a:ln>
                        <a:solidFill>
                          <a:schemeClr val="tx1"/>
                        </a:solidFill>
                        <a:effectLst/>
                        <a:latin typeface="TimesNewRoman,Italic" charset="0"/>
                        <a:cs typeface="Arial" panose="020B0604020202020204" pitchFamily="34" charset="0"/>
                      </a:endParaRP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2800" b="0" i="1" u="none" strike="noStrike" cap="none" normalizeH="0" baseline="0" dirty="0" err="1" smtClean="0">
                          <a:ln>
                            <a:noFill/>
                          </a:ln>
                          <a:solidFill>
                            <a:schemeClr val="tx1"/>
                          </a:solidFill>
                          <a:effectLst/>
                          <a:latin typeface="TimesNewRoman,Italic" charset="0"/>
                          <a:cs typeface="Arial" panose="020B0604020202020204" pitchFamily="34" charset="0"/>
                        </a:rPr>
                        <a:t>molecular</a:t>
                      </a:r>
                      <a:r>
                        <a:rPr kumimoji="0" lang="fr-FR" altLang="en-US" sz="2800" b="0" i="1" u="none" strike="noStrike" cap="none" normalizeH="0" baseline="0" dirty="0" smtClean="0">
                          <a:ln>
                            <a:noFill/>
                          </a:ln>
                          <a:solidFill>
                            <a:schemeClr val="tx1"/>
                          </a:solidFill>
                          <a:effectLst/>
                          <a:latin typeface="TimesNewRoman,Italic" charset="0"/>
                          <a:cs typeface="Arial" panose="020B0604020202020204" pitchFamily="34" charset="0"/>
                        </a:rPr>
                        <a:t> </a:t>
                      </a:r>
                      <a:r>
                        <a:rPr kumimoji="0" lang="fr-FR" altLang="en-US" sz="2800" b="0" i="1" u="none" strike="noStrike" cap="none" normalizeH="0" baseline="0" dirty="0" err="1" smtClean="0">
                          <a:ln>
                            <a:noFill/>
                          </a:ln>
                          <a:solidFill>
                            <a:schemeClr val="tx1"/>
                          </a:solidFill>
                          <a:effectLst/>
                          <a:latin typeface="TimesNewRoman,Italic" charset="0"/>
                          <a:cs typeface="Arial" panose="020B0604020202020204" pitchFamily="34" charset="0"/>
                        </a:rPr>
                        <a:t>function</a:t>
                      </a:r>
                      <a:r>
                        <a:rPr kumimoji="0" lang="fr-FR" altLang="en-US" sz="2800" b="0" i="1" u="none" strike="noStrike" cap="none" normalizeH="0" baseline="0" dirty="0" smtClean="0">
                          <a:ln>
                            <a:noFill/>
                          </a:ln>
                          <a:solidFill>
                            <a:schemeClr val="tx1"/>
                          </a:solidFill>
                          <a:effectLst/>
                          <a:latin typeface="TimesNewRoman,Italic" charset="0"/>
                          <a:cs typeface="Arial" panose="020B0604020202020204" pitchFamily="34" charset="0"/>
                        </a:rPr>
                        <a:t> </a:t>
                      </a:r>
                      <a:r>
                        <a:rPr kumimoji="0" lang="fr-FR" altLang="en-US" sz="2800" b="0" i="1" u="none" strike="noStrike" cap="none" normalizeH="0" baseline="0" dirty="0" err="1" smtClean="0">
                          <a:ln>
                            <a:noFill/>
                          </a:ln>
                          <a:solidFill>
                            <a:schemeClr val="tx1"/>
                          </a:solidFill>
                          <a:effectLst/>
                          <a:latin typeface="TimesNewRoman,Italic" charset="0"/>
                          <a:cs typeface="Arial" panose="020B0604020202020204" pitchFamily="34" charset="0"/>
                        </a:rPr>
                        <a:t>ontology</a:t>
                      </a:r>
                      <a:endParaRPr kumimoji="0" lang="de-DE" altLang="en-US" sz="2800" b="0" i="1" u="none" strike="noStrike" cap="none" normalizeH="0" baseline="0" dirty="0" smtClean="0">
                        <a:ln>
                          <a:noFill/>
                        </a:ln>
                        <a:solidFill>
                          <a:schemeClr val="tx1"/>
                        </a:solidFill>
                        <a:effectLst/>
                        <a:latin typeface="TimesNewRoman,Italic" charset="0"/>
                        <a:cs typeface="Arial" panose="020B0604020202020204" pitchFamily="34"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2800" b="0" i="1" u="none" strike="noStrike" cap="none" normalizeH="0" baseline="0" smtClean="0">
                          <a:ln>
                            <a:noFill/>
                          </a:ln>
                          <a:solidFill>
                            <a:schemeClr val="tx1"/>
                          </a:solidFill>
                          <a:effectLst/>
                          <a:latin typeface="TimesNewRoman,Italic" charset="0"/>
                          <a:cs typeface="Arial" panose="020B0604020202020204" pitchFamily="34" charset="0"/>
                        </a:rPr>
                        <a:t>biological process ontology</a:t>
                      </a:r>
                      <a:endParaRPr kumimoji="0" lang="de-DE" altLang="en-US" sz="2800" b="0" i="1" u="none" strike="noStrike" cap="none" normalizeH="0" baseline="0" smtClean="0">
                        <a:ln>
                          <a:noFill/>
                        </a:ln>
                        <a:solidFill>
                          <a:schemeClr val="tx1"/>
                        </a:solidFill>
                        <a:effectLst/>
                        <a:latin typeface="TimesNewRoman,Italic" charset="0"/>
                        <a:cs typeface="Arial" panose="020B0604020202020204" pitchFamily="34" charset="0"/>
                      </a:endParaRP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42817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altLang="en-US" sz="2800" b="0" i="0" u="none" strike="noStrike" cap="none" normalizeH="0" baseline="0" dirty="0" smtClean="0">
                        <a:ln>
                          <a:noFill/>
                        </a:ln>
                        <a:solidFill>
                          <a:schemeClr val="tx1"/>
                        </a:solidFill>
                        <a:effectLst/>
                        <a:latin typeface="TimesNewRoman,Italic"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altLang="en-US" sz="2800" b="0" i="0" u="none" strike="noStrike" cap="none" normalizeH="0" baseline="0" dirty="0" smtClean="0">
                        <a:ln>
                          <a:noFill/>
                        </a:ln>
                        <a:solidFill>
                          <a:schemeClr val="tx1"/>
                        </a:solidFill>
                        <a:effectLst/>
                        <a:latin typeface="TimesNewRoman,Italic"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2800" b="0" i="0" u="none" strike="noStrike" cap="none" normalizeH="0" baseline="0" dirty="0" smtClean="0">
                          <a:ln>
                            <a:noFill/>
                          </a:ln>
                          <a:solidFill>
                            <a:schemeClr val="tx1"/>
                          </a:solidFill>
                          <a:effectLst/>
                          <a:latin typeface="TimesNewRoman,Italic" charset="0"/>
                          <a:cs typeface="Arial" panose="020B0604020202020204" pitchFamily="34" charset="0"/>
                        </a:rPr>
                        <a:t>flagellum</a:t>
                      </a:r>
                      <a:endParaRPr kumimoji="0" lang="fr-FR" altLang="en-US" sz="2800" b="0" i="0" u="none" strike="noStrike" cap="none" normalizeH="0" baseline="0" dirty="0" smtClean="0">
                        <a:ln>
                          <a:noFill/>
                        </a:ln>
                        <a:solidFill>
                          <a:schemeClr val="tx1"/>
                        </a:solidFill>
                        <a:effectLst/>
                        <a:latin typeface="TimesNewRoman"/>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2800" b="0" i="0" u="none" strike="noStrike" cap="none" normalizeH="0" baseline="0" dirty="0" smtClean="0">
                          <a:ln>
                            <a:noFill/>
                          </a:ln>
                          <a:solidFill>
                            <a:schemeClr val="tx1"/>
                          </a:solidFill>
                          <a:effectLst/>
                          <a:latin typeface="TimesNewRoman,Italic" charset="0"/>
                          <a:cs typeface="Arial" panose="020B0604020202020204" pitchFamily="34" charset="0"/>
                        </a:rPr>
                        <a:t>chromosome</a:t>
                      </a:r>
                      <a:endParaRPr kumimoji="0" lang="fr-FR" altLang="en-US" sz="2800" b="0" i="0" u="none" strike="noStrike" cap="none" normalizeH="0" baseline="0" dirty="0" smtClean="0">
                        <a:ln>
                          <a:noFill/>
                        </a:ln>
                        <a:solidFill>
                          <a:schemeClr val="tx1"/>
                        </a:solidFill>
                        <a:effectLst/>
                        <a:latin typeface="TimesNewRoman"/>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2800" b="0" i="0" u="none" strike="noStrike" cap="none" normalizeH="0" baseline="0" dirty="0" err="1" smtClean="0">
                          <a:ln>
                            <a:noFill/>
                          </a:ln>
                          <a:solidFill>
                            <a:schemeClr val="tx1"/>
                          </a:solidFill>
                          <a:effectLst/>
                          <a:latin typeface="TimesNewRoman"/>
                          <a:cs typeface="Arial" panose="020B0604020202020204" pitchFamily="34" charset="0"/>
                        </a:rPr>
                        <a:t>cell</a:t>
                      </a:r>
                      <a:endParaRPr kumimoji="0" lang="fr-FR" altLang="en-US" sz="2800" b="0" i="0" u="none" strike="noStrike" cap="none" normalizeH="0" baseline="0" dirty="0" smtClean="0">
                        <a:ln>
                          <a:noFill/>
                        </a:ln>
                        <a:solidFill>
                          <a:schemeClr val="tx1"/>
                        </a:solidFill>
                        <a:effectLst/>
                        <a:latin typeface="TimesNewRoman,Italic"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altLang="en-US" sz="2800" b="0" i="0" u="none" strike="noStrike" cap="none" normalizeH="0" baseline="0" dirty="0" smtClean="0">
                        <a:ln>
                          <a:noFill/>
                        </a:ln>
                        <a:solidFill>
                          <a:schemeClr val="tx1"/>
                        </a:solidFill>
                        <a:effectLst/>
                        <a:latin typeface="TimesNewRoman,Italic"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altLang="en-US" sz="2800" b="0" i="0" u="none" strike="noStrike" cap="none" normalizeH="0" baseline="0" dirty="0" smtClean="0">
                        <a:ln>
                          <a:noFill/>
                        </a:ln>
                        <a:solidFill>
                          <a:schemeClr val="tx1"/>
                        </a:solidFill>
                        <a:effectLst/>
                        <a:latin typeface="TimesNewRoman,Italic"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2800" b="0" i="0" u="none" strike="noStrike" cap="none" normalizeH="0" baseline="0" dirty="0" err="1" smtClean="0">
                          <a:ln>
                            <a:noFill/>
                          </a:ln>
                          <a:solidFill>
                            <a:schemeClr val="tx1"/>
                          </a:solidFill>
                          <a:effectLst/>
                          <a:latin typeface="TimesNewRoman,Italic" charset="0"/>
                          <a:cs typeface="Arial" panose="020B0604020202020204" pitchFamily="34" charset="0"/>
                        </a:rPr>
                        <a:t>ice</a:t>
                      </a:r>
                      <a:r>
                        <a:rPr kumimoji="0" lang="fr-FR" altLang="en-US" sz="2800" b="0" i="0" u="none" strike="noStrike" cap="none" normalizeH="0" baseline="0" dirty="0" smtClean="0">
                          <a:ln>
                            <a:noFill/>
                          </a:ln>
                          <a:solidFill>
                            <a:schemeClr val="tx1"/>
                          </a:solidFill>
                          <a:effectLst/>
                          <a:latin typeface="TimesNewRoman,Italic" charset="0"/>
                          <a:cs typeface="Arial" panose="020B0604020202020204" pitchFamily="34" charset="0"/>
                        </a:rPr>
                        <a:t> </a:t>
                      </a:r>
                      <a:r>
                        <a:rPr kumimoji="0" lang="fr-FR" altLang="en-US" sz="2800" b="0" i="0" u="none" strike="noStrike" cap="none" normalizeH="0" baseline="0" dirty="0" err="1" smtClean="0">
                          <a:ln>
                            <a:noFill/>
                          </a:ln>
                          <a:solidFill>
                            <a:schemeClr val="tx1"/>
                          </a:solidFill>
                          <a:effectLst/>
                          <a:latin typeface="TimesNewRoman,Italic" charset="0"/>
                          <a:cs typeface="Arial" panose="020B0604020202020204" pitchFamily="34" charset="0"/>
                        </a:rPr>
                        <a:t>nucleation</a:t>
                      </a:r>
                      <a:endParaRPr kumimoji="0" lang="fr-FR" altLang="en-US" sz="2800" b="0" i="0" u="none" strike="noStrike" cap="none" normalizeH="0" baseline="0" dirty="0" smtClean="0">
                        <a:ln>
                          <a:noFill/>
                        </a:ln>
                        <a:solidFill>
                          <a:schemeClr val="tx1"/>
                        </a:solidFill>
                        <a:effectLst/>
                        <a:latin typeface="TimesNewRoman"/>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2800" b="0" i="0" u="none" strike="noStrike" cap="none" normalizeH="0" baseline="0" dirty="0" smtClean="0">
                          <a:ln>
                            <a:noFill/>
                          </a:ln>
                          <a:solidFill>
                            <a:schemeClr val="tx1"/>
                          </a:solidFill>
                          <a:effectLst/>
                          <a:latin typeface="TimesNewRoman,Italic" charset="0"/>
                          <a:cs typeface="Arial" panose="020B0604020202020204" pitchFamily="34" charset="0"/>
                        </a:rPr>
                        <a:t>binding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2800" b="0" i="0" u="none" strike="noStrike" cap="none" normalizeH="0" baseline="0" dirty="0" err="1" smtClean="0">
                          <a:ln>
                            <a:noFill/>
                          </a:ln>
                          <a:solidFill>
                            <a:schemeClr val="tx1"/>
                          </a:solidFill>
                          <a:effectLst/>
                          <a:latin typeface="TimesNewRoman,Italic" charset="0"/>
                          <a:cs typeface="Arial" panose="020B0604020202020204" pitchFamily="34" charset="0"/>
                        </a:rPr>
                        <a:t>protein</a:t>
                      </a:r>
                      <a:r>
                        <a:rPr kumimoji="0" lang="fr-FR" altLang="en-US" sz="2800" b="0" i="0" u="none" strike="noStrike" cap="none" normalizeH="0" baseline="0" dirty="0" smtClean="0">
                          <a:ln>
                            <a:noFill/>
                          </a:ln>
                          <a:solidFill>
                            <a:schemeClr val="tx1"/>
                          </a:solidFill>
                          <a:effectLst/>
                          <a:latin typeface="TimesNewRoman,Italic" charset="0"/>
                          <a:cs typeface="Arial" panose="020B0604020202020204" pitchFamily="34" charset="0"/>
                        </a:rPr>
                        <a:t> </a:t>
                      </a:r>
                      <a:r>
                        <a:rPr kumimoji="0" lang="fr-FR" altLang="en-US" sz="2800" b="0" i="0" u="none" strike="noStrike" cap="none" normalizeH="0" baseline="0" dirty="0" err="1" smtClean="0">
                          <a:ln>
                            <a:noFill/>
                          </a:ln>
                          <a:solidFill>
                            <a:schemeClr val="tx1"/>
                          </a:solidFill>
                          <a:effectLst/>
                          <a:latin typeface="TimesNewRoman,Italic" charset="0"/>
                          <a:cs typeface="Arial" panose="020B0604020202020204" pitchFamily="34" charset="0"/>
                        </a:rPr>
                        <a:t>stabilization</a:t>
                      </a:r>
                      <a:endParaRPr kumimoji="0" lang="de-DE" altLang="en-US" sz="2800" b="0" i="0" u="none" strike="noStrike" cap="none" normalizeH="0" baseline="0" dirty="0" smtClean="0">
                        <a:ln>
                          <a:noFill/>
                        </a:ln>
                        <a:solidFill>
                          <a:schemeClr val="tx1"/>
                        </a:solidFill>
                        <a:effectLst/>
                        <a:latin typeface="TimesNewRoman,Italic" charset="0"/>
                        <a:cs typeface="Arial" panose="020B0604020202020204" pitchFamily="34"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altLang="en-US" sz="2800" b="0" i="0" u="none" strike="noStrike" cap="none" normalizeH="0" baseline="0" dirty="0" smtClean="0">
                        <a:ln>
                          <a:noFill/>
                        </a:ln>
                        <a:solidFill>
                          <a:schemeClr val="tx1"/>
                        </a:solidFill>
                        <a:effectLst/>
                        <a:latin typeface="TimesNewRoman,Italic"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altLang="en-US" sz="2800" b="0" i="0" u="none" strike="noStrike" cap="none" normalizeH="0" baseline="0" dirty="0" smtClean="0">
                        <a:ln>
                          <a:noFill/>
                        </a:ln>
                        <a:solidFill>
                          <a:schemeClr val="tx1"/>
                        </a:solidFill>
                        <a:effectLst/>
                        <a:latin typeface="TimesNewRoman,Italic"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2800" b="0" i="0" u="none" strike="noStrike" cap="none" normalizeH="0" baseline="0" dirty="0" err="1" smtClean="0">
                          <a:ln>
                            <a:noFill/>
                          </a:ln>
                          <a:solidFill>
                            <a:schemeClr val="tx1"/>
                          </a:solidFill>
                          <a:effectLst/>
                          <a:latin typeface="TimesNewRoman,Italic" charset="0"/>
                          <a:cs typeface="Arial" panose="020B0604020202020204" pitchFamily="34" charset="0"/>
                        </a:rPr>
                        <a:t>glycolysis</a:t>
                      </a:r>
                      <a:r>
                        <a:rPr kumimoji="0" lang="fr-FR" altLang="en-US" sz="2800" b="0" i="0" u="none" strike="noStrike" cap="none" normalizeH="0" baseline="0" dirty="0" smtClean="0">
                          <a:ln>
                            <a:noFill/>
                          </a:ln>
                          <a:solidFill>
                            <a:schemeClr val="tx1"/>
                          </a:solidFill>
                          <a:effectLst/>
                          <a:latin typeface="TimesNewRoman,Italic" charset="0"/>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2800" b="0" i="0" u="none" strike="noStrike" cap="none" normalizeH="0" baseline="0" dirty="0" err="1" smtClean="0">
                          <a:ln>
                            <a:noFill/>
                          </a:ln>
                          <a:solidFill>
                            <a:schemeClr val="tx1"/>
                          </a:solidFill>
                          <a:effectLst/>
                          <a:latin typeface="TimesNewRoman,Italic" charset="0"/>
                          <a:cs typeface="Arial" panose="020B0604020202020204" pitchFamily="34" charset="0"/>
                        </a:rPr>
                        <a:t>death</a:t>
                      </a:r>
                      <a:endParaRPr kumimoji="0" lang="fr-FR" altLang="en-US" sz="2800" b="0" i="0" u="none" strike="noStrike" cap="none" normalizeH="0" baseline="0" dirty="0" smtClean="0">
                        <a:ln>
                          <a:noFill/>
                        </a:ln>
                        <a:solidFill>
                          <a:schemeClr val="tx1"/>
                        </a:solidFill>
                        <a:effectLst/>
                        <a:latin typeface="TimesNewRoman,Italic"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2800" b="0" i="0" u="none" strike="noStrike" cap="none" normalizeH="0" baseline="0" dirty="0" smtClean="0">
                          <a:ln>
                            <a:noFill/>
                          </a:ln>
                          <a:solidFill>
                            <a:schemeClr val="tx1"/>
                          </a:solidFill>
                          <a:effectLst/>
                          <a:latin typeface="TimesNewRoman,Italic" charset="0"/>
                          <a:cs typeface="Arial" panose="020B0604020202020204" pitchFamily="34" charset="0"/>
                        </a:rPr>
                        <a:t>perception of pain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r>
            </a:tbl>
          </a:graphicData>
        </a:graphic>
      </p:graphicFrame>
      <p:cxnSp>
        <p:nvCxnSpPr>
          <p:cNvPr id="3" name="Straight Arrow Connector 2"/>
          <p:cNvCxnSpPr/>
          <p:nvPr/>
        </p:nvCxnSpPr>
        <p:spPr>
          <a:xfrm>
            <a:off x="3270142" y="3068666"/>
            <a:ext cx="0" cy="1239865"/>
          </a:xfrm>
          <a:prstGeom prst="straightConnector1">
            <a:avLst/>
          </a:prstGeom>
          <a:ln w="825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877945" y="3068666"/>
            <a:ext cx="0" cy="1239865"/>
          </a:xfrm>
          <a:prstGeom prst="straightConnector1">
            <a:avLst/>
          </a:prstGeom>
          <a:ln w="825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008175" y="3068666"/>
            <a:ext cx="0" cy="1239865"/>
          </a:xfrm>
          <a:prstGeom prst="straightConnector1">
            <a:avLst/>
          </a:prstGeom>
          <a:ln w="825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270142" y="3812583"/>
            <a:ext cx="836909" cy="461665"/>
          </a:xfrm>
          <a:prstGeom prst="rect">
            <a:avLst/>
          </a:prstGeom>
          <a:noFill/>
          <a:ln w="6985">
            <a:solidFill>
              <a:schemeClr val="tx1"/>
            </a:solidFill>
          </a:ln>
        </p:spPr>
        <p:txBody>
          <a:bodyPr wrap="square" rtlCol="0">
            <a:spAutoFit/>
          </a:bodyPr>
          <a:lstStyle/>
          <a:p>
            <a:r>
              <a:rPr lang="en-US" sz="2400" i="1" dirty="0" err="1" smtClean="0"/>
              <a:t>is_a</a:t>
            </a:r>
            <a:endParaRPr lang="en-US" sz="2400" i="1" dirty="0"/>
          </a:p>
        </p:txBody>
      </p:sp>
      <p:sp>
        <p:nvSpPr>
          <p:cNvPr id="13" name="TextBox 12"/>
          <p:cNvSpPr txBox="1"/>
          <p:nvPr/>
        </p:nvSpPr>
        <p:spPr>
          <a:xfrm>
            <a:off x="6008174" y="3812582"/>
            <a:ext cx="836909" cy="461665"/>
          </a:xfrm>
          <a:prstGeom prst="rect">
            <a:avLst/>
          </a:prstGeom>
          <a:noFill/>
          <a:ln w="6985">
            <a:solidFill>
              <a:schemeClr val="tx1"/>
            </a:solidFill>
          </a:ln>
        </p:spPr>
        <p:txBody>
          <a:bodyPr wrap="square" rtlCol="0">
            <a:spAutoFit/>
          </a:bodyPr>
          <a:lstStyle/>
          <a:p>
            <a:r>
              <a:rPr lang="en-US" sz="2400" i="1" dirty="0" err="1" smtClean="0"/>
              <a:t>is_a</a:t>
            </a:r>
            <a:endParaRPr lang="en-US" sz="2400" i="1" dirty="0"/>
          </a:p>
        </p:txBody>
      </p:sp>
      <p:sp>
        <p:nvSpPr>
          <p:cNvPr id="14" name="TextBox 13"/>
          <p:cNvSpPr txBox="1"/>
          <p:nvPr/>
        </p:nvSpPr>
        <p:spPr>
          <a:xfrm>
            <a:off x="8877945" y="3812581"/>
            <a:ext cx="836909" cy="461665"/>
          </a:xfrm>
          <a:prstGeom prst="rect">
            <a:avLst/>
          </a:prstGeom>
          <a:noFill/>
          <a:ln w="6985">
            <a:solidFill>
              <a:schemeClr val="tx1"/>
            </a:solidFill>
          </a:ln>
        </p:spPr>
        <p:txBody>
          <a:bodyPr wrap="square" rtlCol="0">
            <a:spAutoFit/>
          </a:bodyPr>
          <a:lstStyle/>
          <a:p>
            <a:r>
              <a:rPr lang="en-US" sz="2400" i="1" dirty="0" err="1" smtClean="0"/>
              <a:t>is_a</a:t>
            </a:r>
            <a:endParaRPr lang="en-US" sz="2400" i="1" dirty="0"/>
          </a:p>
        </p:txBody>
      </p:sp>
    </p:spTree>
    <p:extLst>
      <p:ext uri="{BB962C8B-B14F-4D97-AF65-F5344CB8AC3E}">
        <p14:creationId xmlns:p14="http://schemas.microsoft.com/office/powerpoint/2010/main" val="336843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828800" y="0"/>
            <a:ext cx="8382000" cy="1143000"/>
          </a:xfrm>
        </p:spPr>
        <p:txBody>
          <a:bodyPr/>
          <a:lstStyle/>
          <a:p>
            <a:r>
              <a:rPr lang="en-US" dirty="0" smtClean="0"/>
              <a:t>Old biology data (pre-Feb. 2001)</a:t>
            </a:r>
          </a:p>
        </p:txBody>
      </p:sp>
      <p:sp>
        <p:nvSpPr>
          <p:cNvPr id="7680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EDAD9A7-6F62-4DAF-84AB-92EE68C4BBE1}" type="slidenum">
              <a:rPr lang="en-US" smtClean="0">
                <a:solidFill>
                  <a:srgbClr val="000000"/>
                </a:solidFill>
              </a:rPr>
              <a:pPr/>
              <a:t>2</a:t>
            </a:fld>
            <a:r>
              <a:rPr lang="en-US" smtClean="0">
                <a:solidFill>
                  <a:srgbClr val="000000"/>
                </a:solidFill>
              </a:rPr>
              <a:t>/</a:t>
            </a:r>
          </a:p>
        </p:txBody>
      </p:sp>
      <p:pic>
        <p:nvPicPr>
          <p:cNvPr id="76804" name="Content Placeholder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14514" y="1524001"/>
            <a:ext cx="8701087" cy="4365625"/>
          </a:xfrm>
        </p:spPr>
      </p:pic>
    </p:spTree>
    <p:extLst>
      <p:ext uri="{BB962C8B-B14F-4D97-AF65-F5344CB8AC3E}">
        <p14:creationId xmlns:p14="http://schemas.microsoft.com/office/powerpoint/2010/main" val="2337152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a new gene or gene product is discovered</a:t>
            </a:r>
            <a:endParaRPr lang="en-US" dirty="0"/>
          </a:p>
        </p:txBody>
      </p:sp>
      <p:sp>
        <p:nvSpPr>
          <p:cNvPr id="3" name="Content Placeholder 2"/>
          <p:cNvSpPr>
            <a:spLocks noGrp="1"/>
          </p:cNvSpPr>
          <p:nvPr>
            <p:ph sz="half" idx="1"/>
          </p:nvPr>
        </p:nvSpPr>
        <p:spPr>
          <a:xfrm>
            <a:off x="609600" y="1369019"/>
            <a:ext cx="10769600" cy="4602163"/>
          </a:xfrm>
        </p:spPr>
        <p:txBody>
          <a:bodyPr/>
          <a:lstStyle/>
          <a:p>
            <a:pPr marL="0" indent="0">
              <a:buNone/>
            </a:pPr>
            <a:r>
              <a:rPr lang="en-US" sz="4000" dirty="0" smtClean="0"/>
              <a:t>we first try to answer three questions:</a:t>
            </a:r>
          </a:p>
          <a:p>
            <a:r>
              <a:rPr lang="en-US" sz="4000" dirty="0" smtClean="0"/>
              <a:t>where is it located in the cell?</a:t>
            </a:r>
          </a:p>
          <a:p>
            <a:r>
              <a:rPr lang="en-US" sz="4000" dirty="0" smtClean="0"/>
              <a:t>what is its molecular function?</a:t>
            </a:r>
          </a:p>
          <a:p>
            <a:r>
              <a:rPr lang="en-US" sz="4000" dirty="0" smtClean="0"/>
              <a:t>what biological processes does the exercise of this function contribute to?</a:t>
            </a:r>
          </a:p>
          <a:p>
            <a:pPr marL="0" indent="0">
              <a:buNone/>
            </a:pPr>
            <a:endParaRPr lang="en-US" dirty="0"/>
          </a:p>
        </p:txBody>
      </p:sp>
    </p:spTree>
    <p:extLst>
      <p:ext uri="{BB962C8B-B14F-4D97-AF65-F5344CB8AC3E}">
        <p14:creationId xmlns:p14="http://schemas.microsoft.com/office/powerpoint/2010/main" val="4146935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2819400" y="762000"/>
            <a:ext cx="1066800" cy="228600"/>
          </a:xfrm>
          <a:prstGeom prst="rect">
            <a:avLst/>
          </a:prstGeom>
          <a:solidFill>
            <a:srgbClr val="FFFFFF"/>
          </a:solidFill>
          <a:ln w="9525">
            <a:no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anose="020B0604020202020204" pitchFamily="34" charset="0"/>
              <a:cs typeface="Arial" panose="020B0604020202020204" pitchFamily="34" charset="0"/>
            </a:endParaRPr>
          </a:p>
        </p:txBody>
      </p:sp>
      <p:grpSp>
        <p:nvGrpSpPr>
          <p:cNvPr id="2" name="Group 1"/>
          <p:cNvGrpSpPr/>
          <p:nvPr/>
        </p:nvGrpSpPr>
        <p:grpSpPr>
          <a:xfrm>
            <a:off x="1555468" y="91440"/>
            <a:ext cx="8401331" cy="6766560"/>
            <a:chOff x="1362429" y="1036320"/>
            <a:chExt cx="7550590" cy="5821680"/>
          </a:xfrm>
        </p:grpSpPr>
        <p:pic>
          <p:nvPicPr>
            <p:cNvPr id="778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31" b="18543"/>
            <a:stretch/>
          </p:blipFill>
          <p:spPr bwMode="auto">
            <a:xfrm>
              <a:off x="1362429" y="1036320"/>
              <a:ext cx="7375171" cy="582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 Box 5"/>
            <p:cNvSpPr txBox="1">
              <a:spLocks noChangeArrowheads="1"/>
            </p:cNvSpPr>
            <p:nvPr/>
          </p:nvSpPr>
          <p:spPr bwMode="auto">
            <a:xfrm>
              <a:off x="8210583" y="3021310"/>
              <a:ext cx="702436" cy="307777"/>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1400" dirty="0" err="1">
                  <a:solidFill>
                    <a:srgbClr val="000000"/>
                  </a:solidFill>
                  <a:latin typeface="Times New Roman" pitchFamily="18" charset="0"/>
                  <a:cs typeface="Arial" panose="020B0604020202020204" pitchFamily="34" charset="0"/>
                </a:rPr>
                <a:t>part_of</a:t>
              </a:r>
              <a:endParaRPr lang="en-US" sz="1400" dirty="0">
                <a:solidFill>
                  <a:srgbClr val="000000"/>
                </a:solidFill>
                <a:latin typeface="Times New Roman" pitchFamily="18" charset="0"/>
                <a:cs typeface="Arial" panose="020B0604020202020204" pitchFamily="34" charset="0"/>
              </a:endParaRPr>
            </a:p>
          </p:txBody>
        </p:sp>
        <p:sp>
          <p:nvSpPr>
            <p:cNvPr id="81926" name="Text Box 6"/>
            <p:cNvSpPr txBox="1">
              <a:spLocks noChangeArrowheads="1"/>
            </p:cNvSpPr>
            <p:nvPr/>
          </p:nvSpPr>
          <p:spPr bwMode="auto">
            <a:xfrm>
              <a:off x="5207706" y="1711582"/>
              <a:ext cx="481013"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1400" dirty="0" err="1">
                  <a:solidFill>
                    <a:srgbClr val="000000"/>
                  </a:solidFill>
                  <a:latin typeface="Times New Roman" pitchFamily="18" charset="0"/>
                  <a:cs typeface="Arial" panose="020B0604020202020204" pitchFamily="34" charset="0"/>
                </a:rPr>
                <a:t>is_a</a:t>
              </a:r>
              <a:endParaRPr lang="en-US" sz="1400" dirty="0">
                <a:solidFill>
                  <a:srgbClr val="000000"/>
                </a:solidFill>
                <a:latin typeface="Times New Roman" pitchFamily="18" charset="0"/>
                <a:cs typeface="Arial" panose="020B0604020202020204" pitchFamily="34" charset="0"/>
              </a:endParaRPr>
            </a:p>
          </p:txBody>
        </p:sp>
      </p:grpSp>
      <p:sp>
        <p:nvSpPr>
          <p:cNvPr id="81928" name="Slide Number Placeholder 8"/>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5F65D1C-6477-48B5-8635-12790114D14C}" type="slidenum">
              <a:rPr lang="en-US" altLang="en-US">
                <a:solidFill>
                  <a:srgbClr val="898989"/>
                </a:solidFill>
              </a:rPr>
              <a:pPr eaLnBrk="1" hangingPunct="1"/>
              <a:t>21</a:t>
            </a:fld>
            <a:endParaRPr lang="en-US" altLang="en-US">
              <a:solidFill>
                <a:srgbClr val="898989"/>
              </a:solidFill>
            </a:endParaRPr>
          </a:p>
        </p:txBody>
      </p:sp>
      <p:sp>
        <p:nvSpPr>
          <p:cNvPr id="81924" name="Text Box 4"/>
          <p:cNvSpPr txBox="1">
            <a:spLocks noChangeArrowheads="1"/>
          </p:cNvSpPr>
          <p:nvPr/>
        </p:nvSpPr>
        <p:spPr bwMode="auto">
          <a:xfrm>
            <a:off x="7973219" y="6219827"/>
            <a:ext cx="1528762"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1400" dirty="0">
                <a:solidFill>
                  <a:srgbClr val="000000"/>
                </a:solidFill>
                <a:latin typeface="Times-Roman"/>
                <a:cs typeface="Arial" panose="020B0604020202020204" pitchFamily="34" charset="0"/>
              </a:rPr>
              <a:t>Clark </a:t>
            </a:r>
            <a:r>
              <a:rPr lang="en-US" sz="1400" i="1" dirty="0">
                <a:solidFill>
                  <a:srgbClr val="000000"/>
                </a:solidFill>
                <a:latin typeface="Times-Roman"/>
                <a:cs typeface="Arial" panose="020B0604020202020204" pitchFamily="34" charset="0"/>
              </a:rPr>
              <a:t>et al</a:t>
            </a:r>
            <a:r>
              <a:rPr lang="en-US" sz="1400" dirty="0">
                <a:solidFill>
                  <a:srgbClr val="000000"/>
                </a:solidFill>
                <a:latin typeface="Times-Roman"/>
                <a:cs typeface="Arial" panose="020B0604020202020204" pitchFamily="34" charset="0"/>
              </a:rPr>
              <a:t>., 2005</a:t>
            </a:r>
          </a:p>
        </p:txBody>
      </p:sp>
    </p:spTree>
    <p:extLst>
      <p:ext uri="{BB962C8B-B14F-4D97-AF65-F5344CB8AC3E}">
        <p14:creationId xmlns:p14="http://schemas.microsoft.com/office/powerpoint/2010/main" val="14703506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524000" y="381000"/>
            <a:ext cx="9144000" cy="685800"/>
          </a:xfrm>
        </p:spPr>
        <p:txBody>
          <a:bodyPr rtlCol="0">
            <a:normAutofit fontScale="90000"/>
          </a:bodyPr>
          <a:lstStyle/>
          <a:p>
            <a:pPr eaLnBrk="1" fontAlgn="auto" hangingPunct="1">
              <a:spcAft>
                <a:spcPts val="0"/>
              </a:spcAft>
              <a:defRPr/>
            </a:pPr>
            <a:r>
              <a:rPr lang="en-US" b="1" i="1" dirty="0" smtClean="0"/>
              <a:t>Gene Ontology</a:t>
            </a:r>
            <a:endParaRPr b="1" i="1" dirty="0" smtClean="0"/>
          </a:p>
        </p:txBody>
      </p:sp>
      <p:sp>
        <p:nvSpPr>
          <p:cNvPr id="72708" name="Rectangle 4"/>
          <p:cNvSpPr>
            <a:spLocks noChangeArrowheads="1"/>
          </p:cNvSpPr>
          <p:nvPr/>
        </p:nvSpPr>
        <p:spPr bwMode="auto">
          <a:xfrm>
            <a:off x="7574280" y="2158999"/>
            <a:ext cx="2341880" cy="20986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3600" dirty="0" smtClean="0">
                <a:solidFill>
                  <a:srgbClr val="000000"/>
                </a:solidFill>
                <a:latin typeface="Tahoma" panose="020B0604030504040204" pitchFamily="34" charset="0"/>
                <a:ea typeface="MS PGothic" panose="020B0600070205080204" pitchFamily="34" charset="-128"/>
                <a:cs typeface="Times New Roman" panose="02020603050405020304" pitchFamily="18" charset="0"/>
              </a:rPr>
              <a:t>biological </a:t>
            </a:r>
          </a:p>
          <a:p>
            <a:pPr algn="ctr" fontAlgn="base">
              <a:spcBef>
                <a:spcPct val="0"/>
              </a:spcBef>
              <a:spcAft>
                <a:spcPct val="0"/>
              </a:spcAft>
              <a:buFontTx/>
              <a:buNone/>
            </a:pPr>
            <a:r>
              <a:rPr lang="en-US" altLang="en-US" sz="3600" dirty="0" smtClean="0">
                <a:solidFill>
                  <a:srgbClr val="000000"/>
                </a:solidFill>
                <a:latin typeface="Tahoma" panose="020B0604030504040204" pitchFamily="34" charset="0"/>
                <a:ea typeface="MS PGothic" panose="020B0600070205080204" pitchFamily="34" charset="-128"/>
                <a:cs typeface="Times New Roman" panose="02020603050405020304" pitchFamily="18" charset="0"/>
              </a:rPr>
              <a:t>process</a:t>
            </a:r>
            <a:endParaRPr lang="en-US" altLang="en-US" sz="3600" dirty="0">
              <a:solidFill>
                <a:srgbClr val="000000"/>
              </a:solidFill>
              <a:latin typeface="Tahoma" panose="020B0604030504040204" pitchFamily="34" charset="0"/>
              <a:ea typeface="MS PGothic" panose="020B0600070205080204" pitchFamily="34" charset="-128"/>
              <a:cs typeface="Times New Roman" panose="02020603050405020304" pitchFamily="18" charset="0"/>
            </a:endParaRPr>
          </a:p>
        </p:txBody>
      </p:sp>
      <p:sp>
        <p:nvSpPr>
          <p:cNvPr id="72709" name="Rectangle 5"/>
          <p:cNvSpPr>
            <a:spLocks noChangeArrowheads="1"/>
          </p:cNvSpPr>
          <p:nvPr/>
        </p:nvSpPr>
        <p:spPr bwMode="auto">
          <a:xfrm>
            <a:off x="2240863" y="2159000"/>
            <a:ext cx="2549577"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3600" dirty="0" smtClean="0">
                <a:solidFill>
                  <a:srgbClr val="000000"/>
                </a:solidFill>
                <a:latin typeface="Tahoma" panose="020B0604030504040204" pitchFamily="34" charset="0"/>
                <a:ea typeface="MS PGothic" panose="020B0600070205080204" pitchFamily="34" charset="-128"/>
                <a:cs typeface="Times New Roman" panose="02020603050405020304" pitchFamily="18" charset="0"/>
              </a:rPr>
              <a:t>cellular </a:t>
            </a:r>
          </a:p>
          <a:p>
            <a:pPr algn="ctr" fontAlgn="base">
              <a:spcBef>
                <a:spcPct val="0"/>
              </a:spcBef>
              <a:spcAft>
                <a:spcPct val="0"/>
              </a:spcAft>
              <a:buFontTx/>
              <a:buNone/>
            </a:pPr>
            <a:r>
              <a:rPr lang="en-US" altLang="en-US" sz="3600" dirty="0" smtClean="0">
                <a:solidFill>
                  <a:srgbClr val="000000"/>
                </a:solidFill>
                <a:latin typeface="Tahoma" panose="020B0604030504040204" pitchFamily="34" charset="0"/>
                <a:ea typeface="MS PGothic" panose="020B0600070205080204" pitchFamily="34" charset="-128"/>
                <a:cs typeface="Times New Roman" panose="02020603050405020304" pitchFamily="18" charset="0"/>
              </a:rPr>
              <a:t>component</a:t>
            </a:r>
            <a:endParaRPr lang="en-US" altLang="en-US" sz="3600" dirty="0">
              <a:solidFill>
                <a:srgbClr val="000000"/>
              </a:solidFill>
              <a:latin typeface="Tahoma" panose="020B0604030504040204" pitchFamily="34" charset="0"/>
              <a:ea typeface="MS PGothic" panose="020B0600070205080204" pitchFamily="34" charset="-128"/>
              <a:cs typeface="Times New Roman" panose="02020603050405020304" pitchFamily="18" charset="0"/>
            </a:endParaRPr>
          </a:p>
        </p:txBody>
      </p:sp>
      <p:sp>
        <p:nvSpPr>
          <p:cNvPr id="72710" name="Rectangle 6"/>
          <p:cNvSpPr>
            <a:spLocks noChangeArrowheads="1"/>
          </p:cNvSpPr>
          <p:nvPr/>
        </p:nvSpPr>
        <p:spPr bwMode="auto">
          <a:xfrm>
            <a:off x="4947919" y="2159000"/>
            <a:ext cx="2513351"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3600" dirty="0" smtClean="0">
                <a:solidFill>
                  <a:srgbClr val="000000"/>
                </a:solidFill>
                <a:latin typeface="Tahoma" panose="020B0604030504040204" pitchFamily="34" charset="0"/>
                <a:ea typeface="MS PGothic" panose="020B0600070205080204" pitchFamily="34" charset="-128"/>
                <a:cs typeface="Times New Roman" panose="02020603050405020304" pitchFamily="18" charset="0"/>
              </a:rPr>
              <a:t>molecular </a:t>
            </a:r>
          </a:p>
          <a:p>
            <a:pPr algn="ctr" fontAlgn="base">
              <a:spcBef>
                <a:spcPct val="0"/>
              </a:spcBef>
              <a:spcAft>
                <a:spcPct val="0"/>
              </a:spcAft>
              <a:buFontTx/>
              <a:buNone/>
            </a:pPr>
            <a:r>
              <a:rPr lang="en-US" altLang="en-US" sz="3600" dirty="0" smtClean="0">
                <a:solidFill>
                  <a:srgbClr val="000000"/>
                </a:solidFill>
                <a:latin typeface="Tahoma" panose="020B0604030504040204" pitchFamily="34" charset="0"/>
                <a:ea typeface="MS PGothic" panose="020B0600070205080204" pitchFamily="34" charset="-128"/>
                <a:cs typeface="Times New Roman" panose="02020603050405020304" pitchFamily="18" charset="0"/>
              </a:rPr>
              <a:t>function</a:t>
            </a:r>
            <a:endParaRPr lang="en-US" altLang="en-US" sz="3600" dirty="0">
              <a:solidFill>
                <a:srgbClr val="000000"/>
              </a:solidFill>
              <a:latin typeface="Tahoma" panose="020B0604030504040204" pitchFamily="34" charset="0"/>
              <a:ea typeface="MS PGothic" panose="020B0600070205080204" pitchFamily="34" charset="-128"/>
              <a:cs typeface="Times New Roman" panose="02020603050405020304" pitchFamily="18" charset="0"/>
            </a:endParaRPr>
          </a:p>
        </p:txBody>
      </p:sp>
      <p:sp>
        <p:nvSpPr>
          <p:cNvPr id="72713" name="Text Box 10"/>
          <p:cNvSpPr txBox="1">
            <a:spLocks noChangeArrowheads="1"/>
          </p:cNvSpPr>
          <p:nvPr/>
        </p:nvSpPr>
        <p:spPr bwMode="auto">
          <a:xfrm>
            <a:off x="1600200" y="5562601"/>
            <a:ext cx="9296400"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55000"/>
              </a:lnSpc>
              <a:spcBef>
                <a:spcPct val="50000"/>
              </a:spcBef>
              <a:spcAft>
                <a:spcPct val="0"/>
              </a:spcAft>
              <a:buClr>
                <a:srgbClr val="000000"/>
              </a:buClr>
              <a:buFont typeface="Times New Roman" panose="02020603050405020304" pitchFamily="18" charset="0"/>
              <a:buNone/>
            </a:pPr>
            <a:r>
              <a:rPr lang="en-US" altLang="en-US" sz="11000">
                <a:solidFill>
                  <a:srgbClr val="000000"/>
                </a:solidFill>
                <a:latin typeface="Times New Roman" panose="02020603050405020304" pitchFamily="18" charset="0"/>
                <a:cs typeface="Arial" panose="020B0604020202020204" pitchFamily="34" charset="0"/>
              </a:rPr>
              <a:t> </a:t>
            </a:r>
          </a:p>
        </p:txBody>
      </p:sp>
      <p:sp>
        <p:nvSpPr>
          <p:cNvPr id="630797" name="Slide Number Placeholder 1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78117D6-3060-4FC0-AF7F-739DAA70BB71}" type="slidenum">
              <a:rPr lang="en-US" altLang="en-US">
                <a:solidFill>
                  <a:srgbClr val="898989"/>
                </a:solidFill>
              </a:rPr>
              <a:pPr eaLnBrk="1" hangingPunct="1"/>
              <a:t>22</a:t>
            </a:fld>
            <a:endParaRPr lang="en-US" altLang="en-US">
              <a:solidFill>
                <a:srgbClr val="898989"/>
              </a:solidFill>
            </a:endParaRPr>
          </a:p>
        </p:txBody>
      </p:sp>
    </p:spTree>
    <p:extLst>
      <p:ext uri="{BB962C8B-B14F-4D97-AF65-F5344CB8AC3E}">
        <p14:creationId xmlns:p14="http://schemas.microsoft.com/office/powerpoint/2010/main" val="157441624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88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fld id="{C523B9E6-A36C-45B5-917C-8D266FC51522}" type="slidenum">
              <a:rPr lang="en-US" altLang="en-US">
                <a:solidFill>
                  <a:srgbClr val="000000"/>
                </a:solidFill>
              </a:rPr>
              <a:pPr lvl="2" eaLnBrk="1" hangingPunct="1"/>
              <a:t>23</a:t>
            </a:fld>
            <a:endParaRPr lang="en-US" altLang="en-US">
              <a:solidFill>
                <a:srgbClr val="000000"/>
              </a:solidFill>
            </a:endParaRPr>
          </a:p>
        </p:txBody>
      </p:sp>
      <p:sp>
        <p:nvSpPr>
          <p:cNvPr id="418819" name="Rectangle 2"/>
          <p:cNvSpPr>
            <a:spLocks noGrp="1" noChangeArrowheads="1"/>
          </p:cNvSpPr>
          <p:nvPr>
            <p:ph type="title"/>
          </p:nvPr>
        </p:nvSpPr>
        <p:spPr>
          <a:xfrm>
            <a:off x="1905000" y="874429"/>
            <a:ext cx="8229600" cy="1143000"/>
          </a:xfrm>
        </p:spPr>
        <p:txBody>
          <a:bodyPr/>
          <a:lstStyle/>
          <a:p>
            <a:pPr eaLnBrk="1" hangingPunct="1"/>
            <a:r>
              <a:rPr lang="en-US" altLang="en-US" b="1" dirty="0" smtClean="0"/>
              <a:t>Two ways of existing in time</a:t>
            </a:r>
          </a:p>
        </p:txBody>
      </p:sp>
      <p:sp>
        <p:nvSpPr>
          <p:cNvPr id="418820" name="Rectangle 3"/>
          <p:cNvSpPr>
            <a:spLocks noGrp="1" noChangeArrowheads="1"/>
          </p:cNvSpPr>
          <p:nvPr>
            <p:ph type="body" idx="1"/>
          </p:nvPr>
        </p:nvSpPr>
        <p:spPr>
          <a:xfrm>
            <a:off x="1524000" y="2362201"/>
            <a:ext cx="9144000" cy="3197225"/>
          </a:xfrm>
        </p:spPr>
        <p:txBody>
          <a:bodyPr/>
          <a:lstStyle/>
          <a:p>
            <a:pPr algn="ctr" eaLnBrk="1" hangingPunct="1"/>
            <a:r>
              <a:rPr lang="en-US" altLang="en-US" sz="4000" i="1" dirty="0"/>
              <a:t>You</a:t>
            </a:r>
            <a:r>
              <a:rPr lang="en-US" altLang="en-US" sz="4000" dirty="0"/>
              <a:t> are a </a:t>
            </a:r>
            <a:r>
              <a:rPr lang="en-US" altLang="en-US" sz="4000" dirty="0" smtClean="0"/>
              <a:t>continuant – an entity that continues</a:t>
            </a:r>
          </a:p>
          <a:p>
            <a:pPr algn="ctr" eaLnBrk="1" hangingPunct="1"/>
            <a:endParaRPr lang="en-US" altLang="en-US" sz="4000" dirty="0"/>
          </a:p>
          <a:p>
            <a:pPr algn="ctr" eaLnBrk="1" hangingPunct="1"/>
            <a:r>
              <a:rPr lang="en-US" altLang="en-US" sz="4000" dirty="0" smtClean="0"/>
              <a:t>Your </a:t>
            </a:r>
            <a:r>
              <a:rPr lang="en-US" altLang="en-US" sz="4000" i="1" dirty="0"/>
              <a:t>life</a:t>
            </a:r>
            <a:r>
              <a:rPr lang="en-US" altLang="en-US" sz="4000" dirty="0"/>
              <a:t> is an </a:t>
            </a:r>
            <a:r>
              <a:rPr lang="en-US" altLang="en-US" sz="4000" dirty="0" err="1" smtClean="0"/>
              <a:t>occurrent</a:t>
            </a:r>
            <a:r>
              <a:rPr lang="en-US" altLang="en-US" sz="4000" dirty="0" smtClean="0"/>
              <a:t> – a process that occurs </a:t>
            </a:r>
            <a:endParaRPr lang="en-US" altLang="en-US" sz="4000" dirty="0"/>
          </a:p>
          <a:p>
            <a:pPr algn="ctr" eaLnBrk="1" hangingPunct="1"/>
            <a:endParaRPr lang="en-US" altLang="en-US" sz="4000" dirty="0"/>
          </a:p>
          <a:p>
            <a:pPr algn="ctr" eaLnBrk="1" hangingPunct="1"/>
            <a:endParaRPr lang="en-US" altLang="en-US" sz="4000" dirty="0"/>
          </a:p>
        </p:txBody>
      </p:sp>
    </p:spTree>
    <p:extLst>
      <p:ext uri="{BB962C8B-B14F-4D97-AF65-F5344CB8AC3E}">
        <p14:creationId xmlns:p14="http://schemas.microsoft.com/office/powerpoint/2010/main" val="398769182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524000" y="381000"/>
            <a:ext cx="9144000" cy="685800"/>
          </a:xfrm>
        </p:spPr>
        <p:txBody>
          <a:bodyPr rtlCol="0">
            <a:normAutofit fontScale="90000"/>
          </a:bodyPr>
          <a:lstStyle/>
          <a:p>
            <a:pPr eaLnBrk="1" fontAlgn="auto" hangingPunct="1">
              <a:spcAft>
                <a:spcPts val="0"/>
              </a:spcAft>
              <a:defRPr/>
            </a:pPr>
            <a:r>
              <a:rPr lang="en-US" b="1" i="1" dirty="0" smtClean="0"/>
              <a:t>Gene Ontology</a:t>
            </a:r>
            <a:endParaRPr b="1" i="1" dirty="0" smtClean="0"/>
          </a:p>
        </p:txBody>
      </p:sp>
      <p:sp>
        <p:nvSpPr>
          <p:cNvPr id="72707" name="Rectangle 3"/>
          <p:cNvSpPr>
            <a:spLocks noChangeArrowheads="1"/>
          </p:cNvSpPr>
          <p:nvPr/>
        </p:nvSpPr>
        <p:spPr bwMode="auto">
          <a:xfrm>
            <a:off x="2438400" y="16002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3600">
                <a:solidFill>
                  <a:srgbClr val="000000"/>
                </a:solidFill>
                <a:latin typeface="Tahoma" panose="020B0604030504040204" pitchFamily="34" charset="0"/>
                <a:ea typeface="MS PGothic" panose="020B0600070205080204" pitchFamily="34" charset="-128"/>
                <a:cs typeface="Times New Roman" panose="02020603050405020304" pitchFamily="18" charset="0"/>
              </a:rPr>
              <a:t>Continuant</a:t>
            </a:r>
          </a:p>
        </p:txBody>
      </p:sp>
      <p:sp>
        <p:nvSpPr>
          <p:cNvPr id="72708" name="Rectangle 4"/>
          <p:cNvSpPr>
            <a:spLocks noChangeArrowheads="1"/>
          </p:cNvSpPr>
          <p:nvPr/>
        </p:nvSpPr>
        <p:spPr bwMode="auto">
          <a:xfrm>
            <a:off x="7194237" y="3429000"/>
            <a:ext cx="26924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3600" dirty="0" smtClean="0">
                <a:solidFill>
                  <a:srgbClr val="000000"/>
                </a:solidFill>
                <a:latin typeface="Tahoma" panose="020B0604030504040204" pitchFamily="34" charset="0"/>
                <a:ea typeface="MS PGothic" panose="020B0600070205080204" pitchFamily="34" charset="-128"/>
                <a:cs typeface="Times New Roman" panose="02020603050405020304" pitchFamily="18" charset="0"/>
              </a:rPr>
              <a:t>biological </a:t>
            </a:r>
          </a:p>
          <a:p>
            <a:pPr algn="ctr" fontAlgn="base">
              <a:spcBef>
                <a:spcPct val="0"/>
              </a:spcBef>
              <a:spcAft>
                <a:spcPct val="0"/>
              </a:spcAft>
              <a:buFontTx/>
              <a:buNone/>
            </a:pPr>
            <a:r>
              <a:rPr lang="en-US" altLang="en-US" sz="3600" dirty="0" smtClean="0">
                <a:solidFill>
                  <a:srgbClr val="000000"/>
                </a:solidFill>
                <a:latin typeface="Tahoma" panose="020B0604030504040204" pitchFamily="34" charset="0"/>
                <a:ea typeface="MS PGothic" panose="020B0600070205080204" pitchFamily="34" charset="-128"/>
                <a:cs typeface="Times New Roman" panose="02020603050405020304" pitchFamily="18" charset="0"/>
              </a:rPr>
              <a:t>process</a:t>
            </a:r>
            <a:endParaRPr lang="en-US" altLang="en-US" sz="3600" dirty="0">
              <a:solidFill>
                <a:srgbClr val="000000"/>
              </a:solidFill>
              <a:latin typeface="Tahoma" panose="020B0604030504040204" pitchFamily="34" charset="0"/>
              <a:ea typeface="MS PGothic" panose="020B0600070205080204" pitchFamily="34" charset="-128"/>
              <a:cs typeface="Times New Roman" panose="02020603050405020304" pitchFamily="18" charset="0"/>
            </a:endParaRPr>
          </a:p>
        </p:txBody>
      </p:sp>
      <p:sp>
        <p:nvSpPr>
          <p:cNvPr id="72709" name="Rectangle 5"/>
          <p:cNvSpPr>
            <a:spLocks noChangeArrowheads="1"/>
          </p:cNvSpPr>
          <p:nvPr/>
        </p:nvSpPr>
        <p:spPr bwMode="auto">
          <a:xfrm>
            <a:off x="1184223" y="3429000"/>
            <a:ext cx="2549577"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3600" dirty="0" smtClean="0">
                <a:solidFill>
                  <a:srgbClr val="000000"/>
                </a:solidFill>
                <a:latin typeface="Tahoma" panose="020B0604030504040204" pitchFamily="34" charset="0"/>
                <a:ea typeface="MS PGothic" panose="020B0600070205080204" pitchFamily="34" charset="-128"/>
                <a:cs typeface="Times New Roman" panose="02020603050405020304" pitchFamily="18" charset="0"/>
              </a:rPr>
              <a:t>cellular </a:t>
            </a:r>
          </a:p>
          <a:p>
            <a:pPr algn="ctr" fontAlgn="base">
              <a:spcBef>
                <a:spcPct val="0"/>
              </a:spcBef>
              <a:spcAft>
                <a:spcPct val="0"/>
              </a:spcAft>
              <a:buFontTx/>
              <a:buNone/>
            </a:pPr>
            <a:r>
              <a:rPr lang="en-US" altLang="en-US" sz="3600" dirty="0" smtClean="0">
                <a:solidFill>
                  <a:srgbClr val="000000"/>
                </a:solidFill>
                <a:latin typeface="Tahoma" panose="020B0604030504040204" pitchFamily="34" charset="0"/>
                <a:ea typeface="MS PGothic" panose="020B0600070205080204" pitchFamily="34" charset="-128"/>
                <a:cs typeface="Times New Roman" panose="02020603050405020304" pitchFamily="18" charset="0"/>
              </a:rPr>
              <a:t>component</a:t>
            </a:r>
            <a:endParaRPr lang="en-US" altLang="en-US" sz="3600" dirty="0">
              <a:solidFill>
                <a:srgbClr val="000000"/>
              </a:solidFill>
              <a:latin typeface="Tahoma" panose="020B0604030504040204" pitchFamily="34" charset="0"/>
              <a:ea typeface="MS PGothic" panose="020B0600070205080204" pitchFamily="34" charset="-128"/>
              <a:cs typeface="Times New Roman" panose="02020603050405020304" pitchFamily="18" charset="0"/>
            </a:endParaRPr>
          </a:p>
        </p:txBody>
      </p:sp>
      <p:sp>
        <p:nvSpPr>
          <p:cNvPr id="72710" name="Rectangle 6"/>
          <p:cNvSpPr>
            <a:spLocks noChangeArrowheads="1"/>
          </p:cNvSpPr>
          <p:nvPr/>
        </p:nvSpPr>
        <p:spPr bwMode="auto">
          <a:xfrm>
            <a:off x="3962399" y="3429000"/>
            <a:ext cx="2513351"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3600" dirty="0" smtClean="0">
                <a:solidFill>
                  <a:srgbClr val="000000"/>
                </a:solidFill>
                <a:latin typeface="Tahoma" panose="020B0604030504040204" pitchFamily="34" charset="0"/>
                <a:ea typeface="MS PGothic" panose="020B0600070205080204" pitchFamily="34" charset="-128"/>
                <a:cs typeface="Times New Roman" panose="02020603050405020304" pitchFamily="18" charset="0"/>
              </a:rPr>
              <a:t>molecular </a:t>
            </a:r>
          </a:p>
          <a:p>
            <a:pPr algn="ctr" fontAlgn="base">
              <a:spcBef>
                <a:spcPct val="0"/>
              </a:spcBef>
              <a:spcAft>
                <a:spcPct val="0"/>
              </a:spcAft>
              <a:buFontTx/>
              <a:buNone/>
            </a:pPr>
            <a:r>
              <a:rPr lang="en-US" altLang="en-US" sz="3600" dirty="0" smtClean="0">
                <a:solidFill>
                  <a:srgbClr val="000000"/>
                </a:solidFill>
                <a:latin typeface="Tahoma" panose="020B0604030504040204" pitchFamily="34" charset="0"/>
                <a:ea typeface="MS PGothic" panose="020B0600070205080204" pitchFamily="34" charset="-128"/>
                <a:cs typeface="Times New Roman" panose="02020603050405020304" pitchFamily="18" charset="0"/>
              </a:rPr>
              <a:t>function</a:t>
            </a:r>
            <a:endParaRPr lang="en-US" altLang="en-US" sz="3600" dirty="0">
              <a:solidFill>
                <a:srgbClr val="000000"/>
              </a:solidFill>
              <a:latin typeface="Tahoma" panose="020B0604030504040204" pitchFamily="34" charset="0"/>
              <a:ea typeface="MS PGothic" panose="020B0600070205080204" pitchFamily="34" charset="-128"/>
              <a:cs typeface="Times New Roman" panose="02020603050405020304" pitchFamily="18" charset="0"/>
            </a:endParaRPr>
          </a:p>
        </p:txBody>
      </p:sp>
      <p:cxnSp>
        <p:nvCxnSpPr>
          <p:cNvPr id="72711" name="AutoShape 7"/>
          <p:cNvCxnSpPr>
            <a:cxnSpLocks noChangeShapeType="1"/>
            <a:stCxn id="72707" idx="2"/>
            <a:endCxn id="72709" idx="0"/>
          </p:cNvCxnSpPr>
          <p:nvPr/>
        </p:nvCxnSpPr>
        <p:spPr bwMode="auto">
          <a:xfrm flipH="1">
            <a:off x="2459012" y="2895600"/>
            <a:ext cx="1350988" cy="5334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2712" name="AutoShape 8"/>
          <p:cNvCxnSpPr>
            <a:cxnSpLocks noChangeShapeType="1"/>
            <a:stCxn id="72707" idx="2"/>
            <a:endCxn id="72710" idx="0"/>
          </p:cNvCxnSpPr>
          <p:nvPr/>
        </p:nvCxnSpPr>
        <p:spPr bwMode="auto">
          <a:xfrm>
            <a:off x="3810000" y="2895600"/>
            <a:ext cx="1409075" cy="5334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2713" name="Text Box 10"/>
          <p:cNvSpPr txBox="1">
            <a:spLocks noChangeArrowheads="1"/>
          </p:cNvSpPr>
          <p:nvPr/>
        </p:nvSpPr>
        <p:spPr bwMode="auto">
          <a:xfrm>
            <a:off x="1600200" y="5562601"/>
            <a:ext cx="9296400"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55000"/>
              </a:lnSpc>
              <a:spcBef>
                <a:spcPct val="50000"/>
              </a:spcBef>
              <a:spcAft>
                <a:spcPct val="0"/>
              </a:spcAft>
              <a:buClr>
                <a:srgbClr val="000000"/>
              </a:buClr>
              <a:buFont typeface="Times New Roman" panose="02020603050405020304" pitchFamily="18" charset="0"/>
              <a:buNone/>
            </a:pPr>
            <a:r>
              <a:rPr lang="en-US" altLang="en-US" sz="11000">
                <a:solidFill>
                  <a:srgbClr val="000000"/>
                </a:solidFill>
                <a:latin typeface="Times New Roman" panose="02020603050405020304" pitchFamily="18" charset="0"/>
                <a:cs typeface="Arial" panose="020B0604020202020204" pitchFamily="34" charset="0"/>
              </a:rPr>
              <a:t> </a:t>
            </a:r>
          </a:p>
        </p:txBody>
      </p:sp>
      <p:sp>
        <p:nvSpPr>
          <p:cNvPr id="630797" name="Slide Number Placeholder 1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78117D6-3060-4FC0-AF7F-739DAA70BB71}" type="slidenum">
              <a:rPr lang="en-US" altLang="en-US">
                <a:solidFill>
                  <a:srgbClr val="898989"/>
                </a:solidFill>
              </a:rPr>
              <a:pPr eaLnBrk="1" hangingPunct="1"/>
              <a:t>24</a:t>
            </a:fld>
            <a:endParaRPr lang="en-US" altLang="en-US">
              <a:solidFill>
                <a:srgbClr val="898989"/>
              </a:solidFill>
            </a:endParaRPr>
          </a:p>
        </p:txBody>
      </p:sp>
      <p:sp>
        <p:nvSpPr>
          <p:cNvPr id="11" name="Rectangle 3"/>
          <p:cNvSpPr>
            <a:spLocks noChangeArrowheads="1"/>
          </p:cNvSpPr>
          <p:nvPr/>
        </p:nvSpPr>
        <p:spPr bwMode="auto">
          <a:xfrm>
            <a:off x="7168416" y="16002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3600" dirty="0" err="1" smtClean="0">
                <a:solidFill>
                  <a:srgbClr val="000000"/>
                </a:solidFill>
                <a:latin typeface="Tahoma" panose="020B0604030504040204" pitchFamily="34" charset="0"/>
                <a:ea typeface="MS PGothic" panose="020B0600070205080204" pitchFamily="34" charset="-128"/>
                <a:cs typeface="Times New Roman" panose="02020603050405020304" pitchFamily="18" charset="0"/>
              </a:rPr>
              <a:t>Occurrent</a:t>
            </a:r>
            <a:endParaRPr lang="en-US" altLang="en-US" sz="3600" dirty="0">
              <a:solidFill>
                <a:srgbClr val="000000"/>
              </a:solidFill>
              <a:latin typeface="Tahoma" panose="020B0604030504040204" pitchFamily="34" charset="0"/>
              <a:ea typeface="MS PGothic" panose="020B0600070205080204" pitchFamily="34" charset="-128"/>
              <a:cs typeface="Times New Roman" panose="02020603050405020304" pitchFamily="18" charset="0"/>
            </a:endParaRPr>
          </a:p>
        </p:txBody>
      </p:sp>
      <p:cxnSp>
        <p:nvCxnSpPr>
          <p:cNvPr id="13" name="AutoShape 8"/>
          <p:cNvCxnSpPr>
            <a:cxnSpLocks noChangeShapeType="1"/>
            <a:stCxn id="11" idx="2"/>
            <a:endCxn id="72708" idx="0"/>
          </p:cNvCxnSpPr>
          <p:nvPr/>
        </p:nvCxnSpPr>
        <p:spPr bwMode="auto">
          <a:xfrm>
            <a:off x="8540016" y="2895600"/>
            <a:ext cx="421" cy="5334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7445372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239190" y="381000"/>
            <a:ext cx="9144000" cy="685800"/>
          </a:xfrm>
        </p:spPr>
        <p:txBody>
          <a:bodyPr rtlCol="0">
            <a:normAutofit fontScale="90000"/>
          </a:bodyPr>
          <a:lstStyle/>
          <a:p>
            <a:pPr eaLnBrk="1" fontAlgn="auto" hangingPunct="1">
              <a:spcAft>
                <a:spcPts val="0"/>
              </a:spcAft>
              <a:defRPr/>
            </a:pPr>
            <a:r>
              <a:rPr lang="en-US" b="1" i="1" dirty="0" smtClean="0"/>
              <a:t>Top level ontology defined by GO</a:t>
            </a:r>
            <a:endParaRPr b="1" i="1" dirty="0" smtClean="0"/>
          </a:p>
        </p:txBody>
      </p:sp>
      <p:sp>
        <p:nvSpPr>
          <p:cNvPr id="72707" name="Rectangle 3"/>
          <p:cNvSpPr>
            <a:spLocks noChangeArrowheads="1"/>
          </p:cNvSpPr>
          <p:nvPr/>
        </p:nvSpPr>
        <p:spPr bwMode="auto">
          <a:xfrm>
            <a:off x="2438400" y="16002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3600" dirty="0">
                <a:solidFill>
                  <a:srgbClr val="000000"/>
                </a:solidFill>
                <a:latin typeface="Tahoma" panose="020B0604030504040204" pitchFamily="34" charset="0"/>
                <a:ea typeface="MS PGothic" panose="020B0600070205080204" pitchFamily="34" charset="-128"/>
                <a:cs typeface="Times New Roman" panose="02020603050405020304" pitchFamily="18" charset="0"/>
              </a:rPr>
              <a:t>Continuant</a:t>
            </a:r>
          </a:p>
        </p:txBody>
      </p:sp>
      <p:sp>
        <p:nvSpPr>
          <p:cNvPr id="72709" name="Rectangle 5"/>
          <p:cNvSpPr>
            <a:spLocks noChangeArrowheads="1"/>
          </p:cNvSpPr>
          <p:nvPr/>
        </p:nvSpPr>
        <p:spPr bwMode="auto">
          <a:xfrm>
            <a:off x="1293947" y="3445240"/>
            <a:ext cx="2414666" cy="24009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dirty="0">
                <a:solidFill>
                  <a:srgbClr val="000000"/>
                </a:solidFill>
                <a:latin typeface="Tahoma" panose="020B0604030504040204" pitchFamily="34" charset="0"/>
                <a:ea typeface="MS PGothic" panose="020B0600070205080204" pitchFamily="34" charset="-128"/>
                <a:cs typeface="Times New Roman" panose="02020603050405020304" pitchFamily="18" charset="0"/>
              </a:rPr>
              <a:t>Independent</a:t>
            </a:r>
          </a:p>
          <a:p>
            <a:pPr algn="ctr" fontAlgn="base">
              <a:spcBef>
                <a:spcPct val="0"/>
              </a:spcBef>
              <a:spcAft>
                <a:spcPct val="0"/>
              </a:spcAft>
              <a:buFontTx/>
              <a:buNone/>
            </a:pPr>
            <a:r>
              <a:rPr lang="en-US" altLang="en-US" dirty="0">
                <a:solidFill>
                  <a:srgbClr val="000000"/>
                </a:solidFill>
                <a:latin typeface="Tahoma" panose="020B0604030504040204" pitchFamily="34" charset="0"/>
                <a:ea typeface="MS PGothic" panose="020B0600070205080204" pitchFamily="34" charset="-128"/>
                <a:cs typeface="Times New Roman" panose="02020603050405020304" pitchFamily="18" charset="0"/>
              </a:rPr>
              <a:t>Continuant</a:t>
            </a:r>
          </a:p>
          <a:p>
            <a:pPr algn="ctr" fontAlgn="base">
              <a:spcBef>
                <a:spcPct val="0"/>
              </a:spcBef>
              <a:spcAft>
                <a:spcPct val="0"/>
              </a:spcAft>
              <a:buFontTx/>
              <a:buNone/>
            </a:pPr>
            <a:endParaRPr lang="en-US" altLang="en-US" dirty="0">
              <a:solidFill>
                <a:srgbClr val="000000"/>
              </a:solidFill>
              <a:latin typeface="Tahoma" panose="020B0604030504040204" pitchFamily="34" charset="0"/>
              <a:ea typeface="MS PGothic" panose="020B0600070205080204" pitchFamily="34" charset="-128"/>
              <a:cs typeface="Times New Roman" panose="02020603050405020304" pitchFamily="18" charset="0"/>
            </a:endParaRPr>
          </a:p>
          <a:p>
            <a:pPr algn="ctr" fontAlgn="base">
              <a:spcBef>
                <a:spcPct val="0"/>
              </a:spcBef>
              <a:spcAft>
                <a:spcPct val="0"/>
              </a:spcAft>
              <a:buFontTx/>
              <a:buNone/>
            </a:pPr>
            <a:r>
              <a:rPr lang="en-US" altLang="en-US" dirty="0">
                <a:solidFill>
                  <a:srgbClr val="000000"/>
                </a:solidFill>
                <a:latin typeface="Tahoma" panose="020B0604030504040204" pitchFamily="34" charset="0"/>
                <a:ea typeface="MS PGothic" panose="020B0600070205080204" pitchFamily="34" charset="-128"/>
                <a:cs typeface="Times New Roman" panose="02020603050405020304" pitchFamily="18" charset="0"/>
              </a:rPr>
              <a:t>thing</a:t>
            </a:r>
          </a:p>
        </p:txBody>
      </p:sp>
      <p:sp>
        <p:nvSpPr>
          <p:cNvPr id="72710" name="Rectangle 6"/>
          <p:cNvSpPr>
            <a:spLocks noChangeArrowheads="1"/>
          </p:cNvSpPr>
          <p:nvPr/>
        </p:nvSpPr>
        <p:spPr bwMode="auto">
          <a:xfrm>
            <a:off x="3962399" y="3429000"/>
            <a:ext cx="2546037" cy="24171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dirty="0">
                <a:solidFill>
                  <a:srgbClr val="000000"/>
                </a:solidFill>
                <a:latin typeface="Tahoma" panose="020B0604030504040204" pitchFamily="34" charset="0"/>
                <a:ea typeface="MS PGothic" panose="020B0600070205080204" pitchFamily="34" charset="-128"/>
                <a:cs typeface="Times New Roman" panose="02020603050405020304" pitchFamily="18" charset="0"/>
              </a:rPr>
              <a:t>Dependent</a:t>
            </a:r>
          </a:p>
          <a:p>
            <a:pPr algn="ctr" fontAlgn="base">
              <a:spcBef>
                <a:spcPct val="0"/>
              </a:spcBef>
              <a:spcAft>
                <a:spcPct val="0"/>
              </a:spcAft>
              <a:buFontTx/>
              <a:buNone/>
            </a:pPr>
            <a:r>
              <a:rPr lang="en-US" altLang="en-US" dirty="0" smtClean="0">
                <a:solidFill>
                  <a:srgbClr val="000000"/>
                </a:solidFill>
                <a:latin typeface="Tahoma" panose="020B0604030504040204" pitchFamily="34" charset="0"/>
                <a:ea typeface="MS PGothic" panose="020B0600070205080204" pitchFamily="34" charset="-128"/>
                <a:cs typeface="Times New Roman" panose="02020603050405020304" pitchFamily="18" charset="0"/>
              </a:rPr>
              <a:t>Continuant</a:t>
            </a:r>
          </a:p>
          <a:p>
            <a:pPr algn="ctr" fontAlgn="base">
              <a:spcBef>
                <a:spcPct val="0"/>
              </a:spcBef>
              <a:spcAft>
                <a:spcPct val="0"/>
              </a:spcAft>
              <a:buFontTx/>
              <a:buNone/>
            </a:pPr>
            <a:endParaRPr lang="en-US" altLang="en-US" dirty="0">
              <a:solidFill>
                <a:srgbClr val="000000"/>
              </a:solidFill>
              <a:latin typeface="Tahoma" panose="020B0604030504040204" pitchFamily="34" charset="0"/>
              <a:ea typeface="MS PGothic" panose="020B0600070205080204" pitchFamily="34" charset="-128"/>
              <a:cs typeface="Times New Roman" panose="02020603050405020304" pitchFamily="18" charset="0"/>
            </a:endParaRPr>
          </a:p>
          <a:p>
            <a:pPr algn="ctr" fontAlgn="base">
              <a:spcBef>
                <a:spcPct val="0"/>
              </a:spcBef>
              <a:spcAft>
                <a:spcPct val="0"/>
              </a:spcAft>
              <a:buFontTx/>
              <a:buNone/>
            </a:pPr>
            <a:r>
              <a:rPr lang="en-US" altLang="en-US" dirty="0" smtClean="0">
                <a:solidFill>
                  <a:srgbClr val="000000"/>
                </a:solidFill>
                <a:latin typeface="Tahoma" panose="020B0604030504040204" pitchFamily="34" charset="0"/>
                <a:ea typeface="MS PGothic" panose="020B0600070205080204" pitchFamily="34" charset="-128"/>
                <a:cs typeface="Times New Roman" panose="02020603050405020304" pitchFamily="18" charset="0"/>
              </a:rPr>
              <a:t>attribute</a:t>
            </a:r>
            <a:endParaRPr lang="en-US" altLang="en-US" dirty="0">
              <a:solidFill>
                <a:srgbClr val="000000"/>
              </a:solidFill>
              <a:latin typeface="Tahoma" panose="020B0604030504040204" pitchFamily="34" charset="0"/>
              <a:ea typeface="MS PGothic" panose="020B0600070205080204" pitchFamily="34" charset="-128"/>
              <a:cs typeface="Times New Roman" panose="02020603050405020304" pitchFamily="18" charset="0"/>
            </a:endParaRPr>
          </a:p>
        </p:txBody>
      </p:sp>
      <p:cxnSp>
        <p:nvCxnSpPr>
          <p:cNvPr id="72711" name="AutoShape 7"/>
          <p:cNvCxnSpPr>
            <a:cxnSpLocks noChangeShapeType="1"/>
            <a:stCxn id="72707" idx="2"/>
            <a:endCxn id="72709" idx="0"/>
          </p:cNvCxnSpPr>
          <p:nvPr/>
        </p:nvCxnSpPr>
        <p:spPr bwMode="auto">
          <a:xfrm flipH="1">
            <a:off x="2501280" y="2895600"/>
            <a:ext cx="1308720" cy="54964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2712" name="AutoShape 8"/>
          <p:cNvCxnSpPr>
            <a:cxnSpLocks noChangeShapeType="1"/>
            <a:stCxn id="72707" idx="2"/>
            <a:endCxn id="72710" idx="0"/>
          </p:cNvCxnSpPr>
          <p:nvPr/>
        </p:nvCxnSpPr>
        <p:spPr bwMode="auto">
          <a:xfrm>
            <a:off x="3810000" y="2895600"/>
            <a:ext cx="1425418" cy="5334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2713" name="Text Box 10"/>
          <p:cNvSpPr txBox="1">
            <a:spLocks noChangeArrowheads="1"/>
          </p:cNvSpPr>
          <p:nvPr/>
        </p:nvSpPr>
        <p:spPr bwMode="auto">
          <a:xfrm>
            <a:off x="1524000" y="5503889"/>
            <a:ext cx="9296400"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55000"/>
              </a:lnSpc>
              <a:spcBef>
                <a:spcPct val="50000"/>
              </a:spcBef>
              <a:spcAft>
                <a:spcPct val="0"/>
              </a:spcAft>
              <a:buClr>
                <a:srgbClr val="000000"/>
              </a:buClr>
              <a:buFont typeface="Times New Roman" panose="02020603050405020304" pitchFamily="18" charset="0"/>
              <a:buNone/>
            </a:pPr>
            <a:r>
              <a:rPr lang="en-US" altLang="en-US" sz="11000">
                <a:solidFill>
                  <a:srgbClr val="000000"/>
                </a:solidFill>
                <a:latin typeface="Times New Roman" panose="02020603050405020304" pitchFamily="18" charset="0"/>
                <a:cs typeface="Arial" panose="020B0604020202020204" pitchFamily="34" charset="0"/>
              </a:rPr>
              <a:t> </a:t>
            </a:r>
          </a:p>
        </p:txBody>
      </p:sp>
      <p:sp>
        <p:nvSpPr>
          <p:cNvPr id="630797" name="Slide Number Placeholder 1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78117D6-3060-4FC0-AF7F-739DAA70BB71}" type="slidenum">
              <a:rPr lang="en-US" altLang="en-US">
                <a:solidFill>
                  <a:srgbClr val="898989"/>
                </a:solidFill>
              </a:rPr>
              <a:pPr eaLnBrk="1" hangingPunct="1"/>
              <a:t>25</a:t>
            </a:fld>
            <a:endParaRPr lang="en-US" altLang="en-US">
              <a:solidFill>
                <a:srgbClr val="898989"/>
              </a:solidFill>
            </a:endParaRPr>
          </a:p>
        </p:txBody>
      </p:sp>
      <p:sp>
        <p:nvSpPr>
          <p:cNvPr id="14" name="Rectangle 4"/>
          <p:cNvSpPr>
            <a:spLocks noChangeArrowheads="1"/>
          </p:cNvSpPr>
          <p:nvPr/>
        </p:nvSpPr>
        <p:spPr bwMode="auto">
          <a:xfrm>
            <a:off x="7194237" y="3429000"/>
            <a:ext cx="2692400" cy="24171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3600" dirty="0" smtClean="0">
                <a:solidFill>
                  <a:srgbClr val="000000"/>
                </a:solidFill>
                <a:latin typeface="Tahoma" panose="020B0604030504040204" pitchFamily="34" charset="0"/>
                <a:ea typeface="MS PGothic" panose="020B0600070205080204" pitchFamily="34" charset="-128"/>
                <a:cs typeface="Times New Roman" panose="02020603050405020304" pitchFamily="18" charset="0"/>
              </a:rPr>
              <a:t>Process</a:t>
            </a:r>
            <a:endParaRPr lang="en-US" altLang="en-US" sz="3600" dirty="0">
              <a:solidFill>
                <a:srgbClr val="000000"/>
              </a:solidFill>
              <a:latin typeface="Tahoma" panose="020B0604030504040204" pitchFamily="34" charset="0"/>
              <a:ea typeface="MS PGothic" panose="020B0600070205080204" pitchFamily="34" charset="-128"/>
              <a:cs typeface="Times New Roman" panose="02020603050405020304" pitchFamily="18" charset="0"/>
            </a:endParaRPr>
          </a:p>
        </p:txBody>
      </p:sp>
      <p:sp>
        <p:nvSpPr>
          <p:cNvPr id="15" name="Rectangle 3"/>
          <p:cNvSpPr>
            <a:spLocks noChangeArrowheads="1"/>
          </p:cNvSpPr>
          <p:nvPr/>
        </p:nvSpPr>
        <p:spPr bwMode="auto">
          <a:xfrm>
            <a:off x="7168416" y="16002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3600" dirty="0" err="1" smtClean="0">
                <a:solidFill>
                  <a:srgbClr val="000000"/>
                </a:solidFill>
                <a:latin typeface="Tahoma" panose="020B0604030504040204" pitchFamily="34" charset="0"/>
                <a:ea typeface="MS PGothic" panose="020B0600070205080204" pitchFamily="34" charset="-128"/>
                <a:cs typeface="Times New Roman" panose="02020603050405020304" pitchFamily="18" charset="0"/>
              </a:rPr>
              <a:t>Occurrent</a:t>
            </a:r>
            <a:endParaRPr lang="en-US" altLang="en-US" sz="3600" dirty="0">
              <a:solidFill>
                <a:srgbClr val="000000"/>
              </a:solidFill>
              <a:latin typeface="Tahoma" panose="020B0604030504040204" pitchFamily="34" charset="0"/>
              <a:ea typeface="MS PGothic" panose="020B0600070205080204" pitchFamily="34" charset="-128"/>
              <a:cs typeface="Times New Roman" panose="02020603050405020304" pitchFamily="18" charset="0"/>
            </a:endParaRPr>
          </a:p>
        </p:txBody>
      </p:sp>
      <p:cxnSp>
        <p:nvCxnSpPr>
          <p:cNvPr id="16" name="AutoShape 8"/>
          <p:cNvCxnSpPr>
            <a:cxnSpLocks noChangeShapeType="1"/>
            <a:stCxn id="15" idx="2"/>
            <a:endCxn id="14" idx="0"/>
          </p:cNvCxnSpPr>
          <p:nvPr/>
        </p:nvCxnSpPr>
        <p:spPr bwMode="auto">
          <a:xfrm>
            <a:off x="8540016" y="2895600"/>
            <a:ext cx="421" cy="5334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5607511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1524000" y="381000"/>
            <a:ext cx="9144000" cy="1524000"/>
          </a:xfrm>
        </p:spPr>
        <p:txBody>
          <a:bodyPr/>
          <a:lstStyle/>
          <a:p>
            <a:pPr eaLnBrk="1" hangingPunct="1"/>
            <a:r>
              <a:rPr lang="en-US" altLang="en-US" sz="4000" b="1" dirty="0" smtClean="0"/>
              <a:t>Extending GO to provide representations of further sorts of biological entities</a:t>
            </a:r>
            <a:endParaRPr lang="en-US" altLang="en-US" sz="4000" b="1" dirty="0"/>
          </a:p>
        </p:txBody>
      </p:sp>
      <p:sp>
        <p:nvSpPr>
          <p:cNvPr id="48131" name="Rectangle 3"/>
          <p:cNvSpPr>
            <a:spLocks noGrp="1" noChangeArrowheads="1"/>
          </p:cNvSpPr>
          <p:nvPr>
            <p:ph idx="1"/>
          </p:nvPr>
        </p:nvSpPr>
        <p:spPr>
          <a:xfrm>
            <a:off x="1828800" y="2057400"/>
            <a:ext cx="8610600" cy="4114800"/>
          </a:xfrm>
        </p:spPr>
        <p:txBody>
          <a:bodyPr/>
          <a:lstStyle/>
          <a:p>
            <a:pPr lvl="1" eaLnBrk="1" hangingPunct="1">
              <a:buFont typeface="Arial" charset="0"/>
              <a:buChar char="–"/>
              <a:defRPr/>
            </a:pPr>
            <a:endParaRPr lang="en-US" sz="500" dirty="0"/>
          </a:p>
          <a:p>
            <a:pPr marL="285750" lvl="1" eaLnBrk="1" hangingPunct="1">
              <a:buNone/>
              <a:defRPr/>
            </a:pPr>
            <a:r>
              <a:rPr lang="en-US" sz="3200" dirty="0" smtClean="0"/>
              <a:t>	proteins, species, populations, diseases</a:t>
            </a:r>
            <a:r>
              <a:rPr lang="en-US" sz="3200" dirty="0"/>
              <a:t>, symptoms, </a:t>
            </a:r>
            <a:r>
              <a:rPr lang="en-US" sz="3200" dirty="0" smtClean="0"/>
              <a:t>developmental anatomy, experimental processes, behavior …</a:t>
            </a:r>
          </a:p>
          <a:p>
            <a:pPr marL="285750" lvl="1" eaLnBrk="1" hangingPunct="1">
              <a:buNone/>
              <a:defRPr/>
            </a:pPr>
            <a:endParaRPr lang="en-US" sz="3200" dirty="0"/>
          </a:p>
          <a:p>
            <a:pPr marL="285750" lvl="1" eaLnBrk="1" hangingPunct="1">
              <a:buNone/>
              <a:defRPr/>
            </a:pPr>
            <a:r>
              <a:rPr lang="en-US" sz="4000" dirty="0" smtClean="0"/>
              <a:t>The Open Biological and Biomedical Ontologies (OBO) Foundry</a:t>
            </a:r>
            <a:endParaRPr lang="en-US" sz="4000" dirty="0"/>
          </a:p>
        </p:txBody>
      </p:sp>
      <p:sp>
        <p:nvSpPr>
          <p:cNvPr id="31748" name="Slide Number Placeholder 4"/>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080EEA4-17C5-4BE0-94A8-E0BD0C4F74F9}" type="slidenum">
              <a:rPr lang="en-US" altLang="en-US">
                <a:solidFill>
                  <a:srgbClr val="B4B1A0"/>
                </a:solidFill>
                <a:latin typeface="Calibri" panose="020F0502020204030204" pitchFamily="34" charset="0"/>
              </a:rPr>
              <a:pPr eaLnBrk="1" hangingPunct="1"/>
              <a:t>26</a:t>
            </a:fld>
            <a:endParaRPr lang="en-US" altLang="en-US">
              <a:solidFill>
                <a:srgbClr val="B4B1A0"/>
              </a:solidFill>
              <a:latin typeface="Calibri" panose="020F0502020204030204" pitchFamily="34" charset="0"/>
            </a:endParaRPr>
          </a:p>
        </p:txBody>
      </p:sp>
    </p:spTree>
    <p:extLst>
      <p:ext uri="{BB962C8B-B14F-4D97-AF65-F5344CB8AC3E}">
        <p14:creationId xmlns:p14="http://schemas.microsoft.com/office/powerpoint/2010/main" val="2889551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C6B48B11-91EC-4DDC-A62F-8ED87606BFDE}" type="slidenum">
              <a:rPr lang="en-US" smtClean="0">
                <a:solidFill>
                  <a:srgbClr val="000000"/>
                </a:solidFill>
              </a:rPr>
              <a:pPr>
                <a:defRPr/>
              </a:pPr>
              <a:t>27</a:t>
            </a:fld>
            <a:endParaRPr lang="en-US">
              <a:solidFill>
                <a:srgbClr val="000000"/>
              </a:solidFill>
            </a:endParaRPr>
          </a:p>
        </p:txBody>
      </p:sp>
      <p:pic>
        <p:nvPicPr>
          <p:cNvPr id="5" name="Picture 4"/>
          <p:cNvPicPr>
            <a:picLocks noChangeAspect="1"/>
          </p:cNvPicPr>
          <p:nvPr/>
        </p:nvPicPr>
        <p:blipFill rotWithShape="1">
          <a:blip r:embed="rId2"/>
          <a:srcRect l="738" t="11803" r="24138" b="6666"/>
          <a:stretch/>
        </p:blipFill>
        <p:spPr>
          <a:xfrm>
            <a:off x="609600" y="-49784"/>
            <a:ext cx="11025166" cy="6730584"/>
          </a:xfrm>
          <a:prstGeom prst="rect">
            <a:avLst/>
          </a:prstGeom>
        </p:spPr>
      </p:pic>
    </p:spTree>
    <p:extLst>
      <p:ext uri="{BB962C8B-B14F-4D97-AF65-F5344CB8AC3E}">
        <p14:creationId xmlns:p14="http://schemas.microsoft.com/office/powerpoint/2010/main" val="2319096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9490" name="Line 2"/>
          <p:cNvSpPr>
            <a:spLocks noChangeShapeType="1"/>
          </p:cNvSpPr>
          <p:nvPr/>
        </p:nvSpPr>
        <p:spPr bwMode="auto">
          <a:xfrm>
            <a:off x="3943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anose="020B0604020202020204" pitchFamily="34" charset="0"/>
            </a:endParaRPr>
          </a:p>
        </p:txBody>
      </p:sp>
      <p:sp>
        <p:nvSpPr>
          <p:cNvPr id="319491" name="Line 3"/>
          <p:cNvSpPr>
            <a:spLocks noChangeShapeType="1"/>
          </p:cNvSpPr>
          <p:nvPr/>
        </p:nvSpPr>
        <p:spPr bwMode="auto">
          <a:xfrm>
            <a:off x="3943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anose="020B0604020202020204" pitchFamily="34" charset="0"/>
            </a:endParaRPr>
          </a:p>
        </p:txBody>
      </p:sp>
      <p:graphicFrame>
        <p:nvGraphicFramePr>
          <p:cNvPr id="472109" name="Group 45"/>
          <p:cNvGraphicFramePr>
            <a:graphicFrameLocks noGrp="1"/>
          </p:cNvGraphicFramePr>
          <p:nvPr/>
        </p:nvGraphicFramePr>
        <p:xfrm>
          <a:off x="1828800" y="304801"/>
          <a:ext cx="8534400" cy="5181601"/>
        </p:xfrm>
        <a:graphic>
          <a:graphicData uri="http://schemas.openxmlformats.org/drawingml/2006/table">
            <a:tbl>
              <a:tblPr/>
              <a:tblGrid>
                <a:gridCol w="1908175"/>
                <a:gridCol w="1216025"/>
                <a:gridCol w="1143000"/>
                <a:gridCol w="1295400"/>
                <a:gridCol w="1300163"/>
                <a:gridCol w="1671637"/>
              </a:tblGrid>
              <a:tr h="72707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Palatino Linotype" pitchFamily="18" charset="0"/>
                          <a:cs typeface="Arial" charset="0"/>
                        </a:rPr>
                        <a:t>                     </a:t>
                      </a:r>
                      <a:r>
                        <a:rPr kumimoji="0" lang="en-US" sz="1600" b="0" i="0" u="none" strike="noStrike" cap="none" normalizeH="0" baseline="0" dirty="0" smtClean="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Palatino Linotype" pitchFamily="18" charset="0"/>
                          <a:cs typeface="Arial" charset="0"/>
                        </a:rPr>
                        <a:t> </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 GRANULARITY</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Arial" charset="0"/>
                        </a:rPr>
                        <a:t>CONTINUANT</a:t>
                      </a:r>
                      <a:endParaRPr kumimoji="0" lang="en-US" sz="1600" b="1" i="0" u="none" strike="noStrike" cap="none" normalizeH="0" baseline="0" smtClean="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Arial" charset="0"/>
                        </a:rPr>
                        <a:t>OCCURRENT</a:t>
                      </a:r>
                      <a:endParaRPr kumimoji="0" lang="en-US" sz="1600" b="1" i="0" u="none" strike="noStrike" cap="none" normalizeH="0" baseline="0" smtClean="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r>
              <a:tr h="846138">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Arial" charset="0"/>
                        </a:rPr>
                        <a:t>INDEPENDENT</a:t>
                      </a:r>
                      <a:endParaRPr kumimoji="0" lang="en-US" sz="1600" b="1" i="0" u="none" strike="noStrike" cap="none" normalizeH="0" baseline="0" smtClean="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Arial" charset="0"/>
                        </a:rPr>
                        <a:t>DEPENDENT</a:t>
                      </a:r>
                      <a:endParaRPr kumimoji="0" lang="en-US" sz="1600" b="1" i="0" u="none" strike="noStrike" cap="none" normalizeH="0" baseline="0" smtClean="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r>
              <a:tr h="152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Arial" charset="0"/>
                        </a:rPr>
                        <a:t>ORGAN AND</a:t>
                      </a:r>
                      <a:endParaRPr kumimoji="0" lang="en-US" sz="1600" b="1" i="0" u="none" strike="noStrike" cap="none" normalizeH="0" baseline="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Arial" charset="0"/>
                        </a:rPr>
                        <a:t>ORGANISM</a:t>
                      </a:r>
                      <a:endParaRPr kumimoji="0" lang="en-US" sz="1600" b="1" i="0" u="none" strike="noStrike" cap="none" normalizeH="0" baseline="0" smtClean="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smtClean="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smtClean="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Phenotypic Quality</a:t>
                      </a:r>
                      <a:b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b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(PaTO)</a:t>
                      </a:r>
                      <a:endParaRPr kumimoji="0" lang="en-US" sz="1600" b="0" i="0" u="none" strike="noStrike" cap="none" normalizeH="0" baseline="0" smtClean="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Palatino Linotype" pitchFamily="18" charset="0"/>
                          <a:cs typeface="Times New Roman" pitchFamily="18" charset="0"/>
                        </a:rPr>
                        <a:t>Biological Process</a:t>
                      </a:r>
                      <a:endParaRPr kumimoji="0" lang="en-US" sz="1600" b="1" i="0" u="none" strike="noStrike" cap="none" normalizeH="0" baseline="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smtClean="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smtClean="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smtClean="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Palatino Linotype" pitchFamily="18" charset="0"/>
                          <a:cs typeface="Times New Roman" pitchFamily="18" charset="0"/>
                        </a:rPr>
                        <a:t>Cellular Component</a:t>
                      </a:r>
                      <a:endParaRPr kumimoji="0" lang="en-US" sz="1600" b="1" i="0" u="none" strike="noStrike" cap="none" normalizeH="0" baseline="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smtClean="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smtClean="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MOLECULE</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smtClean="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smtClean="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r>
            </a:tbl>
          </a:graphicData>
        </a:graphic>
      </p:graphicFrame>
      <p:sp>
        <p:nvSpPr>
          <p:cNvPr id="319526" name="Line 40"/>
          <p:cNvSpPr>
            <a:spLocks noChangeShapeType="1"/>
          </p:cNvSpPr>
          <p:nvPr/>
        </p:nvSpPr>
        <p:spPr bwMode="auto">
          <a:xfrm>
            <a:off x="1841500" y="330200"/>
            <a:ext cx="1905000" cy="1524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anose="020B0604020202020204" pitchFamily="34" charset="0"/>
            </a:endParaRPr>
          </a:p>
        </p:txBody>
      </p:sp>
      <p:sp>
        <p:nvSpPr>
          <p:cNvPr id="319527" name="Text Box 41"/>
          <p:cNvSpPr txBox="1">
            <a:spLocks noChangeArrowheads="1"/>
          </p:cNvSpPr>
          <p:nvPr/>
        </p:nvSpPr>
        <p:spPr bwMode="auto">
          <a:xfrm>
            <a:off x="1524000" y="5781676"/>
            <a:ext cx="9144000"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lnSpc>
                <a:spcPct val="90000"/>
              </a:lnSpc>
              <a:spcBef>
                <a:spcPct val="20000"/>
              </a:spcBef>
              <a:spcAft>
                <a:spcPct val="0"/>
              </a:spcAft>
            </a:pPr>
            <a:r>
              <a:rPr lang="en-US" altLang="en-US" sz="3000">
                <a:solidFill>
                  <a:srgbClr val="000000"/>
                </a:solidFill>
                <a:cs typeface="Arial" panose="020B0604020202020204" pitchFamily="34" charset="0"/>
              </a:rPr>
              <a:t>Original OBO Foundry ontologies </a:t>
            </a:r>
          </a:p>
          <a:p>
            <a:pPr algn="ctr" eaLnBrk="1" fontAlgn="base" hangingPunct="1">
              <a:lnSpc>
                <a:spcPct val="90000"/>
              </a:lnSpc>
              <a:spcBef>
                <a:spcPct val="20000"/>
              </a:spcBef>
              <a:spcAft>
                <a:spcPct val="0"/>
              </a:spcAft>
            </a:pPr>
            <a:r>
              <a:rPr lang="en-US" altLang="en-US" sz="2400">
                <a:solidFill>
                  <a:srgbClr val="000000"/>
                </a:solidFill>
                <a:cs typeface="Arial" panose="020B0604020202020204" pitchFamily="34" charset="0"/>
              </a:rPr>
              <a:t>(Gene Ontology in yellow)</a:t>
            </a:r>
          </a:p>
        </p:txBody>
      </p:sp>
      <p:sp>
        <p:nvSpPr>
          <p:cNvPr id="38952" name="Slide Number Placeholder 8"/>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7D6AEA9-A9DC-42F5-960B-B8BF4F7AF66C}" type="slidenum">
              <a:rPr lang="en-US" altLang="en-US">
                <a:solidFill>
                  <a:srgbClr val="B4B1A0"/>
                </a:solidFill>
                <a:latin typeface="Calibri" panose="020F0502020204030204" pitchFamily="34" charset="0"/>
              </a:rPr>
              <a:pPr eaLnBrk="1" hangingPunct="1"/>
              <a:t>28</a:t>
            </a:fld>
            <a:endParaRPr lang="en-US" altLang="en-US">
              <a:solidFill>
                <a:srgbClr val="B4B1A0"/>
              </a:solidFill>
              <a:latin typeface="Calibri" panose="020F0502020204030204" pitchFamily="34" charset="0"/>
            </a:endParaRPr>
          </a:p>
        </p:txBody>
      </p:sp>
    </p:spTree>
    <p:extLst>
      <p:ext uri="{BB962C8B-B14F-4D97-AF65-F5344CB8AC3E}">
        <p14:creationId xmlns:p14="http://schemas.microsoft.com/office/powerpoint/2010/main" val="168747198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3810000" y="0"/>
            <a:ext cx="457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9811" name="Slide Number Placeholder 4"/>
          <p:cNvSpPr>
            <a:spLocks noGrp="1"/>
          </p:cNvSpPr>
          <p:nvPr>
            <p:ph type="sldNum" sz="quarter" idx="12"/>
          </p:nvPr>
        </p:nvSpPr>
        <p:spPr>
          <a:xfrm>
            <a:off x="8769350" y="6400800"/>
            <a:ext cx="1898650" cy="457200"/>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fld id="{5ACDC185-F979-4F2F-A191-2268BB6D4CE0}" type="slidenum">
              <a:rPr lang="en-GB" altLang="en-US">
                <a:solidFill>
                  <a:srgbClr val="898989"/>
                </a:solidFill>
                <a:latin typeface="Calibri" panose="020F0502020204030204" pitchFamily="34" charset="0"/>
              </a:rPr>
              <a:pPr algn="l" eaLnBrk="1" hangingPunct="1"/>
              <a:t>29</a:t>
            </a:fld>
            <a:endParaRPr lang="en-GB" altLang="en-US">
              <a:solidFill>
                <a:srgbClr val="898989"/>
              </a:solidFill>
              <a:latin typeface="Calibri" panose="020F0502020204030204" pitchFamily="34" charset="0"/>
            </a:endParaRPr>
          </a:p>
        </p:txBody>
      </p:sp>
      <p:sp>
        <p:nvSpPr>
          <p:cNvPr id="320516" name="Line 2"/>
          <p:cNvSpPr>
            <a:spLocks noChangeShapeType="1"/>
          </p:cNvSpPr>
          <p:nvPr/>
        </p:nvSpPr>
        <p:spPr bwMode="auto">
          <a:xfrm>
            <a:off x="3943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anose="020B0604020202020204" pitchFamily="34" charset="0"/>
            </a:endParaRPr>
          </a:p>
        </p:txBody>
      </p:sp>
      <p:sp>
        <p:nvSpPr>
          <p:cNvPr id="320517" name="Line 3"/>
          <p:cNvSpPr>
            <a:spLocks noChangeShapeType="1"/>
          </p:cNvSpPr>
          <p:nvPr/>
        </p:nvSpPr>
        <p:spPr bwMode="auto">
          <a:xfrm>
            <a:off x="3943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anose="020B0604020202020204" pitchFamily="34" charset="0"/>
            </a:endParaRPr>
          </a:p>
        </p:txBody>
      </p:sp>
      <p:graphicFrame>
        <p:nvGraphicFramePr>
          <p:cNvPr id="200708" name="Group 4"/>
          <p:cNvGraphicFramePr>
            <a:graphicFrameLocks noGrp="1"/>
          </p:cNvGraphicFramePr>
          <p:nvPr/>
        </p:nvGraphicFramePr>
        <p:xfrm>
          <a:off x="1752600" y="457201"/>
          <a:ext cx="8534400" cy="5010151"/>
        </p:xfrm>
        <a:graphic>
          <a:graphicData uri="http://schemas.openxmlformats.org/drawingml/2006/table">
            <a:tbl>
              <a:tblPr/>
              <a:tblGrid>
                <a:gridCol w="1656710"/>
                <a:gridCol w="1055774"/>
                <a:gridCol w="992372"/>
                <a:gridCol w="1124688"/>
                <a:gridCol w="1124688"/>
                <a:gridCol w="1128824"/>
                <a:gridCol w="1451344"/>
              </a:tblGrid>
              <a:tr h="304792">
                <a:tc rowSpan="2">
                  <a:txBody>
                    <a:bodyPr/>
                    <a:lstStyle/>
                    <a:p>
                      <a:pPr marL="0" marR="0" lvl="0" indent="0" algn="l"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000" b="0" i="0" u="none" strike="noStrike" cap="none" normalizeH="0" baseline="0" dirty="0" smtClean="0">
                          <a:ln>
                            <a:noFill/>
                          </a:ln>
                          <a:solidFill>
                            <a:schemeClr val="tx1"/>
                          </a:solidFill>
                          <a:effectLst/>
                          <a:latin typeface="Palatino Linotype" pitchFamily="18" charset="0"/>
                          <a:cs typeface="Arial" charset="0"/>
                        </a:rPr>
                        <a:t>                     </a:t>
                      </a:r>
                      <a:r>
                        <a:rPr kumimoji="0" lang="en-US" sz="1400" b="0" i="0" u="none" strike="noStrike" cap="none" normalizeH="0" baseline="0" dirty="0" smtClean="0">
                          <a:ln>
                            <a:noFill/>
                          </a:ln>
                          <a:solidFill>
                            <a:schemeClr val="tx1"/>
                          </a:solidFill>
                          <a:effectLst/>
                          <a:latin typeface="Palatino Linotype" pitchFamily="18" charset="0"/>
                          <a:cs typeface="Arial" charset="0"/>
                        </a:rPr>
                        <a:t>RELATION</a:t>
                      </a:r>
                    </a:p>
                    <a:p>
                      <a:pPr marL="0" marR="0" lvl="0" indent="0" algn="l"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smtClean="0">
                          <a:ln>
                            <a:noFill/>
                          </a:ln>
                          <a:solidFill>
                            <a:schemeClr val="tx1"/>
                          </a:solidFill>
                          <a:effectLst/>
                          <a:latin typeface="Palatino Linotype" pitchFamily="18" charset="0"/>
                          <a:cs typeface="Arial" charset="0"/>
                        </a:rPr>
                        <a:t>                TO TIME </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0"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000" b="0"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000" b="0"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000" b="0" i="0" u="none" strike="noStrike" cap="none" normalizeH="0" baseline="0" dirty="0" smtClean="0">
                          <a:ln>
                            <a:noFill/>
                          </a:ln>
                          <a:solidFill>
                            <a:schemeClr val="tx1"/>
                          </a:solidFill>
                          <a:effectLst/>
                          <a:latin typeface="Palatino Linotype" pitchFamily="18" charset="0"/>
                          <a:cs typeface="Arial" charset="0"/>
                        </a:rPr>
                        <a:t> </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smtClean="0">
                          <a:ln>
                            <a:noFill/>
                          </a:ln>
                          <a:solidFill>
                            <a:schemeClr val="tx1"/>
                          </a:solidFill>
                          <a:effectLst/>
                          <a:latin typeface="Palatino Linotype" pitchFamily="18" charset="0"/>
                          <a:cs typeface="Arial" charset="0"/>
                        </a:rPr>
                        <a:t> GRANULARITY</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txBody>
                  <a:tcPr marL="0" marR="0" marT="45716" marB="45716"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5">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smtClean="0">
                          <a:ln>
                            <a:noFill/>
                          </a:ln>
                          <a:solidFill>
                            <a:schemeClr val="tx1"/>
                          </a:solidFill>
                          <a:effectLst/>
                          <a:latin typeface="Palatino Linotype" pitchFamily="18" charset="0"/>
                          <a:cs typeface="Arial" charset="0"/>
                        </a:rPr>
                        <a:t>CONTINUANT</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smtClean="0">
                          <a:ln>
                            <a:noFill/>
                          </a:ln>
                          <a:solidFill>
                            <a:schemeClr val="tx1"/>
                          </a:solidFill>
                          <a:effectLst/>
                          <a:latin typeface="Palatino Linotype" pitchFamily="18" charset="0"/>
                          <a:cs typeface="Arial" charset="0"/>
                        </a:rPr>
                        <a:t>OCCURRENT</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r>
              <a:tr h="1097279">
                <a:tc v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smtClean="0">
                          <a:ln>
                            <a:noFill/>
                          </a:ln>
                          <a:solidFill>
                            <a:schemeClr val="tx1"/>
                          </a:solidFill>
                          <a:effectLst/>
                          <a:latin typeface="Palatino Linotype" pitchFamily="18" charset="0"/>
                          <a:cs typeface="Arial" charset="0"/>
                        </a:rPr>
                        <a:t>INDEPENDENT</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smtClean="0">
                          <a:ln>
                            <a:noFill/>
                          </a:ln>
                          <a:solidFill>
                            <a:schemeClr val="tx1"/>
                          </a:solidFill>
                          <a:effectLst/>
                          <a:latin typeface="Palatino Linotype" pitchFamily="18" charset="0"/>
                          <a:cs typeface="Arial" charset="0"/>
                        </a:rPr>
                        <a:t>DEPENDENT</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Pct val="100000"/>
                        <a:buFont typeface="Times New Roman" pitchFamily="18" charset="0"/>
                        <a:buNone/>
                        <a:tabLst/>
                      </a:pPr>
                      <a:endParaRPr kumimoji="0" lang="en-US" sz="2400" b="0" i="0" u="none" strike="noStrike" cap="none" normalizeH="0" baseline="0" smtClean="0">
                        <a:ln>
                          <a:noFill/>
                        </a:ln>
                        <a:solidFill>
                          <a:schemeClr val="tx1"/>
                        </a:solidFill>
                        <a:effectLst/>
                        <a:latin typeface="Palatino Linotype" pitchFamily="18" charset="0"/>
                      </a:endParaRPr>
                    </a:p>
                  </a:txBody>
                  <a:tcPr marL="0" marR="0" marT="45716" marB="45716"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r>
              <a:tr h="1525457">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smtClean="0">
                          <a:ln>
                            <a:noFill/>
                          </a:ln>
                          <a:solidFill>
                            <a:schemeClr val="tx1"/>
                          </a:solidFill>
                          <a:effectLst/>
                          <a:latin typeface="Palatino Linotype" pitchFamily="18" charset="0"/>
                          <a:cs typeface="Arial" charset="0"/>
                        </a:rPr>
                        <a:t>ORGAN AND</a:t>
                      </a:r>
                      <a:endParaRPr kumimoji="0" lang="en-US" sz="1400" b="1" i="0" u="none" strike="noStrike" cap="none" normalizeH="0" baseline="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smtClean="0">
                          <a:ln>
                            <a:noFill/>
                          </a:ln>
                          <a:solidFill>
                            <a:schemeClr val="tx1"/>
                          </a:solidFill>
                          <a:effectLst/>
                          <a:latin typeface="Palatino Linotype" pitchFamily="18" charset="0"/>
                          <a:cs typeface="Arial" charset="0"/>
                        </a:rPr>
                        <a:t>ORGANISM</a:t>
                      </a:r>
                      <a:endParaRPr kumimoji="0" lang="en-US" sz="1400" b="1" i="0" u="none" strike="noStrike" cap="none" normalizeH="0" baseline="0" smtClean="0">
                        <a:ln>
                          <a:noFill/>
                        </a:ln>
                        <a:solidFill>
                          <a:schemeClr val="tx1"/>
                        </a:solidFill>
                        <a:effectLst/>
                        <a:latin typeface="Palatino Linotype" pitchFamily="18" charset="0"/>
                        <a:cs typeface="Arial" charset="0"/>
                      </a:endParaRPr>
                    </a:p>
                  </a:txBody>
                  <a:tcPr marL="0" marR="0" marT="45716" marB="45716"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smtClean="0">
                          <a:ln>
                            <a:noFill/>
                          </a:ln>
                          <a:solidFill>
                            <a:schemeClr val="tx1"/>
                          </a:solidFill>
                          <a:effectLst/>
                          <a:latin typeface="Palatino Linotype" pitchFamily="18" charset="0"/>
                          <a:cs typeface="Times New Roman" pitchFamily="18" charset="0"/>
                        </a:rPr>
                        <a:t>Organism</a:t>
                      </a:r>
                      <a:endParaRPr kumimoji="0" lang="en-US" sz="1400" b="1" i="0" u="none" strike="noStrike" cap="none" normalizeH="0" baseline="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smtClean="0">
                          <a:ln>
                            <a:noFill/>
                          </a:ln>
                          <a:solidFill>
                            <a:schemeClr val="tx1"/>
                          </a:solidFill>
                          <a:effectLst/>
                          <a:latin typeface="Palatino Linotype" pitchFamily="18" charset="0"/>
                          <a:cs typeface="Times New Roman" pitchFamily="18" charset="0"/>
                        </a:rPr>
                        <a:t>(NCBI</a:t>
                      </a:r>
                      <a:endParaRPr kumimoji="0" lang="en-US" sz="1400" b="1" i="0" u="none" strike="noStrike" cap="none" normalizeH="0" baseline="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smtClean="0">
                          <a:ln>
                            <a:noFill/>
                          </a:ln>
                          <a:solidFill>
                            <a:schemeClr val="tx1"/>
                          </a:solidFill>
                          <a:effectLst/>
                          <a:latin typeface="Palatino Linotype" pitchFamily="18" charset="0"/>
                          <a:cs typeface="Times New Roman" pitchFamily="18" charset="0"/>
                        </a:rPr>
                        <a:t>Taxonomy)</a:t>
                      </a:r>
                      <a:endParaRPr kumimoji="0" lang="en-US" sz="1400" b="1" i="0" u="none" strike="noStrike" cap="none" normalizeH="0" baseline="0" smtClean="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smtClean="0">
                          <a:ln>
                            <a:noFill/>
                          </a:ln>
                          <a:solidFill>
                            <a:schemeClr val="tx1"/>
                          </a:solidFill>
                          <a:effectLst/>
                          <a:latin typeface="Palatino Linotype" pitchFamily="18" charset="0"/>
                          <a:cs typeface="Times New Roman" pitchFamily="18" charset="0"/>
                        </a:rPr>
                        <a:t>Anatomical Entity</a:t>
                      </a:r>
                      <a:endParaRPr kumimoji="0" lang="en-US" sz="1400" b="0"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smtClean="0">
                          <a:ln>
                            <a:noFill/>
                          </a:ln>
                          <a:solidFill>
                            <a:schemeClr val="tx1"/>
                          </a:solidFill>
                          <a:effectLst/>
                          <a:latin typeface="Palatino Linotype" pitchFamily="18" charset="0"/>
                          <a:cs typeface="Times New Roman" pitchFamily="18" charset="0"/>
                        </a:rPr>
                        <a:t>(FMA, CARO)</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92D050">
                        <a:alpha val="15000"/>
                      </a:srgbClr>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smtClean="0">
                          <a:ln>
                            <a:noFill/>
                          </a:ln>
                          <a:solidFill>
                            <a:schemeClr val="tx1"/>
                          </a:solidFill>
                          <a:effectLst/>
                          <a:latin typeface="Palatino Linotype" pitchFamily="18" charset="0"/>
                          <a:cs typeface="Times New Roman" pitchFamily="18" charset="0"/>
                        </a:rPr>
                        <a:t>Organ</a:t>
                      </a:r>
                      <a:endParaRPr kumimoji="0" lang="en-US" sz="1400" b="1" i="0" u="none" strike="noStrike" cap="none" normalizeH="0" baseline="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smtClean="0">
                          <a:ln>
                            <a:noFill/>
                          </a:ln>
                          <a:solidFill>
                            <a:schemeClr val="tx1"/>
                          </a:solidFill>
                          <a:effectLst/>
                          <a:latin typeface="Palatino Linotype" pitchFamily="18" charset="0"/>
                          <a:cs typeface="Times New Roman" pitchFamily="18" charset="0"/>
                        </a:rPr>
                        <a:t>Function</a:t>
                      </a:r>
                      <a:endParaRPr kumimoji="0" lang="en-US" sz="1400" b="1" i="0" u="none" strike="noStrike" cap="none" normalizeH="0" baseline="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smtClean="0">
                          <a:ln>
                            <a:noFill/>
                          </a:ln>
                          <a:solidFill>
                            <a:schemeClr val="tx1"/>
                          </a:solidFill>
                          <a:effectLst/>
                          <a:latin typeface="Palatino Linotype" pitchFamily="18" charset="0"/>
                          <a:cs typeface="Times New Roman" pitchFamily="18" charset="0"/>
                        </a:rPr>
                        <a:t>(FMP, CPRO)</a:t>
                      </a:r>
                      <a:endParaRPr kumimoji="0" lang="en-US" sz="1400" b="1" i="0" u="none" strike="noStrike" cap="none" normalizeH="0" baseline="0" smtClean="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smtClean="0">
                          <a:ln>
                            <a:noFill/>
                          </a:ln>
                          <a:solidFill>
                            <a:schemeClr val="tx1"/>
                          </a:solidFill>
                          <a:effectLst/>
                          <a:latin typeface="Palatino Linotype" pitchFamily="18" charset="0"/>
                          <a:cs typeface="Times New Roman" pitchFamily="18" charset="0"/>
                        </a:rPr>
                        <a:t>Phenotypic Quality</a:t>
                      </a:r>
                      <a:br>
                        <a:rPr kumimoji="0" lang="en-US" sz="1400" b="0" i="0" u="none" strike="noStrike" cap="none" normalizeH="0" baseline="0" smtClean="0">
                          <a:ln>
                            <a:noFill/>
                          </a:ln>
                          <a:solidFill>
                            <a:schemeClr val="tx1"/>
                          </a:solidFill>
                          <a:effectLst/>
                          <a:latin typeface="Palatino Linotype" pitchFamily="18" charset="0"/>
                          <a:cs typeface="Times New Roman" pitchFamily="18" charset="0"/>
                        </a:rPr>
                      </a:br>
                      <a:r>
                        <a:rPr kumimoji="0" lang="en-US" sz="1400" b="0" i="0" u="none" strike="noStrike" cap="none" normalizeH="0" baseline="0" smtClean="0">
                          <a:ln>
                            <a:noFill/>
                          </a:ln>
                          <a:solidFill>
                            <a:schemeClr val="tx1"/>
                          </a:solidFill>
                          <a:effectLst/>
                          <a:latin typeface="Palatino Linotype" pitchFamily="18" charset="0"/>
                          <a:cs typeface="Times New Roman" pitchFamily="18" charset="0"/>
                        </a:rPr>
                        <a:t>(PaTO)</a:t>
                      </a:r>
                      <a:endParaRPr kumimoji="0" lang="en-US" sz="1400" b="0" i="0" u="none" strike="noStrike" cap="none" normalizeH="0" baseline="0" smtClean="0">
                        <a:ln>
                          <a:noFill/>
                        </a:ln>
                        <a:solidFill>
                          <a:schemeClr val="tx1"/>
                        </a:solidFill>
                        <a:effectLst/>
                        <a:latin typeface="Palatino Linotype" pitchFamily="18"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smtClean="0">
                          <a:ln>
                            <a:noFill/>
                          </a:ln>
                          <a:solidFill>
                            <a:schemeClr val="tx1"/>
                          </a:solidFill>
                          <a:effectLst/>
                          <a:latin typeface="Palatino Linotype" pitchFamily="18" charset="0"/>
                          <a:cs typeface="Times New Roman" pitchFamily="18" charset="0"/>
                        </a:rPr>
                        <a:t>Biological Process</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smtClean="0">
                          <a:ln>
                            <a:noFill/>
                          </a:ln>
                          <a:solidFill>
                            <a:schemeClr val="tx1"/>
                          </a:solidFill>
                          <a:effectLst/>
                          <a:latin typeface="Palatino Linotype" pitchFamily="18" charset="0"/>
                          <a:cs typeface="Times New Roman" pitchFamily="18" charset="0"/>
                        </a:rPr>
                        <a:t>(GO)</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bg1"/>
                    </a:solidFill>
                  </a:tcPr>
                </a:tc>
              </a:tr>
              <a:tr h="1041311">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smtClean="0">
                          <a:ln>
                            <a:noFill/>
                          </a:ln>
                          <a:solidFill>
                            <a:schemeClr val="tx1"/>
                          </a:solidFill>
                          <a:effectLst/>
                          <a:latin typeface="Palatino Linotype" pitchFamily="18" charset="0"/>
                          <a:cs typeface="Arial" charset="0"/>
                        </a:rPr>
                        <a:t>CELL AND CELLULAR COMPONENT</a:t>
                      </a:r>
                      <a:endParaRPr kumimoji="0" lang="en-US" sz="1400" b="1" i="0" u="none" strike="noStrike" cap="none" normalizeH="0" baseline="0" smtClean="0">
                        <a:ln>
                          <a:noFill/>
                        </a:ln>
                        <a:solidFill>
                          <a:schemeClr val="tx1"/>
                        </a:solidFill>
                        <a:effectLst/>
                        <a:latin typeface="Palatino Linotype" pitchFamily="18" charset="0"/>
                        <a:cs typeface="Arial" charset="0"/>
                      </a:endParaRPr>
                    </a:p>
                  </a:txBody>
                  <a:tcPr marL="0" marR="0" marT="45716" marB="45716"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smtClean="0">
                          <a:ln>
                            <a:noFill/>
                          </a:ln>
                          <a:solidFill>
                            <a:schemeClr val="tx1"/>
                          </a:solidFill>
                          <a:effectLst/>
                          <a:latin typeface="Palatino Linotype" pitchFamily="18" charset="0"/>
                          <a:cs typeface="Times New Roman" pitchFamily="18" charset="0"/>
                        </a:rPr>
                        <a:t>Cell</a:t>
                      </a:r>
                      <a:endParaRPr kumimoji="0" lang="en-US" sz="1400" b="1" i="0" u="none" strike="noStrike" cap="none" normalizeH="0" baseline="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smtClean="0">
                          <a:ln>
                            <a:noFill/>
                          </a:ln>
                          <a:solidFill>
                            <a:schemeClr val="tx1"/>
                          </a:solidFill>
                          <a:effectLst/>
                          <a:latin typeface="Palatino Linotype" pitchFamily="18" charset="0"/>
                          <a:cs typeface="Times New Roman" pitchFamily="18" charset="0"/>
                        </a:rPr>
                        <a:t>(CL)</a:t>
                      </a:r>
                      <a:endParaRPr kumimoji="0" lang="en-US" sz="1400" b="1" i="0" u="none" strike="noStrike" cap="none" normalizeH="0" baseline="0" smtClean="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smtClean="0">
                          <a:ln>
                            <a:noFill/>
                          </a:ln>
                          <a:solidFill>
                            <a:schemeClr val="tx1"/>
                          </a:solidFill>
                          <a:effectLst/>
                          <a:latin typeface="Palatino Linotype" pitchFamily="18" charset="0"/>
                          <a:cs typeface="Times New Roman" pitchFamily="18" charset="0"/>
                        </a:rPr>
                        <a:t>Cellular Component</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smtClean="0">
                          <a:ln>
                            <a:noFill/>
                          </a:ln>
                          <a:solidFill>
                            <a:schemeClr val="tx1"/>
                          </a:solidFill>
                          <a:effectLst/>
                          <a:latin typeface="Palatino Linotype" pitchFamily="18" charset="0"/>
                          <a:cs typeface="Times New Roman" pitchFamily="18" charset="0"/>
                        </a:rPr>
                        <a:t>(FMA, GO)</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smtClean="0">
                          <a:ln>
                            <a:noFill/>
                          </a:ln>
                          <a:solidFill>
                            <a:schemeClr val="tx1"/>
                          </a:solidFill>
                          <a:effectLst/>
                          <a:latin typeface="Palatino Linotype" pitchFamily="18" charset="0"/>
                          <a:cs typeface="Times New Roman" pitchFamily="18" charset="0"/>
                        </a:rPr>
                        <a:t>Cellular Function</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smtClean="0">
                          <a:ln>
                            <a:noFill/>
                          </a:ln>
                          <a:solidFill>
                            <a:schemeClr val="tx1"/>
                          </a:solidFill>
                          <a:effectLst/>
                          <a:latin typeface="Palatino Linotype" pitchFamily="18" charset="0"/>
                          <a:cs typeface="Times New Roman" pitchFamily="18" charset="0"/>
                        </a:rPr>
                        <a:t>(GO)</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r>
              <a:tr h="1041311">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smtClean="0">
                          <a:ln>
                            <a:noFill/>
                          </a:ln>
                          <a:solidFill>
                            <a:schemeClr val="tx1"/>
                          </a:solidFill>
                          <a:effectLst/>
                          <a:latin typeface="Palatino Linotype" pitchFamily="18" charset="0"/>
                          <a:cs typeface="Arial" charset="0"/>
                        </a:rPr>
                        <a:t>MOLECULE</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txBody>
                  <a:tcPr marL="0" marR="0" marT="45716" marB="45716"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smtClean="0">
                          <a:ln>
                            <a:noFill/>
                          </a:ln>
                          <a:solidFill>
                            <a:schemeClr val="tx1"/>
                          </a:solidFill>
                          <a:effectLst/>
                          <a:latin typeface="Palatino Linotype" pitchFamily="18" charset="0"/>
                          <a:cs typeface="Times New Roman" pitchFamily="18" charset="0"/>
                        </a:rPr>
                        <a:t>Molecule</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smtClean="0">
                          <a:ln>
                            <a:noFill/>
                          </a:ln>
                          <a:solidFill>
                            <a:schemeClr val="tx1"/>
                          </a:solidFill>
                          <a:effectLst/>
                          <a:latin typeface="Palatino Linotype" pitchFamily="18" charset="0"/>
                          <a:cs typeface="Times New Roman" pitchFamily="18" charset="0"/>
                        </a:rPr>
                        <a:t>(</a:t>
                      </a:r>
                      <a:r>
                        <a:rPr kumimoji="0" lang="en-US" sz="1400" b="0" i="0" u="none" strike="noStrike" cap="none" normalizeH="0" baseline="0" dirty="0" err="1" smtClean="0">
                          <a:ln>
                            <a:noFill/>
                          </a:ln>
                          <a:solidFill>
                            <a:schemeClr val="tx1"/>
                          </a:solidFill>
                          <a:effectLst/>
                          <a:latin typeface="Palatino Linotype" pitchFamily="18" charset="0"/>
                          <a:cs typeface="Times New Roman" pitchFamily="18" charset="0"/>
                        </a:rPr>
                        <a:t>ChEBI</a:t>
                      </a:r>
                      <a:r>
                        <a:rPr kumimoji="0" lang="en-US" sz="1400" b="0" i="0" u="none" strike="noStrike" cap="none" normalizeH="0" baseline="0" dirty="0" smtClean="0">
                          <a:ln>
                            <a:noFill/>
                          </a:ln>
                          <a:solidFill>
                            <a:schemeClr val="tx1"/>
                          </a:solidFill>
                          <a:effectLst/>
                          <a:latin typeface="Palatino Linotype" pitchFamily="18" charset="0"/>
                          <a:cs typeface="Times New Roman" pitchFamily="18" charset="0"/>
                        </a:rPr>
                        <a:t>, SO,</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err="1" smtClean="0">
                          <a:ln>
                            <a:noFill/>
                          </a:ln>
                          <a:solidFill>
                            <a:schemeClr val="tx1"/>
                          </a:solidFill>
                          <a:effectLst/>
                          <a:latin typeface="Palatino Linotype" pitchFamily="18" charset="0"/>
                          <a:cs typeface="Times New Roman" pitchFamily="18" charset="0"/>
                        </a:rPr>
                        <a:t>RnaO</a:t>
                      </a:r>
                      <a:r>
                        <a:rPr kumimoji="0" lang="en-US" sz="1400" b="0" i="0" u="none" strike="noStrike" cap="none" normalizeH="0" baseline="0" dirty="0" smtClean="0">
                          <a:ln>
                            <a:noFill/>
                          </a:ln>
                          <a:solidFill>
                            <a:schemeClr val="tx1"/>
                          </a:solidFill>
                          <a:effectLst/>
                          <a:latin typeface="Palatino Linotype" pitchFamily="18" charset="0"/>
                          <a:cs typeface="Times New Roman" pitchFamily="18" charset="0"/>
                        </a:rPr>
                        <a:t>, </a:t>
                      </a:r>
                      <a:r>
                        <a:rPr kumimoji="0" lang="en-US" sz="1400" b="0" i="0" u="none" strike="noStrike" cap="none" normalizeH="0" baseline="0" dirty="0" err="1" smtClean="0">
                          <a:ln>
                            <a:noFill/>
                          </a:ln>
                          <a:solidFill>
                            <a:schemeClr val="tx1"/>
                          </a:solidFill>
                          <a:effectLst/>
                          <a:latin typeface="Palatino Linotype" pitchFamily="18" charset="0"/>
                          <a:cs typeface="Times New Roman" pitchFamily="18" charset="0"/>
                        </a:rPr>
                        <a:t>PrO</a:t>
                      </a:r>
                      <a:r>
                        <a:rPr kumimoji="0" lang="en-US" sz="1400" b="0" i="0" u="none" strike="noStrike" cap="none" normalizeH="0" baseline="0" dirty="0" smtClean="0">
                          <a:ln>
                            <a:noFill/>
                          </a:ln>
                          <a:solidFill>
                            <a:schemeClr val="tx1"/>
                          </a:solidFill>
                          <a:effectLst/>
                          <a:latin typeface="Palatino Linotype" pitchFamily="18" charset="0"/>
                          <a:cs typeface="Times New Roman" pitchFamily="18" charset="0"/>
                        </a:rPr>
                        <a:t>)</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v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smtClean="0">
                          <a:ln>
                            <a:noFill/>
                          </a:ln>
                          <a:solidFill>
                            <a:schemeClr val="tx1"/>
                          </a:solidFill>
                          <a:effectLst/>
                          <a:latin typeface="Palatino Linotype" pitchFamily="18" charset="0"/>
                          <a:cs typeface="Times New Roman" pitchFamily="18" charset="0"/>
                        </a:rPr>
                        <a:t>Molecular Function</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smtClean="0">
                          <a:ln>
                            <a:noFill/>
                          </a:ln>
                          <a:solidFill>
                            <a:schemeClr val="tx1"/>
                          </a:solidFill>
                          <a:effectLst/>
                          <a:latin typeface="Palatino Linotype" pitchFamily="18" charset="0"/>
                          <a:cs typeface="Times New Roman" pitchFamily="18" charset="0"/>
                        </a:rPr>
                        <a:t>(GO)</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smtClean="0">
                          <a:ln>
                            <a:noFill/>
                          </a:ln>
                          <a:solidFill>
                            <a:schemeClr val="tx1"/>
                          </a:solidFill>
                          <a:effectLst/>
                          <a:latin typeface="Palatino Linotype" pitchFamily="18" charset="0"/>
                          <a:cs typeface="Times New Roman" pitchFamily="18" charset="0"/>
                        </a:rPr>
                        <a:t>Molecular Process</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smtClean="0">
                          <a:ln>
                            <a:noFill/>
                          </a:ln>
                          <a:solidFill>
                            <a:schemeClr val="tx1"/>
                          </a:solidFill>
                          <a:effectLst/>
                          <a:latin typeface="Palatino Linotype" pitchFamily="18" charset="0"/>
                          <a:cs typeface="Times New Roman" pitchFamily="18" charset="0"/>
                        </a:rPr>
                        <a:t>(GO)</a:t>
                      </a:r>
                      <a:endParaRPr kumimoji="0" lang="en-US" sz="1400" b="1" i="0" u="none" strike="noStrike" cap="none" normalizeH="0" baseline="0" dirty="0" smtClean="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r>
            </a:tbl>
          </a:graphicData>
        </a:graphic>
      </p:graphicFrame>
      <p:sp>
        <p:nvSpPr>
          <p:cNvPr id="320556" name="Line 38"/>
          <p:cNvSpPr>
            <a:spLocks noChangeShapeType="1"/>
          </p:cNvSpPr>
          <p:nvPr/>
        </p:nvSpPr>
        <p:spPr bwMode="auto">
          <a:xfrm>
            <a:off x="1752600" y="381000"/>
            <a:ext cx="1600200" cy="14478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anose="020B0604020202020204" pitchFamily="34" charset="0"/>
            </a:endParaRPr>
          </a:p>
        </p:txBody>
      </p:sp>
      <p:sp>
        <p:nvSpPr>
          <p:cNvPr id="320557" name="Text Box 39"/>
          <p:cNvSpPr txBox="1">
            <a:spLocks noChangeArrowheads="1"/>
          </p:cNvSpPr>
          <p:nvPr/>
        </p:nvSpPr>
        <p:spPr bwMode="auto">
          <a:xfrm>
            <a:off x="1524000" y="5705476"/>
            <a:ext cx="9144000"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lnSpc>
                <a:spcPct val="90000"/>
              </a:lnSpc>
              <a:spcBef>
                <a:spcPct val="20000"/>
              </a:spcBef>
              <a:spcAft>
                <a:spcPct val="0"/>
              </a:spcAft>
            </a:pPr>
            <a:r>
              <a:rPr lang="en-US" altLang="en-US" sz="3200" dirty="0">
                <a:solidFill>
                  <a:srgbClr val="000000"/>
                </a:solidFill>
                <a:cs typeface="Arial" panose="020B0604020202020204" pitchFamily="34" charset="0"/>
              </a:rPr>
              <a:t>Environment </a:t>
            </a:r>
            <a:r>
              <a:rPr lang="en-US" altLang="en-US" sz="3200" dirty="0" smtClean="0">
                <a:solidFill>
                  <a:srgbClr val="000000"/>
                </a:solidFill>
                <a:cs typeface="Arial" panose="020B0604020202020204" pitchFamily="34" charset="0"/>
              </a:rPr>
              <a:t>Ontology (including intra-organismal environments, such as the gut and oral cavities)</a:t>
            </a:r>
            <a:endParaRPr lang="en-US" altLang="en-US" sz="3200" dirty="0">
              <a:solidFill>
                <a:srgbClr val="000000"/>
              </a:solidFill>
              <a:cs typeface="Arial" panose="020B0604020202020204" pitchFamily="34" charset="0"/>
            </a:endParaRPr>
          </a:p>
        </p:txBody>
      </p:sp>
      <p:sp>
        <p:nvSpPr>
          <p:cNvPr id="320558" name="TextBox 9"/>
          <p:cNvSpPr txBox="1">
            <a:spLocks noChangeArrowheads="1"/>
          </p:cNvSpPr>
          <p:nvPr/>
        </p:nvSpPr>
        <p:spPr bwMode="auto">
          <a:xfrm rot="-5400000">
            <a:off x="5125244" y="3372644"/>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b="1">
                <a:solidFill>
                  <a:srgbClr val="000000"/>
                </a:solidFill>
                <a:cs typeface="Arial" panose="020B0604020202020204" pitchFamily="34" charset="0"/>
              </a:rPr>
              <a:t>environments are here</a:t>
            </a:r>
          </a:p>
        </p:txBody>
      </p:sp>
    </p:spTree>
    <p:extLst>
      <p:ext uri="{BB962C8B-B14F-4D97-AF65-F5344CB8AC3E}">
        <p14:creationId xmlns:p14="http://schemas.microsoft.com/office/powerpoint/2010/main" val="141787159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Content Placeholder 2"/>
          <p:cNvSpPr>
            <a:spLocks noGrp="1"/>
          </p:cNvSpPr>
          <p:nvPr>
            <p:ph idx="1"/>
          </p:nvPr>
        </p:nvSpPr>
        <p:spPr>
          <a:xfrm>
            <a:off x="1143000" y="914401"/>
            <a:ext cx="9677400" cy="5592763"/>
          </a:xfrm>
        </p:spPr>
        <p:txBody>
          <a:bodyPr/>
          <a:lstStyle/>
          <a:p>
            <a:pPr eaLnBrk="1" hangingPunct="1">
              <a:buFontTx/>
              <a:buNone/>
            </a:pPr>
            <a:r>
              <a:rPr lang="en-US" sz="2400"/>
              <a:t>	MKVSDRRKFEKANFDEFESALNNKNDLVHCPSITLFESIPTEVRSFYEDEKSGLIKVVKFRTGAMDRKRSFEKVVISVMVGKNVKKFLTFVEDEPDFQGGPISKYLIPKKINLMVYTLFQVHTLKFNRKDYDTLSLFYLNRGYYNELSFRVLERCHEIASARPNDSSTMRTFTDFVSGAPIVRSLQKSTIRKYGYNLAPYMFLLLHVDELSIFSAYQASLPGEKKVDTERLKRDLCPRKPIEIKYFSQICNDMMNKKDRLGDILHIILRACALNFGAGPRGGAGDEEDRSITNEEPIIPSVDEHGLKVCKLRSPNTPRRLRKTLDAVKALLVSSCACTARDLDIFDDNNGVAMWKWIKILYHEVAQETTLKDSYRITLVPSSDGISLLAFAGPQRNVYVDDTTRRIQLYTDYNKNGSSEPRLKTLDGLTSDYVFYFVTVLRQMQICALGNSYDAFNHDPWMDVVGFEDPNQVTNRDISRIVLYSYMFLNTAKGCLVEYATFRQYMRELPKNAPQKLNFREMRQGLIALGRHCVGSRFETDLYESATSELMANHSVQTGRNIYGVDFSLTSVSGTTATLLQERASERWIQWLGLESDYHCSFSSTRNAEDVDISRIVLYSYMFLNTAKGCLVEYATFRQYMRELPKNAPQKLNFREMRQGLIALGRHCVGSRFETDLYESATSELMANHSVQTGRNIYGVDFSLTSVSGTTATLLQERASERWIQWLGLESDYHCSFSSTRNAEDV</a:t>
            </a:r>
          </a:p>
          <a:p>
            <a:pPr eaLnBrk="1" hangingPunct="1">
              <a:buFontTx/>
              <a:buNone/>
            </a:pPr>
            <a:endParaRPr lang="en-US" sz="2400"/>
          </a:p>
        </p:txBody>
      </p:sp>
      <p:sp>
        <p:nvSpPr>
          <p:cNvPr id="77827" name="Rectangle 5"/>
          <p:cNvSpPr>
            <a:spLocks noChangeArrowheads="1"/>
          </p:cNvSpPr>
          <p:nvPr/>
        </p:nvSpPr>
        <p:spPr bwMode="auto">
          <a:xfrm>
            <a:off x="3810000" y="152400"/>
            <a:ext cx="45164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sz="4400">
                <a:solidFill>
                  <a:srgbClr val="000000"/>
                </a:solidFill>
              </a:rPr>
              <a:t>New biology data</a:t>
            </a:r>
          </a:p>
        </p:txBody>
      </p:sp>
      <p:sp>
        <p:nvSpPr>
          <p:cNvPr id="7782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964E136-809B-4A3C-9E76-318BFCF10B6E}" type="slidenum">
              <a:rPr lang="en-US" smtClean="0">
                <a:solidFill>
                  <a:srgbClr val="000000"/>
                </a:solidFill>
              </a:rPr>
              <a:pPr/>
              <a:t>3</a:t>
            </a:fld>
            <a:endParaRPr lang="en-US" smtClean="0">
              <a:solidFill>
                <a:srgbClr val="000000"/>
              </a:solidFill>
            </a:endParaRPr>
          </a:p>
        </p:txBody>
      </p:sp>
    </p:spTree>
    <p:extLst>
      <p:ext uri="{BB962C8B-B14F-4D97-AF65-F5344CB8AC3E}">
        <p14:creationId xmlns:p14="http://schemas.microsoft.com/office/powerpoint/2010/main" val="3185593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2148" t="13557" r="19895" b="10945"/>
          <a:stretch/>
        </p:blipFill>
        <p:spPr>
          <a:xfrm>
            <a:off x="-6890" y="274638"/>
            <a:ext cx="12084952" cy="6583362"/>
          </a:xfrm>
          <a:prstGeom prst="rect">
            <a:avLst/>
          </a:prstGeom>
        </p:spPr>
      </p:pic>
    </p:spTree>
    <p:extLst>
      <p:ext uri="{BB962C8B-B14F-4D97-AF65-F5344CB8AC3E}">
        <p14:creationId xmlns:p14="http://schemas.microsoft.com/office/powerpoint/2010/main" val="25925303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2148" t="13557" r="48075" b="44152"/>
          <a:stretch/>
        </p:blipFill>
        <p:spPr>
          <a:xfrm>
            <a:off x="-6890" y="274638"/>
            <a:ext cx="12181034" cy="5821362"/>
          </a:xfrm>
          <a:prstGeom prst="rect">
            <a:avLst/>
          </a:prstGeom>
        </p:spPr>
      </p:pic>
    </p:spTree>
    <p:extLst>
      <p:ext uri="{BB962C8B-B14F-4D97-AF65-F5344CB8AC3E}">
        <p14:creationId xmlns:p14="http://schemas.microsoft.com/office/powerpoint/2010/main" val="4980905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641" t="16493" r="28825" b="10229"/>
          <a:stretch/>
        </p:blipFill>
        <p:spPr>
          <a:xfrm>
            <a:off x="-166255" y="-1068779"/>
            <a:ext cx="12533515" cy="7926779"/>
          </a:xfrm>
          <a:prstGeom prst="rect">
            <a:avLst/>
          </a:prstGeom>
        </p:spPr>
      </p:pic>
    </p:spTree>
    <p:extLst>
      <p:ext uri="{BB962C8B-B14F-4D97-AF65-F5344CB8AC3E}">
        <p14:creationId xmlns:p14="http://schemas.microsoft.com/office/powerpoint/2010/main" val="11766332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641" t="16493" r="28825" b="10229"/>
          <a:stretch/>
        </p:blipFill>
        <p:spPr>
          <a:xfrm>
            <a:off x="-166255" y="-1068779"/>
            <a:ext cx="12533515" cy="7926779"/>
          </a:xfrm>
          <a:prstGeom prst="rect">
            <a:avLst/>
          </a:prstGeom>
        </p:spPr>
      </p:pic>
      <p:sp>
        <p:nvSpPr>
          <p:cNvPr id="5" name="Rectangle 4"/>
          <p:cNvSpPr/>
          <p:nvPr/>
        </p:nvSpPr>
        <p:spPr>
          <a:xfrm>
            <a:off x="5501640" y="3392101"/>
            <a:ext cx="6865620" cy="2554545"/>
          </a:xfrm>
          <a:prstGeom prst="rect">
            <a:avLst/>
          </a:prstGeom>
          <a:solidFill>
            <a:schemeClr val="bg1"/>
          </a:solidFill>
        </p:spPr>
        <p:txBody>
          <a:bodyPr wrap="square">
            <a:spAutoFit/>
          </a:bodyPr>
          <a:lstStyle/>
          <a:p>
            <a:pPr marL="228600"/>
            <a:r>
              <a:rPr lang="en-US" sz="4000" dirty="0" smtClean="0">
                <a:solidFill>
                  <a:srgbClr val="234979"/>
                </a:solidFill>
                <a:latin typeface="Lucida Sans Unicode" panose="020B0602030504020204" pitchFamily="34" charset="0"/>
              </a:rPr>
              <a:t>Definition. A </a:t>
            </a:r>
            <a:r>
              <a:rPr lang="en-US" sz="4000" dirty="0">
                <a:solidFill>
                  <a:srgbClr val="234979"/>
                </a:solidFill>
                <a:latin typeface="Lucida Sans Unicode" panose="020B0602030504020204" pitchFamily="34" charset="0"/>
              </a:rPr>
              <a:t>material entity which is clinically abnormal and part of an extended organism. </a:t>
            </a:r>
            <a:endParaRPr lang="en-US" sz="4000" dirty="0" smtClean="0">
              <a:solidFill>
                <a:srgbClr val="234979"/>
              </a:solidFill>
              <a:latin typeface="Lucida Sans Unicode" panose="020B0602030504020204" pitchFamily="34" charset="0"/>
            </a:endParaRPr>
          </a:p>
        </p:txBody>
      </p:sp>
    </p:spTree>
    <p:extLst>
      <p:ext uri="{BB962C8B-B14F-4D97-AF65-F5344CB8AC3E}">
        <p14:creationId xmlns:p14="http://schemas.microsoft.com/office/powerpoint/2010/main" val="25992472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OGMS (Ontology for General Medical Science)</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l="229" t="26169"/>
          <a:stretch/>
        </p:blipFill>
        <p:spPr>
          <a:xfrm>
            <a:off x="0" y="0"/>
            <a:ext cx="18245961" cy="7595038"/>
          </a:xfrm>
          <a:prstGeom prst="rect">
            <a:avLst/>
          </a:prstGeom>
        </p:spPr>
      </p:pic>
    </p:spTree>
    <p:extLst>
      <p:ext uri="{BB962C8B-B14F-4D97-AF65-F5344CB8AC3E}">
        <p14:creationId xmlns:p14="http://schemas.microsoft.com/office/powerpoint/2010/main" val="30479098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OGMS (Ontology for General Medical Science)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41310376"/>
              </p:ext>
            </p:extLst>
          </p:nvPr>
        </p:nvGraphicFramePr>
        <p:xfrm>
          <a:off x="609600" y="3716433"/>
          <a:ext cx="10972800" cy="1496698"/>
        </p:xfrm>
        <a:graphic>
          <a:graphicData uri="http://schemas.openxmlformats.org/drawingml/2006/table">
            <a:tbl>
              <a:tblPr firstRow="1" firstCol="1" bandRow="1">
                <a:tableStyleId>{5C22544A-7EE6-4342-B048-85BDC9FD1C3A}</a:tableStyleId>
              </a:tblPr>
              <a:tblGrid>
                <a:gridCol w="1714500"/>
                <a:gridCol w="9258300"/>
              </a:tblGrid>
              <a:tr h="1496698">
                <a:tc>
                  <a:txBody>
                    <a:bodyPr/>
                    <a:lstStyle/>
                    <a:p>
                      <a:pPr marL="0" marR="0">
                        <a:lnSpc>
                          <a:spcPct val="107000"/>
                        </a:lnSpc>
                        <a:spcBef>
                          <a:spcPts val="0"/>
                        </a:spcBef>
                        <a:spcAft>
                          <a:spcPts val="0"/>
                        </a:spcAft>
                      </a:pPr>
                      <a:r>
                        <a:rPr lang="en-US" sz="900">
                          <a:effectLst/>
                        </a:rPr>
                        <a:t>definition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600"/>
                        </a:spcAft>
                      </a:pPr>
                      <a:r>
                        <a:rPr lang="en-US" sz="900" dirty="0">
                          <a:effectLst/>
                        </a:rPr>
                        <a:t>An object aggregate consisting of an organism and all material entities located within the organism, overlapping the organism, or occupying sites formed in part by the organism.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bl>
          </a:graphicData>
        </a:graphic>
      </p:graphicFrame>
      <p:pic>
        <p:nvPicPr>
          <p:cNvPr id="4" name="Picture 3"/>
          <p:cNvPicPr>
            <a:picLocks noChangeAspect="1"/>
          </p:cNvPicPr>
          <p:nvPr/>
        </p:nvPicPr>
        <p:blipFill rotWithShape="1">
          <a:blip r:embed="rId2"/>
          <a:srcRect l="229" t="26169"/>
          <a:stretch/>
        </p:blipFill>
        <p:spPr>
          <a:xfrm>
            <a:off x="0" y="0"/>
            <a:ext cx="18245961" cy="7595038"/>
          </a:xfrm>
          <a:prstGeom prst="rect">
            <a:avLst/>
          </a:prstGeom>
        </p:spPr>
      </p:pic>
      <p:sp>
        <p:nvSpPr>
          <p:cNvPr id="6" name="Rectangle 5"/>
          <p:cNvSpPr/>
          <p:nvPr/>
        </p:nvSpPr>
        <p:spPr>
          <a:xfrm>
            <a:off x="5580993" y="3197354"/>
            <a:ext cx="6611007" cy="2677656"/>
          </a:xfrm>
          <a:prstGeom prst="rect">
            <a:avLst/>
          </a:prstGeom>
          <a:solidFill>
            <a:schemeClr val="bg1"/>
          </a:solidFill>
        </p:spPr>
        <p:txBody>
          <a:bodyPr wrap="square">
            <a:spAutoFit/>
          </a:bodyPr>
          <a:lstStyle/>
          <a:p>
            <a:r>
              <a:rPr lang="en-US" sz="2800" dirty="0" err="1" smtClean="0">
                <a:solidFill>
                  <a:srgbClr val="234979"/>
                </a:solidFill>
                <a:latin typeface="Lucida Sans Unicode" panose="020B0602030504020204" pitchFamily="34" charset="0"/>
              </a:rPr>
              <a:t>Defintion</a:t>
            </a:r>
            <a:r>
              <a:rPr lang="en-US" sz="2800" dirty="0" smtClean="0">
                <a:solidFill>
                  <a:srgbClr val="234979"/>
                </a:solidFill>
                <a:latin typeface="Lucida Sans Unicode" panose="020B0602030504020204" pitchFamily="34" charset="0"/>
              </a:rPr>
              <a:t>: An </a:t>
            </a:r>
            <a:r>
              <a:rPr lang="en-US" sz="2800" dirty="0">
                <a:solidFill>
                  <a:srgbClr val="234979"/>
                </a:solidFill>
                <a:latin typeface="Lucida Sans Unicode" panose="020B0602030504020204" pitchFamily="34" charset="0"/>
              </a:rPr>
              <a:t>object aggregate consisting of an organism and all material entities located within the organism, overlapping the organism, or occupying sites formed in part by the organism</a:t>
            </a:r>
            <a:endParaRPr lang="en-US" sz="2800" dirty="0"/>
          </a:p>
        </p:txBody>
      </p:sp>
    </p:spTree>
    <p:extLst>
      <p:ext uri="{BB962C8B-B14F-4D97-AF65-F5344CB8AC3E}">
        <p14:creationId xmlns:p14="http://schemas.microsoft.com/office/powerpoint/2010/main" val="25096225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Eric Olsen</a:t>
            </a:r>
            <a:endParaRPr lang="en-US" dirty="0"/>
          </a:p>
        </p:txBody>
      </p:sp>
      <p:sp>
        <p:nvSpPr>
          <p:cNvPr id="3" name="Content Placeholder 2"/>
          <p:cNvSpPr>
            <a:spLocks noGrp="1"/>
          </p:cNvSpPr>
          <p:nvPr>
            <p:ph idx="1"/>
          </p:nvPr>
        </p:nvSpPr>
        <p:spPr/>
        <p:txBody>
          <a:bodyPr>
            <a:normAutofit/>
          </a:bodyPr>
          <a:lstStyle/>
          <a:p>
            <a:r>
              <a:rPr lang="en-US" dirty="0" smtClean="0"/>
              <a:t>Two different objects are equally good candidates for being the maternal organism, one having the </a:t>
            </a:r>
            <a:r>
              <a:rPr lang="en-US" dirty="0" err="1" smtClean="0"/>
              <a:t>foetus</a:t>
            </a:r>
            <a:r>
              <a:rPr lang="en-US" dirty="0" smtClean="0"/>
              <a:t> as a part and the other not.</a:t>
            </a:r>
          </a:p>
          <a:p>
            <a:r>
              <a:rPr lang="en-US" dirty="0" smtClean="0"/>
              <a:t>Call them the </a:t>
            </a:r>
            <a:r>
              <a:rPr lang="en-US" u="sng" dirty="0" smtClean="0"/>
              <a:t>large mother</a:t>
            </a:r>
            <a:r>
              <a:rPr lang="en-US" dirty="0" smtClean="0"/>
              <a:t> and the </a:t>
            </a:r>
            <a:r>
              <a:rPr lang="en-US" u="sng" dirty="0" smtClean="0"/>
              <a:t>small mother</a:t>
            </a:r>
            <a:r>
              <a:rPr lang="en-US" dirty="0" smtClean="0"/>
              <a:t>.</a:t>
            </a:r>
          </a:p>
          <a:p>
            <a:r>
              <a:rPr lang="en-US" dirty="0" smtClean="0"/>
              <a:t>Whether the </a:t>
            </a:r>
            <a:r>
              <a:rPr lang="en-US" dirty="0" err="1" smtClean="0"/>
              <a:t>foetus</a:t>
            </a:r>
            <a:r>
              <a:rPr lang="en-US" dirty="0" smtClean="0"/>
              <a:t> is a part of the maternal organism depends on which maternal organism we’re talking about.</a:t>
            </a:r>
            <a:endParaRPr lang="en-US" dirty="0"/>
          </a:p>
        </p:txBody>
      </p:sp>
    </p:spTree>
    <p:extLst>
      <p:ext uri="{BB962C8B-B14F-4D97-AF65-F5344CB8AC3E}">
        <p14:creationId xmlns:p14="http://schemas.microsoft.com/office/powerpoint/2010/main" val="24157299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6898" name="Line 2"/>
          <p:cNvSpPr>
            <a:spLocks noChangeShapeType="1"/>
          </p:cNvSpPr>
          <p:nvPr/>
        </p:nvSpPr>
        <p:spPr bwMode="auto">
          <a:xfrm>
            <a:off x="3943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6899" name="Line 3"/>
          <p:cNvSpPr>
            <a:spLocks noChangeShapeType="1"/>
          </p:cNvSpPr>
          <p:nvPr/>
        </p:nvSpPr>
        <p:spPr bwMode="auto">
          <a:xfrm>
            <a:off x="3943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aphicFrame>
        <p:nvGraphicFramePr>
          <p:cNvPr id="472109" name="Group 45"/>
          <p:cNvGraphicFramePr>
            <a:graphicFrameLocks noGrp="1"/>
          </p:cNvGraphicFramePr>
          <p:nvPr/>
        </p:nvGraphicFramePr>
        <p:xfrm>
          <a:off x="3429001" y="2590801"/>
          <a:ext cx="6875463" cy="3452814"/>
        </p:xfrm>
        <a:graphic>
          <a:graphicData uri="http://schemas.openxmlformats.org/drawingml/2006/table">
            <a:tbl>
              <a:tblPr/>
              <a:tblGrid>
                <a:gridCol w="970805"/>
                <a:gridCol w="1623423"/>
                <a:gridCol w="1292096"/>
                <a:gridCol w="1388888"/>
                <a:gridCol w="1600251"/>
              </a:tblGrid>
              <a:tr h="609667">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Anatomy Ontology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accent3"/>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Environment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Ontology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(EnvO)</a:t>
                      </a: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rPr>
                        <a:t>Infectious Disease Ontology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rPr>
                        <a:t>(IDO*)</a:t>
                      </a: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accent3"/>
                    </a:solidFill>
                  </a:tcPr>
                </a:tc>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dirty="0" smtClean="0">
                          <a:ln>
                            <a:noFill/>
                          </a:ln>
                          <a:solidFill>
                            <a:schemeClr val="tx1"/>
                          </a:solidFill>
                          <a:effectLst/>
                          <a:latin typeface="Palatino Linotype" pitchFamily="18" charset="0"/>
                          <a:ea typeface="+mn-ea"/>
                          <a:cs typeface="Times New Roman" pitchFamily="18" charset="0"/>
                        </a:rPr>
                        <a:t>Biological Process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kern="1200" cap="none" normalizeH="0" baseline="0" dirty="0" smtClean="0">
                          <a:ln>
                            <a:noFill/>
                          </a:ln>
                          <a:solidFill>
                            <a:schemeClr val="tx1"/>
                          </a:solidFill>
                          <a:effectLst/>
                          <a:latin typeface="Palatino Linotype" pitchFamily="18" charset="0"/>
                          <a:ea typeface="+mn-ea"/>
                          <a:cs typeface="Times New Roman" pitchFamily="18" charset="0"/>
                        </a:rPr>
                        <a:t>Ontology (GO*)</a:t>
                      </a:r>
                      <a:endParaRPr lang="en-US" sz="1800" dirty="0"/>
                    </a:p>
                  </a:txBody>
                  <a:tcPr marL="0" marR="0" marT="0" marB="45725"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chemeClr val="accent3"/>
                    </a:solidFill>
                  </a:tcPr>
                </a:tc>
              </a:tr>
              <a:tr h="67360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Cell  Ontology</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Cellular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Component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Ontology</a:t>
                      </a:r>
                      <a:endParaRPr kumimoji="0" lang="en-US" sz="1600" b="0"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accent3"/>
                    </a:solidFill>
                  </a:tcPr>
                </a:tc>
                <a:tc vMerge="1">
                  <a:txBody>
                    <a:bodyPr/>
                    <a:lstStyle/>
                    <a:p>
                      <a:endParaRPr lang="en-US"/>
                    </a:p>
                  </a:txBody>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cap="none" normalizeH="0" baseline="0" dirty="0" smtClean="0">
                        <a:ln>
                          <a:noFill/>
                        </a:ln>
                        <a:solidFill>
                          <a:schemeClr val="tx1"/>
                        </a:solidFill>
                        <a:effectLst/>
                        <a:latin typeface="Palatino Linotype" pitchFamily="18" charset="0"/>
                      </a:endParaRPr>
                    </a:p>
                  </a:txBody>
                  <a:tcPr marL="0" marR="0" marT="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n-US" dirty="0"/>
                    </a:p>
                  </a:txBody>
                  <a:tcPr marL="0" marR="0" marT="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r>
              <a:tr h="469524">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Phenotypic Quality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Ontology</a:t>
                      </a:r>
                      <a:b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b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a:t>
                      </a:r>
                      <a:r>
                        <a:rPr kumimoji="0" lang="en-US" sz="1600" b="0" i="0" u="none" strike="noStrike" cap="none" normalizeH="0" baseline="0" dirty="0" err="1" smtClean="0">
                          <a:ln>
                            <a:noFill/>
                          </a:ln>
                          <a:solidFill>
                            <a:schemeClr val="tx1"/>
                          </a:solidFill>
                          <a:effectLst/>
                          <a:latin typeface="Palatino Linotype" pitchFamily="18" charset="0"/>
                          <a:cs typeface="Times New Roman" pitchFamily="18" charset="0"/>
                        </a:rPr>
                        <a:t>PaTO</a:t>
                      </a: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a:t>
                      </a:r>
                      <a:endParaRPr kumimoji="0" lang="en-US" sz="1600" b="0" i="0" u="none" strike="noStrike" cap="none" normalizeH="0" baseline="0" dirty="0" smtClean="0">
                        <a:ln>
                          <a:noFill/>
                        </a:ln>
                        <a:solidFill>
                          <a:schemeClr val="tx1"/>
                        </a:solidFill>
                        <a:effectLst/>
                        <a:latin typeface="Palatino Linotype" pitchFamily="18" charset="0"/>
                      </a:endParaRP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accent3"/>
                    </a:solidFill>
                  </a:tcPr>
                </a:tc>
                <a:tc vMerge="1">
                  <a:txBody>
                    <a:bodyPr/>
                    <a:lstStyle/>
                    <a:p>
                      <a:endParaRPr lang="en-US"/>
                    </a:p>
                  </a:txBody>
                  <a:tcPr/>
                </a:tc>
              </a:tr>
              <a:tr h="591241">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Subcellular Anatomy Ontology (SAO)</a:t>
                      </a: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chemeClr val="accent3"/>
                    </a:solidFill>
                  </a:tcPr>
                </a:tc>
                <a:tc hMerge="1">
                  <a:txBody>
                    <a:bodyPr/>
                    <a:lstStyle/>
                    <a:p>
                      <a:endParaRPr lang="en-US"/>
                    </a:p>
                  </a:txBody>
                  <a:tcPr/>
                </a:tc>
                <a:tc hMerge="1">
                  <a:txBody>
                    <a:bodyPr/>
                    <a:lstStyle/>
                    <a:p>
                      <a:endParaRPr lang="en-US" dirty="0"/>
                    </a:p>
                  </a:txBody>
                  <a:tcPr marL="0" marR="0" marT="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endParaRPr lang="en-US"/>
                    </a:p>
                  </a:txBody>
                  <a:tcPr/>
                </a:tc>
              </a:tr>
              <a:tr h="533457">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Sequence Ontology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 (SO*)</a:t>
                      </a: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chemeClr val="accent3"/>
                    </a:solidFill>
                  </a:tcPr>
                </a:tc>
                <a:tc hMerge="1">
                  <a:txBody>
                    <a:bodyPr/>
                    <a:lstStyle/>
                    <a:p>
                      <a:endParaRPr lang="en-US"/>
                    </a:p>
                  </a:txBody>
                  <a:tcPr/>
                </a:tc>
                <a:tc hMerge="1">
                  <a:txBody>
                    <a:bodyPr/>
                    <a:lstStyle/>
                    <a:p>
                      <a:endParaRPr lang="en-US" dirty="0"/>
                    </a:p>
                  </a:txBody>
                  <a:tcPr marL="0" marR="0" marT="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Molecular Function</a:t>
                      </a:r>
                      <a:endParaRPr kumimoji="0" lang="en-US" sz="1600" b="0"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chemeClr val="accent3"/>
                    </a:solidFill>
                  </a:tcPr>
                </a:tc>
                <a:tc vMerge="1">
                  <a:txBody>
                    <a:bodyPr/>
                    <a:lstStyle/>
                    <a:p>
                      <a:endParaRPr lang="en-US"/>
                    </a:p>
                  </a:txBody>
                  <a:tcPr/>
                </a:tc>
              </a:tr>
              <a:tr h="57532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Protein Ontology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(PRO*)</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9050" cap="flat" cmpd="sng" algn="ctr">
                      <a:solidFill>
                        <a:srgbClr val="FF00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chemeClr val="accent3"/>
                    </a:solidFill>
                  </a:tcPr>
                </a:tc>
                <a:tc hMerge="1">
                  <a:txBody>
                    <a:bodyPr/>
                    <a:lstStyle/>
                    <a:p>
                      <a:endParaRPr lang="en-US"/>
                    </a:p>
                  </a:txBody>
                  <a:tcPr/>
                </a:tc>
                <a:tc hMerge="1">
                  <a:txBody>
                    <a:bodyPr/>
                    <a:lstStyle/>
                    <a:p>
                      <a:endParaRPr lang="en-US" dirty="0"/>
                    </a:p>
                  </a:txBody>
                  <a:tcPr marL="0" marR="0" marT="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endParaRPr lang="en-US"/>
                    </a:p>
                  </a:txBody>
                  <a:tcPr/>
                </a:tc>
                <a:tc vMerge="1">
                  <a:txBody>
                    <a:bodyPr/>
                    <a:lstStyle/>
                    <a:p>
                      <a:endParaRPr lang="en-US"/>
                    </a:p>
                  </a:txBody>
                  <a:tcPr/>
                </a:tc>
              </a:tr>
            </a:tbl>
          </a:graphicData>
        </a:graphic>
      </p:graphicFrame>
      <p:sp>
        <p:nvSpPr>
          <p:cNvPr id="336927" name="Text Box 41"/>
          <p:cNvSpPr txBox="1">
            <a:spLocks noChangeArrowheads="1"/>
          </p:cNvSpPr>
          <p:nvPr/>
        </p:nvSpPr>
        <p:spPr bwMode="auto">
          <a:xfrm>
            <a:off x="1524000" y="6248400"/>
            <a:ext cx="9144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lnSpc>
                <a:spcPct val="90000"/>
              </a:lnSpc>
              <a:spcBef>
                <a:spcPct val="20000"/>
              </a:spcBef>
              <a:spcAft>
                <a:spcPct val="0"/>
              </a:spcAft>
            </a:pPr>
            <a:r>
              <a:rPr lang="en-US" altLang="en-US" sz="3000">
                <a:solidFill>
                  <a:srgbClr val="000000"/>
                </a:solidFill>
                <a:latin typeface="Calibri" panose="020F0502020204030204" pitchFamily="34" charset="0"/>
                <a:cs typeface="Arial" panose="020B0604020202020204" pitchFamily="34" charset="0"/>
              </a:rPr>
              <a:t>              OBO Foundry Modular Organization</a:t>
            </a:r>
            <a:endParaRPr lang="en-US" altLang="en-US" sz="2000">
              <a:solidFill>
                <a:srgbClr val="000000"/>
              </a:solidFill>
              <a:latin typeface="Calibri" panose="020F0502020204030204" pitchFamily="34" charset="0"/>
              <a:cs typeface="Arial" panose="020B0604020202020204" pitchFamily="34" charset="0"/>
            </a:endParaRPr>
          </a:p>
        </p:txBody>
      </p:sp>
      <p:sp>
        <p:nvSpPr>
          <p:cNvPr id="336928" name="TextBox 10"/>
          <p:cNvSpPr txBox="1">
            <a:spLocks noChangeArrowheads="1"/>
          </p:cNvSpPr>
          <p:nvPr/>
        </p:nvSpPr>
        <p:spPr bwMode="auto">
          <a:xfrm>
            <a:off x="1801813" y="395288"/>
            <a:ext cx="16002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fontAlgn="base" hangingPunct="1">
              <a:spcBef>
                <a:spcPct val="0"/>
              </a:spcBef>
              <a:spcAft>
                <a:spcPct val="0"/>
              </a:spcAft>
            </a:pPr>
            <a:r>
              <a:rPr lang="en-US" altLang="en-US" sz="2000">
                <a:solidFill>
                  <a:srgbClr val="000000"/>
                </a:solidFill>
                <a:latin typeface="Calibri" panose="020F0502020204030204" pitchFamily="34" charset="0"/>
                <a:cs typeface="Arial" panose="020B0604020202020204" pitchFamily="34" charset="0"/>
              </a:rPr>
              <a:t>top level</a:t>
            </a:r>
          </a:p>
          <a:p>
            <a:pPr algn="r" eaLnBrk="1" fontAlgn="base" hangingPunct="1">
              <a:spcBef>
                <a:spcPct val="0"/>
              </a:spcBef>
              <a:spcAft>
                <a:spcPct val="0"/>
              </a:spcAft>
            </a:pPr>
            <a:endParaRPr lang="en-US" altLang="en-US" sz="2000">
              <a:solidFill>
                <a:srgbClr val="000000"/>
              </a:solidFill>
              <a:latin typeface="Calibri" panose="020F0502020204030204" pitchFamily="34" charset="0"/>
              <a:cs typeface="Arial" panose="020B0604020202020204" pitchFamily="34" charset="0"/>
            </a:endParaRPr>
          </a:p>
          <a:p>
            <a:pPr algn="r" eaLnBrk="1" fontAlgn="base" hangingPunct="1">
              <a:spcBef>
                <a:spcPct val="0"/>
              </a:spcBef>
              <a:spcAft>
                <a:spcPct val="0"/>
              </a:spcAft>
            </a:pPr>
            <a:endParaRPr lang="en-US" altLang="en-US" sz="2000">
              <a:solidFill>
                <a:srgbClr val="000000"/>
              </a:solidFill>
              <a:latin typeface="Calibri" panose="020F0502020204030204" pitchFamily="34" charset="0"/>
              <a:cs typeface="Arial" panose="020B0604020202020204" pitchFamily="34" charset="0"/>
            </a:endParaRPr>
          </a:p>
          <a:p>
            <a:pPr algn="r" eaLnBrk="1" fontAlgn="base" hangingPunct="1">
              <a:spcBef>
                <a:spcPct val="0"/>
              </a:spcBef>
              <a:spcAft>
                <a:spcPct val="0"/>
              </a:spcAft>
            </a:pPr>
            <a:endParaRPr lang="en-US" altLang="en-US" sz="2000">
              <a:solidFill>
                <a:srgbClr val="000000"/>
              </a:solidFill>
              <a:latin typeface="Calibri" panose="020F0502020204030204" pitchFamily="34" charset="0"/>
              <a:cs typeface="Arial" panose="020B0604020202020204" pitchFamily="34" charset="0"/>
            </a:endParaRPr>
          </a:p>
          <a:p>
            <a:pPr algn="r" eaLnBrk="1" fontAlgn="base" hangingPunct="1">
              <a:spcBef>
                <a:spcPct val="0"/>
              </a:spcBef>
              <a:spcAft>
                <a:spcPct val="0"/>
              </a:spcAft>
            </a:pPr>
            <a:r>
              <a:rPr lang="en-US" altLang="en-US" sz="2000">
                <a:solidFill>
                  <a:srgbClr val="000000"/>
                </a:solidFill>
                <a:latin typeface="Calibri" panose="020F0502020204030204" pitchFamily="34" charset="0"/>
                <a:cs typeface="Arial" panose="020B0604020202020204" pitchFamily="34" charset="0"/>
              </a:rPr>
              <a:t>mid-level</a:t>
            </a:r>
          </a:p>
          <a:p>
            <a:pPr algn="r" eaLnBrk="1" fontAlgn="base" hangingPunct="1">
              <a:spcBef>
                <a:spcPct val="0"/>
              </a:spcBef>
              <a:spcAft>
                <a:spcPct val="0"/>
              </a:spcAft>
            </a:pPr>
            <a:endParaRPr lang="en-US" altLang="en-US" sz="2000">
              <a:solidFill>
                <a:srgbClr val="000000"/>
              </a:solidFill>
              <a:latin typeface="Calibri" panose="020F0502020204030204" pitchFamily="34" charset="0"/>
              <a:cs typeface="Arial" panose="020B0604020202020204" pitchFamily="34" charset="0"/>
            </a:endParaRPr>
          </a:p>
          <a:p>
            <a:pPr algn="r" eaLnBrk="1" fontAlgn="base" hangingPunct="1">
              <a:spcBef>
                <a:spcPct val="0"/>
              </a:spcBef>
              <a:spcAft>
                <a:spcPct val="0"/>
              </a:spcAft>
            </a:pPr>
            <a:endParaRPr lang="en-US" altLang="en-US" sz="2000">
              <a:solidFill>
                <a:srgbClr val="000000"/>
              </a:solidFill>
              <a:latin typeface="Calibri" panose="020F0502020204030204" pitchFamily="34" charset="0"/>
              <a:cs typeface="Arial" panose="020B0604020202020204" pitchFamily="34" charset="0"/>
            </a:endParaRPr>
          </a:p>
          <a:p>
            <a:pPr algn="r" eaLnBrk="1" fontAlgn="base" hangingPunct="1">
              <a:spcBef>
                <a:spcPct val="0"/>
              </a:spcBef>
              <a:spcAft>
                <a:spcPct val="0"/>
              </a:spcAft>
            </a:pPr>
            <a:endParaRPr lang="en-US" altLang="en-US" sz="2000">
              <a:solidFill>
                <a:srgbClr val="000000"/>
              </a:solidFill>
              <a:latin typeface="Calibri" panose="020F0502020204030204" pitchFamily="34" charset="0"/>
              <a:cs typeface="Arial" panose="020B0604020202020204" pitchFamily="34" charset="0"/>
            </a:endParaRPr>
          </a:p>
          <a:p>
            <a:pPr algn="r" eaLnBrk="1" fontAlgn="base" hangingPunct="1">
              <a:spcBef>
                <a:spcPct val="0"/>
              </a:spcBef>
              <a:spcAft>
                <a:spcPct val="0"/>
              </a:spcAft>
            </a:pPr>
            <a:endParaRPr lang="en-US" altLang="en-US" sz="2000">
              <a:solidFill>
                <a:srgbClr val="000000"/>
              </a:solidFill>
              <a:latin typeface="Calibri" panose="020F0502020204030204" pitchFamily="34" charset="0"/>
              <a:cs typeface="Arial" panose="020B0604020202020204" pitchFamily="34" charset="0"/>
            </a:endParaRPr>
          </a:p>
          <a:p>
            <a:pPr algn="r" eaLnBrk="1" fontAlgn="base" hangingPunct="1">
              <a:spcBef>
                <a:spcPct val="0"/>
              </a:spcBef>
              <a:spcAft>
                <a:spcPct val="0"/>
              </a:spcAft>
            </a:pPr>
            <a:endParaRPr lang="en-US" altLang="en-US" sz="2000">
              <a:solidFill>
                <a:srgbClr val="000000"/>
              </a:solidFill>
              <a:latin typeface="Calibri" panose="020F0502020204030204" pitchFamily="34" charset="0"/>
              <a:cs typeface="Arial" panose="020B0604020202020204" pitchFamily="34" charset="0"/>
            </a:endParaRPr>
          </a:p>
          <a:p>
            <a:pPr algn="r" eaLnBrk="1" fontAlgn="base" hangingPunct="1">
              <a:spcBef>
                <a:spcPct val="0"/>
              </a:spcBef>
              <a:spcAft>
                <a:spcPct val="0"/>
              </a:spcAft>
            </a:pPr>
            <a:endParaRPr lang="en-US" altLang="en-US" sz="2000">
              <a:solidFill>
                <a:srgbClr val="000000"/>
              </a:solidFill>
              <a:latin typeface="Calibri" panose="020F0502020204030204" pitchFamily="34" charset="0"/>
              <a:cs typeface="Arial" panose="020B0604020202020204" pitchFamily="34" charset="0"/>
            </a:endParaRPr>
          </a:p>
          <a:p>
            <a:pPr algn="r" eaLnBrk="1" fontAlgn="base" hangingPunct="1">
              <a:spcBef>
                <a:spcPct val="0"/>
              </a:spcBef>
              <a:spcAft>
                <a:spcPct val="0"/>
              </a:spcAft>
            </a:pPr>
            <a:endParaRPr lang="en-US" altLang="en-US" sz="2000">
              <a:solidFill>
                <a:srgbClr val="000000"/>
              </a:solidFill>
              <a:latin typeface="Calibri" panose="020F0502020204030204" pitchFamily="34" charset="0"/>
              <a:cs typeface="Arial" panose="020B0604020202020204" pitchFamily="34" charset="0"/>
            </a:endParaRPr>
          </a:p>
          <a:p>
            <a:pPr algn="r" eaLnBrk="1" fontAlgn="base" hangingPunct="1">
              <a:spcBef>
                <a:spcPct val="0"/>
              </a:spcBef>
              <a:spcAft>
                <a:spcPct val="0"/>
              </a:spcAft>
            </a:pPr>
            <a:r>
              <a:rPr lang="en-US" altLang="en-US" sz="2000">
                <a:solidFill>
                  <a:srgbClr val="000000"/>
                </a:solidFill>
                <a:latin typeface="Calibri" panose="020F0502020204030204" pitchFamily="34" charset="0"/>
                <a:cs typeface="Arial" panose="020B0604020202020204" pitchFamily="34" charset="0"/>
              </a:rPr>
              <a:t>domain level</a:t>
            </a:r>
          </a:p>
        </p:txBody>
      </p:sp>
      <p:graphicFrame>
        <p:nvGraphicFramePr>
          <p:cNvPr id="12" name="Group 45"/>
          <p:cNvGraphicFramePr>
            <a:graphicFrameLocks noGrp="1"/>
          </p:cNvGraphicFramePr>
          <p:nvPr/>
        </p:nvGraphicFramePr>
        <p:xfrm>
          <a:off x="3429000" y="1295401"/>
          <a:ext cx="6858000" cy="1039813"/>
        </p:xfrm>
        <a:graphic>
          <a:graphicData uri="http://schemas.openxmlformats.org/drawingml/2006/table">
            <a:tbl>
              <a:tblPr/>
              <a:tblGrid>
                <a:gridCol w="2209800"/>
                <a:gridCol w="2514600"/>
                <a:gridCol w="2133600"/>
              </a:tblGrid>
              <a:tr h="1039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Information Artifact Ontology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(IAO)</a:t>
                      </a:r>
                    </a:p>
                  </a:txBody>
                  <a:tcPr marL="0" marR="0" marT="0" marB="4571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Ontology for Biomedical Investigations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(OBI</a:t>
                      </a:r>
                      <a:r>
                        <a:rPr kumimoji="0" lang="en-US" sz="1600" b="1" i="0" u="none" strike="noStrike" cap="none" normalizeH="0" baseline="0" dirty="0" smtClean="0">
                          <a:ln>
                            <a:noFill/>
                          </a:ln>
                          <a:solidFill>
                            <a:schemeClr val="tx1"/>
                          </a:solidFill>
                          <a:effectLst/>
                          <a:latin typeface="Palatino Linotype" pitchFamily="18" charset="0"/>
                          <a:cs typeface="Arial" charset="0"/>
                        </a:rPr>
                        <a:t>)</a:t>
                      </a:r>
                    </a:p>
                  </a:txBody>
                  <a:tcPr marL="0" marR="0" marT="0" marB="45714"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Ontology of General Medical Science (OGMS)</a:t>
                      </a:r>
                    </a:p>
                  </a:txBody>
                  <a:tcPr marL="0" marR="0" marT="0" marB="45714"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92D050"/>
                    </a:solidFill>
                  </a:tcPr>
                </a:tc>
              </a:tr>
            </a:tbl>
          </a:graphicData>
        </a:graphic>
      </p:graphicFrame>
      <p:sp>
        <p:nvSpPr>
          <p:cNvPr id="15" name="Trapezoid 14"/>
          <p:cNvSpPr/>
          <p:nvPr/>
        </p:nvSpPr>
        <p:spPr bwMode="auto">
          <a:xfrm>
            <a:off x="3546475" y="228600"/>
            <a:ext cx="6650038" cy="838200"/>
          </a:xfrm>
          <a:prstGeom prst="trapezoid">
            <a:avLst/>
          </a:prstGeom>
          <a:noFill/>
          <a:ln w="19685" cap="flat" cmpd="sng" algn="ctr">
            <a:solidFill>
              <a:srgbClr val="C00000"/>
            </a:solidFill>
            <a:prstDash val="solid"/>
            <a:round/>
            <a:headEnd type="none" w="med" len="med"/>
            <a:tailEnd type="none" w="med" len="med"/>
          </a:ln>
          <a:effectLst/>
        </p:spPr>
        <p:txBody>
          <a:bodyPr/>
          <a:lstStyle/>
          <a:p>
            <a:pPr algn="ctr" fontAlgn="base">
              <a:spcBef>
                <a:spcPct val="0"/>
              </a:spcBef>
              <a:spcAft>
                <a:spcPct val="0"/>
              </a:spcAft>
              <a:defRPr/>
            </a:pPr>
            <a:endParaRPr lang="en-US" sz="1400" dirty="0">
              <a:solidFill>
                <a:prstClr val="black"/>
              </a:solidFill>
              <a:latin typeface="Palatino Linotype" pitchFamily="18" charset="0"/>
              <a:cs typeface="Arial" pitchFamily="34" charset="0"/>
            </a:endParaRPr>
          </a:p>
          <a:p>
            <a:pPr algn="ctr" fontAlgn="base">
              <a:spcBef>
                <a:spcPct val="0"/>
              </a:spcBef>
              <a:spcAft>
                <a:spcPct val="0"/>
              </a:spcAft>
              <a:defRPr/>
            </a:pPr>
            <a:r>
              <a:rPr lang="en-US" dirty="0">
                <a:solidFill>
                  <a:prstClr val="black"/>
                </a:solidFill>
                <a:latin typeface="Palatino Linotype" pitchFamily="18" charset="0"/>
                <a:cs typeface="Arial" pitchFamily="34" charset="0"/>
              </a:rPr>
              <a:t>Basic Formal Ontology (BFO)</a:t>
            </a:r>
          </a:p>
        </p:txBody>
      </p:sp>
      <p:sp>
        <p:nvSpPr>
          <p:cNvPr id="336940" name="Slide Number Placeholder 9"/>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fld id="{F2A5AD53-7FFD-4637-AE79-EBDA7E175DFE}" type="slidenum">
              <a:rPr lang="en-US" altLang="en-US">
                <a:solidFill>
                  <a:srgbClr val="000000"/>
                </a:solidFill>
              </a:rPr>
              <a:pPr lvl="2" eaLnBrk="1" hangingPunct="1"/>
              <a:t>37</a:t>
            </a:fld>
            <a:endParaRPr lang="en-US" altLang="en-US">
              <a:solidFill>
                <a:srgbClr val="000000"/>
              </a:solidFill>
            </a:endParaRPr>
          </a:p>
        </p:txBody>
      </p:sp>
    </p:spTree>
    <p:extLst>
      <p:ext uri="{BB962C8B-B14F-4D97-AF65-F5344CB8AC3E}">
        <p14:creationId xmlns:p14="http://schemas.microsoft.com/office/powerpoint/2010/main" val="61977434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52407"/>
            <a:ext cx="10972800" cy="1456841"/>
          </a:xfrm>
        </p:spPr>
        <p:txBody>
          <a:bodyPr/>
          <a:lstStyle/>
          <a:p>
            <a:pPr marL="0" indent="0" algn="ctr">
              <a:buNone/>
            </a:pPr>
            <a:r>
              <a:rPr lang="en-US" sz="7200" dirty="0" smtClean="0"/>
              <a:t>Relations</a:t>
            </a:r>
          </a:p>
        </p:txBody>
      </p:sp>
      <p:grpSp>
        <p:nvGrpSpPr>
          <p:cNvPr id="4" name="Group 3"/>
          <p:cNvGrpSpPr/>
          <p:nvPr/>
        </p:nvGrpSpPr>
        <p:grpSpPr>
          <a:xfrm>
            <a:off x="1487837" y="2572719"/>
            <a:ext cx="9810427" cy="3425125"/>
            <a:chOff x="1905001" y="3223646"/>
            <a:chExt cx="8974809" cy="2681208"/>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090" t="39174" r="33102" b="39083"/>
            <a:stretch/>
          </p:blipFill>
          <p:spPr bwMode="auto">
            <a:xfrm>
              <a:off x="1905001" y="3223646"/>
              <a:ext cx="8247167" cy="2471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005234" y="3549112"/>
              <a:ext cx="3874576" cy="2355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56258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2540" r="21337" b="13016"/>
          <a:stretch/>
        </p:blipFill>
        <p:spPr>
          <a:xfrm>
            <a:off x="-108031" y="0"/>
            <a:ext cx="12300031" cy="6547756"/>
          </a:xfrm>
          <a:prstGeom prst="rect">
            <a:avLst/>
          </a:prstGeom>
        </p:spPr>
      </p:pic>
    </p:spTree>
    <p:extLst>
      <p:ext uri="{BB962C8B-B14F-4D97-AF65-F5344CB8AC3E}">
        <p14:creationId xmlns:p14="http://schemas.microsoft.com/office/powerpoint/2010/main" val="37409649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Title 1"/>
          <p:cNvSpPr>
            <a:spLocks noGrp="1"/>
          </p:cNvSpPr>
          <p:nvPr>
            <p:ph type="title"/>
          </p:nvPr>
        </p:nvSpPr>
        <p:spPr>
          <a:xfrm>
            <a:off x="1524000" y="0"/>
            <a:ext cx="9144000" cy="914400"/>
          </a:xfrm>
        </p:spPr>
        <p:txBody>
          <a:bodyPr/>
          <a:lstStyle/>
          <a:p>
            <a:pPr eaLnBrk="1" hangingPunct="1"/>
            <a:r>
              <a:rPr lang="en-US" sz="4000"/>
              <a:t>How to do biology across the genome?</a:t>
            </a:r>
          </a:p>
        </p:txBody>
      </p:sp>
      <p:sp>
        <p:nvSpPr>
          <p:cNvPr id="78851" name="Content Placeholder 2"/>
          <p:cNvSpPr>
            <a:spLocks noGrp="1"/>
          </p:cNvSpPr>
          <p:nvPr>
            <p:ph idx="1"/>
          </p:nvPr>
        </p:nvSpPr>
        <p:spPr>
          <a:xfrm>
            <a:off x="1143000" y="914400"/>
            <a:ext cx="9525000" cy="5257800"/>
          </a:xfrm>
        </p:spPr>
        <p:txBody>
          <a:bodyPr/>
          <a:lstStyle/>
          <a:p>
            <a:pPr eaLnBrk="1" hangingPunct="1">
              <a:buFontTx/>
              <a:buNone/>
            </a:pPr>
            <a:r>
              <a:rPr lang="en-US" sz="1800"/>
              <a:t>	</a:t>
            </a:r>
            <a:r>
              <a:rPr lang="en-US" sz="1400"/>
              <a:t>MKVSDRRKFEKANFDEFESALNNKNDLVHCPSITLFESIPTEVRSFYEDEKSGLIKVVKFRTGAMDRKRSFEKVVISVMVGKNVKKFLTFVEDEPDFQGGPISKYLIPKKINLMVYTLFQVHTLKFNRKDYDTLSLFYLNRGYYNELSFRVLERCHEIASARPNDSSTMRTFTDFVSGAPIVRSLQKSTIRKYGYNLAPYMFLLLHVDELSIFSAYQASLPGEKKVDTERLKRDLCPRKPIEIKYFSQICNDMMNKKDRLGDILHIILRACALNFGAGPRGGAGDEEDRSITNEEPIIPSVDEHGLKVCKLRSPNTPRRLRKTLDAVKALLVSSCACTARDLDIFDDNNGVAMWKWIKILYHEVAQETTLKDSYRITLVPSSDGISLLAFAGPQRNVYVDDTTRRIQLYTDYNKNGSSEPRLKTLDGLTSDYVFYFVTVLRQMQICALGNSYDAFNHDPWMDVVGFEDPNQVTNRDISRIVLYSYMFLNTAKGCLVEYATFRQYMRELPKNAPQKLNFREMRQGLIALGRHCVGSRFETDLYESATSELMANHSVQTGRNIYGVDFSLTSVSGTTATLLQERASERWIQWLGLESDYHCSFSSTRNAEDVMKVSDRRKFEKANFDEFESALNNKNDLVHCPSITLFESIPTEVRSFYEDEKSGLIKVVKFRTGAMDRKRSFEKVVISVMVGKNVKKFLTFVEDEPDFQGGPISKYLIPKKINLMVYTLFQVHTLKFNRKDYDTLSLFYLNRGYYNELSFRVLERCHEIASARPNDSSTMRTFTDFVSGAPIVRSLQKSTIRKYGYNLAPYMFLLLHVDELSIFSAYQASLPGEKKVDTERLKRDLCPRKPIEIKYFSQICNDMMNKKDRLGDILHIILRACALNFGAGPRGGAGDEEDRSITNEEPIIPSVDEHGLKVCKLRSPNTPRRLRKTLDAVKALLVSSCACTARDLDIFDDNNGVAMWKWIKILYHEVAQETTLKDSYRITLVPSSDGISLLAFAGPQRNVYVDDTTRRIQLYTDYNKNGSSEPRLKTLDGLTSDYVFYFVTVLRQMQICALGNSYDAFNHDPWMDVVGFEDPNQVTNRDISRIVLYSYMFLNTAKGCLVEYATFRQYMRELPKNAPQKLNFREMRQGLIALGRHCVGSRFETDLYESATSELMANHSVQTGRNIYGVDFSLTSVSGTTATLLQERASERWIQWLGLESDYHCSFSSTRNAEDVMKVSDRRKFEKANFDEFESALNNKNDLVHCPSITLFESIPTEVRSFYEDEKSGLIKVVKFRTGAMDRKRSFEKVVISVMVGKNVKKFLTFVEDEPDFQGGPISKYLIPKKINLMVYTLFQVHTLKFNRKDYDTLSLFYLNRGYYNELSFRVLERCHEIASARPNDSSTMRTFTDFVSGAPIVRSLQKSTIRKYGYNLAPYMFLLLHVDELSIFSAYQASLPGEKKVDTERLKRDLCPRKPIEIKYFSQICNDMMNKKDRLGDILHIILRACALNFGAGPRGGAGDEEDRSITNEEPIIPSVDEHGLKVCKLRSPNTPRRLRKTLDAVKALLVSSCACTARDLDIFDDNNGVAMWKWIKILYHEVAQETTLKDSYRITLVPSSDGISLLAFAGPQRNVYVDDTTRRIQLYTDYNKNGSSEPRLKTLDGLTSDYVFYFVTVLRQMQICALGNSYDAFNHDPWMDVVGFEDPNQVTNRDISRIVLYSYMFLNTAKGCLVEYATFRQYMRELPKNAPQKLNFREMRQGLIALGRHCVGSRFETDLYESATSELMANHSVQTGRNIYGVDFSLTSVSGTTATLLQERASERWIQWLGLESDYHCSFSSTRNAEDVMKVSDRRKFEKANFDEFESALNNKNDLVHCPSITLFESIPTEVRSFYEDEKSGLIKVVKFRTGAMDRKRSFEKVVISVMVGKNVKKFLTFVEDEPDFQGGPISKYLIPKKINLMVYTLFQVHTLKFNRKDYDTLSLFYLNRGYYNELSFRVLERCHEIASARPNDSSTMRTFTDFVSGAPIVRSLQKSTIRKYGYNLAPYMFLLLHVDELSIFSAYQASLPGEKKVDTERLKRDLCPRKPIEIKYFSQICNDMMNKKDRLGDILHIILRACALNFGAGPRGGAGDEEDRSITNEEPIIPSVDEHGLKVCKLRSPNTPRRLRKTLDAVKALLVSSCACTARDLDIFDDNNGVAMWKWIKILYHEVAQETTLKDSYRITLVPSSDGISLLAFAGPQRNVYVDDTTRRIQLYTDYNKNGSSEPRLKTLDGLTSDYVFYFVTVLRQMQICALGNSYDAFNHDPWMDVVGFEDPNQVTNRDISRIVLYSYMFLNTAKGCLVEYATFRQYMRELPKNAPQKLNFREMRQGLIALGRHCVGSRFETDLYESATSELMANHSVQTGRNIYGVDFSLTSVSGTTATLLQERASERWIQWLGLESDYHCSFSSTRNAEDV</a:t>
            </a:r>
          </a:p>
          <a:p>
            <a:pPr eaLnBrk="1" hangingPunct="1">
              <a:buFontTx/>
              <a:buNone/>
            </a:pPr>
            <a:endParaRPr lang="en-US" sz="1400"/>
          </a:p>
          <a:p>
            <a:pPr eaLnBrk="1" hangingPunct="1">
              <a:buFontTx/>
              <a:buNone/>
            </a:pPr>
            <a:endParaRPr lang="en-US" sz="1800"/>
          </a:p>
          <a:p>
            <a:pPr eaLnBrk="1" hangingPunct="1">
              <a:buFontTx/>
              <a:buNone/>
            </a:pPr>
            <a:endParaRPr lang="en-US" sz="2000"/>
          </a:p>
        </p:txBody>
      </p:sp>
      <p:sp>
        <p:nvSpPr>
          <p:cNvPr id="788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51B6C91-DF06-4BF8-9267-7FA3765D3CD9}" type="slidenum">
              <a:rPr lang="en-US" smtClean="0">
                <a:solidFill>
                  <a:srgbClr val="000000"/>
                </a:solidFill>
              </a:rPr>
              <a:pPr/>
              <a:t>4</a:t>
            </a:fld>
            <a:endParaRPr lang="en-US" smtClean="0">
              <a:solidFill>
                <a:srgbClr val="000000"/>
              </a:solidFill>
            </a:endParaRPr>
          </a:p>
        </p:txBody>
      </p:sp>
    </p:spTree>
    <p:extLst>
      <p:ext uri="{BB962C8B-B14F-4D97-AF65-F5344CB8AC3E}">
        <p14:creationId xmlns:p14="http://schemas.microsoft.com/office/powerpoint/2010/main" val="3564544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fld id="{D2553670-1D36-40ED-98F0-2440303337AE}" type="slidenum">
              <a:rPr lang="en-US" altLang="en-US">
                <a:solidFill>
                  <a:srgbClr val="000000"/>
                </a:solidFill>
              </a:rPr>
              <a:pPr lvl="2" eaLnBrk="1" hangingPunct="1"/>
              <a:t>40</a:t>
            </a:fld>
            <a:endParaRPr lang="en-US" altLang="en-US">
              <a:solidFill>
                <a:srgbClr val="000000"/>
              </a:solidFill>
            </a:endParaRPr>
          </a:p>
        </p:txBody>
      </p:sp>
      <p:sp>
        <p:nvSpPr>
          <p:cNvPr id="381955" name="Rectangle 2"/>
          <p:cNvSpPr>
            <a:spLocks noChangeArrowheads="1"/>
          </p:cNvSpPr>
          <p:nvPr/>
        </p:nvSpPr>
        <p:spPr bwMode="auto">
          <a:xfrm>
            <a:off x="1371600" y="6324600"/>
            <a:ext cx="2819400" cy="99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381956" name="AutoShape 3"/>
          <p:cNvSpPr>
            <a:spLocks noChangeArrowheads="1"/>
          </p:cNvSpPr>
          <p:nvPr/>
        </p:nvSpPr>
        <p:spPr bwMode="auto">
          <a:xfrm>
            <a:off x="1828800" y="3124200"/>
            <a:ext cx="8458200" cy="3352800"/>
          </a:xfrm>
          <a:prstGeom prst="parallelogram">
            <a:avLst>
              <a:gd name="adj" fmla="val 68990"/>
            </a:avLst>
          </a:prstGeom>
          <a:solidFill>
            <a:srgbClr val="EAEAEA"/>
          </a:solidFill>
          <a:ln w="25400">
            <a:solidFill>
              <a:schemeClr val="tx1"/>
            </a:solidFill>
            <a:miter lim="800000"/>
            <a:headEnd/>
            <a:tailEnd/>
          </a:ln>
          <a:effectLst>
            <a:outerShdw dist="107763" dir="2700000" algn="ctr" rotWithShape="0">
              <a:schemeClr val="tx1"/>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381957" name="AutoShape 4"/>
          <p:cNvSpPr>
            <a:spLocks noChangeArrowheads="1"/>
          </p:cNvSpPr>
          <p:nvPr/>
        </p:nvSpPr>
        <p:spPr bwMode="auto">
          <a:xfrm>
            <a:off x="3657600" y="3810000"/>
            <a:ext cx="1600200" cy="533400"/>
          </a:xfrm>
          <a:prstGeom prst="parallelogram">
            <a:avLst>
              <a:gd name="adj" fmla="val 76486"/>
            </a:avLst>
          </a:prstGeom>
          <a:solidFill>
            <a:schemeClr val="bg1"/>
          </a:solidFill>
          <a:ln w="9525">
            <a:solidFill>
              <a:schemeClr val="tx1"/>
            </a:solidFill>
            <a:miter lim="800000"/>
            <a:headEnd/>
            <a:tailEnd/>
          </a:ln>
          <a:effectLst>
            <a:outerShdw dist="107763" dir="2700000" algn="ctr" rotWithShape="0">
              <a:srgbClr val="969696">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600" b="1" i="1" dirty="0">
                <a:solidFill>
                  <a:srgbClr val="000000"/>
                </a:solidFill>
                <a:latin typeface="Times New Roman" panose="02020603050405020304" pitchFamily="18" charset="0"/>
                <a:cs typeface="Arial" panose="020B0604020202020204" pitchFamily="34" charset="0"/>
              </a:rPr>
              <a:t>Pleural </a:t>
            </a:r>
          </a:p>
          <a:p>
            <a:pPr algn="ctr" fontAlgn="base">
              <a:spcBef>
                <a:spcPct val="0"/>
              </a:spcBef>
              <a:spcAft>
                <a:spcPct val="0"/>
              </a:spcAft>
            </a:pPr>
            <a:r>
              <a:rPr lang="en-US" altLang="en-US" sz="1600" b="1" i="1" dirty="0">
                <a:solidFill>
                  <a:srgbClr val="000000"/>
                </a:solidFill>
                <a:latin typeface="Times New Roman" panose="02020603050405020304" pitchFamily="18" charset="0"/>
                <a:cs typeface="Arial" panose="020B0604020202020204" pitchFamily="34" charset="0"/>
              </a:rPr>
              <a:t>Cavity</a:t>
            </a:r>
            <a:endParaRPr lang="en-US" altLang="en-US" sz="2400" dirty="0">
              <a:solidFill>
                <a:srgbClr val="000000"/>
              </a:solidFill>
              <a:latin typeface="Times New Roman" panose="02020603050405020304" pitchFamily="18" charset="0"/>
              <a:cs typeface="Arial" panose="020B0604020202020204" pitchFamily="34" charset="0"/>
            </a:endParaRPr>
          </a:p>
        </p:txBody>
      </p:sp>
      <p:sp>
        <p:nvSpPr>
          <p:cNvPr id="381958" name="AutoShape 5"/>
          <p:cNvSpPr>
            <a:spLocks noChangeArrowheads="1"/>
          </p:cNvSpPr>
          <p:nvPr/>
        </p:nvSpPr>
        <p:spPr bwMode="auto">
          <a:xfrm>
            <a:off x="2743200" y="5029200"/>
            <a:ext cx="1981200" cy="609600"/>
          </a:xfrm>
          <a:prstGeom prst="parallelogram">
            <a:avLst>
              <a:gd name="adj" fmla="val 73441"/>
            </a:avLst>
          </a:prstGeom>
          <a:solidFill>
            <a:schemeClr val="bg1"/>
          </a:solidFill>
          <a:ln w="9525">
            <a:solidFill>
              <a:schemeClr val="tx1"/>
            </a:solidFill>
            <a:miter lim="800000"/>
            <a:headEnd/>
            <a:tailEnd/>
          </a:ln>
          <a:effectLst>
            <a:outerShdw dist="107763" dir="2700000" algn="ctr" rotWithShape="0">
              <a:srgbClr val="969696">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600" b="1" i="1">
                <a:solidFill>
                  <a:srgbClr val="000000"/>
                </a:solidFill>
                <a:latin typeface="Times New Roman" panose="02020603050405020304" pitchFamily="18" charset="0"/>
                <a:cs typeface="Arial" panose="020B0604020202020204" pitchFamily="34" charset="0"/>
              </a:rPr>
              <a:t>Interlobar </a:t>
            </a:r>
          </a:p>
          <a:p>
            <a:pPr algn="ctr" fontAlgn="base">
              <a:spcBef>
                <a:spcPct val="0"/>
              </a:spcBef>
              <a:spcAft>
                <a:spcPct val="0"/>
              </a:spcAft>
            </a:pPr>
            <a:r>
              <a:rPr lang="en-US" altLang="en-US" sz="1600" b="1" i="1">
                <a:solidFill>
                  <a:srgbClr val="000000"/>
                </a:solidFill>
                <a:latin typeface="Times New Roman" panose="02020603050405020304" pitchFamily="18" charset="0"/>
                <a:cs typeface="Arial" panose="020B0604020202020204" pitchFamily="34" charset="0"/>
              </a:rPr>
              <a:t>recess</a:t>
            </a:r>
          </a:p>
        </p:txBody>
      </p:sp>
      <p:sp>
        <p:nvSpPr>
          <p:cNvPr id="381959" name="AutoShape 6"/>
          <p:cNvSpPr>
            <a:spLocks noChangeArrowheads="1"/>
          </p:cNvSpPr>
          <p:nvPr/>
        </p:nvSpPr>
        <p:spPr bwMode="auto">
          <a:xfrm>
            <a:off x="6310314" y="5591175"/>
            <a:ext cx="1965325" cy="660400"/>
          </a:xfrm>
          <a:prstGeom prst="parallelogram">
            <a:avLst>
              <a:gd name="adj" fmla="val 70417"/>
            </a:avLst>
          </a:prstGeom>
          <a:solidFill>
            <a:schemeClr val="bg1"/>
          </a:solidFill>
          <a:ln w="9525">
            <a:solidFill>
              <a:schemeClr val="tx1"/>
            </a:solidFill>
            <a:miter lim="800000"/>
            <a:headEnd/>
            <a:tailEnd/>
          </a:ln>
          <a:effectLst>
            <a:outerShdw dist="107763" dir="2700000" algn="ctr" rotWithShape="0">
              <a:srgbClr val="969696">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600" b="1" i="1">
                <a:solidFill>
                  <a:srgbClr val="000000"/>
                </a:solidFill>
                <a:latin typeface="Times New Roman" panose="02020603050405020304" pitchFamily="18" charset="0"/>
                <a:cs typeface="Arial" panose="020B0604020202020204" pitchFamily="34" charset="0"/>
              </a:rPr>
              <a:t>Mesothelium </a:t>
            </a:r>
          </a:p>
          <a:p>
            <a:pPr algn="ctr" fontAlgn="base">
              <a:spcBef>
                <a:spcPct val="0"/>
              </a:spcBef>
              <a:spcAft>
                <a:spcPct val="0"/>
              </a:spcAft>
            </a:pPr>
            <a:r>
              <a:rPr lang="en-US" altLang="en-US" sz="1600" b="1" i="1">
                <a:solidFill>
                  <a:srgbClr val="000000"/>
                </a:solidFill>
                <a:latin typeface="Times New Roman" panose="02020603050405020304" pitchFamily="18" charset="0"/>
                <a:cs typeface="Arial" panose="020B0604020202020204" pitchFamily="34" charset="0"/>
              </a:rPr>
              <a:t>of Pleura</a:t>
            </a: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381960" name="AutoShape 7"/>
          <p:cNvSpPr>
            <a:spLocks noChangeArrowheads="1"/>
          </p:cNvSpPr>
          <p:nvPr/>
        </p:nvSpPr>
        <p:spPr bwMode="auto">
          <a:xfrm>
            <a:off x="7677151" y="3619500"/>
            <a:ext cx="1819275" cy="623888"/>
          </a:xfrm>
          <a:prstGeom prst="parallelogram">
            <a:avLst>
              <a:gd name="adj" fmla="val 67690"/>
            </a:avLst>
          </a:prstGeom>
          <a:solidFill>
            <a:schemeClr val="bg1"/>
          </a:solidFill>
          <a:ln w="9525">
            <a:solidFill>
              <a:schemeClr val="tx1"/>
            </a:solidFill>
            <a:miter lim="800000"/>
            <a:headEnd/>
            <a:tailEnd/>
          </a:ln>
          <a:effectLst>
            <a:outerShdw dist="107763" dir="2700000" algn="ctr" rotWithShape="0">
              <a:srgbClr val="969696">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600" b="1" i="1">
                <a:solidFill>
                  <a:srgbClr val="000000"/>
                </a:solidFill>
                <a:latin typeface="Times New Roman" panose="02020603050405020304" pitchFamily="18" charset="0"/>
                <a:cs typeface="Arial" panose="020B0604020202020204" pitchFamily="34" charset="0"/>
              </a:rPr>
              <a:t>Pleura(Wall </a:t>
            </a:r>
          </a:p>
          <a:p>
            <a:pPr algn="ctr" fontAlgn="base">
              <a:spcBef>
                <a:spcPct val="0"/>
              </a:spcBef>
              <a:spcAft>
                <a:spcPct val="0"/>
              </a:spcAft>
            </a:pPr>
            <a:r>
              <a:rPr lang="en-US" altLang="en-US" sz="1600" b="1" i="1">
                <a:solidFill>
                  <a:srgbClr val="000000"/>
                </a:solidFill>
                <a:latin typeface="Times New Roman" panose="02020603050405020304" pitchFamily="18" charset="0"/>
                <a:cs typeface="Arial" panose="020B0604020202020204" pitchFamily="34" charset="0"/>
              </a:rPr>
              <a:t>of Sac)</a:t>
            </a:r>
            <a:endParaRPr lang="en-US" altLang="en-US" b="1" i="1">
              <a:solidFill>
                <a:srgbClr val="000000"/>
              </a:solidFill>
              <a:latin typeface="Times New Roman" panose="02020603050405020304" pitchFamily="18" charset="0"/>
              <a:cs typeface="Arial" panose="020B0604020202020204" pitchFamily="34" charset="0"/>
            </a:endParaRPr>
          </a:p>
        </p:txBody>
      </p:sp>
      <p:sp>
        <p:nvSpPr>
          <p:cNvPr id="381961" name="AutoShape 8"/>
          <p:cNvSpPr>
            <a:spLocks noChangeArrowheads="1"/>
          </p:cNvSpPr>
          <p:nvPr/>
        </p:nvSpPr>
        <p:spPr bwMode="auto">
          <a:xfrm>
            <a:off x="7315200" y="4722813"/>
            <a:ext cx="1600200" cy="533400"/>
          </a:xfrm>
          <a:prstGeom prst="parallelogram">
            <a:avLst>
              <a:gd name="adj" fmla="val 67264"/>
            </a:avLst>
          </a:prstGeom>
          <a:solidFill>
            <a:schemeClr val="bg1"/>
          </a:solidFill>
          <a:ln w="9525">
            <a:solidFill>
              <a:schemeClr val="tx1"/>
            </a:solidFill>
            <a:miter lim="800000"/>
            <a:headEnd/>
            <a:tailEnd/>
          </a:ln>
          <a:effectLst>
            <a:outerShdw dist="107763" dir="2700000" algn="ctr" rotWithShape="0">
              <a:srgbClr val="969696">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600" b="1" i="1">
                <a:solidFill>
                  <a:srgbClr val="000000"/>
                </a:solidFill>
                <a:latin typeface="Times New Roman" panose="02020603050405020304" pitchFamily="18" charset="0"/>
                <a:cs typeface="Arial" panose="020B0604020202020204" pitchFamily="34" charset="0"/>
              </a:rPr>
              <a:t>Visceral</a:t>
            </a:r>
          </a:p>
          <a:p>
            <a:pPr algn="ctr" fontAlgn="base">
              <a:spcBef>
                <a:spcPct val="0"/>
              </a:spcBef>
              <a:spcAft>
                <a:spcPct val="0"/>
              </a:spcAft>
            </a:pPr>
            <a:r>
              <a:rPr lang="en-US" altLang="en-US" sz="1600" b="1" i="1">
                <a:solidFill>
                  <a:srgbClr val="000000"/>
                </a:solidFill>
                <a:latin typeface="Times New Roman" panose="02020603050405020304" pitchFamily="18" charset="0"/>
                <a:cs typeface="Arial" panose="020B0604020202020204" pitchFamily="34" charset="0"/>
              </a:rPr>
              <a:t>Pleura</a:t>
            </a: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381962" name="AutoShape 9"/>
          <p:cNvSpPr>
            <a:spLocks noChangeArrowheads="1"/>
          </p:cNvSpPr>
          <p:nvPr/>
        </p:nvSpPr>
        <p:spPr bwMode="auto">
          <a:xfrm>
            <a:off x="5638800" y="3429000"/>
            <a:ext cx="1792288" cy="660400"/>
          </a:xfrm>
          <a:prstGeom prst="parallelogram">
            <a:avLst>
              <a:gd name="adj" fmla="val 69645"/>
            </a:avLst>
          </a:prstGeom>
          <a:solidFill>
            <a:srgbClr val="DDDDDD"/>
          </a:solidFill>
          <a:ln w="9525">
            <a:solidFill>
              <a:schemeClr val="tx1"/>
            </a:solidFill>
            <a:miter lim="800000"/>
            <a:headEnd/>
            <a:tailEnd/>
          </a:ln>
          <a:effectLst>
            <a:outerShdw dist="107763" dir="2700000" algn="ctr" rotWithShape="0">
              <a:srgbClr val="969696">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b="1" i="1">
                <a:solidFill>
                  <a:srgbClr val="000000"/>
                </a:solidFill>
                <a:latin typeface="Times New Roman" panose="02020603050405020304" pitchFamily="18" charset="0"/>
                <a:cs typeface="Arial" panose="020B0604020202020204" pitchFamily="34" charset="0"/>
              </a:rPr>
              <a:t>Pleural Sac</a:t>
            </a:r>
            <a:endParaRPr lang="en-US" altLang="en-US" sz="2400" b="1" i="1">
              <a:solidFill>
                <a:srgbClr val="000000"/>
              </a:solidFill>
              <a:latin typeface="Times New Roman" panose="02020603050405020304" pitchFamily="18" charset="0"/>
              <a:cs typeface="Arial" panose="020B0604020202020204" pitchFamily="34" charset="0"/>
            </a:endParaRPr>
          </a:p>
        </p:txBody>
      </p:sp>
      <p:sp>
        <p:nvSpPr>
          <p:cNvPr id="381963" name="AutoShape 10"/>
          <p:cNvSpPr>
            <a:spLocks noChangeArrowheads="1"/>
          </p:cNvSpPr>
          <p:nvPr/>
        </p:nvSpPr>
        <p:spPr bwMode="auto">
          <a:xfrm>
            <a:off x="5165725" y="4381500"/>
            <a:ext cx="1600200" cy="533400"/>
          </a:xfrm>
          <a:prstGeom prst="parallelogram">
            <a:avLst>
              <a:gd name="adj" fmla="val 68458"/>
            </a:avLst>
          </a:prstGeom>
          <a:solidFill>
            <a:schemeClr val="bg1"/>
          </a:solidFill>
          <a:ln w="9525">
            <a:solidFill>
              <a:schemeClr val="tx1"/>
            </a:solidFill>
            <a:miter lim="800000"/>
            <a:headEnd/>
            <a:tailEnd/>
          </a:ln>
          <a:effectLst>
            <a:outerShdw dist="107763" dir="2700000" algn="ctr" rotWithShape="0">
              <a:srgbClr val="969696">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600" b="1" i="1">
                <a:solidFill>
                  <a:srgbClr val="000000"/>
                </a:solidFill>
                <a:latin typeface="Times New Roman" panose="02020603050405020304" pitchFamily="18" charset="0"/>
                <a:cs typeface="Arial" panose="020B0604020202020204" pitchFamily="34" charset="0"/>
              </a:rPr>
              <a:t>Parietal </a:t>
            </a:r>
          </a:p>
          <a:p>
            <a:pPr algn="ctr" fontAlgn="base">
              <a:spcBef>
                <a:spcPct val="0"/>
              </a:spcBef>
              <a:spcAft>
                <a:spcPct val="0"/>
              </a:spcAft>
            </a:pPr>
            <a:r>
              <a:rPr lang="en-US" altLang="en-US" sz="1600" b="1" i="1">
                <a:solidFill>
                  <a:srgbClr val="000000"/>
                </a:solidFill>
                <a:latin typeface="Times New Roman" panose="02020603050405020304" pitchFamily="18" charset="0"/>
                <a:cs typeface="Arial" panose="020B0604020202020204" pitchFamily="34" charset="0"/>
              </a:rPr>
              <a:t>Pleura</a:t>
            </a: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381964" name="Line 11"/>
          <p:cNvSpPr>
            <a:spLocks noChangeShapeType="1"/>
          </p:cNvSpPr>
          <p:nvPr/>
        </p:nvSpPr>
        <p:spPr bwMode="auto">
          <a:xfrm flipH="1" flipV="1">
            <a:off x="7177089" y="3824288"/>
            <a:ext cx="681037" cy="188912"/>
          </a:xfrm>
          <a:prstGeom prst="line">
            <a:avLst/>
          </a:prstGeom>
          <a:noFill/>
          <a:ln w="381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65" name="Line 12"/>
          <p:cNvSpPr>
            <a:spLocks noChangeShapeType="1"/>
          </p:cNvSpPr>
          <p:nvPr/>
        </p:nvSpPr>
        <p:spPr bwMode="auto">
          <a:xfrm flipV="1">
            <a:off x="5105400" y="3657600"/>
            <a:ext cx="838200" cy="381000"/>
          </a:xfrm>
          <a:prstGeom prst="line">
            <a:avLst/>
          </a:prstGeom>
          <a:noFill/>
          <a:ln w="381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66" name="Line 13"/>
          <p:cNvSpPr>
            <a:spLocks noChangeShapeType="1"/>
          </p:cNvSpPr>
          <p:nvPr/>
        </p:nvSpPr>
        <p:spPr bwMode="auto">
          <a:xfrm flipV="1">
            <a:off x="6523038" y="4241800"/>
            <a:ext cx="1143000" cy="444500"/>
          </a:xfrm>
          <a:prstGeom prst="line">
            <a:avLst/>
          </a:prstGeom>
          <a:noFill/>
          <a:ln w="381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67" name="Line 14"/>
          <p:cNvSpPr>
            <a:spLocks noChangeShapeType="1"/>
          </p:cNvSpPr>
          <p:nvPr/>
        </p:nvSpPr>
        <p:spPr bwMode="auto">
          <a:xfrm flipV="1">
            <a:off x="8269289" y="4243389"/>
            <a:ext cx="339725" cy="466725"/>
          </a:xfrm>
          <a:prstGeom prst="line">
            <a:avLst/>
          </a:prstGeom>
          <a:noFill/>
          <a:ln w="381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68" name="Line 15"/>
          <p:cNvSpPr>
            <a:spLocks noChangeShapeType="1"/>
          </p:cNvSpPr>
          <p:nvPr/>
        </p:nvSpPr>
        <p:spPr bwMode="auto">
          <a:xfrm flipV="1">
            <a:off x="5364163" y="4959350"/>
            <a:ext cx="381000" cy="381000"/>
          </a:xfrm>
          <a:prstGeom prst="line">
            <a:avLst/>
          </a:prstGeom>
          <a:noFill/>
          <a:ln w="381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69" name="Line 16"/>
          <p:cNvSpPr>
            <a:spLocks noChangeShapeType="1"/>
          </p:cNvSpPr>
          <p:nvPr/>
        </p:nvSpPr>
        <p:spPr bwMode="auto">
          <a:xfrm flipV="1">
            <a:off x="3886200" y="4343400"/>
            <a:ext cx="609600" cy="685800"/>
          </a:xfrm>
          <a:prstGeom prst="line">
            <a:avLst/>
          </a:prstGeom>
          <a:noFill/>
          <a:ln w="381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70" name="Rectangle 17"/>
          <p:cNvSpPr>
            <a:spLocks noChangeArrowheads="1"/>
          </p:cNvSpPr>
          <p:nvPr/>
        </p:nvSpPr>
        <p:spPr bwMode="auto">
          <a:xfrm>
            <a:off x="2527300" y="190500"/>
            <a:ext cx="1828800" cy="609600"/>
          </a:xfrm>
          <a:prstGeom prst="rect">
            <a:avLst/>
          </a:prstGeom>
          <a:solidFill>
            <a:schemeClr val="bg1"/>
          </a:solidFill>
          <a:ln w="25400">
            <a:solidFill>
              <a:schemeClr val="tx1"/>
            </a:solidFill>
            <a:miter lim="800000"/>
            <a:headEnd/>
            <a:tailEnd/>
          </a:ln>
          <a:effectLst>
            <a:outerShdw dist="35921" dir="2700000" algn="ctr" rotWithShape="0">
              <a:srgbClr val="DDDDDD"/>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400" b="1">
                <a:solidFill>
                  <a:srgbClr val="000000"/>
                </a:solidFill>
                <a:latin typeface="Times New Roman" panose="02020603050405020304" pitchFamily="18" charset="0"/>
                <a:cs typeface="Arial" panose="020B0604020202020204" pitchFamily="34" charset="0"/>
              </a:rPr>
              <a:t>Anatomical Space</a:t>
            </a: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381971" name="Rectangle 18"/>
          <p:cNvSpPr>
            <a:spLocks noChangeArrowheads="1"/>
          </p:cNvSpPr>
          <p:nvPr/>
        </p:nvSpPr>
        <p:spPr bwMode="auto">
          <a:xfrm>
            <a:off x="3606800" y="1114425"/>
            <a:ext cx="1219200" cy="533400"/>
          </a:xfrm>
          <a:prstGeom prst="rect">
            <a:avLst/>
          </a:prstGeom>
          <a:solidFill>
            <a:schemeClr val="bg1"/>
          </a:solidFill>
          <a:ln w="25400">
            <a:solidFill>
              <a:schemeClr val="tx1"/>
            </a:solidFill>
            <a:miter lim="800000"/>
            <a:headEnd/>
            <a:tailEnd/>
          </a:ln>
          <a:effectLst>
            <a:outerShdw dist="35921" dir="2700000" algn="ctr" rotWithShape="0">
              <a:srgbClr val="DDDDDD"/>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400" b="1">
                <a:solidFill>
                  <a:srgbClr val="000000"/>
                </a:solidFill>
                <a:latin typeface="Times New Roman" panose="02020603050405020304" pitchFamily="18" charset="0"/>
                <a:cs typeface="Arial" panose="020B0604020202020204" pitchFamily="34" charset="0"/>
              </a:rPr>
              <a:t>Organ</a:t>
            </a:r>
          </a:p>
          <a:p>
            <a:pPr algn="ctr" fontAlgn="base">
              <a:spcBef>
                <a:spcPct val="0"/>
              </a:spcBef>
              <a:spcAft>
                <a:spcPct val="0"/>
              </a:spcAft>
            </a:pPr>
            <a:r>
              <a:rPr lang="en-US" altLang="en-US" sz="1400" b="1">
                <a:solidFill>
                  <a:srgbClr val="000000"/>
                </a:solidFill>
                <a:latin typeface="Times New Roman" panose="02020603050405020304" pitchFamily="18" charset="0"/>
                <a:cs typeface="Arial" panose="020B0604020202020204" pitchFamily="34" charset="0"/>
              </a:rPr>
              <a:t>Cavity</a:t>
            </a:r>
          </a:p>
        </p:txBody>
      </p:sp>
      <p:sp>
        <p:nvSpPr>
          <p:cNvPr id="381972" name="Rectangle 19"/>
          <p:cNvSpPr>
            <a:spLocks noChangeArrowheads="1"/>
          </p:cNvSpPr>
          <p:nvPr/>
        </p:nvSpPr>
        <p:spPr bwMode="auto">
          <a:xfrm>
            <a:off x="3659188" y="1963738"/>
            <a:ext cx="1219200" cy="533400"/>
          </a:xfrm>
          <a:prstGeom prst="rect">
            <a:avLst/>
          </a:prstGeom>
          <a:solidFill>
            <a:schemeClr val="bg1"/>
          </a:solidFill>
          <a:ln w="25400">
            <a:solidFill>
              <a:schemeClr val="tx1"/>
            </a:solidFill>
            <a:miter lim="800000"/>
            <a:headEnd/>
            <a:tailEnd/>
          </a:ln>
          <a:effectLst>
            <a:outerShdw dist="35921" dir="2700000" algn="ctr" rotWithShape="0">
              <a:srgbClr val="DDDDDD"/>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400" b="1">
                <a:solidFill>
                  <a:srgbClr val="000000"/>
                </a:solidFill>
                <a:latin typeface="Times New Roman" panose="02020603050405020304" pitchFamily="18" charset="0"/>
                <a:cs typeface="Arial" panose="020B0604020202020204" pitchFamily="34" charset="0"/>
              </a:rPr>
              <a:t>Serous Sac</a:t>
            </a:r>
          </a:p>
          <a:p>
            <a:pPr algn="ctr" fontAlgn="base">
              <a:spcBef>
                <a:spcPct val="0"/>
              </a:spcBef>
              <a:spcAft>
                <a:spcPct val="0"/>
              </a:spcAft>
            </a:pPr>
            <a:r>
              <a:rPr lang="en-US" altLang="en-US" sz="1400" b="1">
                <a:solidFill>
                  <a:srgbClr val="000000"/>
                </a:solidFill>
                <a:latin typeface="Times New Roman" panose="02020603050405020304" pitchFamily="18" charset="0"/>
                <a:cs typeface="Arial" panose="020B0604020202020204" pitchFamily="34" charset="0"/>
              </a:rPr>
              <a:t>Cavity</a:t>
            </a: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381973" name="Line 20"/>
          <p:cNvSpPr>
            <a:spLocks noChangeShapeType="1"/>
          </p:cNvSpPr>
          <p:nvPr/>
        </p:nvSpPr>
        <p:spPr bwMode="auto">
          <a:xfrm flipH="1" flipV="1">
            <a:off x="4333876" y="2498726"/>
            <a:ext cx="542925" cy="13874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74" name="Line 21"/>
          <p:cNvSpPr>
            <a:spLocks noChangeShapeType="1"/>
          </p:cNvSpPr>
          <p:nvPr/>
        </p:nvSpPr>
        <p:spPr bwMode="auto">
          <a:xfrm flipH="1" flipV="1">
            <a:off x="3708400" y="785814"/>
            <a:ext cx="508000" cy="32543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75" name="Line 22"/>
          <p:cNvSpPr>
            <a:spLocks noChangeShapeType="1"/>
          </p:cNvSpPr>
          <p:nvPr/>
        </p:nvSpPr>
        <p:spPr bwMode="auto">
          <a:xfrm flipH="1" flipV="1">
            <a:off x="4217988" y="1660526"/>
            <a:ext cx="25400" cy="303213"/>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76" name="Rectangle 23"/>
          <p:cNvSpPr>
            <a:spLocks noChangeArrowheads="1"/>
          </p:cNvSpPr>
          <p:nvPr/>
        </p:nvSpPr>
        <p:spPr bwMode="auto">
          <a:xfrm>
            <a:off x="6327775" y="190500"/>
            <a:ext cx="1828800" cy="609600"/>
          </a:xfrm>
          <a:prstGeom prst="rect">
            <a:avLst/>
          </a:prstGeom>
          <a:solidFill>
            <a:schemeClr val="bg1"/>
          </a:solidFill>
          <a:ln w="25400">
            <a:solidFill>
              <a:schemeClr val="tx1"/>
            </a:solidFill>
            <a:miter lim="800000"/>
            <a:headEnd/>
            <a:tailEnd/>
          </a:ln>
          <a:effectLst>
            <a:outerShdw dist="35921" dir="2700000" algn="ctr" rotWithShape="0">
              <a:srgbClr val="DDDDDD"/>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400" b="1">
                <a:solidFill>
                  <a:srgbClr val="000000"/>
                </a:solidFill>
                <a:latin typeface="Times New Roman" panose="02020603050405020304" pitchFamily="18" charset="0"/>
                <a:cs typeface="Arial" panose="020B0604020202020204" pitchFamily="34" charset="0"/>
              </a:rPr>
              <a:t>Anatomical</a:t>
            </a:r>
          </a:p>
          <a:p>
            <a:pPr algn="ctr" fontAlgn="base">
              <a:spcBef>
                <a:spcPct val="0"/>
              </a:spcBef>
              <a:spcAft>
                <a:spcPct val="0"/>
              </a:spcAft>
            </a:pPr>
            <a:r>
              <a:rPr lang="en-US" altLang="en-US" sz="1400" b="1">
                <a:solidFill>
                  <a:srgbClr val="000000"/>
                </a:solidFill>
                <a:latin typeface="Times New Roman" panose="02020603050405020304" pitchFamily="18" charset="0"/>
                <a:cs typeface="Arial" panose="020B0604020202020204" pitchFamily="34" charset="0"/>
              </a:rPr>
              <a:t>Structure</a:t>
            </a:r>
            <a:endParaRPr lang="en-US" altLang="en-US">
              <a:solidFill>
                <a:srgbClr val="000000"/>
              </a:solidFill>
              <a:latin typeface="Times New Roman" panose="02020603050405020304" pitchFamily="18" charset="0"/>
              <a:cs typeface="Arial" panose="020B0604020202020204" pitchFamily="34" charset="0"/>
            </a:endParaRPr>
          </a:p>
        </p:txBody>
      </p:sp>
      <p:sp>
        <p:nvSpPr>
          <p:cNvPr id="381977" name="Rectangle 24"/>
          <p:cNvSpPr>
            <a:spLocks noChangeArrowheads="1"/>
          </p:cNvSpPr>
          <p:nvPr/>
        </p:nvSpPr>
        <p:spPr bwMode="auto">
          <a:xfrm>
            <a:off x="5241926" y="1114425"/>
            <a:ext cx="1216025" cy="533400"/>
          </a:xfrm>
          <a:prstGeom prst="rect">
            <a:avLst/>
          </a:prstGeom>
          <a:solidFill>
            <a:schemeClr val="bg1"/>
          </a:solidFill>
          <a:ln w="25400">
            <a:solidFill>
              <a:schemeClr val="tx1"/>
            </a:solidFill>
            <a:miter lim="800000"/>
            <a:headEnd/>
            <a:tailEnd/>
          </a:ln>
          <a:effectLst>
            <a:outerShdw dist="35921" dir="2700000" algn="ctr" rotWithShape="0">
              <a:srgbClr val="DDDDDD"/>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400" b="1">
                <a:solidFill>
                  <a:srgbClr val="000000"/>
                </a:solidFill>
                <a:latin typeface="Times New Roman" panose="02020603050405020304" pitchFamily="18" charset="0"/>
                <a:cs typeface="Arial" panose="020B0604020202020204" pitchFamily="34" charset="0"/>
              </a:rPr>
              <a:t>Organ</a:t>
            </a:r>
          </a:p>
        </p:txBody>
      </p:sp>
      <p:sp>
        <p:nvSpPr>
          <p:cNvPr id="381978" name="Rectangle 25"/>
          <p:cNvSpPr>
            <a:spLocks noChangeArrowheads="1"/>
          </p:cNvSpPr>
          <p:nvPr/>
        </p:nvSpPr>
        <p:spPr bwMode="auto">
          <a:xfrm>
            <a:off x="5246688" y="1952625"/>
            <a:ext cx="1219200" cy="533400"/>
          </a:xfrm>
          <a:prstGeom prst="rect">
            <a:avLst/>
          </a:prstGeom>
          <a:solidFill>
            <a:schemeClr val="bg1"/>
          </a:solidFill>
          <a:ln w="25400">
            <a:solidFill>
              <a:schemeClr val="tx1"/>
            </a:solidFill>
            <a:miter lim="800000"/>
            <a:headEnd/>
            <a:tailEnd/>
          </a:ln>
          <a:effectLst>
            <a:outerShdw dist="35921" dir="2700000" algn="ctr" rotWithShape="0">
              <a:srgbClr val="DDDDDD"/>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b="1" i="1">
                <a:solidFill>
                  <a:srgbClr val="000000"/>
                </a:solidFill>
                <a:latin typeface="Times New Roman" panose="02020603050405020304" pitchFamily="18" charset="0"/>
                <a:cs typeface="Arial" panose="020B0604020202020204" pitchFamily="34" charset="0"/>
              </a:rPr>
              <a:t>Serous Sac</a:t>
            </a:r>
            <a:endParaRPr lang="en-US" altLang="en-US" sz="1600" b="1" i="1">
              <a:solidFill>
                <a:srgbClr val="000000"/>
              </a:solidFill>
              <a:latin typeface="Times New Roman" panose="02020603050405020304" pitchFamily="18" charset="0"/>
              <a:cs typeface="Arial" panose="020B0604020202020204" pitchFamily="34" charset="0"/>
            </a:endParaRPr>
          </a:p>
        </p:txBody>
      </p:sp>
      <p:sp>
        <p:nvSpPr>
          <p:cNvPr id="381979" name="Line 26"/>
          <p:cNvSpPr>
            <a:spLocks noChangeShapeType="1"/>
          </p:cNvSpPr>
          <p:nvPr/>
        </p:nvSpPr>
        <p:spPr bwMode="auto">
          <a:xfrm flipH="1" flipV="1">
            <a:off x="5934076" y="2471738"/>
            <a:ext cx="231775" cy="10604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80" name="Line 27"/>
          <p:cNvSpPr>
            <a:spLocks noChangeShapeType="1"/>
          </p:cNvSpPr>
          <p:nvPr/>
        </p:nvSpPr>
        <p:spPr bwMode="auto">
          <a:xfrm flipV="1">
            <a:off x="5892800" y="1635125"/>
            <a:ext cx="12700" cy="3175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81" name="Line 28"/>
          <p:cNvSpPr>
            <a:spLocks noChangeShapeType="1"/>
          </p:cNvSpPr>
          <p:nvPr/>
        </p:nvSpPr>
        <p:spPr bwMode="auto">
          <a:xfrm flipV="1">
            <a:off x="5892800" y="785814"/>
            <a:ext cx="712788" cy="30003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82" name="AutoShape 29"/>
          <p:cNvSpPr>
            <a:spLocks noChangeArrowheads="1"/>
          </p:cNvSpPr>
          <p:nvPr/>
        </p:nvSpPr>
        <p:spPr bwMode="auto">
          <a:xfrm>
            <a:off x="4464051" y="5348289"/>
            <a:ext cx="1730375" cy="623887"/>
          </a:xfrm>
          <a:prstGeom prst="parallelogram">
            <a:avLst>
              <a:gd name="adj" fmla="val 63291"/>
            </a:avLst>
          </a:prstGeom>
          <a:solidFill>
            <a:schemeClr val="bg1"/>
          </a:solidFill>
          <a:ln w="9525">
            <a:solidFill>
              <a:schemeClr val="tx1"/>
            </a:solidFill>
            <a:miter lim="800000"/>
            <a:headEnd/>
            <a:tailEnd/>
          </a:ln>
          <a:effectLst>
            <a:outerShdw dist="107763" dir="2700000" algn="ctr" rotWithShape="0">
              <a:srgbClr val="969696">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600" b="1" i="1">
                <a:solidFill>
                  <a:srgbClr val="000000"/>
                </a:solidFill>
                <a:latin typeface="Times New Roman" panose="02020603050405020304" pitchFamily="18" charset="0"/>
                <a:cs typeface="Arial" panose="020B0604020202020204" pitchFamily="34" charset="0"/>
              </a:rPr>
              <a:t>Mediastinal</a:t>
            </a:r>
          </a:p>
          <a:p>
            <a:pPr algn="ctr" fontAlgn="base">
              <a:spcBef>
                <a:spcPct val="0"/>
              </a:spcBef>
              <a:spcAft>
                <a:spcPct val="0"/>
              </a:spcAft>
            </a:pPr>
            <a:r>
              <a:rPr lang="en-US" altLang="en-US" sz="1600" b="1" i="1">
                <a:solidFill>
                  <a:srgbClr val="000000"/>
                </a:solidFill>
                <a:latin typeface="Times New Roman" panose="02020603050405020304" pitchFamily="18" charset="0"/>
                <a:cs typeface="Arial" panose="020B0604020202020204" pitchFamily="34" charset="0"/>
              </a:rPr>
              <a:t>Pleura</a:t>
            </a: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381983" name="Line 30"/>
          <p:cNvSpPr>
            <a:spLocks noChangeShapeType="1"/>
          </p:cNvSpPr>
          <p:nvPr/>
        </p:nvSpPr>
        <p:spPr bwMode="auto">
          <a:xfrm flipV="1">
            <a:off x="6134100" y="5253039"/>
            <a:ext cx="1208088" cy="187325"/>
          </a:xfrm>
          <a:prstGeom prst="line">
            <a:avLst/>
          </a:prstGeom>
          <a:noFill/>
          <a:ln w="381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84" name="Line 31"/>
          <p:cNvSpPr>
            <a:spLocks noChangeShapeType="1"/>
          </p:cNvSpPr>
          <p:nvPr/>
        </p:nvSpPr>
        <p:spPr bwMode="auto">
          <a:xfrm flipH="1" flipV="1">
            <a:off x="5934075" y="5743575"/>
            <a:ext cx="598488" cy="211138"/>
          </a:xfrm>
          <a:prstGeom prst="line">
            <a:avLst/>
          </a:prstGeom>
          <a:noFill/>
          <a:ln w="381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85" name="Line 32"/>
          <p:cNvSpPr>
            <a:spLocks noChangeShapeType="1"/>
          </p:cNvSpPr>
          <p:nvPr/>
        </p:nvSpPr>
        <p:spPr bwMode="auto">
          <a:xfrm flipV="1">
            <a:off x="7713664" y="5270501"/>
            <a:ext cx="212725" cy="314325"/>
          </a:xfrm>
          <a:prstGeom prst="line">
            <a:avLst/>
          </a:prstGeom>
          <a:noFill/>
          <a:ln w="381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86" name="Rectangle 33"/>
          <p:cNvSpPr>
            <a:spLocks noChangeArrowheads="1"/>
          </p:cNvSpPr>
          <p:nvPr/>
        </p:nvSpPr>
        <p:spPr bwMode="auto">
          <a:xfrm>
            <a:off x="9255125" y="1958975"/>
            <a:ext cx="1219200" cy="533400"/>
          </a:xfrm>
          <a:prstGeom prst="rect">
            <a:avLst/>
          </a:prstGeom>
          <a:solidFill>
            <a:schemeClr val="bg1"/>
          </a:solidFill>
          <a:ln w="25400">
            <a:solidFill>
              <a:schemeClr val="tx1"/>
            </a:solidFill>
            <a:miter lim="800000"/>
            <a:headEnd/>
            <a:tailEnd/>
          </a:ln>
          <a:effectLst>
            <a:outerShdw dist="35921" dir="2700000" algn="ctr" rotWithShape="0">
              <a:srgbClr val="DDDDDD"/>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400" b="1">
                <a:solidFill>
                  <a:srgbClr val="000000"/>
                </a:solidFill>
                <a:latin typeface="Times New Roman" panose="02020603050405020304" pitchFamily="18" charset="0"/>
                <a:cs typeface="Arial" panose="020B0604020202020204" pitchFamily="34" charset="0"/>
              </a:rPr>
              <a:t>Tissue</a:t>
            </a:r>
          </a:p>
        </p:txBody>
      </p:sp>
      <p:sp>
        <p:nvSpPr>
          <p:cNvPr id="381987" name="Line 34"/>
          <p:cNvSpPr>
            <a:spLocks noChangeShapeType="1"/>
          </p:cNvSpPr>
          <p:nvPr/>
        </p:nvSpPr>
        <p:spPr bwMode="auto">
          <a:xfrm flipV="1">
            <a:off x="8061326" y="2493964"/>
            <a:ext cx="1782763" cy="32416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88" name="Line 35"/>
          <p:cNvSpPr>
            <a:spLocks noChangeShapeType="1"/>
          </p:cNvSpPr>
          <p:nvPr/>
        </p:nvSpPr>
        <p:spPr bwMode="auto">
          <a:xfrm flipH="1" flipV="1">
            <a:off x="9101138" y="1652588"/>
            <a:ext cx="723900" cy="2794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89" name="Line 36"/>
          <p:cNvSpPr>
            <a:spLocks noChangeShapeType="1"/>
          </p:cNvSpPr>
          <p:nvPr/>
        </p:nvSpPr>
        <p:spPr bwMode="auto">
          <a:xfrm flipH="1" flipV="1">
            <a:off x="7791451" y="801688"/>
            <a:ext cx="752475" cy="3111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grpSp>
        <p:nvGrpSpPr>
          <p:cNvPr id="381990" name="Group 37"/>
          <p:cNvGrpSpPr>
            <a:grpSpLocks/>
          </p:cNvGrpSpPr>
          <p:nvPr/>
        </p:nvGrpSpPr>
        <p:grpSpPr bwMode="auto">
          <a:xfrm>
            <a:off x="6538913" y="1139826"/>
            <a:ext cx="2616200" cy="3806825"/>
            <a:chOff x="3159" y="718"/>
            <a:chExt cx="1648" cy="2398"/>
          </a:xfrm>
        </p:grpSpPr>
        <p:sp>
          <p:nvSpPr>
            <p:cNvPr id="382002" name="Rectangle 38"/>
            <p:cNvSpPr>
              <a:spLocks noChangeArrowheads="1"/>
            </p:cNvSpPr>
            <p:nvPr/>
          </p:nvSpPr>
          <p:spPr bwMode="auto">
            <a:xfrm>
              <a:off x="4038" y="718"/>
              <a:ext cx="768" cy="336"/>
            </a:xfrm>
            <a:prstGeom prst="rect">
              <a:avLst/>
            </a:prstGeom>
            <a:solidFill>
              <a:schemeClr val="bg1"/>
            </a:solidFill>
            <a:ln w="25400">
              <a:solidFill>
                <a:schemeClr val="tx1"/>
              </a:solidFill>
              <a:miter lim="800000"/>
              <a:headEnd/>
              <a:tailEnd/>
            </a:ln>
            <a:effectLst>
              <a:outerShdw dist="35921" dir="2700000" algn="ctr" rotWithShape="0">
                <a:srgbClr val="DDDDDD"/>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400" b="1">
                  <a:solidFill>
                    <a:srgbClr val="000000"/>
                  </a:solidFill>
                  <a:latin typeface="Times New Roman" panose="02020603050405020304" pitchFamily="18" charset="0"/>
                  <a:cs typeface="Arial" panose="020B0604020202020204" pitchFamily="34" charset="0"/>
                </a:rPr>
                <a:t>Organ Part</a:t>
              </a:r>
            </a:p>
          </p:txBody>
        </p:sp>
        <p:sp>
          <p:nvSpPr>
            <p:cNvPr id="382003" name="Line 39"/>
            <p:cNvSpPr>
              <a:spLocks noChangeShapeType="1"/>
            </p:cNvSpPr>
            <p:nvPr/>
          </p:nvSpPr>
          <p:spPr bwMode="auto">
            <a:xfrm flipV="1">
              <a:off x="3840" y="1590"/>
              <a:ext cx="485" cy="1526"/>
            </a:xfrm>
            <a:prstGeom prst="line">
              <a:avLst/>
            </a:prstGeom>
            <a:noFill/>
            <a:ln w="25400">
              <a:solidFill>
                <a:schemeClr val="tx1"/>
              </a:solidFill>
              <a:round/>
              <a:headEnd/>
              <a:tailEnd type="triangle" w="med" len="med"/>
            </a:ln>
            <a:effectLst>
              <a:outerShdw dist="35921" dir="2700000" algn="ctr" rotWithShape="0">
                <a:srgbClr val="DDDDDD"/>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2004" name="Line 40"/>
            <p:cNvSpPr>
              <a:spLocks noChangeShapeType="1"/>
            </p:cNvSpPr>
            <p:nvPr/>
          </p:nvSpPr>
          <p:spPr bwMode="auto">
            <a:xfrm flipH="1" flipV="1">
              <a:off x="4476" y="1597"/>
              <a:ext cx="27" cy="710"/>
            </a:xfrm>
            <a:prstGeom prst="line">
              <a:avLst/>
            </a:prstGeom>
            <a:noFill/>
            <a:ln w="25400">
              <a:solidFill>
                <a:schemeClr val="tx1"/>
              </a:solidFill>
              <a:round/>
              <a:headEnd/>
              <a:tailEnd type="triangle" w="med" len="med"/>
            </a:ln>
            <a:effectLst>
              <a:outerShdw dist="35921" dir="2700000" algn="ctr" rotWithShape="0">
                <a:srgbClr val="DDDDDD"/>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2005" name="Line 41"/>
            <p:cNvSpPr>
              <a:spLocks noChangeShapeType="1"/>
            </p:cNvSpPr>
            <p:nvPr/>
          </p:nvSpPr>
          <p:spPr bwMode="auto">
            <a:xfrm flipV="1">
              <a:off x="3159" y="1581"/>
              <a:ext cx="941" cy="1246"/>
            </a:xfrm>
            <a:prstGeom prst="line">
              <a:avLst/>
            </a:prstGeom>
            <a:noFill/>
            <a:ln w="25400">
              <a:solidFill>
                <a:schemeClr val="tx1"/>
              </a:solidFill>
              <a:round/>
              <a:headEnd/>
              <a:tailEnd type="triangle" w="med" len="med"/>
            </a:ln>
            <a:effectLst>
              <a:outerShdw dist="35921" dir="2700000" algn="ctr" rotWithShape="0">
                <a:srgbClr val="DDDDDD"/>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2006" name="Rectangle 42"/>
            <p:cNvSpPr>
              <a:spLocks noChangeArrowheads="1"/>
            </p:cNvSpPr>
            <p:nvPr/>
          </p:nvSpPr>
          <p:spPr bwMode="auto">
            <a:xfrm>
              <a:off x="4039" y="1236"/>
              <a:ext cx="768" cy="336"/>
            </a:xfrm>
            <a:prstGeom prst="rect">
              <a:avLst/>
            </a:prstGeom>
            <a:solidFill>
              <a:schemeClr val="bg1"/>
            </a:solidFill>
            <a:ln w="25400">
              <a:solidFill>
                <a:schemeClr val="tx1"/>
              </a:solidFill>
              <a:miter lim="800000"/>
              <a:headEnd/>
              <a:tailEnd/>
            </a:ln>
            <a:effectLst>
              <a:outerShdw dist="35921" dir="2700000" algn="ctr" rotWithShape="0">
                <a:srgbClr val="DDDDDD"/>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400" b="1">
                  <a:solidFill>
                    <a:srgbClr val="000000"/>
                  </a:solidFill>
                  <a:latin typeface="Times New Roman" panose="02020603050405020304" pitchFamily="18" charset="0"/>
                  <a:cs typeface="Arial" panose="020B0604020202020204" pitchFamily="34" charset="0"/>
                </a:rPr>
                <a:t>Organ </a:t>
              </a:r>
            </a:p>
            <a:p>
              <a:pPr algn="ctr" fontAlgn="base">
                <a:spcBef>
                  <a:spcPct val="0"/>
                </a:spcBef>
                <a:spcAft>
                  <a:spcPct val="0"/>
                </a:spcAft>
              </a:pPr>
              <a:r>
                <a:rPr lang="en-US" altLang="en-US" sz="1400" b="1">
                  <a:solidFill>
                    <a:srgbClr val="000000"/>
                  </a:solidFill>
                  <a:latin typeface="Times New Roman" panose="02020603050405020304" pitchFamily="18" charset="0"/>
                  <a:cs typeface="Arial" panose="020B0604020202020204" pitchFamily="34" charset="0"/>
                </a:rPr>
                <a:t>Subdivision</a:t>
              </a:r>
            </a:p>
          </p:txBody>
        </p:sp>
        <p:sp>
          <p:nvSpPr>
            <p:cNvPr id="382007" name="Line 43"/>
            <p:cNvSpPr>
              <a:spLocks noChangeShapeType="1"/>
            </p:cNvSpPr>
            <p:nvPr/>
          </p:nvSpPr>
          <p:spPr bwMode="auto">
            <a:xfrm flipH="1" flipV="1">
              <a:off x="4409" y="1051"/>
              <a:ext cx="16" cy="176"/>
            </a:xfrm>
            <a:prstGeom prst="line">
              <a:avLst/>
            </a:prstGeom>
            <a:noFill/>
            <a:ln w="25400">
              <a:solidFill>
                <a:schemeClr val="tx1"/>
              </a:solidFill>
              <a:round/>
              <a:headEnd/>
              <a:tailEnd type="triangle" w="med" len="med"/>
            </a:ln>
            <a:effectLst>
              <a:outerShdw dist="35921" dir="2700000" algn="ctr" rotWithShape="0">
                <a:srgbClr val="DDDDDD"/>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grpSp>
      <p:sp>
        <p:nvSpPr>
          <p:cNvPr id="381991" name="Rectangle 44"/>
          <p:cNvSpPr>
            <a:spLocks noChangeArrowheads="1"/>
          </p:cNvSpPr>
          <p:nvPr/>
        </p:nvSpPr>
        <p:spPr bwMode="auto">
          <a:xfrm>
            <a:off x="6599238" y="1951038"/>
            <a:ext cx="1219200" cy="533400"/>
          </a:xfrm>
          <a:prstGeom prst="rect">
            <a:avLst/>
          </a:prstGeom>
          <a:solidFill>
            <a:schemeClr val="bg1"/>
          </a:solidFill>
          <a:ln w="25400">
            <a:solidFill>
              <a:schemeClr val="tx1"/>
            </a:solidFill>
            <a:miter lim="800000"/>
            <a:headEnd/>
            <a:tailEnd/>
          </a:ln>
          <a:effectLst>
            <a:outerShdw dist="35921" dir="2700000" algn="ctr" rotWithShape="0">
              <a:srgbClr val="DDDDDD"/>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400" b="1">
                <a:solidFill>
                  <a:srgbClr val="000000"/>
                </a:solidFill>
                <a:latin typeface="Times New Roman" panose="02020603050405020304" pitchFamily="18" charset="0"/>
                <a:cs typeface="Arial" panose="020B0604020202020204" pitchFamily="34" charset="0"/>
              </a:rPr>
              <a:t>Organ </a:t>
            </a:r>
          </a:p>
          <a:p>
            <a:pPr algn="ctr" fontAlgn="base">
              <a:spcBef>
                <a:spcPct val="0"/>
              </a:spcBef>
              <a:spcAft>
                <a:spcPct val="0"/>
              </a:spcAft>
            </a:pPr>
            <a:r>
              <a:rPr lang="en-US" altLang="en-US" sz="1400" b="1">
                <a:solidFill>
                  <a:srgbClr val="000000"/>
                </a:solidFill>
                <a:latin typeface="Times New Roman" panose="02020603050405020304" pitchFamily="18" charset="0"/>
                <a:cs typeface="Arial" panose="020B0604020202020204" pitchFamily="34" charset="0"/>
              </a:rPr>
              <a:t>Component</a:t>
            </a:r>
          </a:p>
        </p:txBody>
      </p:sp>
      <p:sp>
        <p:nvSpPr>
          <p:cNvPr id="381992" name="Line 45"/>
          <p:cNvSpPr>
            <a:spLocks noChangeShapeType="1"/>
          </p:cNvSpPr>
          <p:nvPr/>
        </p:nvSpPr>
        <p:spPr bwMode="auto">
          <a:xfrm flipV="1">
            <a:off x="7207250" y="1673226"/>
            <a:ext cx="723900" cy="265113"/>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93" name="Line 46"/>
          <p:cNvSpPr>
            <a:spLocks noChangeShapeType="1"/>
          </p:cNvSpPr>
          <p:nvPr/>
        </p:nvSpPr>
        <p:spPr bwMode="auto">
          <a:xfrm flipV="1">
            <a:off x="5946776" y="2482850"/>
            <a:ext cx="1336675" cy="30162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94" name="Rectangle 47"/>
          <p:cNvSpPr>
            <a:spLocks noChangeArrowheads="1"/>
          </p:cNvSpPr>
          <p:nvPr/>
        </p:nvSpPr>
        <p:spPr bwMode="auto">
          <a:xfrm>
            <a:off x="1957388" y="1100138"/>
            <a:ext cx="1219200" cy="533400"/>
          </a:xfrm>
          <a:prstGeom prst="rect">
            <a:avLst/>
          </a:prstGeom>
          <a:solidFill>
            <a:schemeClr val="bg1"/>
          </a:solidFill>
          <a:ln w="25400">
            <a:solidFill>
              <a:schemeClr val="tx1"/>
            </a:solidFill>
            <a:miter lim="800000"/>
            <a:headEnd/>
            <a:tailEnd/>
          </a:ln>
          <a:effectLst>
            <a:outerShdw dist="35921" dir="2700000" algn="ctr" rotWithShape="0">
              <a:srgbClr val="DDDDDD"/>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400" b="1">
                <a:solidFill>
                  <a:srgbClr val="000000"/>
                </a:solidFill>
                <a:latin typeface="Times New Roman" panose="02020603050405020304" pitchFamily="18" charset="0"/>
                <a:cs typeface="Arial" panose="020B0604020202020204" pitchFamily="34" charset="0"/>
              </a:rPr>
              <a:t>Organ Cavity</a:t>
            </a:r>
          </a:p>
          <a:p>
            <a:pPr algn="ctr" fontAlgn="base">
              <a:spcBef>
                <a:spcPct val="0"/>
              </a:spcBef>
              <a:spcAft>
                <a:spcPct val="0"/>
              </a:spcAft>
            </a:pPr>
            <a:r>
              <a:rPr lang="en-US" altLang="en-US" sz="1400" b="1">
                <a:solidFill>
                  <a:srgbClr val="000000"/>
                </a:solidFill>
                <a:latin typeface="Times New Roman" panose="02020603050405020304" pitchFamily="18" charset="0"/>
                <a:cs typeface="Arial" panose="020B0604020202020204" pitchFamily="34" charset="0"/>
              </a:rPr>
              <a:t>Subdivision</a:t>
            </a: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381995" name="Rectangle 48"/>
          <p:cNvSpPr>
            <a:spLocks noChangeArrowheads="1"/>
          </p:cNvSpPr>
          <p:nvPr/>
        </p:nvSpPr>
        <p:spPr bwMode="auto">
          <a:xfrm>
            <a:off x="1995488" y="1963739"/>
            <a:ext cx="1219200" cy="712787"/>
          </a:xfrm>
          <a:prstGeom prst="rect">
            <a:avLst/>
          </a:prstGeom>
          <a:solidFill>
            <a:schemeClr val="bg1"/>
          </a:solidFill>
          <a:ln w="25400">
            <a:solidFill>
              <a:schemeClr val="tx1"/>
            </a:solidFill>
            <a:miter lim="800000"/>
            <a:headEnd/>
            <a:tailEnd/>
          </a:ln>
          <a:effectLst>
            <a:outerShdw dist="35921" dir="2700000" algn="ctr" rotWithShape="0">
              <a:srgbClr val="DDDDDD"/>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400" b="1">
                <a:solidFill>
                  <a:srgbClr val="000000"/>
                </a:solidFill>
                <a:latin typeface="Times New Roman" panose="02020603050405020304" pitchFamily="18" charset="0"/>
                <a:cs typeface="Arial" panose="020B0604020202020204" pitchFamily="34" charset="0"/>
              </a:rPr>
              <a:t>Serous Sac</a:t>
            </a:r>
          </a:p>
          <a:p>
            <a:pPr algn="ctr" fontAlgn="base">
              <a:spcBef>
                <a:spcPct val="0"/>
              </a:spcBef>
              <a:spcAft>
                <a:spcPct val="0"/>
              </a:spcAft>
            </a:pPr>
            <a:r>
              <a:rPr lang="en-US" altLang="en-US" sz="1400" b="1">
                <a:solidFill>
                  <a:srgbClr val="000000"/>
                </a:solidFill>
                <a:latin typeface="Times New Roman" panose="02020603050405020304" pitchFamily="18" charset="0"/>
                <a:cs typeface="Arial" panose="020B0604020202020204" pitchFamily="34" charset="0"/>
              </a:rPr>
              <a:t>Cavity</a:t>
            </a:r>
          </a:p>
          <a:p>
            <a:pPr algn="ctr" fontAlgn="base">
              <a:spcBef>
                <a:spcPct val="0"/>
              </a:spcBef>
              <a:spcAft>
                <a:spcPct val="0"/>
              </a:spcAft>
            </a:pPr>
            <a:r>
              <a:rPr lang="en-US" altLang="en-US" sz="1400" b="1">
                <a:solidFill>
                  <a:srgbClr val="000000"/>
                </a:solidFill>
                <a:latin typeface="Times New Roman" panose="02020603050405020304" pitchFamily="18" charset="0"/>
                <a:cs typeface="Arial" panose="020B0604020202020204" pitchFamily="34" charset="0"/>
              </a:rPr>
              <a:t>Subdivision</a:t>
            </a: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381996" name="Line 49"/>
          <p:cNvSpPr>
            <a:spLocks noChangeShapeType="1"/>
          </p:cNvSpPr>
          <p:nvPr/>
        </p:nvSpPr>
        <p:spPr bwMode="auto">
          <a:xfrm flipH="1" flipV="1">
            <a:off x="2568576" y="2689226"/>
            <a:ext cx="784225" cy="24161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97" name="Line 50"/>
          <p:cNvSpPr>
            <a:spLocks noChangeShapeType="1"/>
          </p:cNvSpPr>
          <p:nvPr/>
        </p:nvSpPr>
        <p:spPr bwMode="auto">
          <a:xfrm flipH="1" flipV="1">
            <a:off x="2579688" y="1608138"/>
            <a:ext cx="25400" cy="3556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98" name="Line 51"/>
          <p:cNvSpPr>
            <a:spLocks noChangeShapeType="1"/>
          </p:cNvSpPr>
          <p:nvPr/>
        </p:nvSpPr>
        <p:spPr bwMode="auto">
          <a:xfrm flipV="1">
            <a:off x="2513014" y="784226"/>
            <a:ext cx="454025" cy="2889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381999" name="Text Box 52"/>
          <p:cNvSpPr txBox="1">
            <a:spLocks noChangeArrowheads="1"/>
          </p:cNvSpPr>
          <p:nvPr/>
        </p:nvSpPr>
        <p:spPr bwMode="auto">
          <a:xfrm>
            <a:off x="4876800" y="4800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cs typeface="Arial" panose="020B0604020202020204" pitchFamily="34" charset="0"/>
            </a:endParaRPr>
          </a:p>
        </p:txBody>
      </p:sp>
      <p:sp>
        <p:nvSpPr>
          <p:cNvPr id="382000" name="Text Box 53"/>
          <p:cNvSpPr txBox="1">
            <a:spLocks noChangeArrowheads="1"/>
          </p:cNvSpPr>
          <p:nvPr/>
        </p:nvSpPr>
        <p:spPr bwMode="auto">
          <a:xfrm rot="-3263131">
            <a:off x="7993063" y="4232276"/>
            <a:ext cx="3429000" cy="100647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6000" b="1" i="1">
                <a:solidFill>
                  <a:srgbClr val="99CC00"/>
                </a:solidFill>
                <a:cs typeface="Arial" panose="020B0604020202020204" pitchFamily="34" charset="0"/>
              </a:rPr>
              <a:t>part_of</a:t>
            </a:r>
            <a:r>
              <a:rPr lang="en-US" altLang="en-US" sz="6000" b="1" i="1">
                <a:solidFill>
                  <a:srgbClr val="000000"/>
                </a:solidFill>
                <a:cs typeface="Arial" panose="020B0604020202020204" pitchFamily="34" charset="0"/>
              </a:rPr>
              <a:t> </a:t>
            </a:r>
          </a:p>
        </p:txBody>
      </p:sp>
      <p:sp>
        <p:nvSpPr>
          <p:cNvPr id="382001" name="Text Box 54"/>
          <p:cNvSpPr txBox="1">
            <a:spLocks noChangeArrowheads="1"/>
          </p:cNvSpPr>
          <p:nvPr/>
        </p:nvSpPr>
        <p:spPr bwMode="auto">
          <a:xfrm rot="4198275">
            <a:off x="1683544" y="3275807"/>
            <a:ext cx="1754188" cy="100647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fontAlgn="base" hangingPunct="1">
              <a:spcBef>
                <a:spcPct val="50000"/>
              </a:spcBef>
              <a:spcAft>
                <a:spcPct val="0"/>
              </a:spcAft>
            </a:pPr>
            <a:r>
              <a:rPr lang="en-US" altLang="en-US" sz="6000" b="1" i="1">
                <a:solidFill>
                  <a:srgbClr val="99CC00"/>
                </a:solidFill>
                <a:cs typeface="Arial" panose="020B0604020202020204" pitchFamily="34" charset="0"/>
              </a:rPr>
              <a:t>is_a </a:t>
            </a:r>
          </a:p>
        </p:txBody>
      </p:sp>
      <p:sp>
        <p:nvSpPr>
          <p:cNvPr id="2" name="TextBox 1"/>
          <p:cNvSpPr txBox="1"/>
          <p:nvPr/>
        </p:nvSpPr>
        <p:spPr>
          <a:xfrm>
            <a:off x="9153525" y="473529"/>
            <a:ext cx="2355851" cy="1200329"/>
          </a:xfrm>
          <a:prstGeom prst="rect">
            <a:avLst/>
          </a:prstGeom>
          <a:noFill/>
        </p:spPr>
        <p:txBody>
          <a:bodyPr wrap="square" rtlCol="0">
            <a:spAutoFit/>
          </a:bodyPr>
          <a:lstStyle/>
          <a:p>
            <a:pPr algn="r"/>
            <a:r>
              <a:rPr lang="en-US" sz="2400" b="1" dirty="0" smtClean="0"/>
              <a:t>Foundational Model of Anatomy</a:t>
            </a:r>
            <a:endParaRPr lang="en-US" sz="2400" b="1" dirty="0"/>
          </a:p>
        </p:txBody>
      </p:sp>
    </p:spTree>
    <p:custDataLst>
      <p:tags r:id="rId1"/>
    </p:custDataLst>
    <p:extLst>
      <p:ext uri="{BB962C8B-B14F-4D97-AF65-F5344CB8AC3E}">
        <p14:creationId xmlns:p14="http://schemas.microsoft.com/office/powerpoint/2010/main" val="3732860620"/>
      </p:ext>
    </p:extLst>
  </p:cSld>
  <p:clrMapOvr>
    <a:masterClrMapping/>
  </p:clrMapOvr>
  <p:transition advTm="65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1524000" y="381000"/>
            <a:ext cx="9144000" cy="685800"/>
          </a:xfrm>
        </p:spPr>
        <p:txBody>
          <a:bodyPr/>
          <a:lstStyle/>
          <a:p>
            <a:pPr eaLnBrk="1" hangingPunct="1"/>
            <a:r>
              <a:rPr lang="en-US" altLang="en-US" sz="4800" b="1" i="1" dirty="0" err="1"/>
              <a:t>d</a:t>
            </a:r>
            <a:r>
              <a:rPr lang="en-US" altLang="en-US" sz="4800" b="1" i="1" dirty="0" err="1" smtClean="0"/>
              <a:t>epends_on</a:t>
            </a:r>
            <a:endParaRPr lang="en-US" altLang="en-US" sz="4800" b="1" i="1" dirty="0"/>
          </a:p>
        </p:txBody>
      </p:sp>
      <p:sp>
        <p:nvSpPr>
          <p:cNvPr id="338947" name="Rectangle 3"/>
          <p:cNvSpPr>
            <a:spLocks noChangeArrowheads="1"/>
          </p:cNvSpPr>
          <p:nvPr/>
        </p:nvSpPr>
        <p:spPr bwMode="auto">
          <a:xfrm>
            <a:off x="2438400" y="16002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Continuant</a:t>
            </a:r>
          </a:p>
        </p:txBody>
      </p:sp>
      <p:sp>
        <p:nvSpPr>
          <p:cNvPr id="338948" name="Rectangle 4"/>
          <p:cNvSpPr>
            <a:spLocks noChangeArrowheads="1"/>
          </p:cNvSpPr>
          <p:nvPr/>
        </p:nvSpPr>
        <p:spPr bwMode="auto">
          <a:xfrm>
            <a:off x="6985000" y="1606550"/>
            <a:ext cx="2692400" cy="2736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Occurrent</a:t>
            </a:r>
          </a:p>
          <a:p>
            <a:pPr algn="ctr" fontAlgn="base">
              <a:spcBef>
                <a:spcPct val="0"/>
              </a:spcBef>
              <a:spcAft>
                <a:spcPct val="0"/>
              </a:spcAft>
            </a:pPr>
            <a:endPar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endPar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endPar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process, event</a:t>
            </a:r>
          </a:p>
        </p:txBody>
      </p:sp>
      <p:sp>
        <p:nvSpPr>
          <p:cNvPr id="338949" name="Rectangle 5"/>
          <p:cNvSpPr>
            <a:spLocks noChangeArrowheads="1"/>
          </p:cNvSpPr>
          <p:nvPr/>
        </p:nvSpPr>
        <p:spPr bwMode="auto">
          <a:xfrm>
            <a:off x="1828800" y="3429000"/>
            <a:ext cx="1905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Independent</a:t>
            </a:r>
          </a:p>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Continuant</a:t>
            </a:r>
          </a:p>
          <a:p>
            <a:pPr algn="ctr" fontAlgn="base">
              <a:spcBef>
                <a:spcPct val="0"/>
              </a:spcBef>
              <a:spcAft>
                <a:spcPct val="0"/>
              </a:spcAft>
            </a:pPr>
            <a:endPar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entity</a:t>
            </a:r>
          </a:p>
        </p:txBody>
      </p:sp>
      <p:sp>
        <p:nvSpPr>
          <p:cNvPr id="338950" name="Rectangle 6"/>
          <p:cNvSpPr>
            <a:spLocks noChangeArrowheads="1"/>
          </p:cNvSpPr>
          <p:nvPr/>
        </p:nvSpPr>
        <p:spPr bwMode="auto">
          <a:xfrm>
            <a:off x="3962400" y="3429000"/>
            <a:ext cx="17526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Dependent</a:t>
            </a:r>
          </a:p>
          <a:p>
            <a:pPr algn="ctr" fontAlgn="base">
              <a:spcBef>
                <a:spcPct val="0"/>
              </a:spcBef>
              <a:spcAft>
                <a:spcPct val="0"/>
              </a:spcAft>
            </a:pPr>
            <a:r>
              <a:rPr lang="en-US" altLang="en-US" sz="24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Continuant</a:t>
            </a:r>
          </a:p>
          <a:p>
            <a:pPr algn="ctr" fontAlgn="base">
              <a:spcBef>
                <a:spcPct val="0"/>
              </a:spcBef>
              <a:spcAft>
                <a:spcPct val="0"/>
              </a:spcAft>
            </a:pPr>
            <a:endParaRPr lang="en-US" altLang="en-US" sz="24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r>
              <a:rPr lang="en-US" altLang="en-US" sz="2400" dirty="0" smtClean="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quality</a:t>
            </a:r>
            <a:endParaRPr lang="en-US" altLang="en-US" sz="24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p:txBody>
      </p:sp>
      <p:cxnSp>
        <p:nvCxnSpPr>
          <p:cNvPr id="338951" name="AutoShape 7"/>
          <p:cNvCxnSpPr>
            <a:cxnSpLocks noChangeShapeType="1"/>
            <a:stCxn id="338947" idx="2"/>
            <a:endCxn id="338949" idx="0"/>
          </p:cNvCxnSpPr>
          <p:nvPr/>
        </p:nvCxnSpPr>
        <p:spPr bwMode="auto">
          <a:xfrm rot="5400000">
            <a:off x="30289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38952" name="AutoShape 8"/>
          <p:cNvCxnSpPr>
            <a:cxnSpLocks noChangeShapeType="1"/>
            <a:stCxn id="338947" idx="2"/>
            <a:endCxn id="338950" idx="0"/>
          </p:cNvCxnSpPr>
          <p:nvPr/>
        </p:nvCxnSpPr>
        <p:spPr bwMode="auto">
          <a:xfrm rot="16200000" flipH="1">
            <a:off x="40576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338953" name="Text Box 10"/>
          <p:cNvSpPr txBox="1">
            <a:spLocks noChangeArrowheads="1"/>
          </p:cNvSpPr>
          <p:nvPr/>
        </p:nvSpPr>
        <p:spPr bwMode="auto">
          <a:xfrm>
            <a:off x="1600200" y="5562601"/>
            <a:ext cx="9296400"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lnSpc>
                <a:spcPct val="55000"/>
              </a:lnSpc>
              <a:spcBef>
                <a:spcPct val="50000"/>
              </a:spcBef>
              <a:spcAft>
                <a:spcPct val="0"/>
              </a:spcAft>
              <a:buClr>
                <a:srgbClr val="000000"/>
              </a:buClr>
              <a:buSzPct val="100000"/>
              <a:buFont typeface="Times New Roman" panose="02020603050405020304" pitchFamily="18" charset="0"/>
              <a:buNone/>
            </a:pPr>
            <a:r>
              <a:rPr lang="en-US" altLang="en-US" sz="11000">
                <a:solidFill>
                  <a:srgbClr val="000000"/>
                </a:solidFill>
                <a:latin typeface="Times New Roman" panose="02020603050405020304" pitchFamily="18" charset="0"/>
                <a:cs typeface="Arial" panose="020B0604020202020204" pitchFamily="34" charset="0"/>
              </a:rPr>
              <a:t> </a:t>
            </a:r>
          </a:p>
        </p:txBody>
      </p:sp>
      <p:sp>
        <p:nvSpPr>
          <p:cNvPr id="338954" name="TextBox 11"/>
          <p:cNvSpPr txBox="1">
            <a:spLocks noChangeArrowheads="1"/>
          </p:cNvSpPr>
          <p:nvPr/>
        </p:nvSpPr>
        <p:spPr bwMode="auto">
          <a:xfrm>
            <a:off x="6858001" y="4800601"/>
            <a:ext cx="48173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3200" dirty="0" smtClean="0">
                <a:solidFill>
                  <a:srgbClr val="000000"/>
                </a:solidFill>
                <a:latin typeface="Calibri" panose="020F0502020204030204" pitchFamily="34" charset="0"/>
                <a:cs typeface="Arial" panose="020B0604020202020204" pitchFamily="34" charset="0"/>
              </a:rPr>
              <a:t>quality </a:t>
            </a:r>
            <a:r>
              <a:rPr lang="en-US" altLang="en-US" sz="3200" dirty="0" err="1" smtClean="0">
                <a:solidFill>
                  <a:srgbClr val="000000"/>
                </a:solidFill>
                <a:latin typeface="Calibri" panose="020F0502020204030204" pitchFamily="34" charset="0"/>
                <a:cs typeface="Arial" panose="020B0604020202020204" pitchFamily="34" charset="0"/>
              </a:rPr>
              <a:t>depends_on</a:t>
            </a:r>
            <a:r>
              <a:rPr lang="en-US" altLang="en-US" sz="3200" dirty="0" smtClean="0">
                <a:solidFill>
                  <a:srgbClr val="000000"/>
                </a:solidFill>
                <a:latin typeface="Calibri" panose="020F0502020204030204" pitchFamily="34" charset="0"/>
                <a:cs typeface="Arial" panose="020B0604020202020204" pitchFamily="34" charset="0"/>
              </a:rPr>
              <a:t> </a:t>
            </a:r>
            <a:r>
              <a:rPr lang="en-US" altLang="en-US" sz="3200" dirty="0">
                <a:solidFill>
                  <a:srgbClr val="000000"/>
                </a:solidFill>
                <a:latin typeface="Calibri" panose="020F0502020204030204" pitchFamily="34" charset="0"/>
                <a:cs typeface="Arial" panose="020B0604020202020204" pitchFamily="34" charset="0"/>
              </a:rPr>
              <a:t>bearer</a:t>
            </a:r>
            <a:endParaRPr lang="en-US" altLang="en-US" dirty="0">
              <a:solidFill>
                <a:srgbClr val="000000"/>
              </a:solidFill>
              <a:latin typeface="Calibri" panose="020F0502020204030204" pitchFamily="34" charset="0"/>
              <a:cs typeface="Arial" panose="020B0604020202020204" pitchFamily="34" charset="0"/>
            </a:endParaRPr>
          </a:p>
        </p:txBody>
      </p:sp>
      <p:sp>
        <p:nvSpPr>
          <p:cNvPr id="13" name="Curved Up Arrow 12"/>
          <p:cNvSpPr/>
          <p:nvPr/>
        </p:nvSpPr>
        <p:spPr>
          <a:xfrm rot="10800000">
            <a:off x="2819400" y="4495800"/>
            <a:ext cx="1981200" cy="457200"/>
          </a:xfrm>
          <a:prstGeom prst="curved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rgbClr val="000000"/>
              </a:solidFill>
            </a:endParaRPr>
          </a:p>
        </p:txBody>
      </p:sp>
      <p:sp>
        <p:nvSpPr>
          <p:cNvPr id="338956"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B4E3745-369B-417F-9D23-345DD7A7D05A}" type="slidenum">
              <a:rPr lang="en-US" altLang="en-US">
                <a:solidFill>
                  <a:srgbClr val="898989"/>
                </a:solidFill>
              </a:rPr>
              <a:pPr eaLnBrk="1" hangingPunct="1"/>
              <a:t>41</a:t>
            </a:fld>
            <a:endParaRPr lang="en-US" altLang="en-US">
              <a:solidFill>
                <a:srgbClr val="898989"/>
              </a:solidFill>
            </a:endParaRPr>
          </a:p>
        </p:txBody>
      </p:sp>
    </p:spTree>
    <p:extLst>
      <p:ext uri="{BB962C8B-B14F-4D97-AF65-F5344CB8AC3E}">
        <p14:creationId xmlns:p14="http://schemas.microsoft.com/office/powerpoint/2010/main" val="3005487712"/>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1524000" y="381000"/>
            <a:ext cx="9144000" cy="685800"/>
          </a:xfrm>
        </p:spPr>
        <p:txBody>
          <a:bodyPr rtlCol="0">
            <a:noAutofit/>
          </a:bodyPr>
          <a:lstStyle/>
          <a:p>
            <a:pPr eaLnBrk="1" fontAlgn="auto" hangingPunct="1">
              <a:spcAft>
                <a:spcPts val="0"/>
              </a:spcAft>
              <a:defRPr/>
            </a:pPr>
            <a:r>
              <a:rPr lang="en-US" sz="4800" b="1" i="1" dirty="0" err="1" smtClean="0"/>
              <a:t>depends_on</a:t>
            </a:r>
            <a:endParaRPr sz="4800" b="1" i="1" dirty="0" smtClean="0"/>
          </a:p>
        </p:txBody>
      </p:sp>
      <p:sp>
        <p:nvSpPr>
          <p:cNvPr id="339971" name="Rectangle 3"/>
          <p:cNvSpPr>
            <a:spLocks noChangeArrowheads="1"/>
          </p:cNvSpPr>
          <p:nvPr/>
        </p:nvSpPr>
        <p:spPr bwMode="auto">
          <a:xfrm>
            <a:off x="2438400" y="16002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Continuant</a:t>
            </a:r>
          </a:p>
        </p:txBody>
      </p:sp>
      <p:sp>
        <p:nvSpPr>
          <p:cNvPr id="339972" name="Rectangle 4"/>
          <p:cNvSpPr>
            <a:spLocks noChangeArrowheads="1"/>
          </p:cNvSpPr>
          <p:nvPr/>
        </p:nvSpPr>
        <p:spPr bwMode="auto">
          <a:xfrm>
            <a:off x="6985000" y="1606550"/>
            <a:ext cx="2692400" cy="2736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dirty="0" err="1">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Occurrent</a:t>
            </a:r>
            <a:endParaRPr lang="en-US" altLang="en-US" sz="24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endParaRPr lang="en-US" altLang="en-US" sz="24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endParaRPr lang="en-US" altLang="en-US" sz="24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endParaRPr lang="en-US" altLang="en-US" sz="24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r>
              <a:rPr lang="en-US" altLang="en-US" sz="2400" dirty="0" smtClean="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process</a:t>
            </a:r>
            <a:endParaRPr lang="en-US" altLang="en-US" sz="24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p:txBody>
      </p:sp>
      <p:sp>
        <p:nvSpPr>
          <p:cNvPr id="339973" name="Rectangle 5"/>
          <p:cNvSpPr>
            <a:spLocks noChangeArrowheads="1"/>
          </p:cNvSpPr>
          <p:nvPr/>
        </p:nvSpPr>
        <p:spPr bwMode="auto">
          <a:xfrm>
            <a:off x="1828800" y="3429000"/>
            <a:ext cx="1905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Independent</a:t>
            </a:r>
          </a:p>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Continuant</a:t>
            </a:r>
          </a:p>
          <a:p>
            <a:pPr algn="ctr" fontAlgn="base">
              <a:spcBef>
                <a:spcPct val="0"/>
              </a:spcBef>
              <a:spcAft>
                <a:spcPct val="0"/>
              </a:spcAft>
            </a:pPr>
            <a:endPar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thing</a:t>
            </a:r>
          </a:p>
        </p:txBody>
      </p:sp>
      <p:sp>
        <p:nvSpPr>
          <p:cNvPr id="339974" name="Rectangle 6"/>
          <p:cNvSpPr>
            <a:spLocks noChangeArrowheads="1"/>
          </p:cNvSpPr>
          <p:nvPr/>
        </p:nvSpPr>
        <p:spPr bwMode="auto">
          <a:xfrm>
            <a:off x="3962400" y="3429000"/>
            <a:ext cx="17526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Dependent</a:t>
            </a:r>
          </a:p>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Continuant</a:t>
            </a:r>
          </a:p>
          <a:p>
            <a:pPr algn="ctr" fontAlgn="base">
              <a:spcBef>
                <a:spcPct val="0"/>
              </a:spcBef>
              <a:spcAft>
                <a:spcPct val="0"/>
              </a:spcAft>
            </a:pPr>
            <a:endPar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property</a:t>
            </a:r>
          </a:p>
        </p:txBody>
      </p:sp>
      <p:cxnSp>
        <p:nvCxnSpPr>
          <p:cNvPr id="339975" name="AutoShape 7"/>
          <p:cNvCxnSpPr>
            <a:cxnSpLocks noChangeShapeType="1"/>
            <a:stCxn id="339971" idx="2"/>
            <a:endCxn id="339973" idx="0"/>
          </p:cNvCxnSpPr>
          <p:nvPr/>
        </p:nvCxnSpPr>
        <p:spPr bwMode="auto">
          <a:xfrm rot="5400000">
            <a:off x="30289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39976" name="AutoShape 8"/>
          <p:cNvCxnSpPr>
            <a:cxnSpLocks noChangeShapeType="1"/>
            <a:stCxn id="339971" idx="2"/>
            <a:endCxn id="339974" idx="0"/>
          </p:cNvCxnSpPr>
          <p:nvPr/>
        </p:nvCxnSpPr>
        <p:spPr bwMode="auto">
          <a:xfrm rot="16200000" flipH="1">
            <a:off x="40576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2" name="Curved Up Arrow 11"/>
          <p:cNvSpPr/>
          <p:nvPr/>
        </p:nvSpPr>
        <p:spPr>
          <a:xfrm rot="10800000">
            <a:off x="2819400" y="2819400"/>
            <a:ext cx="5638800" cy="762000"/>
          </a:xfrm>
          <a:prstGeom prst="curved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rgbClr val="000000"/>
              </a:solidFill>
            </a:endParaRPr>
          </a:p>
        </p:txBody>
      </p:sp>
      <p:sp>
        <p:nvSpPr>
          <p:cNvPr id="339978" name="TextBox 12"/>
          <p:cNvSpPr txBox="1">
            <a:spLocks noChangeArrowheads="1"/>
          </p:cNvSpPr>
          <p:nvPr/>
        </p:nvSpPr>
        <p:spPr bwMode="auto">
          <a:xfrm>
            <a:off x="6052086" y="4800600"/>
            <a:ext cx="55283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3200" dirty="0" smtClean="0">
                <a:solidFill>
                  <a:srgbClr val="000000"/>
                </a:solidFill>
                <a:latin typeface="Calibri" panose="020F0502020204030204" pitchFamily="34" charset="0"/>
                <a:cs typeface="Arial" panose="020B0604020202020204" pitchFamily="34" charset="0"/>
              </a:rPr>
              <a:t>process </a:t>
            </a:r>
            <a:r>
              <a:rPr lang="en-US" altLang="en-US" sz="3200" dirty="0" err="1" smtClean="0">
                <a:solidFill>
                  <a:srgbClr val="000000"/>
                </a:solidFill>
                <a:latin typeface="Calibri" panose="020F0502020204030204" pitchFamily="34" charset="0"/>
                <a:cs typeface="Arial" panose="020B0604020202020204" pitchFamily="34" charset="0"/>
              </a:rPr>
              <a:t>depends_on</a:t>
            </a:r>
            <a:r>
              <a:rPr lang="en-US" altLang="en-US" sz="3200" dirty="0" smtClean="0">
                <a:solidFill>
                  <a:srgbClr val="000000"/>
                </a:solidFill>
                <a:latin typeface="Calibri" panose="020F0502020204030204" pitchFamily="34" charset="0"/>
                <a:cs typeface="Arial" panose="020B0604020202020204" pitchFamily="34" charset="0"/>
              </a:rPr>
              <a:t> </a:t>
            </a:r>
            <a:r>
              <a:rPr lang="en-US" altLang="en-US" sz="3200" dirty="0">
                <a:solidFill>
                  <a:srgbClr val="000000"/>
                </a:solidFill>
                <a:latin typeface="Calibri" panose="020F0502020204030204" pitchFamily="34" charset="0"/>
                <a:cs typeface="Arial" panose="020B0604020202020204" pitchFamily="34" charset="0"/>
              </a:rPr>
              <a:t>participant</a:t>
            </a:r>
            <a:endParaRPr lang="en-US" altLang="en-US" dirty="0">
              <a:solidFill>
                <a:srgbClr val="000000"/>
              </a:solidFill>
              <a:latin typeface="Calibri" panose="020F0502020204030204" pitchFamily="34" charset="0"/>
              <a:cs typeface="Arial" panose="020B0604020202020204" pitchFamily="34" charset="0"/>
            </a:endParaRPr>
          </a:p>
        </p:txBody>
      </p:sp>
      <p:sp>
        <p:nvSpPr>
          <p:cNvPr id="339979"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B3563FB-2B79-4A7F-9EEF-2C46019BB684}" type="slidenum">
              <a:rPr lang="en-US" altLang="en-US">
                <a:solidFill>
                  <a:srgbClr val="898989"/>
                </a:solidFill>
              </a:rPr>
              <a:pPr eaLnBrk="1" hangingPunct="1"/>
              <a:t>42</a:t>
            </a:fld>
            <a:endParaRPr lang="en-US" altLang="en-US">
              <a:solidFill>
                <a:srgbClr val="898989"/>
              </a:solidFill>
            </a:endParaRPr>
          </a:p>
        </p:txBody>
      </p:sp>
    </p:spTree>
    <p:extLst>
      <p:ext uri="{BB962C8B-B14F-4D97-AF65-F5344CB8AC3E}">
        <p14:creationId xmlns:p14="http://schemas.microsoft.com/office/powerpoint/2010/main" val="219980821"/>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1524000" y="381000"/>
            <a:ext cx="9144000" cy="685800"/>
          </a:xfrm>
        </p:spPr>
        <p:txBody>
          <a:bodyPr rtlCol="0">
            <a:noAutofit/>
          </a:bodyPr>
          <a:lstStyle/>
          <a:p>
            <a:pPr eaLnBrk="1" fontAlgn="auto" hangingPunct="1">
              <a:spcAft>
                <a:spcPts val="0"/>
              </a:spcAft>
              <a:defRPr/>
            </a:pPr>
            <a:r>
              <a:rPr lang="en-US" sz="4800" b="1" i="1" dirty="0" err="1" smtClean="0"/>
              <a:t>participates_in</a:t>
            </a:r>
            <a:endParaRPr sz="4800" b="1" i="1" dirty="0" smtClean="0"/>
          </a:p>
        </p:txBody>
      </p:sp>
      <p:sp>
        <p:nvSpPr>
          <p:cNvPr id="339971" name="Rectangle 3"/>
          <p:cNvSpPr>
            <a:spLocks noChangeArrowheads="1"/>
          </p:cNvSpPr>
          <p:nvPr/>
        </p:nvSpPr>
        <p:spPr bwMode="auto">
          <a:xfrm>
            <a:off x="2438400" y="16002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8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Continuant</a:t>
            </a:r>
          </a:p>
        </p:txBody>
      </p:sp>
      <p:sp>
        <p:nvSpPr>
          <p:cNvPr id="339972" name="Rectangle 4"/>
          <p:cNvSpPr>
            <a:spLocks noChangeArrowheads="1"/>
          </p:cNvSpPr>
          <p:nvPr/>
        </p:nvSpPr>
        <p:spPr bwMode="auto">
          <a:xfrm>
            <a:off x="6985000" y="1606549"/>
            <a:ext cx="2692400" cy="28698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800" dirty="0" err="1">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Occurrent</a:t>
            </a:r>
            <a:endParaRPr lang="en-US" altLang="en-US" sz="28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endParaRPr lang="en-US" altLang="en-US" sz="28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endParaRPr lang="en-US" altLang="en-US" sz="28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endParaRPr lang="en-US" altLang="en-US" sz="28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r>
              <a:rPr lang="en-US" altLang="en-US" sz="2800" dirty="0" smtClean="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process</a:t>
            </a:r>
            <a:endParaRPr lang="en-US" altLang="en-US" sz="28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p:txBody>
      </p:sp>
      <p:sp>
        <p:nvSpPr>
          <p:cNvPr id="339973" name="Rectangle 5"/>
          <p:cNvSpPr>
            <a:spLocks noChangeArrowheads="1"/>
          </p:cNvSpPr>
          <p:nvPr/>
        </p:nvSpPr>
        <p:spPr bwMode="auto">
          <a:xfrm>
            <a:off x="1828800" y="3429000"/>
            <a:ext cx="1905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Independent</a:t>
            </a:r>
          </a:p>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Continuant</a:t>
            </a:r>
          </a:p>
          <a:p>
            <a:pPr algn="ctr" fontAlgn="base">
              <a:spcBef>
                <a:spcPct val="0"/>
              </a:spcBef>
              <a:spcAft>
                <a:spcPct val="0"/>
              </a:spcAft>
            </a:pPr>
            <a:endPar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thing</a:t>
            </a:r>
          </a:p>
        </p:txBody>
      </p:sp>
      <p:sp>
        <p:nvSpPr>
          <p:cNvPr id="339974" name="Rectangle 6"/>
          <p:cNvSpPr>
            <a:spLocks noChangeArrowheads="1"/>
          </p:cNvSpPr>
          <p:nvPr/>
        </p:nvSpPr>
        <p:spPr bwMode="auto">
          <a:xfrm>
            <a:off x="3962400" y="3429000"/>
            <a:ext cx="17526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Dependent</a:t>
            </a:r>
          </a:p>
          <a:p>
            <a:pPr algn="ctr" fontAlgn="base">
              <a:spcBef>
                <a:spcPct val="0"/>
              </a:spcBef>
              <a:spcAft>
                <a:spcPct val="0"/>
              </a:spcAft>
            </a:pPr>
            <a:r>
              <a:rPr lang="en-US" altLang="en-US" sz="24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Continuant</a:t>
            </a:r>
          </a:p>
          <a:p>
            <a:pPr algn="ctr" fontAlgn="base">
              <a:spcBef>
                <a:spcPct val="0"/>
              </a:spcBef>
              <a:spcAft>
                <a:spcPct val="0"/>
              </a:spcAft>
            </a:pPr>
            <a:endParaRPr lang="en-US" altLang="en-US" sz="24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r>
              <a:rPr lang="en-US" altLang="en-US" sz="2400" dirty="0" smtClean="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quality</a:t>
            </a:r>
            <a:endParaRPr lang="en-US" altLang="en-US" sz="24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p:txBody>
      </p:sp>
      <p:cxnSp>
        <p:nvCxnSpPr>
          <p:cNvPr id="339975" name="AutoShape 7"/>
          <p:cNvCxnSpPr>
            <a:cxnSpLocks noChangeShapeType="1"/>
            <a:stCxn id="339971" idx="2"/>
            <a:endCxn id="339973" idx="0"/>
          </p:cNvCxnSpPr>
          <p:nvPr/>
        </p:nvCxnSpPr>
        <p:spPr bwMode="auto">
          <a:xfrm rot="5400000">
            <a:off x="30289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39976" name="AutoShape 8"/>
          <p:cNvCxnSpPr>
            <a:cxnSpLocks noChangeShapeType="1"/>
            <a:stCxn id="339971" idx="2"/>
            <a:endCxn id="339974" idx="0"/>
          </p:cNvCxnSpPr>
          <p:nvPr/>
        </p:nvCxnSpPr>
        <p:spPr bwMode="auto">
          <a:xfrm rot="16200000" flipH="1">
            <a:off x="40576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2" name="Curved Up Arrow 11"/>
          <p:cNvSpPr/>
          <p:nvPr/>
        </p:nvSpPr>
        <p:spPr>
          <a:xfrm>
            <a:off x="2895600" y="4523019"/>
            <a:ext cx="5638800" cy="992989"/>
          </a:xfrm>
          <a:prstGeom prst="curvedUpArrow">
            <a:avLst/>
          </a:prstGeom>
          <a:solidFill>
            <a:srgbClr val="C00000"/>
          </a:solidFill>
          <a:ln>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rgbClr val="000000"/>
              </a:solidFill>
            </a:endParaRPr>
          </a:p>
        </p:txBody>
      </p:sp>
      <p:sp>
        <p:nvSpPr>
          <p:cNvPr id="339978" name="TextBox 12"/>
          <p:cNvSpPr txBox="1">
            <a:spLocks noChangeArrowheads="1"/>
          </p:cNvSpPr>
          <p:nvPr/>
        </p:nvSpPr>
        <p:spPr bwMode="auto">
          <a:xfrm>
            <a:off x="6052086" y="5747658"/>
            <a:ext cx="49756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3200" dirty="0" smtClean="0">
                <a:solidFill>
                  <a:srgbClr val="000000"/>
                </a:solidFill>
                <a:latin typeface="Calibri" panose="020F0502020204030204" pitchFamily="34" charset="0"/>
                <a:cs typeface="Arial" panose="020B0604020202020204" pitchFamily="34" charset="0"/>
              </a:rPr>
              <a:t>thing </a:t>
            </a:r>
            <a:r>
              <a:rPr lang="en-US" altLang="en-US" sz="3200" dirty="0" err="1" smtClean="0">
                <a:solidFill>
                  <a:srgbClr val="000000"/>
                </a:solidFill>
                <a:latin typeface="Calibri" panose="020F0502020204030204" pitchFamily="34" charset="0"/>
                <a:cs typeface="Arial" panose="020B0604020202020204" pitchFamily="34" charset="0"/>
              </a:rPr>
              <a:t>participates_in</a:t>
            </a:r>
            <a:r>
              <a:rPr lang="en-US" altLang="en-US" sz="3200" dirty="0" smtClean="0">
                <a:solidFill>
                  <a:srgbClr val="000000"/>
                </a:solidFill>
                <a:latin typeface="Calibri" panose="020F0502020204030204" pitchFamily="34" charset="0"/>
                <a:cs typeface="Arial" panose="020B0604020202020204" pitchFamily="34" charset="0"/>
              </a:rPr>
              <a:t> process</a:t>
            </a:r>
            <a:endParaRPr lang="en-US" altLang="en-US" dirty="0">
              <a:solidFill>
                <a:srgbClr val="000000"/>
              </a:solidFill>
              <a:latin typeface="Calibri" panose="020F0502020204030204" pitchFamily="34" charset="0"/>
              <a:cs typeface="Arial" panose="020B0604020202020204" pitchFamily="34" charset="0"/>
            </a:endParaRPr>
          </a:p>
        </p:txBody>
      </p:sp>
      <p:sp>
        <p:nvSpPr>
          <p:cNvPr id="339979"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B3563FB-2B79-4A7F-9EEF-2C46019BB684}" type="slidenum">
              <a:rPr lang="en-US" altLang="en-US">
                <a:solidFill>
                  <a:srgbClr val="898989"/>
                </a:solidFill>
              </a:rPr>
              <a:pPr eaLnBrk="1" hangingPunct="1"/>
              <a:t>43</a:t>
            </a:fld>
            <a:endParaRPr lang="en-US" altLang="en-US">
              <a:solidFill>
                <a:srgbClr val="898989"/>
              </a:solidFill>
            </a:endParaRPr>
          </a:p>
        </p:txBody>
      </p:sp>
    </p:spTree>
    <p:extLst>
      <p:ext uri="{BB962C8B-B14F-4D97-AF65-F5344CB8AC3E}">
        <p14:creationId xmlns:p14="http://schemas.microsoft.com/office/powerpoint/2010/main" val="1636082395"/>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1810" name="Rectangle 2"/>
          <p:cNvSpPr>
            <a:spLocks noGrp="1" noChangeArrowheads="1"/>
          </p:cNvSpPr>
          <p:nvPr>
            <p:ph type="title"/>
          </p:nvPr>
        </p:nvSpPr>
        <p:spPr>
          <a:xfrm>
            <a:off x="1524000" y="381000"/>
            <a:ext cx="9144000" cy="685800"/>
          </a:xfrm>
        </p:spPr>
        <p:txBody>
          <a:bodyPr rtlCol="0">
            <a:noAutofit/>
          </a:bodyPr>
          <a:lstStyle/>
          <a:p>
            <a:pPr eaLnBrk="1" fontAlgn="auto" hangingPunct="1">
              <a:spcAft>
                <a:spcPts val="0"/>
              </a:spcAft>
              <a:defRPr/>
            </a:pPr>
            <a:r>
              <a:rPr lang="en-US" sz="4800" b="1" i="1" dirty="0" err="1" smtClean="0"/>
              <a:t>instance_of</a:t>
            </a:r>
            <a:endParaRPr lang="en-US" sz="4800" b="1" i="1" dirty="0" smtClean="0"/>
          </a:p>
        </p:txBody>
      </p:sp>
      <p:sp>
        <p:nvSpPr>
          <p:cNvPr id="343043" name="Rectangle 3"/>
          <p:cNvSpPr>
            <a:spLocks noChangeArrowheads="1"/>
          </p:cNvSpPr>
          <p:nvPr/>
        </p:nvSpPr>
        <p:spPr bwMode="auto">
          <a:xfrm>
            <a:off x="2438400" y="16002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Continuant</a:t>
            </a:r>
          </a:p>
        </p:txBody>
      </p:sp>
      <p:sp>
        <p:nvSpPr>
          <p:cNvPr id="343044" name="Rectangle 4"/>
          <p:cNvSpPr>
            <a:spLocks noChangeArrowheads="1"/>
          </p:cNvSpPr>
          <p:nvPr/>
        </p:nvSpPr>
        <p:spPr bwMode="auto">
          <a:xfrm>
            <a:off x="6985000" y="1606550"/>
            <a:ext cx="2692400" cy="2736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Occurrent</a:t>
            </a:r>
          </a:p>
          <a:p>
            <a:pPr algn="ctr" fontAlgn="base">
              <a:spcBef>
                <a:spcPct val="0"/>
              </a:spcBef>
              <a:spcAft>
                <a:spcPct val="0"/>
              </a:spcAft>
            </a:pPr>
            <a:endPar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endPar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endPar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process, event</a:t>
            </a:r>
          </a:p>
        </p:txBody>
      </p:sp>
      <p:sp>
        <p:nvSpPr>
          <p:cNvPr id="343045" name="Rectangle 5"/>
          <p:cNvSpPr>
            <a:spLocks noChangeArrowheads="1"/>
          </p:cNvSpPr>
          <p:nvPr/>
        </p:nvSpPr>
        <p:spPr bwMode="auto">
          <a:xfrm>
            <a:off x="1828800" y="3429000"/>
            <a:ext cx="1905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Independent</a:t>
            </a:r>
          </a:p>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Continuant</a:t>
            </a:r>
          </a:p>
          <a:p>
            <a:pPr algn="ctr" fontAlgn="base">
              <a:spcBef>
                <a:spcPct val="0"/>
              </a:spcBef>
              <a:spcAft>
                <a:spcPct val="0"/>
              </a:spcAft>
            </a:pPr>
            <a:endPar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r>
              <a:rPr lang="en-US" altLang="en-US" sz="240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thing</a:t>
            </a:r>
          </a:p>
        </p:txBody>
      </p:sp>
      <p:sp>
        <p:nvSpPr>
          <p:cNvPr id="343046" name="Rectangle 6"/>
          <p:cNvSpPr>
            <a:spLocks noChangeArrowheads="1"/>
          </p:cNvSpPr>
          <p:nvPr/>
        </p:nvSpPr>
        <p:spPr bwMode="auto">
          <a:xfrm>
            <a:off x="3962400" y="3429000"/>
            <a:ext cx="17526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Dependent</a:t>
            </a:r>
          </a:p>
          <a:p>
            <a:pPr algn="ctr" fontAlgn="base">
              <a:spcBef>
                <a:spcPct val="0"/>
              </a:spcBef>
              <a:spcAft>
                <a:spcPct val="0"/>
              </a:spcAft>
            </a:pPr>
            <a:r>
              <a:rPr lang="en-US" altLang="en-US" sz="24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Continuant</a:t>
            </a:r>
          </a:p>
          <a:p>
            <a:pPr algn="ctr" fontAlgn="base">
              <a:spcBef>
                <a:spcPct val="0"/>
              </a:spcBef>
              <a:spcAft>
                <a:spcPct val="0"/>
              </a:spcAft>
            </a:pPr>
            <a:endParaRPr lang="en-US" altLang="en-US" sz="24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a:p>
            <a:pPr algn="ctr" fontAlgn="base">
              <a:spcBef>
                <a:spcPct val="0"/>
              </a:spcBef>
              <a:spcAft>
                <a:spcPct val="0"/>
              </a:spcAft>
            </a:pPr>
            <a:r>
              <a:rPr lang="en-US" altLang="en-US" sz="2400" dirty="0" smtClean="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rPr>
              <a:t>quality</a:t>
            </a:r>
            <a:endParaRPr lang="en-US" altLang="en-US" sz="2400" dirty="0">
              <a:solidFill>
                <a:srgbClr val="000000"/>
              </a:solidFill>
              <a:latin typeface="Tahoma" panose="020B0604030504040204" pitchFamily="34" charset="0"/>
              <a:ea typeface="ＭＳ Ｐゴシック" panose="020B0600070205080204" pitchFamily="34" charset="-128"/>
              <a:cs typeface="Times New Roman" panose="02020603050405020304" pitchFamily="18" charset="0"/>
            </a:endParaRPr>
          </a:p>
        </p:txBody>
      </p:sp>
      <p:cxnSp>
        <p:nvCxnSpPr>
          <p:cNvPr id="343047" name="AutoShape 7"/>
          <p:cNvCxnSpPr>
            <a:cxnSpLocks noChangeShapeType="1"/>
            <a:stCxn id="343043" idx="2"/>
            <a:endCxn id="343045" idx="0"/>
          </p:cNvCxnSpPr>
          <p:nvPr/>
        </p:nvCxnSpPr>
        <p:spPr bwMode="auto">
          <a:xfrm rot="5400000">
            <a:off x="30289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43048" name="AutoShape 8"/>
          <p:cNvCxnSpPr>
            <a:cxnSpLocks noChangeShapeType="1"/>
            <a:stCxn id="343043" idx="2"/>
            <a:endCxn id="343046" idx="0"/>
          </p:cNvCxnSpPr>
          <p:nvPr/>
        </p:nvCxnSpPr>
        <p:spPr bwMode="auto">
          <a:xfrm rot="16200000" flipH="1">
            <a:off x="40576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343049" name="Line 9"/>
          <p:cNvSpPr>
            <a:spLocks noChangeShapeType="1"/>
          </p:cNvSpPr>
          <p:nvPr/>
        </p:nvSpPr>
        <p:spPr bwMode="auto">
          <a:xfrm>
            <a:off x="1524000" y="5943600"/>
            <a:ext cx="9372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anose="020B0604020202020204" pitchFamily="34" charset="0"/>
            </a:endParaRPr>
          </a:p>
        </p:txBody>
      </p:sp>
      <p:sp>
        <p:nvSpPr>
          <p:cNvPr id="343050" name="Text Box 10"/>
          <p:cNvSpPr txBox="1">
            <a:spLocks noChangeArrowheads="1"/>
          </p:cNvSpPr>
          <p:nvPr/>
        </p:nvSpPr>
        <p:spPr bwMode="auto">
          <a:xfrm>
            <a:off x="1600200" y="5562601"/>
            <a:ext cx="9296400"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lnSpc>
                <a:spcPct val="55000"/>
              </a:lnSpc>
              <a:spcBef>
                <a:spcPct val="50000"/>
              </a:spcBef>
              <a:spcAft>
                <a:spcPct val="0"/>
              </a:spcAft>
              <a:buClr>
                <a:srgbClr val="000000"/>
              </a:buClr>
              <a:buSzPct val="100000"/>
              <a:buFont typeface="Times New Roman" panose="02020603050405020304" pitchFamily="18" charset="0"/>
              <a:buNone/>
            </a:pPr>
            <a:r>
              <a:rPr lang="en-US" altLang="en-US" sz="11000">
                <a:solidFill>
                  <a:srgbClr val="000000"/>
                </a:solidFill>
                <a:latin typeface="Times New Roman" panose="02020603050405020304" pitchFamily="18" charset="0"/>
                <a:cs typeface="Arial" panose="020B0604020202020204" pitchFamily="34" charset="0"/>
              </a:rPr>
              <a:t> ....  .....    .......</a:t>
            </a:r>
          </a:p>
        </p:txBody>
      </p:sp>
      <p:sp>
        <p:nvSpPr>
          <p:cNvPr id="343051" name="TextBox 10"/>
          <p:cNvSpPr txBox="1">
            <a:spLocks noChangeArrowheads="1"/>
          </p:cNvSpPr>
          <p:nvPr/>
        </p:nvSpPr>
        <p:spPr bwMode="auto">
          <a:xfrm>
            <a:off x="1524000" y="1143001"/>
            <a:ext cx="144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a:solidFill>
                  <a:srgbClr val="FF0000"/>
                </a:solidFill>
                <a:latin typeface="Calibri" panose="020F0502020204030204" pitchFamily="34" charset="0"/>
                <a:cs typeface="Arial" panose="020B0604020202020204" pitchFamily="34" charset="0"/>
              </a:rPr>
              <a:t>types</a:t>
            </a:r>
            <a:endParaRPr lang="en-US" altLang="en-US" sz="2000">
              <a:solidFill>
                <a:srgbClr val="FF0000"/>
              </a:solidFill>
              <a:latin typeface="Calibri" panose="020F0502020204030204" pitchFamily="34" charset="0"/>
              <a:cs typeface="Arial" panose="020B0604020202020204" pitchFamily="34" charset="0"/>
            </a:endParaRPr>
          </a:p>
        </p:txBody>
      </p:sp>
      <p:sp>
        <p:nvSpPr>
          <p:cNvPr id="343052" name="TextBox 11"/>
          <p:cNvSpPr txBox="1">
            <a:spLocks noChangeArrowheads="1"/>
          </p:cNvSpPr>
          <p:nvPr/>
        </p:nvSpPr>
        <p:spPr bwMode="auto">
          <a:xfrm>
            <a:off x="1524000" y="6396039"/>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a:solidFill>
                  <a:srgbClr val="FF0000"/>
                </a:solidFill>
                <a:latin typeface="Calibri" panose="020F0502020204030204" pitchFamily="34" charset="0"/>
                <a:cs typeface="Arial" panose="020B0604020202020204" pitchFamily="34" charset="0"/>
              </a:rPr>
              <a:t>instances</a:t>
            </a:r>
            <a:endParaRPr lang="en-US" altLang="en-US" sz="2000">
              <a:solidFill>
                <a:srgbClr val="FF0000"/>
              </a:solidFill>
              <a:latin typeface="Calibri" panose="020F0502020204030204" pitchFamily="34" charset="0"/>
              <a:cs typeface="Arial" panose="020B0604020202020204" pitchFamily="34" charset="0"/>
            </a:endParaRPr>
          </a:p>
        </p:txBody>
      </p:sp>
      <p:sp>
        <p:nvSpPr>
          <p:cNvPr id="343053"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1C57B3D-F65E-4BC5-B19F-CA61A7948D4C}" type="slidenum">
              <a:rPr lang="en-US" altLang="en-US">
                <a:solidFill>
                  <a:srgbClr val="898989"/>
                </a:solidFill>
              </a:rPr>
              <a:pPr eaLnBrk="1" hangingPunct="1"/>
              <a:t>44</a:t>
            </a:fld>
            <a:endParaRPr lang="en-US" altLang="en-US">
              <a:solidFill>
                <a:srgbClr val="898989"/>
              </a:solidFill>
            </a:endParaRPr>
          </a:p>
        </p:txBody>
      </p:sp>
    </p:spTree>
    <p:extLst>
      <p:ext uri="{BB962C8B-B14F-4D97-AF65-F5344CB8AC3E}">
        <p14:creationId xmlns:p14="http://schemas.microsoft.com/office/powerpoint/2010/main" val="823473364"/>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E680588-8AAE-416D-83E0-D01125B4415B}" type="slidenum">
              <a:rPr lang="en-US" altLang="en-US">
                <a:solidFill>
                  <a:srgbClr val="000000"/>
                </a:solidFill>
              </a:rPr>
              <a:pPr eaLnBrk="1" hangingPunct="1"/>
              <a:t>45</a:t>
            </a:fld>
            <a:endParaRPr lang="en-US" altLang="en-US">
              <a:solidFill>
                <a:srgbClr val="000000"/>
              </a:solidFill>
            </a:endParaRPr>
          </a:p>
        </p:txBody>
      </p:sp>
      <p:sp>
        <p:nvSpPr>
          <p:cNvPr id="387075" name="Line 2"/>
          <p:cNvSpPr>
            <a:spLocks noChangeShapeType="1"/>
          </p:cNvSpPr>
          <p:nvPr/>
        </p:nvSpPr>
        <p:spPr bwMode="auto">
          <a:xfrm>
            <a:off x="2695575" y="1956661"/>
            <a:ext cx="7208838" cy="0"/>
          </a:xfrm>
          <a:prstGeom prst="line">
            <a:avLst/>
          </a:prstGeom>
          <a:noFill/>
          <a:ln w="5715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7076" name="Line 3"/>
          <p:cNvSpPr>
            <a:spLocks noChangeShapeType="1"/>
          </p:cNvSpPr>
          <p:nvPr/>
        </p:nvSpPr>
        <p:spPr bwMode="auto">
          <a:xfrm flipV="1">
            <a:off x="2743200" y="2185261"/>
            <a:ext cx="5029200" cy="213360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7077" name="Line 4"/>
          <p:cNvSpPr>
            <a:spLocks noChangeShapeType="1"/>
          </p:cNvSpPr>
          <p:nvPr/>
        </p:nvSpPr>
        <p:spPr bwMode="auto">
          <a:xfrm flipV="1">
            <a:off x="7764464" y="1956661"/>
            <a:ext cx="465137" cy="228600"/>
          </a:xfrm>
          <a:prstGeom prst="line">
            <a:avLst/>
          </a:prstGeom>
          <a:noFill/>
          <a:ln w="571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7078" name="Text Box 5"/>
          <p:cNvSpPr txBox="1">
            <a:spLocks noChangeArrowheads="1"/>
          </p:cNvSpPr>
          <p:nvPr/>
        </p:nvSpPr>
        <p:spPr bwMode="auto">
          <a:xfrm>
            <a:off x="3733801" y="1499461"/>
            <a:ext cx="969963"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409" tIns="35204" rIns="70409" bIns="35204"/>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ts val="800"/>
              </a:spcAft>
            </a:pPr>
            <a:r>
              <a:rPr lang="en-US" altLang="en-US" sz="2400" i="1">
                <a:solidFill>
                  <a:srgbClr val="000000"/>
                </a:solidFill>
                <a:latin typeface="Times New Roman" panose="02020603050405020304" pitchFamily="18" charset="0"/>
                <a:cs typeface="Arial" panose="020B0604020202020204" pitchFamily="34" charset="0"/>
              </a:rPr>
              <a:t> C </a:t>
            </a:r>
          </a:p>
          <a:p>
            <a:pPr eaLnBrk="1" fontAlgn="base" hangingPunct="1">
              <a:spcBef>
                <a:spcPct val="0"/>
              </a:spcBef>
              <a:spcAft>
                <a:spcPts val="800"/>
              </a:spcAft>
            </a:pPr>
            <a:r>
              <a:rPr lang="en-US" altLang="en-US" sz="2400" i="1">
                <a:solidFill>
                  <a:srgbClr val="000000"/>
                </a:solidFill>
                <a:latin typeface="Times New Roman" panose="02020603050405020304" pitchFamily="18" charset="0"/>
                <a:cs typeface="Arial" panose="020B0604020202020204" pitchFamily="34" charset="0"/>
              </a:rPr>
              <a:t>c </a:t>
            </a:r>
            <a:r>
              <a:rPr lang="en-US" altLang="en-US" sz="2400" b="1">
                <a:solidFill>
                  <a:srgbClr val="000000"/>
                </a:solidFill>
                <a:latin typeface="Times New Roman" panose="02020603050405020304" pitchFamily="18" charset="0"/>
                <a:cs typeface="Arial" panose="020B0604020202020204" pitchFamily="34" charset="0"/>
              </a:rPr>
              <a:t>at</a:t>
            </a:r>
            <a:r>
              <a:rPr lang="en-US" altLang="en-US" sz="2400">
                <a:solidFill>
                  <a:srgbClr val="000000"/>
                </a:solidFill>
                <a:latin typeface="Times New Roman" panose="02020603050405020304" pitchFamily="18" charset="0"/>
                <a:cs typeface="Arial" panose="020B0604020202020204" pitchFamily="34" charset="0"/>
              </a:rPr>
              <a:t> </a:t>
            </a:r>
            <a:r>
              <a:rPr lang="en-US" altLang="en-US" sz="2400" i="1">
                <a:solidFill>
                  <a:srgbClr val="000000"/>
                </a:solidFill>
                <a:latin typeface="Times New Roman" panose="02020603050405020304" pitchFamily="18" charset="0"/>
                <a:cs typeface="Arial" panose="020B0604020202020204" pitchFamily="34" charset="0"/>
              </a:rPr>
              <a:t>t</a:t>
            </a:r>
            <a:endParaRPr lang="en-US" altLang="en-US" sz="2400">
              <a:solidFill>
                <a:srgbClr val="000000"/>
              </a:solidFill>
              <a:cs typeface="Arial" panose="020B0604020202020204" pitchFamily="34" charset="0"/>
            </a:endParaRPr>
          </a:p>
        </p:txBody>
      </p:sp>
      <p:sp>
        <p:nvSpPr>
          <p:cNvPr id="387079" name="Line 6"/>
          <p:cNvSpPr>
            <a:spLocks noChangeShapeType="1"/>
          </p:cNvSpPr>
          <p:nvPr/>
        </p:nvSpPr>
        <p:spPr bwMode="auto">
          <a:xfrm>
            <a:off x="4184650" y="1824899"/>
            <a:ext cx="0" cy="150812"/>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7080" name="Line 7"/>
          <p:cNvSpPr>
            <a:spLocks noChangeShapeType="1"/>
          </p:cNvSpPr>
          <p:nvPr/>
        </p:nvSpPr>
        <p:spPr bwMode="auto">
          <a:xfrm>
            <a:off x="8388350" y="1818550"/>
            <a:ext cx="1588" cy="153987"/>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7081" name="Line 8"/>
          <p:cNvSpPr>
            <a:spLocks noChangeShapeType="1"/>
          </p:cNvSpPr>
          <p:nvPr/>
        </p:nvSpPr>
        <p:spPr bwMode="auto">
          <a:xfrm>
            <a:off x="4094164" y="3569561"/>
            <a:ext cx="1587" cy="15240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7082" name="Text Box 9"/>
          <p:cNvSpPr txBox="1">
            <a:spLocks noChangeArrowheads="1"/>
          </p:cNvSpPr>
          <p:nvPr/>
        </p:nvSpPr>
        <p:spPr bwMode="auto">
          <a:xfrm>
            <a:off x="7924800" y="1423261"/>
            <a:ext cx="1093788"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409" tIns="35204" rIns="70409" bIns="35204"/>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50000"/>
              </a:spcAft>
            </a:pPr>
            <a:r>
              <a:rPr lang="en-US" altLang="en-US" sz="2400" i="1">
                <a:solidFill>
                  <a:srgbClr val="000000"/>
                </a:solidFill>
                <a:latin typeface="Times New Roman" panose="02020603050405020304" pitchFamily="18" charset="0"/>
                <a:cs typeface="Arial" panose="020B0604020202020204" pitchFamily="34" charset="0"/>
              </a:rPr>
              <a:t>C</a:t>
            </a:r>
            <a:r>
              <a:rPr lang="en-US" altLang="en-US" sz="2400" baseline="-25000">
                <a:solidFill>
                  <a:srgbClr val="000000"/>
                </a:solidFill>
                <a:latin typeface="Times New Roman" panose="02020603050405020304" pitchFamily="18" charset="0"/>
                <a:cs typeface="Arial" panose="020B0604020202020204" pitchFamily="34" charset="0"/>
              </a:rPr>
              <a:t>1</a:t>
            </a:r>
            <a:r>
              <a:rPr lang="en-US" altLang="en-US" sz="2400" b="1" baseline="-25000">
                <a:solidFill>
                  <a:srgbClr val="000000"/>
                </a:solidFill>
                <a:latin typeface="Times New Roman" panose="02020603050405020304" pitchFamily="18" charset="0"/>
                <a:cs typeface="Arial" panose="020B0604020202020204" pitchFamily="34" charset="0"/>
              </a:rPr>
              <a:t> </a:t>
            </a:r>
            <a:endParaRPr lang="en-US" altLang="en-US" sz="2400" baseline="-25000">
              <a:solidFill>
                <a:srgbClr val="000000"/>
              </a:solidFill>
              <a:latin typeface="Times New Roman" panose="02020603050405020304" pitchFamily="18" charset="0"/>
              <a:cs typeface="Arial" panose="020B0604020202020204" pitchFamily="34" charset="0"/>
            </a:endParaRPr>
          </a:p>
          <a:p>
            <a:pPr eaLnBrk="1" fontAlgn="base" hangingPunct="1">
              <a:spcBef>
                <a:spcPct val="0"/>
              </a:spcBef>
              <a:spcAft>
                <a:spcPct val="50000"/>
              </a:spcAft>
            </a:pPr>
            <a:r>
              <a:rPr lang="en-US" altLang="en-US" sz="2400" i="1">
                <a:solidFill>
                  <a:srgbClr val="000000"/>
                </a:solidFill>
                <a:latin typeface="Times New Roman" panose="02020603050405020304" pitchFamily="18" charset="0"/>
                <a:cs typeface="Arial" panose="020B0604020202020204" pitchFamily="34" charset="0"/>
              </a:rPr>
              <a:t>c</a:t>
            </a:r>
            <a:r>
              <a:rPr lang="en-US" altLang="en-US" sz="2400" baseline="-25000">
                <a:solidFill>
                  <a:srgbClr val="000000"/>
                </a:solidFill>
                <a:latin typeface="Times New Roman" panose="02020603050405020304" pitchFamily="18" charset="0"/>
                <a:cs typeface="Arial" panose="020B0604020202020204" pitchFamily="34" charset="0"/>
              </a:rPr>
              <a:t>1</a:t>
            </a:r>
            <a:r>
              <a:rPr lang="en-US" altLang="en-US" sz="2400" i="1">
                <a:solidFill>
                  <a:srgbClr val="000000"/>
                </a:solidFill>
                <a:latin typeface="Times New Roman" panose="02020603050405020304" pitchFamily="18" charset="0"/>
                <a:cs typeface="Arial" panose="020B0604020202020204" pitchFamily="34" charset="0"/>
              </a:rPr>
              <a:t> </a:t>
            </a:r>
            <a:r>
              <a:rPr lang="en-US" altLang="en-US" sz="2400" b="1">
                <a:solidFill>
                  <a:srgbClr val="000000"/>
                </a:solidFill>
                <a:latin typeface="Times New Roman" panose="02020603050405020304" pitchFamily="18" charset="0"/>
                <a:cs typeface="Arial" panose="020B0604020202020204" pitchFamily="34" charset="0"/>
              </a:rPr>
              <a:t>at</a:t>
            </a:r>
            <a:r>
              <a:rPr lang="en-US" altLang="en-US" sz="2400">
                <a:solidFill>
                  <a:srgbClr val="000000"/>
                </a:solidFill>
                <a:latin typeface="Times New Roman" panose="02020603050405020304" pitchFamily="18" charset="0"/>
                <a:cs typeface="Arial" panose="020B0604020202020204" pitchFamily="34" charset="0"/>
              </a:rPr>
              <a:t> </a:t>
            </a:r>
            <a:r>
              <a:rPr lang="en-US" altLang="en-US" sz="2400" i="1">
                <a:solidFill>
                  <a:srgbClr val="000000"/>
                </a:solidFill>
                <a:latin typeface="Times New Roman" panose="02020603050405020304" pitchFamily="18" charset="0"/>
                <a:cs typeface="Arial" panose="020B0604020202020204" pitchFamily="34" charset="0"/>
              </a:rPr>
              <a:t>t</a:t>
            </a:r>
            <a:r>
              <a:rPr lang="en-US" altLang="en-US" sz="2400" baseline="-25000">
                <a:solidFill>
                  <a:srgbClr val="000000"/>
                </a:solidFill>
                <a:latin typeface="Times New Roman" panose="02020603050405020304" pitchFamily="18" charset="0"/>
                <a:cs typeface="Arial" panose="020B0604020202020204" pitchFamily="34" charset="0"/>
              </a:rPr>
              <a:t>1</a:t>
            </a:r>
          </a:p>
        </p:txBody>
      </p:sp>
      <p:sp>
        <p:nvSpPr>
          <p:cNvPr id="387083" name="Text Box 10"/>
          <p:cNvSpPr txBox="1">
            <a:spLocks noChangeArrowheads="1"/>
          </p:cNvSpPr>
          <p:nvPr/>
        </p:nvSpPr>
        <p:spPr bwMode="auto">
          <a:xfrm>
            <a:off x="3657600" y="3252062"/>
            <a:ext cx="152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50000"/>
              </a:spcAft>
            </a:pPr>
            <a:r>
              <a:rPr lang="en-US" altLang="en-US" sz="2400" i="1">
                <a:solidFill>
                  <a:srgbClr val="000000"/>
                </a:solidFill>
                <a:latin typeface="Times New Roman" panose="02020603050405020304" pitchFamily="18" charset="0"/>
                <a:cs typeface="Times New Roman" panose="02020603050405020304" pitchFamily="18" charset="0"/>
              </a:rPr>
              <a:t>C'</a:t>
            </a:r>
            <a:endParaRPr lang="en-US" altLang="en-US" sz="2400" baseline="-25000">
              <a:solidFill>
                <a:srgbClr val="0000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r>
              <a:rPr lang="en-US" altLang="en-US" sz="2400" i="1">
                <a:solidFill>
                  <a:srgbClr val="000000"/>
                </a:solidFill>
                <a:latin typeface="Times New Roman" panose="02020603050405020304" pitchFamily="18" charset="0"/>
                <a:cs typeface="Times New Roman" panose="02020603050405020304" pitchFamily="18" charset="0"/>
              </a:rPr>
              <a:t>c' </a:t>
            </a:r>
            <a:r>
              <a:rPr lang="en-US" altLang="en-US" sz="2400" b="1">
                <a:solidFill>
                  <a:srgbClr val="000000"/>
                </a:solidFill>
                <a:latin typeface="Times New Roman" panose="02020603050405020304" pitchFamily="18" charset="0"/>
                <a:cs typeface="Times New Roman" panose="02020603050405020304" pitchFamily="18" charset="0"/>
              </a:rPr>
              <a:t>at</a:t>
            </a:r>
            <a:r>
              <a:rPr lang="en-US" altLang="en-US" sz="2400">
                <a:solidFill>
                  <a:srgbClr val="000000"/>
                </a:solidFill>
                <a:latin typeface="Times New Roman" panose="02020603050405020304" pitchFamily="18" charset="0"/>
                <a:cs typeface="Times New Roman" panose="02020603050405020304" pitchFamily="18" charset="0"/>
              </a:rPr>
              <a:t> </a:t>
            </a:r>
            <a:r>
              <a:rPr lang="en-US" altLang="en-US" sz="2400" i="1">
                <a:solidFill>
                  <a:srgbClr val="000000"/>
                </a:solidFill>
                <a:latin typeface="Times New Roman" panose="02020603050405020304" pitchFamily="18" charset="0"/>
                <a:cs typeface="Times New Roman" panose="02020603050405020304" pitchFamily="18" charset="0"/>
              </a:rPr>
              <a:t>t</a:t>
            </a:r>
          </a:p>
        </p:txBody>
      </p:sp>
      <p:sp>
        <p:nvSpPr>
          <p:cNvPr id="387084" name="Rectangle 11"/>
          <p:cNvSpPr>
            <a:spLocks noGrp="1" noChangeArrowheads="1"/>
          </p:cNvSpPr>
          <p:nvPr>
            <p:ph type="title"/>
          </p:nvPr>
        </p:nvSpPr>
        <p:spPr>
          <a:noFill/>
        </p:spPr>
        <p:txBody>
          <a:bodyPr/>
          <a:lstStyle/>
          <a:p>
            <a:pPr eaLnBrk="1" hangingPunct="1"/>
            <a:r>
              <a:rPr lang="en-US" altLang="en-US" sz="4000" b="1" i="1" dirty="0" err="1"/>
              <a:t>derives_from</a:t>
            </a:r>
            <a:r>
              <a:rPr lang="en-US" altLang="en-US" sz="4000" b="1" i="1" dirty="0"/>
              <a:t> </a:t>
            </a:r>
            <a:br>
              <a:rPr lang="en-US" altLang="en-US" sz="4000" b="1" i="1" dirty="0"/>
            </a:br>
            <a:endParaRPr lang="en-US" altLang="en-US" sz="4000" b="1" i="1" dirty="0"/>
          </a:p>
        </p:txBody>
      </p:sp>
      <p:sp>
        <p:nvSpPr>
          <p:cNvPr id="101388" name="Text Box 12"/>
          <p:cNvSpPr txBox="1">
            <a:spLocks noChangeArrowheads="1"/>
          </p:cNvSpPr>
          <p:nvPr/>
        </p:nvSpPr>
        <p:spPr bwMode="auto">
          <a:xfrm>
            <a:off x="8991600" y="2109061"/>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3600" i="1">
                <a:solidFill>
                  <a:srgbClr val="000000"/>
                </a:solidFill>
                <a:cs typeface="Arial" panose="020B0604020202020204" pitchFamily="34" charset="0"/>
              </a:rPr>
              <a:t>time</a:t>
            </a:r>
          </a:p>
        </p:txBody>
      </p:sp>
      <p:grpSp>
        <p:nvGrpSpPr>
          <p:cNvPr id="2" name="Group 13"/>
          <p:cNvGrpSpPr>
            <a:grpSpLocks/>
          </p:cNvGrpSpPr>
          <p:nvPr/>
        </p:nvGrpSpPr>
        <p:grpSpPr bwMode="auto">
          <a:xfrm>
            <a:off x="4495800" y="2153511"/>
            <a:ext cx="4267200" cy="2241550"/>
            <a:chOff x="1680" y="1632"/>
            <a:chExt cx="2688" cy="1412"/>
          </a:xfrm>
        </p:grpSpPr>
        <p:sp>
          <p:nvSpPr>
            <p:cNvPr id="387087" name="Line 14"/>
            <p:cNvSpPr>
              <a:spLocks noChangeShapeType="1"/>
            </p:cNvSpPr>
            <p:nvPr/>
          </p:nvSpPr>
          <p:spPr bwMode="auto">
            <a:xfrm flipH="1">
              <a:off x="3072" y="1824"/>
              <a:ext cx="1056" cy="816"/>
            </a:xfrm>
            <a:prstGeom prst="line">
              <a:avLst/>
            </a:prstGeom>
            <a:noFill/>
            <a:ln w="76200" cmpd="tri">
              <a:solidFill>
                <a:srgbClr val="FF6600"/>
              </a:solidFill>
              <a:round/>
              <a:headEnd type="stealth" w="lg" len="lg"/>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nvGrpSpPr>
            <p:cNvPr id="387088" name="Group 15"/>
            <p:cNvGrpSpPr>
              <a:grpSpLocks/>
            </p:cNvGrpSpPr>
            <p:nvPr/>
          </p:nvGrpSpPr>
          <p:grpSpPr bwMode="auto">
            <a:xfrm>
              <a:off x="1680" y="1632"/>
              <a:ext cx="2688" cy="1412"/>
              <a:chOff x="1680" y="1632"/>
              <a:chExt cx="2688" cy="1412"/>
            </a:xfrm>
          </p:grpSpPr>
          <p:sp>
            <p:nvSpPr>
              <p:cNvPr id="387089" name="Text Box 16"/>
              <p:cNvSpPr txBox="1">
                <a:spLocks noChangeArrowheads="1"/>
              </p:cNvSpPr>
              <p:nvPr/>
            </p:nvSpPr>
            <p:spPr bwMode="auto">
              <a:xfrm>
                <a:off x="2400" y="2640"/>
                <a:ext cx="196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3600" i="1">
                    <a:solidFill>
                      <a:srgbClr val="000000"/>
                    </a:solidFill>
                    <a:cs typeface="Arial" panose="020B0604020202020204" pitchFamily="34" charset="0"/>
                  </a:rPr>
                  <a:t>instances</a:t>
                </a:r>
              </a:p>
            </p:txBody>
          </p:sp>
          <p:sp>
            <p:nvSpPr>
              <p:cNvPr id="387090" name="Line 17"/>
              <p:cNvSpPr>
                <a:spLocks noChangeShapeType="1"/>
              </p:cNvSpPr>
              <p:nvPr/>
            </p:nvSpPr>
            <p:spPr bwMode="auto">
              <a:xfrm>
                <a:off x="1680" y="1632"/>
                <a:ext cx="1392" cy="1008"/>
              </a:xfrm>
              <a:prstGeom prst="line">
                <a:avLst/>
              </a:prstGeom>
              <a:noFill/>
              <a:ln w="76200" cmpd="tri">
                <a:solidFill>
                  <a:srgbClr val="FF6600"/>
                </a:solidFill>
                <a:round/>
                <a:headEnd type="stealth" w="lg" len="lg"/>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7091" name="Line 18"/>
              <p:cNvSpPr>
                <a:spLocks noChangeShapeType="1"/>
              </p:cNvSpPr>
              <p:nvPr/>
            </p:nvSpPr>
            <p:spPr bwMode="auto">
              <a:xfrm>
                <a:off x="1680" y="2736"/>
                <a:ext cx="624" cy="48"/>
              </a:xfrm>
              <a:prstGeom prst="line">
                <a:avLst/>
              </a:prstGeom>
              <a:noFill/>
              <a:ln w="76200" cmpd="tri">
                <a:solidFill>
                  <a:srgbClr val="FF6600"/>
                </a:solidFill>
                <a:round/>
                <a:headEnd type="stealth" w="lg" len="lg"/>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sp>
        <p:nvSpPr>
          <p:cNvPr id="3" name="Rectangle 2"/>
          <p:cNvSpPr/>
          <p:nvPr/>
        </p:nvSpPr>
        <p:spPr>
          <a:xfrm>
            <a:off x="3315771" y="5584602"/>
            <a:ext cx="5750292" cy="1200329"/>
          </a:xfrm>
          <a:prstGeom prst="rect">
            <a:avLst/>
          </a:prstGeom>
        </p:spPr>
        <p:txBody>
          <a:bodyPr wrap="none">
            <a:spAutoFit/>
          </a:bodyPr>
          <a:lstStyle/>
          <a:p>
            <a:r>
              <a:rPr lang="en-US" sz="3600" dirty="0" smtClean="0"/>
              <a:t>zygote </a:t>
            </a:r>
            <a:r>
              <a:rPr lang="en-US" sz="3600" dirty="0" err="1" smtClean="0"/>
              <a:t>derives_from</a:t>
            </a:r>
            <a:r>
              <a:rPr lang="en-US" sz="3600" dirty="0" smtClean="0"/>
              <a:t> ovum</a:t>
            </a:r>
          </a:p>
          <a:p>
            <a:r>
              <a:rPr lang="en-US" sz="3600" dirty="0" smtClean="0"/>
              <a:t>zygote </a:t>
            </a:r>
            <a:r>
              <a:rPr lang="en-US" sz="3600" dirty="0" err="1" smtClean="0"/>
              <a:t>derives_from</a:t>
            </a:r>
            <a:r>
              <a:rPr lang="en-US" sz="3600" dirty="0" smtClean="0"/>
              <a:t> sperm</a:t>
            </a:r>
            <a:endParaRPr lang="en-US" sz="3600" dirty="0"/>
          </a:p>
        </p:txBody>
      </p:sp>
    </p:spTree>
    <p:extLst>
      <p:ext uri="{BB962C8B-B14F-4D97-AF65-F5344CB8AC3E}">
        <p14:creationId xmlns:p14="http://schemas.microsoft.com/office/powerpoint/2010/main" val="293916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55D4744-50BA-4755-B1AF-20AF95A5E05D}" type="slidenum">
              <a:rPr lang="en-US" altLang="en-US">
                <a:solidFill>
                  <a:srgbClr val="000000"/>
                </a:solidFill>
              </a:rPr>
              <a:pPr eaLnBrk="1" hangingPunct="1"/>
              <a:t>46</a:t>
            </a:fld>
            <a:endParaRPr lang="en-US" altLang="en-US">
              <a:solidFill>
                <a:srgbClr val="000000"/>
              </a:solidFill>
            </a:endParaRPr>
          </a:p>
        </p:txBody>
      </p:sp>
      <p:sp>
        <p:nvSpPr>
          <p:cNvPr id="388099" name="AutoShape 2"/>
          <p:cNvSpPr>
            <a:spLocks noChangeAspect="1" noChangeArrowheads="1"/>
          </p:cNvSpPr>
          <p:nvPr/>
        </p:nvSpPr>
        <p:spPr bwMode="auto">
          <a:xfrm>
            <a:off x="2695576" y="838201"/>
            <a:ext cx="728662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sz="2000" b="1" i="1">
              <a:solidFill>
                <a:srgbClr val="000000"/>
              </a:solidFill>
            </a:endParaRPr>
          </a:p>
        </p:txBody>
      </p:sp>
      <p:sp>
        <p:nvSpPr>
          <p:cNvPr id="388100" name="Rectangle 3"/>
          <p:cNvSpPr>
            <a:spLocks noGrp="1" noChangeArrowheads="1"/>
          </p:cNvSpPr>
          <p:nvPr>
            <p:ph type="title"/>
          </p:nvPr>
        </p:nvSpPr>
        <p:spPr>
          <a:xfrm>
            <a:off x="2057400" y="304800"/>
            <a:ext cx="8229600" cy="1143000"/>
          </a:xfrm>
          <a:noFill/>
        </p:spPr>
        <p:txBody>
          <a:bodyPr/>
          <a:lstStyle/>
          <a:p>
            <a:pPr eaLnBrk="1" hangingPunct="1"/>
            <a:r>
              <a:rPr lang="en-US" altLang="en-US" sz="4000" b="1" i="1"/>
              <a:t>transformation_of</a:t>
            </a:r>
          </a:p>
        </p:txBody>
      </p:sp>
      <p:grpSp>
        <p:nvGrpSpPr>
          <p:cNvPr id="2" name="Group 4"/>
          <p:cNvGrpSpPr>
            <a:grpSpLocks/>
          </p:cNvGrpSpPr>
          <p:nvPr/>
        </p:nvGrpSpPr>
        <p:grpSpPr bwMode="auto">
          <a:xfrm>
            <a:off x="2438400" y="2057400"/>
            <a:ext cx="8915400" cy="1250950"/>
            <a:chOff x="672" y="720"/>
            <a:chExt cx="5616" cy="788"/>
          </a:xfrm>
        </p:grpSpPr>
        <p:sp>
          <p:nvSpPr>
            <p:cNvPr id="388107" name="Text Box 5"/>
            <p:cNvSpPr txBox="1">
              <a:spLocks noChangeArrowheads="1"/>
            </p:cNvSpPr>
            <p:nvPr/>
          </p:nvSpPr>
          <p:spPr bwMode="auto">
            <a:xfrm>
              <a:off x="4176" y="1056"/>
              <a:ext cx="689"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409" tIns="35204" rIns="70409" bIns="35204"/>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400" i="1">
                  <a:solidFill>
                    <a:srgbClr val="000000"/>
                  </a:solidFill>
                  <a:latin typeface="Times New Roman" panose="02020603050405020304" pitchFamily="18" charset="0"/>
                  <a:cs typeface="Arial" panose="020B0604020202020204" pitchFamily="34" charset="0"/>
                </a:rPr>
                <a:t>c </a:t>
              </a:r>
              <a:r>
                <a:rPr lang="en-US" altLang="en-US" sz="2400" b="1">
                  <a:solidFill>
                    <a:srgbClr val="000000"/>
                  </a:solidFill>
                  <a:latin typeface="Times New Roman" panose="02020603050405020304" pitchFamily="18" charset="0"/>
                  <a:cs typeface="Arial" panose="020B0604020202020204" pitchFamily="34" charset="0"/>
                </a:rPr>
                <a:t>at</a:t>
              </a:r>
              <a:r>
                <a:rPr lang="en-US" altLang="en-US" sz="2400">
                  <a:solidFill>
                    <a:srgbClr val="000000"/>
                  </a:solidFill>
                  <a:latin typeface="Times New Roman" panose="02020603050405020304" pitchFamily="18" charset="0"/>
                  <a:cs typeface="Arial" panose="020B0604020202020204" pitchFamily="34" charset="0"/>
                </a:rPr>
                <a:t> </a:t>
              </a:r>
              <a:r>
                <a:rPr lang="en-US" altLang="en-US" sz="2400" i="1">
                  <a:solidFill>
                    <a:srgbClr val="000000"/>
                  </a:solidFill>
                  <a:latin typeface="Times New Roman" panose="02020603050405020304" pitchFamily="18" charset="0"/>
                  <a:cs typeface="Arial" panose="020B0604020202020204" pitchFamily="34" charset="0"/>
                </a:rPr>
                <a:t>t</a:t>
              </a:r>
              <a:r>
                <a:rPr lang="en-US" altLang="en-US" sz="2400" baseline="-25000">
                  <a:solidFill>
                    <a:srgbClr val="000000"/>
                  </a:solidFill>
                  <a:latin typeface="Times New Roman" panose="02020603050405020304" pitchFamily="18" charset="0"/>
                  <a:cs typeface="Arial" panose="020B0604020202020204" pitchFamily="34" charset="0"/>
                </a:rPr>
                <a:t>1</a:t>
              </a:r>
            </a:p>
          </p:txBody>
        </p:sp>
        <p:grpSp>
          <p:nvGrpSpPr>
            <p:cNvPr id="388108" name="Group 6"/>
            <p:cNvGrpSpPr>
              <a:grpSpLocks/>
            </p:cNvGrpSpPr>
            <p:nvPr/>
          </p:nvGrpSpPr>
          <p:grpSpPr bwMode="auto">
            <a:xfrm>
              <a:off x="672" y="720"/>
              <a:ext cx="5616" cy="788"/>
              <a:chOff x="672" y="720"/>
              <a:chExt cx="5616" cy="788"/>
            </a:xfrm>
          </p:grpSpPr>
          <p:sp>
            <p:nvSpPr>
              <p:cNvPr id="388109" name="Line 7"/>
              <p:cNvSpPr>
                <a:spLocks noChangeShapeType="1"/>
              </p:cNvSpPr>
              <p:nvPr/>
            </p:nvSpPr>
            <p:spPr bwMode="auto">
              <a:xfrm>
                <a:off x="672" y="1056"/>
                <a:ext cx="4541" cy="0"/>
              </a:xfrm>
              <a:prstGeom prst="line">
                <a:avLst/>
              </a:prstGeom>
              <a:noFill/>
              <a:ln w="5715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8110" name="Text Box 8"/>
              <p:cNvSpPr txBox="1">
                <a:spLocks noChangeArrowheads="1"/>
              </p:cNvSpPr>
              <p:nvPr/>
            </p:nvSpPr>
            <p:spPr bwMode="auto">
              <a:xfrm>
                <a:off x="1261" y="774"/>
                <a:ext cx="611"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409" tIns="35204" rIns="70409" bIns="35204"/>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ts val="800"/>
                  </a:spcAft>
                </a:pPr>
                <a:r>
                  <a:rPr lang="en-US" altLang="en-US" sz="2400" i="1">
                    <a:solidFill>
                      <a:srgbClr val="000000"/>
                    </a:solidFill>
                    <a:latin typeface="Times New Roman" panose="02020603050405020304" pitchFamily="18" charset="0"/>
                    <a:cs typeface="Arial" panose="020B0604020202020204" pitchFamily="34" charset="0"/>
                  </a:rPr>
                  <a:t> C </a:t>
                </a:r>
              </a:p>
              <a:p>
                <a:pPr eaLnBrk="1" fontAlgn="base" hangingPunct="1">
                  <a:spcBef>
                    <a:spcPct val="0"/>
                  </a:spcBef>
                  <a:spcAft>
                    <a:spcPts val="800"/>
                  </a:spcAft>
                </a:pPr>
                <a:r>
                  <a:rPr lang="en-US" altLang="en-US" sz="2400" i="1">
                    <a:solidFill>
                      <a:srgbClr val="000000"/>
                    </a:solidFill>
                    <a:latin typeface="Times New Roman" panose="02020603050405020304" pitchFamily="18" charset="0"/>
                    <a:cs typeface="Arial" panose="020B0604020202020204" pitchFamily="34" charset="0"/>
                  </a:rPr>
                  <a:t>c </a:t>
                </a:r>
                <a:r>
                  <a:rPr lang="en-US" altLang="en-US" sz="2400" b="1">
                    <a:solidFill>
                      <a:srgbClr val="000000"/>
                    </a:solidFill>
                    <a:latin typeface="Times New Roman" panose="02020603050405020304" pitchFamily="18" charset="0"/>
                    <a:cs typeface="Arial" panose="020B0604020202020204" pitchFamily="34" charset="0"/>
                  </a:rPr>
                  <a:t>at</a:t>
                </a:r>
                <a:r>
                  <a:rPr lang="en-US" altLang="en-US" sz="2400">
                    <a:solidFill>
                      <a:srgbClr val="000000"/>
                    </a:solidFill>
                    <a:latin typeface="Times New Roman" panose="02020603050405020304" pitchFamily="18" charset="0"/>
                    <a:cs typeface="Arial" panose="020B0604020202020204" pitchFamily="34" charset="0"/>
                  </a:rPr>
                  <a:t> </a:t>
                </a:r>
                <a:r>
                  <a:rPr lang="en-US" altLang="en-US" sz="2400" i="1">
                    <a:solidFill>
                      <a:srgbClr val="000000"/>
                    </a:solidFill>
                    <a:latin typeface="Times New Roman" panose="02020603050405020304" pitchFamily="18" charset="0"/>
                    <a:cs typeface="Arial" panose="020B0604020202020204" pitchFamily="34" charset="0"/>
                  </a:rPr>
                  <a:t>t</a:t>
                </a:r>
                <a:endParaRPr lang="en-US" altLang="en-US" sz="2400">
                  <a:solidFill>
                    <a:srgbClr val="000000"/>
                  </a:solidFill>
                  <a:cs typeface="Arial" panose="020B0604020202020204" pitchFamily="34" charset="0"/>
                </a:endParaRPr>
              </a:p>
            </p:txBody>
          </p:sp>
          <p:sp>
            <p:nvSpPr>
              <p:cNvPr id="388111" name="Line 9"/>
              <p:cNvSpPr>
                <a:spLocks noChangeShapeType="1"/>
              </p:cNvSpPr>
              <p:nvPr/>
            </p:nvSpPr>
            <p:spPr bwMode="auto">
              <a:xfrm>
                <a:off x="1519" y="961"/>
                <a:ext cx="0" cy="9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8112" name="Line 10"/>
              <p:cNvSpPr>
                <a:spLocks noChangeShapeType="1"/>
              </p:cNvSpPr>
              <p:nvPr/>
            </p:nvSpPr>
            <p:spPr bwMode="auto">
              <a:xfrm>
                <a:off x="4468" y="969"/>
                <a:ext cx="1" cy="97"/>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8113" name="Text Box 11"/>
              <p:cNvSpPr txBox="1">
                <a:spLocks noChangeArrowheads="1"/>
              </p:cNvSpPr>
              <p:nvPr/>
            </p:nvSpPr>
            <p:spPr bwMode="auto">
              <a:xfrm>
                <a:off x="3936" y="720"/>
                <a:ext cx="9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50000"/>
                  </a:spcAft>
                </a:pPr>
                <a:r>
                  <a:rPr lang="en-US" altLang="en-US" sz="2400">
                    <a:solidFill>
                      <a:srgbClr val="000000"/>
                    </a:solidFill>
                    <a:latin typeface="Times New Roman" panose="02020603050405020304" pitchFamily="18" charset="0"/>
                    <a:cs typeface="Times New Roman" panose="02020603050405020304" pitchFamily="18" charset="0"/>
                  </a:rPr>
                  <a:t>     </a:t>
                </a:r>
                <a:r>
                  <a:rPr lang="en-US" altLang="en-US" sz="2400" i="1">
                    <a:solidFill>
                      <a:srgbClr val="000000"/>
                    </a:solidFill>
                    <a:latin typeface="Times New Roman" panose="02020603050405020304" pitchFamily="18" charset="0"/>
                    <a:cs typeface="Times New Roman" panose="02020603050405020304" pitchFamily="18" charset="0"/>
                  </a:rPr>
                  <a:t>C</a:t>
                </a:r>
                <a:r>
                  <a:rPr lang="en-US" altLang="en-US" sz="2400" baseline="-25000">
                    <a:solidFill>
                      <a:srgbClr val="000000"/>
                    </a:solidFill>
                    <a:latin typeface="Times New Roman" panose="02020603050405020304" pitchFamily="18" charset="0"/>
                    <a:cs typeface="Times New Roman" panose="02020603050405020304" pitchFamily="18" charset="0"/>
                  </a:rPr>
                  <a:t>1</a:t>
                </a:r>
              </a:p>
            </p:txBody>
          </p:sp>
          <p:sp>
            <p:nvSpPr>
              <p:cNvPr id="388114" name="Text Box 12"/>
              <p:cNvSpPr txBox="1">
                <a:spLocks noChangeArrowheads="1"/>
              </p:cNvSpPr>
              <p:nvPr/>
            </p:nvSpPr>
            <p:spPr bwMode="auto">
              <a:xfrm>
                <a:off x="4896" y="1104"/>
                <a:ext cx="139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3600" i="1">
                    <a:solidFill>
                      <a:srgbClr val="000000"/>
                    </a:solidFill>
                    <a:cs typeface="Arial" panose="020B0604020202020204" pitchFamily="34" charset="0"/>
                  </a:rPr>
                  <a:t>time</a:t>
                </a:r>
              </a:p>
            </p:txBody>
          </p:sp>
        </p:grpSp>
      </p:grpSp>
      <p:grpSp>
        <p:nvGrpSpPr>
          <p:cNvPr id="4" name="Group 13"/>
          <p:cNvGrpSpPr>
            <a:grpSpLocks/>
          </p:cNvGrpSpPr>
          <p:nvPr/>
        </p:nvGrpSpPr>
        <p:grpSpPr bwMode="auto">
          <a:xfrm>
            <a:off x="3886200" y="1720850"/>
            <a:ext cx="4191000" cy="946150"/>
            <a:chOff x="1584" y="268"/>
            <a:chExt cx="2640" cy="596"/>
          </a:xfrm>
        </p:grpSpPr>
        <p:sp>
          <p:nvSpPr>
            <p:cNvPr id="388104" name="Text Box 14"/>
            <p:cNvSpPr txBox="1">
              <a:spLocks noChangeArrowheads="1"/>
            </p:cNvSpPr>
            <p:nvPr/>
          </p:nvSpPr>
          <p:spPr bwMode="auto">
            <a:xfrm>
              <a:off x="1872" y="268"/>
              <a:ext cx="2205"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3600" b="1" i="1">
                  <a:solidFill>
                    <a:srgbClr val="000000"/>
                  </a:solidFill>
                  <a:cs typeface="Arial" panose="020B0604020202020204" pitchFamily="34" charset="0"/>
                </a:rPr>
                <a:t>same </a:t>
              </a:r>
              <a:r>
                <a:rPr lang="en-US" altLang="en-US" sz="3600" i="1">
                  <a:solidFill>
                    <a:srgbClr val="000000"/>
                  </a:solidFill>
                  <a:cs typeface="Arial" panose="020B0604020202020204" pitchFamily="34" charset="0"/>
                </a:rPr>
                <a:t>instance</a:t>
              </a:r>
            </a:p>
          </p:txBody>
        </p:sp>
        <p:sp>
          <p:nvSpPr>
            <p:cNvPr id="388105" name="Line 15"/>
            <p:cNvSpPr>
              <a:spLocks noChangeShapeType="1"/>
            </p:cNvSpPr>
            <p:nvPr/>
          </p:nvSpPr>
          <p:spPr bwMode="auto">
            <a:xfrm flipH="1" flipV="1">
              <a:off x="3792" y="624"/>
              <a:ext cx="432" cy="192"/>
            </a:xfrm>
            <a:prstGeom prst="line">
              <a:avLst/>
            </a:prstGeom>
            <a:noFill/>
            <a:ln w="76200" cmpd="tri">
              <a:solidFill>
                <a:srgbClr val="FF6600"/>
              </a:solidFill>
              <a:round/>
              <a:headEnd type="stealth" w="lg" len="lg"/>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8106" name="Line 16"/>
            <p:cNvSpPr>
              <a:spLocks noChangeShapeType="1"/>
            </p:cNvSpPr>
            <p:nvPr/>
          </p:nvSpPr>
          <p:spPr bwMode="auto">
            <a:xfrm flipV="1">
              <a:off x="1584" y="528"/>
              <a:ext cx="281" cy="336"/>
            </a:xfrm>
            <a:prstGeom prst="line">
              <a:avLst/>
            </a:prstGeom>
            <a:noFill/>
            <a:ln w="76200" cmpd="tri">
              <a:solidFill>
                <a:srgbClr val="FF6600"/>
              </a:solidFill>
              <a:round/>
              <a:headEnd type="stealth" w="lg" len="lg"/>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102417" name="Text Box 17"/>
          <p:cNvSpPr txBox="1">
            <a:spLocks noChangeArrowheads="1"/>
          </p:cNvSpPr>
          <p:nvPr/>
        </p:nvSpPr>
        <p:spPr bwMode="auto">
          <a:xfrm>
            <a:off x="2390777" y="4267200"/>
            <a:ext cx="695642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3200" b="1" dirty="0">
                <a:solidFill>
                  <a:srgbClr val="000000"/>
                </a:solidFill>
                <a:cs typeface="Arial" panose="020B0604020202020204" pitchFamily="34" charset="0"/>
              </a:rPr>
              <a:t>pre-RNA </a:t>
            </a:r>
            <a:r>
              <a:rPr lang="en-US" altLang="en-US" sz="3200" b="1" dirty="0">
                <a:solidFill>
                  <a:srgbClr val="000000"/>
                </a:solidFill>
                <a:cs typeface="Arial" panose="020B0604020202020204" pitchFamily="34" charset="0"/>
                <a:sym typeface="Symbol" panose="05050102010706020507" pitchFamily="18" charset="2"/>
              </a:rPr>
              <a:t></a:t>
            </a:r>
            <a:r>
              <a:rPr lang="en-US" altLang="en-US" sz="3200" b="1" dirty="0">
                <a:solidFill>
                  <a:srgbClr val="000000"/>
                </a:solidFill>
                <a:cs typeface="Arial" panose="020B0604020202020204" pitchFamily="34" charset="0"/>
              </a:rPr>
              <a:t> mature </a:t>
            </a:r>
            <a:r>
              <a:rPr lang="en-US" altLang="en-US" sz="3200" b="1" dirty="0" smtClean="0">
                <a:solidFill>
                  <a:srgbClr val="000000"/>
                </a:solidFill>
                <a:cs typeface="Arial" panose="020B0604020202020204" pitchFamily="34" charset="0"/>
              </a:rPr>
              <a:t>RNA</a:t>
            </a:r>
          </a:p>
          <a:p>
            <a:pPr algn="ctr" eaLnBrk="1" fontAlgn="base" hangingPunct="1">
              <a:spcBef>
                <a:spcPct val="50000"/>
              </a:spcBef>
              <a:spcAft>
                <a:spcPct val="0"/>
              </a:spcAft>
            </a:pPr>
            <a:r>
              <a:rPr lang="en-US" altLang="en-US" sz="3200" b="1" dirty="0" smtClean="0">
                <a:solidFill>
                  <a:srgbClr val="000000"/>
                </a:solidFill>
                <a:cs typeface="Arial" panose="020B0604020202020204" pitchFamily="34" charset="0"/>
              </a:rPr>
              <a:t>child </a:t>
            </a:r>
            <a:r>
              <a:rPr lang="en-US" altLang="en-US" sz="3200" b="1" dirty="0">
                <a:solidFill>
                  <a:srgbClr val="000000"/>
                </a:solidFill>
                <a:cs typeface="Arial" panose="020B0604020202020204" pitchFamily="34" charset="0"/>
                <a:sym typeface="Symbol" panose="05050102010706020507" pitchFamily="18" charset="2"/>
              </a:rPr>
              <a:t></a:t>
            </a:r>
            <a:r>
              <a:rPr lang="en-US" altLang="en-US" sz="3200" b="1" dirty="0">
                <a:solidFill>
                  <a:srgbClr val="000000"/>
                </a:solidFill>
                <a:cs typeface="Arial" panose="020B0604020202020204" pitchFamily="34" charset="0"/>
              </a:rPr>
              <a:t> </a:t>
            </a:r>
            <a:r>
              <a:rPr lang="en-US" altLang="en-US" sz="3200" b="1" dirty="0" smtClean="0">
                <a:solidFill>
                  <a:srgbClr val="000000"/>
                </a:solidFill>
                <a:cs typeface="Arial" panose="020B0604020202020204" pitchFamily="34" charset="0"/>
              </a:rPr>
              <a:t>adult</a:t>
            </a:r>
          </a:p>
          <a:p>
            <a:pPr algn="ctr" eaLnBrk="1" fontAlgn="base" hangingPunct="1">
              <a:spcBef>
                <a:spcPct val="50000"/>
              </a:spcBef>
              <a:spcAft>
                <a:spcPct val="0"/>
              </a:spcAft>
            </a:pPr>
            <a:r>
              <a:rPr lang="en-US" altLang="en-US" sz="3200" b="1" dirty="0" smtClean="0">
                <a:solidFill>
                  <a:srgbClr val="000000"/>
                </a:solidFill>
                <a:cs typeface="Arial" panose="020B0604020202020204" pitchFamily="34" charset="0"/>
              </a:rPr>
              <a:t>living human being </a:t>
            </a:r>
            <a:r>
              <a:rPr lang="en-US" altLang="en-US" sz="3200" b="1" dirty="0">
                <a:solidFill>
                  <a:srgbClr val="000000"/>
                </a:solidFill>
                <a:cs typeface="Arial" panose="020B0604020202020204" pitchFamily="34" charset="0"/>
                <a:sym typeface="Symbol" panose="05050102010706020507" pitchFamily="18" charset="2"/>
              </a:rPr>
              <a:t></a:t>
            </a:r>
            <a:r>
              <a:rPr lang="en-US" altLang="en-US" sz="3200" b="1" dirty="0">
                <a:solidFill>
                  <a:srgbClr val="000000"/>
                </a:solidFill>
                <a:cs typeface="Arial" panose="020B0604020202020204" pitchFamily="34" charset="0"/>
              </a:rPr>
              <a:t> </a:t>
            </a:r>
            <a:r>
              <a:rPr lang="en-US" altLang="en-US" sz="3200" b="1" dirty="0" smtClean="0">
                <a:solidFill>
                  <a:srgbClr val="000000"/>
                </a:solidFill>
                <a:cs typeface="Arial" panose="020B0604020202020204" pitchFamily="34" charset="0"/>
              </a:rPr>
              <a:t> corpse</a:t>
            </a:r>
            <a:endParaRPr lang="en-US" altLang="en-US" sz="3200" b="1" dirty="0">
              <a:solidFill>
                <a:srgbClr val="000000"/>
              </a:solidFill>
              <a:cs typeface="Arial" panose="020B0604020202020204" pitchFamily="34" charset="0"/>
            </a:endParaRPr>
          </a:p>
        </p:txBody>
      </p:sp>
    </p:spTree>
    <p:extLst>
      <p:ext uri="{BB962C8B-B14F-4D97-AF65-F5344CB8AC3E}">
        <p14:creationId xmlns:p14="http://schemas.microsoft.com/office/powerpoint/2010/main" val="202701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B4AF41C-DC05-422E-9A1D-9FF5FDD9032B}" type="slidenum">
              <a:rPr lang="en-US" altLang="en-US">
                <a:solidFill>
                  <a:srgbClr val="000000"/>
                </a:solidFill>
              </a:rPr>
              <a:pPr eaLnBrk="1" hangingPunct="1"/>
              <a:t>47</a:t>
            </a:fld>
            <a:endParaRPr lang="en-US" altLang="en-US">
              <a:solidFill>
                <a:srgbClr val="000000"/>
              </a:solidFill>
            </a:endParaRPr>
          </a:p>
        </p:txBody>
      </p:sp>
      <p:sp>
        <p:nvSpPr>
          <p:cNvPr id="389123" name="Rectangle 2"/>
          <p:cNvSpPr>
            <a:spLocks noGrp="1" noChangeArrowheads="1"/>
          </p:cNvSpPr>
          <p:nvPr>
            <p:ph type="title"/>
          </p:nvPr>
        </p:nvSpPr>
        <p:spPr/>
        <p:txBody>
          <a:bodyPr/>
          <a:lstStyle/>
          <a:p>
            <a:pPr eaLnBrk="1" hangingPunct="1"/>
            <a:r>
              <a:rPr lang="en-US" altLang="en-US" b="1" i="1" smtClean="0"/>
              <a:t>transformation_of</a:t>
            </a:r>
            <a:endParaRPr lang="en-US" altLang="en-US" b="1" smtClean="0"/>
          </a:p>
        </p:txBody>
      </p:sp>
      <p:sp>
        <p:nvSpPr>
          <p:cNvPr id="389124" name="Rectangle 3"/>
          <p:cNvSpPr>
            <a:spLocks noGrp="1" noChangeArrowheads="1"/>
          </p:cNvSpPr>
          <p:nvPr>
            <p:ph type="body" idx="1"/>
          </p:nvPr>
        </p:nvSpPr>
        <p:spPr/>
        <p:txBody>
          <a:bodyPr/>
          <a:lstStyle/>
          <a:p>
            <a:pPr algn="ctr" eaLnBrk="1" hangingPunct="1">
              <a:buFontTx/>
              <a:buNone/>
            </a:pPr>
            <a:r>
              <a:rPr lang="en-US" altLang="en-US" dirty="0" smtClean="0"/>
              <a:t>	</a:t>
            </a:r>
            <a:endParaRPr lang="en-US" altLang="en-US" i="1" dirty="0" smtClean="0"/>
          </a:p>
          <a:p>
            <a:pPr eaLnBrk="1" hangingPunct="1">
              <a:lnSpc>
                <a:spcPct val="120000"/>
              </a:lnSpc>
              <a:buFontTx/>
              <a:buNone/>
            </a:pPr>
            <a:r>
              <a:rPr lang="en-US" altLang="en-US" i="1" dirty="0" smtClean="0"/>
              <a:t>	</a:t>
            </a:r>
            <a:r>
              <a:rPr lang="en-US" altLang="en-US" sz="4000" i="1" dirty="0" smtClean="0"/>
              <a:t>C</a:t>
            </a:r>
            <a:r>
              <a:rPr lang="en-US" altLang="en-US" sz="4000" baseline="-25000" dirty="0" smtClean="0"/>
              <a:t>2</a:t>
            </a:r>
            <a:r>
              <a:rPr lang="en-US" altLang="en-US" sz="4000" i="1" dirty="0" smtClean="0"/>
              <a:t> </a:t>
            </a:r>
            <a:r>
              <a:rPr lang="en-US" altLang="en-US" sz="4000" i="1" dirty="0" err="1" smtClean="0"/>
              <a:t>transformation_of</a:t>
            </a:r>
            <a:r>
              <a:rPr lang="en-US" altLang="en-US" sz="4000" i="1" dirty="0" smtClean="0"/>
              <a:t> C</a:t>
            </a:r>
            <a:r>
              <a:rPr lang="en-US" altLang="en-US" sz="4000" baseline="-25000" dirty="0" smtClean="0"/>
              <a:t>1</a:t>
            </a:r>
            <a:r>
              <a:rPr lang="en-US" altLang="en-US" sz="4000" i="1" dirty="0" smtClean="0"/>
              <a:t> </a:t>
            </a:r>
          </a:p>
          <a:p>
            <a:pPr eaLnBrk="1" hangingPunct="1">
              <a:lnSpc>
                <a:spcPct val="120000"/>
              </a:lnSpc>
              <a:buFontTx/>
              <a:buNone/>
            </a:pPr>
            <a:r>
              <a:rPr lang="en-US" altLang="en-US" sz="4000" i="1" dirty="0"/>
              <a:t>	</a:t>
            </a:r>
            <a:r>
              <a:rPr lang="en-US" altLang="en-US" sz="4000" i="1" dirty="0" smtClean="0"/>
              <a:t>=</a:t>
            </a:r>
            <a:r>
              <a:rPr lang="en-US" altLang="en-US" sz="4000" dirty="0" smtClean="0"/>
              <a:t>def. any instance of </a:t>
            </a:r>
            <a:r>
              <a:rPr lang="en-US" altLang="en-US" sz="4000" i="1" dirty="0" smtClean="0"/>
              <a:t>C</a:t>
            </a:r>
            <a:r>
              <a:rPr lang="en-US" altLang="en-US" sz="4000" baseline="-25000" dirty="0" smtClean="0"/>
              <a:t>2 </a:t>
            </a:r>
            <a:r>
              <a:rPr lang="en-US" altLang="en-US" sz="4000" dirty="0" smtClean="0"/>
              <a:t>was at some earlier time an instance of </a:t>
            </a:r>
            <a:r>
              <a:rPr lang="en-US" altLang="en-US" sz="4000" i="1" dirty="0" smtClean="0"/>
              <a:t>C</a:t>
            </a:r>
            <a:r>
              <a:rPr lang="en-US" altLang="en-US" sz="4000" baseline="-25000" dirty="0" smtClean="0"/>
              <a:t>1</a:t>
            </a:r>
          </a:p>
        </p:txBody>
      </p:sp>
    </p:spTree>
    <p:extLst>
      <p:ext uri="{BB962C8B-B14F-4D97-AF65-F5344CB8AC3E}">
        <p14:creationId xmlns:p14="http://schemas.microsoft.com/office/powerpoint/2010/main" val="2898449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4A54E0-7BC0-4977-97AB-45263E63C7C1}" type="slidenum">
              <a:rPr lang="en-US" altLang="en-US">
                <a:solidFill>
                  <a:srgbClr val="000000"/>
                </a:solidFill>
              </a:rPr>
              <a:pPr eaLnBrk="1" hangingPunct="1"/>
              <a:t>48</a:t>
            </a:fld>
            <a:endParaRPr lang="en-US" altLang="en-US">
              <a:solidFill>
                <a:srgbClr val="000000"/>
              </a:solidFill>
            </a:endParaRPr>
          </a:p>
        </p:txBody>
      </p:sp>
      <p:sp>
        <p:nvSpPr>
          <p:cNvPr id="393219" name="Rectangle 2"/>
          <p:cNvSpPr>
            <a:spLocks noGrp="1" noChangeArrowheads="1"/>
          </p:cNvSpPr>
          <p:nvPr>
            <p:ph type="title"/>
          </p:nvPr>
        </p:nvSpPr>
        <p:spPr/>
        <p:txBody>
          <a:bodyPr/>
          <a:lstStyle/>
          <a:p>
            <a:pPr eaLnBrk="1" hangingPunct="1"/>
            <a:r>
              <a:rPr lang="en-US" altLang="en-US" sz="4800" b="1" i="1" dirty="0" err="1" smtClean="0"/>
              <a:t>transformation_of</a:t>
            </a:r>
            <a:endParaRPr lang="en-US" altLang="en-US" sz="4800" b="1" i="1" dirty="0" smtClean="0"/>
          </a:p>
        </p:txBody>
      </p:sp>
      <p:grpSp>
        <p:nvGrpSpPr>
          <p:cNvPr id="393220" name="Group 3"/>
          <p:cNvGrpSpPr>
            <a:grpSpLocks/>
          </p:cNvGrpSpPr>
          <p:nvPr/>
        </p:nvGrpSpPr>
        <p:grpSpPr bwMode="auto">
          <a:xfrm>
            <a:off x="2514600" y="1981200"/>
            <a:ext cx="7342188" cy="2743200"/>
            <a:chOff x="624" y="720"/>
            <a:chExt cx="4625" cy="1728"/>
          </a:xfrm>
        </p:grpSpPr>
        <p:sp>
          <p:nvSpPr>
            <p:cNvPr id="393221" name="Line 4"/>
            <p:cNvSpPr>
              <a:spLocks noChangeShapeType="1"/>
            </p:cNvSpPr>
            <p:nvPr/>
          </p:nvSpPr>
          <p:spPr bwMode="auto">
            <a:xfrm>
              <a:off x="672" y="1056"/>
              <a:ext cx="4541" cy="0"/>
            </a:xfrm>
            <a:prstGeom prst="line">
              <a:avLst/>
            </a:prstGeom>
            <a:noFill/>
            <a:ln w="5715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3222" name="Text Box 5"/>
            <p:cNvSpPr txBox="1">
              <a:spLocks noChangeArrowheads="1"/>
            </p:cNvSpPr>
            <p:nvPr/>
          </p:nvSpPr>
          <p:spPr bwMode="auto">
            <a:xfrm>
              <a:off x="1261" y="774"/>
              <a:ext cx="611"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409" tIns="35204" rIns="70409" bIns="35204"/>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ts val="800"/>
                </a:spcAft>
              </a:pPr>
              <a:r>
                <a:rPr lang="en-US" altLang="en-US" sz="2400" i="1">
                  <a:solidFill>
                    <a:srgbClr val="000000"/>
                  </a:solidFill>
                  <a:latin typeface="Times New Roman" panose="02020603050405020304" pitchFamily="18" charset="0"/>
                  <a:cs typeface="Arial" panose="020B0604020202020204" pitchFamily="34" charset="0"/>
                </a:rPr>
                <a:t> C </a:t>
              </a:r>
            </a:p>
            <a:p>
              <a:pPr eaLnBrk="1" fontAlgn="base" hangingPunct="1">
                <a:spcBef>
                  <a:spcPct val="0"/>
                </a:spcBef>
                <a:spcAft>
                  <a:spcPts val="800"/>
                </a:spcAft>
              </a:pPr>
              <a:r>
                <a:rPr lang="en-US" altLang="en-US" sz="2400" i="1">
                  <a:solidFill>
                    <a:srgbClr val="000000"/>
                  </a:solidFill>
                  <a:latin typeface="Times New Roman" panose="02020603050405020304" pitchFamily="18" charset="0"/>
                  <a:cs typeface="Arial" panose="020B0604020202020204" pitchFamily="34" charset="0"/>
                </a:rPr>
                <a:t>c </a:t>
              </a:r>
              <a:r>
                <a:rPr lang="en-US" altLang="en-US" sz="2400" b="1">
                  <a:solidFill>
                    <a:srgbClr val="000000"/>
                  </a:solidFill>
                  <a:latin typeface="Times New Roman" panose="02020603050405020304" pitchFamily="18" charset="0"/>
                  <a:cs typeface="Arial" panose="020B0604020202020204" pitchFamily="34" charset="0"/>
                </a:rPr>
                <a:t>at</a:t>
              </a:r>
              <a:r>
                <a:rPr lang="en-US" altLang="en-US" sz="2400">
                  <a:solidFill>
                    <a:srgbClr val="000000"/>
                  </a:solidFill>
                  <a:latin typeface="Times New Roman" panose="02020603050405020304" pitchFamily="18" charset="0"/>
                  <a:cs typeface="Arial" panose="020B0604020202020204" pitchFamily="34" charset="0"/>
                </a:rPr>
                <a:t> </a:t>
              </a:r>
              <a:r>
                <a:rPr lang="en-US" altLang="en-US" sz="2400" i="1">
                  <a:solidFill>
                    <a:srgbClr val="000000"/>
                  </a:solidFill>
                  <a:latin typeface="Times New Roman" panose="02020603050405020304" pitchFamily="18" charset="0"/>
                  <a:cs typeface="Arial" panose="020B0604020202020204" pitchFamily="34" charset="0"/>
                </a:rPr>
                <a:t>t</a:t>
              </a:r>
              <a:endParaRPr lang="en-US" altLang="en-US" sz="2400">
                <a:solidFill>
                  <a:srgbClr val="000000"/>
                </a:solidFill>
                <a:cs typeface="Arial" panose="020B0604020202020204" pitchFamily="34" charset="0"/>
              </a:endParaRPr>
            </a:p>
          </p:txBody>
        </p:sp>
        <p:sp>
          <p:nvSpPr>
            <p:cNvPr id="393223" name="Line 6"/>
            <p:cNvSpPr>
              <a:spLocks noChangeShapeType="1"/>
            </p:cNvSpPr>
            <p:nvPr/>
          </p:nvSpPr>
          <p:spPr bwMode="auto">
            <a:xfrm>
              <a:off x="1519" y="961"/>
              <a:ext cx="0" cy="9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3224" name="Line 7"/>
            <p:cNvSpPr>
              <a:spLocks noChangeShapeType="1"/>
            </p:cNvSpPr>
            <p:nvPr/>
          </p:nvSpPr>
          <p:spPr bwMode="auto">
            <a:xfrm>
              <a:off x="4468" y="969"/>
              <a:ext cx="1" cy="97"/>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3225" name="Text Box 8"/>
            <p:cNvSpPr txBox="1">
              <a:spLocks noChangeArrowheads="1"/>
            </p:cNvSpPr>
            <p:nvPr/>
          </p:nvSpPr>
          <p:spPr bwMode="auto">
            <a:xfrm>
              <a:off x="4176" y="1056"/>
              <a:ext cx="689"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409" tIns="35204" rIns="70409" bIns="35204"/>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400" i="1">
                  <a:solidFill>
                    <a:srgbClr val="000000"/>
                  </a:solidFill>
                  <a:latin typeface="Times New Roman" panose="02020603050405020304" pitchFamily="18" charset="0"/>
                  <a:cs typeface="Arial" panose="020B0604020202020204" pitchFamily="34" charset="0"/>
                </a:rPr>
                <a:t>c </a:t>
              </a:r>
              <a:r>
                <a:rPr lang="en-US" altLang="en-US" sz="2400" b="1">
                  <a:solidFill>
                    <a:srgbClr val="000000"/>
                  </a:solidFill>
                  <a:latin typeface="Times New Roman" panose="02020603050405020304" pitchFamily="18" charset="0"/>
                  <a:cs typeface="Arial" panose="020B0604020202020204" pitchFamily="34" charset="0"/>
                </a:rPr>
                <a:t>at</a:t>
              </a:r>
              <a:r>
                <a:rPr lang="en-US" altLang="en-US" sz="2400">
                  <a:solidFill>
                    <a:srgbClr val="000000"/>
                  </a:solidFill>
                  <a:latin typeface="Times New Roman" panose="02020603050405020304" pitchFamily="18" charset="0"/>
                  <a:cs typeface="Arial" panose="020B0604020202020204" pitchFamily="34" charset="0"/>
                </a:rPr>
                <a:t> </a:t>
              </a:r>
              <a:r>
                <a:rPr lang="en-US" altLang="en-US" sz="2400" i="1">
                  <a:solidFill>
                    <a:srgbClr val="000000"/>
                  </a:solidFill>
                  <a:latin typeface="Times New Roman" panose="02020603050405020304" pitchFamily="18" charset="0"/>
                  <a:cs typeface="Arial" panose="020B0604020202020204" pitchFamily="34" charset="0"/>
                </a:rPr>
                <a:t>t</a:t>
              </a:r>
              <a:r>
                <a:rPr lang="en-US" altLang="en-US" sz="2400" baseline="-25000">
                  <a:solidFill>
                    <a:srgbClr val="000000"/>
                  </a:solidFill>
                  <a:latin typeface="Times New Roman" panose="02020603050405020304" pitchFamily="18" charset="0"/>
                  <a:cs typeface="Arial" panose="020B0604020202020204" pitchFamily="34" charset="0"/>
                </a:rPr>
                <a:t>1</a:t>
              </a:r>
            </a:p>
          </p:txBody>
        </p:sp>
        <p:sp>
          <p:nvSpPr>
            <p:cNvPr id="393226" name="Text Box 9"/>
            <p:cNvSpPr txBox="1">
              <a:spLocks noChangeArrowheads="1"/>
            </p:cNvSpPr>
            <p:nvPr/>
          </p:nvSpPr>
          <p:spPr bwMode="auto">
            <a:xfrm>
              <a:off x="3936" y="720"/>
              <a:ext cx="9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50000"/>
                </a:spcAft>
              </a:pPr>
              <a:r>
                <a:rPr lang="en-US" altLang="en-US" sz="2400">
                  <a:solidFill>
                    <a:srgbClr val="000000"/>
                  </a:solidFill>
                  <a:latin typeface="Times New Roman" panose="02020603050405020304" pitchFamily="18" charset="0"/>
                  <a:cs typeface="Times New Roman" panose="02020603050405020304" pitchFamily="18" charset="0"/>
                </a:rPr>
                <a:t>     </a:t>
              </a:r>
              <a:r>
                <a:rPr lang="en-US" altLang="en-US" sz="2400" i="1">
                  <a:solidFill>
                    <a:srgbClr val="000000"/>
                  </a:solidFill>
                  <a:latin typeface="Times New Roman" panose="02020603050405020304" pitchFamily="18" charset="0"/>
                  <a:cs typeface="Times New Roman" panose="02020603050405020304" pitchFamily="18" charset="0"/>
                </a:rPr>
                <a:t>C</a:t>
              </a:r>
              <a:r>
                <a:rPr lang="en-US" altLang="en-US" sz="2400" baseline="-25000">
                  <a:solidFill>
                    <a:srgbClr val="000000"/>
                  </a:solidFill>
                  <a:latin typeface="Times New Roman" panose="02020603050405020304" pitchFamily="18" charset="0"/>
                  <a:cs typeface="Times New Roman" panose="02020603050405020304" pitchFamily="18" charset="0"/>
                </a:rPr>
                <a:t>1</a:t>
              </a:r>
            </a:p>
          </p:txBody>
        </p:sp>
        <p:grpSp>
          <p:nvGrpSpPr>
            <p:cNvPr id="393227" name="Group 10"/>
            <p:cNvGrpSpPr>
              <a:grpSpLocks/>
            </p:cNvGrpSpPr>
            <p:nvPr/>
          </p:nvGrpSpPr>
          <p:grpSpPr bwMode="auto">
            <a:xfrm>
              <a:off x="624" y="1440"/>
              <a:ext cx="4625" cy="1008"/>
              <a:chOff x="384" y="1296"/>
              <a:chExt cx="4865" cy="1104"/>
            </a:xfrm>
          </p:grpSpPr>
          <p:pic>
            <p:nvPicPr>
              <p:cNvPr id="393228" name="Picture 11" descr="embryology"/>
              <p:cNvPicPr>
                <a:picLocks noChangeAspect="1" noChangeArrowheads="1"/>
              </p:cNvPicPr>
              <p:nvPr/>
            </p:nvPicPr>
            <p:blipFill>
              <a:blip r:embed="rId2">
                <a:extLst>
                  <a:ext uri="{28A0092B-C50C-407E-A947-70E740481C1C}">
                    <a14:useLocalDpi xmlns:a14="http://schemas.microsoft.com/office/drawing/2010/main" val="0"/>
                  </a:ext>
                </a:extLst>
              </a:blip>
              <a:srcRect b="63606"/>
              <a:stretch>
                <a:fillRect/>
              </a:stretch>
            </p:blipFill>
            <p:spPr bwMode="auto">
              <a:xfrm>
                <a:off x="384" y="1392"/>
                <a:ext cx="2417"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9" name="Picture 12" descr="embryology"/>
              <p:cNvPicPr>
                <a:picLocks noChangeAspect="1" noChangeArrowheads="1"/>
              </p:cNvPicPr>
              <p:nvPr/>
            </p:nvPicPr>
            <p:blipFill>
              <a:blip r:embed="rId2">
                <a:extLst>
                  <a:ext uri="{28A0092B-C50C-407E-A947-70E740481C1C}">
                    <a14:useLocalDpi xmlns:a14="http://schemas.microsoft.com/office/drawing/2010/main" val="0"/>
                  </a:ext>
                </a:extLst>
              </a:blip>
              <a:srcRect t="34372" b="19124"/>
              <a:stretch>
                <a:fillRect/>
              </a:stretch>
            </p:blipFill>
            <p:spPr bwMode="auto">
              <a:xfrm>
                <a:off x="2832" y="1296"/>
                <a:ext cx="2417"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255745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sz="8000" dirty="0" smtClean="0"/>
              <a:t>On to Pregnancy</a:t>
            </a:r>
            <a:endParaRPr lang="en-US" sz="8000" dirty="0"/>
          </a:p>
        </p:txBody>
      </p:sp>
      <p:sp>
        <p:nvSpPr>
          <p:cNvPr id="4" name="Slide Number Placeholder 3"/>
          <p:cNvSpPr>
            <a:spLocks noGrp="1"/>
          </p:cNvSpPr>
          <p:nvPr>
            <p:ph type="sldNum" sz="quarter" idx="11"/>
          </p:nvPr>
        </p:nvSpPr>
        <p:spPr/>
        <p:txBody>
          <a:bodyPr/>
          <a:lstStyle/>
          <a:p>
            <a:fld id="{B2EAE881-8304-4F48-9559-702714E49D40}" type="slidenum">
              <a:rPr lang="en-US" altLang="en-US" smtClean="0"/>
              <a:pPr/>
              <a:t>49</a:t>
            </a:fld>
            <a:endParaRPr lang="en-US" altLang="en-US"/>
          </a:p>
        </p:txBody>
      </p:sp>
    </p:spTree>
    <p:extLst>
      <p:ext uri="{BB962C8B-B14F-4D97-AF65-F5344CB8AC3E}">
        <p14:creationId xmlns:p14="http://schemas.microsoft.com/office/powerpoint/2010/main" val="1793947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dirty="0" smtClean="0"/>
              <a:t>how to link the kinds of phenomena represented here</a:t>
            </a:r>
          </a:p>
        </p:txBody>
      </p:sp>
      <p:sp>
        <p:nvSpPr>
          <p:cNvPr id="8089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6D8DFC6-FD2C-4BC6-A3D4-5065E5391E82}" type="slidenum">
              <a:rPr lang="en-US" smtClean="0">
                <a:solidFill>
                  <a:srgbClr val="000000"/>
                </a:solidFill>
              </a:rPr>
              <a:pPr/>
              <a:t>5</a:t>
            </a:fld>
            <a:endParaRPr lang="en-US" smtClean="0">
              <a:solidFill>
                <a:srgbClr val="000000"/>
              </a:solidFill>
            </a:endParaRPr>
          </a:p>
        </p:txBody>
      </p:sp>
      <p:pic>
        <p:nvPicPr>
          <p:cNvPr id="80900" name="Picture 2" descr="http://ehealthadvice.info/wp-content/uploads/2012/02/Crohns-diseas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614" y="1595438"/>
            <a:ext cx="4827587"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497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EE61D5B6-D08E-4D2A-9FEA-A6975BD8961F}" type="slidenum">
              <a:rPr lang="en-US" altLang="en-US">
                <a:solidFill>
                  <a:srgbClr val="000000"/>
                </a:solidFill>
              </a:rPr>
              <a:pPr/>
              <a:t>50</a:t>
            </a:fld>
            <a:endParaRPr lang="en-US" altLang="en-US">
              <a:solidFill>
                <a:srgbClr val="000000"/>
              </a:solidFill>
            </a:endParaRPr>
          </a:p>
        </p:txBody>
      </p:sp>
      <p:sp>
        <p:nvSpPr>
          <p:cNvPr id="258050" name="Rectangle 2"/>
          <p:cNvSpPr>
            <a:spLocks noGrp="1" noChangeArrowheads="1"/>
          </p:cNvSpPr>
          <p:nvPr>
            <p:ph type="title"/>
          </p:nvPr>
        </p:nvSpPr>
        <p:spPr/>
        <p:txBody>
          <a:bodyPr/>
          <a:lstStyle/>
          <a:p>
            <a:r>
              <a:rPr lang="en-US" altLang="en-US" sz="4000"/>
              <a:t>When does the human being </a:t>
            </a:r>
            <a:br>
              <a:rPr lang="en-US" altLang="en-US" sz="4000"/>
            </a:br>
            <a:r>
              <a:rPr lang="en-US" altLang="en-US" sz="4000"/>
              <a:t>begin to exist?</a:t>
            </a:r>
          </a:p>
        </p:txBody>
      </p:sp>
      <p:sp>
        <p:nvSpPr>
          <p:cNvPr id="258051" name="Rectangle 3"/>
          <p:cNvSpPr>
            <a:spLocks noGrp="1" noChangeArrowheads="1"/>
          </p:cNvSpPr>
          <p:nvPr>
            <p:ph type="body" idx="1"/>
          </p:nvPr>
        </p:nvSpPr>
        <p:spPr>
          <a:xfrm>
            <a:off x="1905000" y="1981201"/>
            <a:ext cx="8229600" cy="3992563"/>
          </a:xfrm>
        </p:spPr>
        <p:txBody>
          <a:bodyPr/>
          <a:lstStyle/>
          <a:p>
            <a:pPr algn="ctr"/>
            <a:r>
              <a:rPr lang="en-US" altLang="en-US" sz="4000"/>
              <a:t>human being =</a:t>
            </a:r>
          </a:p>
          <a:p>
            <a:pPr algn="ctr"/>
            <a:r>
              <a:rPr lang="en-US" altLang="en-US" sz="4000"/>
              <a:t>human individual =</a:t>
            </a:r>
          </a:p>
          <a:p>
            <a:pPr algn="ctr"/>
            <a:r>
              <a:rPr lang="en-US" altLang="en-US" sz="4000"/>
              <a:t>human organism</a:t>
            </a:r>
          </a:p>
        </p:txBody>
      </p:sp>
    </p:spTree>
    <p:extLst>
      <p:ext uri="{BB962C8B-B14F-4D97-AF65-F5344CB8AC3E}">
        <p14:creationId xmlns:p14="http://schemas.microsoft.com/office/powerpoint/2010/main" val="2392082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20847" t="12865" r="39697" b="46448"/>
          <a:stretch/>
        </p:blipFill>
        <p:spPr>
          <a:xfrm>
            <a:off x="0" y="0"/>
            <a:ext cx="12170423" cy="7059583"/>
          </a:xfrm>
          <a:prstGeom prst="rect">
            <a:avLst/>
          </a:prstGeom>
        </p:spPr>
      </p:pic>
      <p:pic>
        <p:nvPicPr>
          <p:cNvPr id="9218" name="Picture 2" descr="http://www.famousbirthdays.com/faces/brogaard-berit-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047" y="365125"/>
            <a:ext cx="3427301" cy="342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3925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87EF31-8B24-4AA3-9A04-50F824CA2C18}" type="slidenum">
              <a:rPr lang="en-US" altLang="en-US">
                <a:solidFill>
                  <a:srgbClr val="000000"/>
                </a:solidFill>
              </a:rPr>
              <a:pPr/>
              <a:t>52</a:t>
            </a:fld>
            <a:endParaRPr lang="en-US" altLang="en-US">
              <a:solidFill>
                <a:srgbClr val="000000"/>
              </a:solidFill>
            </a:endParaRPr>
          </a:p>
        </p:txBody>
      </p:sp>
      <p:sp>
        <p:nvSpPr>
          <p:cNvPr id="6146" name="Rectangle 2"/>
          <p:cNvSpPr>
            <a:spLocks noGrp="1" noChangeArrowheads="1"/>
          </p:cNvSpPr>
          <p:nvPr>
            <p:ph type="title"/>
          </p:nvPr>
        </p:nvSpPr>
        <p:spPr/>
        <p:txBody>
          <a:bodyPr/>
          <a:lstStyle/>
          <a:p>
            <a:r>
              <a:rPr lang="en-US" altLang="en-US" sz="4000"/>
              <a:t>first there are two:</a:t>
            </a:r>
            <a:br>
              <a:rPr lang="en-US" altLang="en-US" sz="4000"/>
            </a:br>
            <a:endParaRPr lang="en-US" altLang="en-US" sz="4000"/>
          </a:p>
        </p:txBody>
      </p:sp>
      <p:sp>
        <p:nvSpPr>
          <p:cNvPr id="6147" name="Rectangle 3"/>
          <p:cNvSpPr>
            <a:spLocks noGrp="1" noChangeArrowheads="1"/>
          </p:cNvSpPr>
          <p:nvPr>
            <p:ph type="body" idx="1"/>
          </p:nvPr>
        </p:nvSpPr>
        <p:spPr>
          <a:xfrm>
            <a:off x="3071814" y="2492375"/>
            <a:ext cx="7138987" cy="3633788"/>
          </a:xfrm>
        </p:spPr>
        <p:txBody>
          <a:bodyPr/>
          <a:lstStyle/>
          <a:p>
            <a:endParaRPr lang="en-US" altLang="en-US" baseline="-25000">
              <a:latin typeface="Times New Roman" panose="02020603050405020304" pitchFamily="18" charset="0"/>
            </a:endParaRPr>
          </a:p>
        </p:txBody>
      </p:sp>
      <p:pic>
        <p:nvPicPr>
          <p:cNvPr id="6148" name="Picture 4" descr="spe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09600"/>
            <a:ext cx="1727200" cy="16510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ycle_ovum_x1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313" y="2565400"/>
            <a:ext cx="438150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835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390DDE1-A2E7-4CC3-A229-86CFA909673C}" type="slidenum">
              <a:rPr lang="en-US" altLang="en-US">
                <a:solidFill>
                  <a:srgbClr val="000000"/>
                </a:solidFill>
              </a:rPr>
              <a:pPr/>
              <a:t>53</a:t>
            </a:fld>
            <a:endParaRPr lang="en-US" altLang="en-US">
              <a:solidFill>
                <a:srgbClr val="000000"/>
              </a:solidFill>
            </a:endParaRPr>
          </a:p>
        </p:txBody>
      </p:sp>
      <p:sp>
        <p:nvSpPr>
          <p:cNvPr id="119810" name="Rectangle 2"/>
          <p:cNvSpPr>
            <a:spLocks noGrp="1" noChangeArrowheads="1"/>
          </p:cNvSpPr>
          <p:nvPr>
            <p:ph type="title"/>
          </p:nvPr>
        </p:nvSpPr>
        <p:spPr/>
        <p:txBody>
          <a:bodyPr/>
          <a:lstStyle/>
          <a:p>
            <a:r>
              <a:rPr lang="en-US" altLang="en-US" sz="4000"/>
              <a:t>first there are two:</a:t>
            </a:r>
            <a:br>
              <a:rPr lang="en-US" altLang="en-US" sz="4000"/>
            </a:br>
            <a:endParaRPr lang="en-US" altLang="en-US" sz="4000"/>
          </a:p>
        </p:txBody>
      </p:sp>
      <p:sp>
        <p:nvSpPr>
          <p:cNvPr id="119811" name="Rectangle 3"/>
          <p:cNvSpPr>
            <a:spLocks noGrp="1" noChangeArrowheads="1"/>
          </p:cNvSpPr>
          <p:nvPr>
            <p:ph type="body" idx="1"/>
          </p:nvPr>
        </p:nvSpPr>
        <p:spPr>
          <a:xfrm>
            <a:off x="3071814" y="2492375"/>
            <a:ext cx="7138987" cy="3633788"/>
          </a:xfrm>
        </p:spPr>
        <p:txBody>
          <a:bodyPr/>
          <a:lstStyle/>
          <a:p>
            <a:endParaRPr lang="en-US" altLang="en-US" baseline="-25000">
              <a:latin typeface="Times New Roman" panose="02020603050405020304" pitchFamily="18" charset="0"/>
            </a:endParaRPr>
          </a:p>
        </p:txBody>
      </p:sp>
      <p:pic>
        <p:nvPicPr>
          <p:cNvPr id="119812" name="Picture 4" descr="spe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163" y="838200"/>
            <a:ext cx="1727200" cy="1651000"/>
          </a:xfrm>
          <a:prstGeom prst="rect">
            <a:avLst/>
          </a:prstGeom>
          <a:noFill/>
          <a:extLst>
            <a:ext uri="{909E8E84-426E-40DD-AFC4-6F175D3DCCD1}">
              <a14:hiddenFill xmlns:a14="http://schemas.microsoft.com/office/drawing/2010/main">
                <a:solidFill>
                  <a:srgbClr val="FFFFFF"/>
                </a:solidFill>
              </a14:hiddenFill>
            </a:ext>
          </a:extLst>
        </p:spPr>
      </p:pic>
      <p:pic>
        <p:nvPicPr>
          <p:cNvPr id="119813" name="Picture 5" descr="cycle_ovum_x1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313" y="2565400"/>
            <a:ext cx="438150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53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B2A5B4D-0B6B-45F6-81D9-9C24D12B3176}" type="slidenum">
              <a:rPr lang="en-US" altLang="en-US">
                <a:solidFill>
                  <a:srgbClr val="000000"/>
                </a:solidFill>
              </a:rPr>
              <a:pPr/>
              <a:t>54</a:t>
            </a:fld>
            <a:endParaRPr lang="en-US" altLang="en-US">
              <a:solidFill>
                <a:srgbClr val="000000"/>
              </a:solidFill>
            </a:endParaRPr>
          </a:p>
        </p:txBody>
      </p:sp>
      <p:pic>
        <p:nvPicPr>
          <p:cNvPr id="123909" name="Picture 5" descr="cycle_ovum_x1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900" y="2565400"/>
            <a:ext cx="4381500" cy="3790950"/>
          </a:xfrm>
          <a:prstGeom prst="rect">
            <a:avLst/>
          </a:prstGeom>
          <a:noFill/>
          <a:extLst>
            <a:ext uri="{909E8E84-426E-40DD-AFC4-6F175D3DCCD1}">
              <a14:hiddenFill xmlns:a14="http://schemas.microsoft.com/office/drawing/2010/main">
                <a:solidFill>
                  <a:srgbClr val="FFFFFF"/>
                </a:solidFill>
              </a14:hiddenFill>
            </a:ext>
          </a:extLst>
        </p:spPr>
      </p:pic>
      <p:sp>
        <p:nvSpPr>
          <p:cNvPr id="123906" name="Rectangle 2"/>
          <p:cNvSpPr>
            <a:spLocks noGrp="1" noChangeArrowheads="1"/>
          </p:cNvSpPr>
          <p:nvPr>
            <p:ph type="title"/>
          </p:nvPr>
        </p:nvSpPr>
        <p:spPr/>
        <p:txBody>
          <a:bodyPr/>
          <a:lstStyle/>
          <a:p>
            <a:r>
              <a:rPr lang="en-US" altLang="en-US" sz="4000"/>
              <a:t>first there are two:</a:t>
            </a:r>
            <a:br>
              <a:rPr lang="en-US" altLang="en-US" sz="4000"/>
            </a:br>
            <a:endParaRPr lang="en-US" altLang="en-US" sz="4000"/>
          </a:p>
        </p:txBody>
      </p:sp>
      <p:sp>
        <p:nvSpPr>
          <p:cNvPr id="123907" name="Rectangle 3"/>
          <p:cNvSpPr>
            <a:spLocks noGrp="1" noChangeArrowheads="1"/>
          </p:cNvSpPr>
          <p:nvPr>
            <p:ph type="body" idx="1"/>
          </p:nvPr>
        </p:nvSpPr>
        <p:spPr>
          <a:xfrm>
            <a:off x="3071814" y="2492375"/>
            <a:ext cx="7138987" cy="3633788"/>
          </a:xfrm>
        </p:spPr>
        <p:txBody>
          <a:bodyPr/>
          <a:lstStyle/>
          <a:p>
            <a:endParaRPr lang="en-US" altLang="en-US" baseline="-25000">
              <a:latin typeface="Times New Roman" panose="02020603050405020304" pitchFamily="18" charset="0"/>
            </a:endParaRPr>
          </a:p>
        </p:txBody>
      </p:sp>
      <p:pic>
        <p:nvPicPr>
          <p:cNvPr id="123908" name="Picture 4" descr="spe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13" y="1195388"/>
            <a:ext cx="1727200" cy="165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670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FECD8867-8065-4327-9BB0-255837313C4D}" type="slidenum">
              <a:rPr lang="en-US" altLang="en-US">
                <a:solidFill>
                  <a:srgbClr val="000000"/>
                </a:solidFill>
              </a:rPr>
              <a:pPr/>
              <a:t>55</a:t>
            </a:fld>
            <a:endParaRPr lang="en-US" altLang="en-US">
              <a:solidFill>
                <a:srgbClr val="000000"/>
              </a:solidFill>
            </a:endParaRPr>
          </a:p>
        </p:txBody>
      </p:sp>
      <p:sp>
        <p:nvSpPr>
          <p:cNvPr id="8194" name="Rectangle 2"/>
          <p:cNvSpPr>
            <a:spLocks noGrp="1" noChangeArrowheads="1"/>
          </p:cNvSpPr>
          <p:nvPr>
            <p:ph type="title"/>
          </p:nvPr>
        </p:nvSpPr>
        <p:spPr/>
        <p:txBody>
          <a:bodyPr/>
          <a:lstStyle/>
          <a:p>
            <a:endParaRPr lang="en-US" altLang="en-US"/>
          </a:p>
        </p:txBody>
      </p:sp>
      <p:sp>
        <p:nvSpPr>
          <p:cNvPr id="8195" name="Rectangle 3"/>
          <p:cNvSpPr>
            <a:spLocks noGrp="1" noChangeArrowheads="1"/>
          </p:cNvSpPr>
          <p:nvPr>
            <p:ph type="body" idx="1"/>
          </p:nvPr>
        </p:nvSpPr>
        <p:spPr/>
        <p:txBody>
          <a:bodyPr/>
          <a:lstStyle/>
          <a:p>
            <a:endParaRPr lang="en-US" altLang="en-US"/>
          </a:p>
        </p:txBody>
      </p:sp>
      <p:pic>
        <p:nvPicPr>
          <p:cNvPr id="8196" name="Picture 4" descr="p_spe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439" y="1514475"/>
            <a:ext cx="4103687" cy="328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53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57CE4978-BA80-436E-B1EF-266F9F5A5D71}" type="slidenum">
              <a:rPr lang="en-US" altLang="en-US">
                <a:solidFill>
                  <a:srgbClr val="000000"/>
                </a:solidFill>
              </a:rPr>
              <a:pPr/>
              <a:t>56</a:t>
            </a:fld>
            <a:endParaRPr lang="en-US" altLang="en-US">
              <a:solidFill>
                <a:srgbClr val="000000"/>
              </a:solidFill>
            </a:endParaRPr>
          </a:p>
        </p:txBody>
      </p:sp>
      <p:sp>
        <p:nvSpPr>
          <p:cNvPr id="10242" name="Rectangle 2"/>
          <p:cNvSpPr>
            <a:spLocks noGrp="1" noChangeArrowheads="1"/>
          </p:cNvSpPr>
          <p:nvPr>
            <p:ph type="title"/>
          </p:nvPr>
        </p:nvSpPr>
        <p:spPr/>
        <p:txBody>
          <a:bodyPr/>
          <a:lstStyle/>
          <a:p>
            <a:r>
              <a:rPr lang="en-US" altLang="en-US" sz="4000"/>
              <a:t>and then there is one</a:t>
            </a:r>
          </a:p>
        </p:txBody>
      </p:sp>
      <p:sp>
        <p:nvSpPr>
          <p:cNvPr id="10243" name="Rectangle 3"/>
          <p:cNvSpPr>
            <a:spLocks noGrp="1" noChangeArrowheads="1"/>
          </p:cNvSpPr>
          <p:nvPr>
            <p:ph type="body" idx="1"/>
          </p:nvPr>
        </p:nvSpPr>
        <p:spPr/>
        <p:txBody>
          <a:bodyPr/>
          <a:lstStyle/>
          <a:p>
            <a:endParaRPr lang="en-US" altLang="en-US"/>
          </a:p>
        </p:txBody>
      </p:sp>
      <p:pic>
        <p:nvPicPr>
          <p:cNvPr id="10244" name="Picture 4" descr="embry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838" y="2349500"/>
            <a:ext cx="19050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651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724FA145-40A3-4551-B62A-852BE87601E2}" type="slidenum">
              <a:rPr lang="en-US" altLang="en-US">
                <a:solidFill>
                  <a:srgbClr val="000000"/>
                </a:solidFill>
              </a:rPr>
              <a:pPr/>
              <a:t>57</a:t>
            </a:fld>
            <a:endParaRPr lang="en-US" altLang="en-US">
              <a:solidFill>
                <a:srgbClr val="000000"/>
              </a:solidFill>
            </a:endParaRPr>
          </a:p>
        </p:txBody>
      </p:sp>
      <p:sp>
        <p:nvSpPr>
          <p:cNvPr id="12290" name="Rectangle 2"/>
          <p:cNvSpPr>
            <a:spLocks noGrp="1" noChangeArrowheads="1"/>
          </p:cNvSpPr>
          <p:nvPr>
            <p:ph type="title"/>
          </p:nvPr>
        </p:nvSpPr>
        <p:spPr/>
        <p:txBody>
          <a:bodyPr/>
          <a:lstStyle/>
          <a:p>
            <a:r>
              <a:rPr lang="en-US" altLang="en-US" dirty="0" smtClean="0"/>
              <a:t>time goes on</a:t>
            </a:r>
            <a:endParaRPr lang="en-US" altLang="en-US" dirty="0"/>
          </a:p>
        </p:txBody>
      </p:sp>
      <p:pic>
        <p:nvPicPr>
          <p:cNvPr id="12291" name="Picture 3" descr="An 18 week unborn child, sucking thumb."/>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838701" y="2492376"/>
            <a:ext cx="2409825" cy="2428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99021092"/>
      </p:ext>
    </p:extLst>
  </p:cSld>
  <p:clrMapOvr>
    <a:masterClrMapping/>
  </p:clrMapOvr>
  <p:transition advClick="0" advTm="6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B04D7DF0-5E58-448B-905E-2DCFA119AF59}" type="slidenum">
              <a:rPr lang="en-US" altLang="en-US">
                <a:solidFill>
                  <a:srgbClr val="000000"/>
                </a:solidFill>
              </a:rPr>
              <a:pPr/>
              <a:t>58</a:t>
            </a:fld>
            <a:endParaRPr lang="en-US" altLang="en-US">
              <a:solidFill>
                <a:srgbClr val="000000"/>
              </a:solidFill>
            </a:endParaRPr>
          </a:p>
        </p:txBody>
      </p:sp>
      <p:sp>
        <p:nvSpPr>
          <p:cNvPr id="14338" name="Rectangle 2"/>
          <p:cNvSpPr>
            <a:spLocks noGrp="1" noChangeArrowheads="1"/>
          </p:cNvSpPr>
          <p:nvPr>
            <p:ph type="title"/>
          </p:nvPr>
        </p:nvSpPr>
        <p:spPr/>
        <p:txBody>
          <a:bodyPr/>
          <a:lstStyle/>
          <a:p>
            <a:endParaRPr lang="en-US" altLang="en-US" dirty="0"/>
          </a:p>
        </p:txBody>
      </p:sp>
      <p:sp>
        <p:nvSpPr>
          <p:cNvPr id="14339" name="Rectangle 3"/>
          <p:cNvSpPr>
            <a:spLocks noGrp="1" noChangeArrowheads="1"/>
          </p:cNvSpPr>
          <p:nvPr>
            <p:ph type="body" idx="1"/>
          </p:nvPr>
        </p:nvSpPr>
        <p:spPr/>
        <p:txBody>
          <a:bodyPr/>
          <a:lstStyle/>
          <a:p>
            <a:endParaRPr lang="en-US" altLang="en-US"/>
          </a:p>
        </p:txBody>
      </p:sp>
      <p:pic>
        <p:nvPicPr>
          <p:cNvPr id="14340" name="Picture 4" descr="danielalone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2297114"/>
            <a:ext cx="1219200"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92074"/>
      </p:ext>
    </p:extLst>
  </p:cSld>
  <p:clrMapOvr>
    <a:masterClrMapping/>
  </p:clrMapOvr>
  <p:transition advClick="0" advTm="6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B04D7DF0-5E58-448B-905E-2DCFA119AF59}" type="slidenum">
              <a:rPr lang="en-US" altLang="en-US">
                <a:solidFill>
                  <a:srgbClr val="000000"/>
                </a:solidFill>
              </a:rPr>
              <a:pPr/>
              <a:t>59</a:t>
            </a:fld>
            <a:endParaRPr lang="en-US" altLang="en-US">
              <a:solidFill>
                <a:srgbClr val="000000"/>
              </a:solidFill>
            </a:endParaRPr>
          </a:p>
        </p:txBody>
      </p:sp>
      <p:sp>
        <p:nvSpPr>
          <p:cNvPr id="14338" name="Rectangle 2"/>
          <p:cNvSpPr>
            <a:spLocks noGrp="1" noChangeArrowheads="1"/>
          </p:cNvSpPr>
          <p:nvPr>
            <p:ph type="title"/>
          </p:nvPr>
        </p:nvSpPr>
        <p:spPr/>
        <p:txBody>
          <a:bodyPr/>
          <a:lstStyle/>
          <a:p>
            <a:r>
              <a:rPr lang="en-US" altLang="en-US" dirty="0"/>
              <a:t>when did </a:t>
            </a:r>
            <a:r>
              <a:rPr lang="en-US" altLang="en-US" dirty="0" smtClean="0"/>
              <a:t>this human individual</a:t>
            </a:r>
            <a:br>
              <a:rPr lang="en-US" altLang="en-US" dirty="0" smtClean="0"/>
            </a:br>
            <a:r>
              <a:rPr lang="en-US" altLang="en-US" dirty="0" smtClean="0"/>
              <a:t> </a:t>
            </a:r>
            <a:r>
              <a:rPr lang="en-US" altLang="en-US" dirty="0"/>
              <a:t>begin to exist?</a:t>
            </a:r>
          </a:p>
        </p:txBody>
      </p:sp>
      <p:sp>
        <p:nvSpPr>
          <p:cNvPr id="14339" name="Rectangle 3"/>
          <p:cNvSpPr>
            <a:spLocks noGrp="1" noChangeArrowheads="1"/>
          </p:cNvSpPr>
          <p:nvPr>
            <p:ph type="body" idx="1"/>
          </p:nvPr>
        </p:nvSpPr>
        <p:spPr/>
        <p:txBody>
          <a:bodyPr/>
          <a:lstStyle/>
          <a:p>
            <a:endParaRPr lang="en-US" altLang="en-US" dirty="0"/>
          </a:p>
        </p:txBody>
      </p:sp>
      <p:pic>
        <p:nvPicPr>
          <p:cNvPr id="14340" name="Picture 4" descr="danielalone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2297114"/>
            <a:ext cx="1219200"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1266574"/>
      </p:ext>
    </p:extLst>
  </p:cSld>
  <p:clrMapOvr>
    <a:masterClrMapping/>
  </p:clrMapOvr>
  <p:transition advClick="0" advTm="6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mtClean="0"/>
              <a:t>or here</a:t>
            </a:r>
          </a:p>
        </p:txBody>
      </p:sp>
      <p:sp>
        <p:nvSpPr>
          <p:cNvPr id="8192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1218" indent="-285084">
              <a:defRPr>
                <a:solidFill>
                  <a:schemeClr val="tx1"/>
                </a:solidFill>
                <a:latin typeface="Arial" pitchFamily="34" charset="0"/>
              </a:defRPr>
            </a:lvl2pPr>
            <a:lvl3pPr marL="1140337" indent="-228072">
              <a:defRPr>
                <a:solidFill>
                  <a:schemeClr val="tx1"/>
                </a:solidFill>
                <a:latin typeface="Arial" pitchFamily="34" charset="0"/>
              </a:defRPr>
            </a:lvl3pPr>
            <a:lvl4pPr marL="1596471" indent="-228072">
              <a:defRPr>
                <a:solidFill>
                  <a:schemeClr val="tx1"/>
                </a:solidFill>
                <a:latin typeface="Arial" pitchFamily="34" charset="0"/>
              </a:defRPr>
            </a:lvl4pPr>
            <a:lvl5pPr marL="2052604" indent="-228072">
              <a:defRPr>
                <a:solidFill>
                  <a:schemeClr val="tx1"/>
                </a:solidFill>
                <a:latin typeface="Arial" pitchFamily="34" charset="0"/>
              </a:defRPr>
            </a:lvl5pPr>
            <a:lvl6pPr marL="2508745" indent="-228072" eaLnBrk="0" fontAlgn="base" hangingPunct="0">
              <a:spcBef>
                <a:spcPct val="0"/>
              </a:spcBef>
              <a:spcAft>
                <a:spcPct val="0"/>
              </a:spcAft>
              <a:defRPr>
                <a:solidFill>
                  <a:schemeClr val="tx1"/>
                </a:solidFill>
                <a:latin typeface="Arial" pitchFamily="34" charset="0"/>
              </a:defRPr>
            </a:lvl6pPr>
            <a:lvl7pPr marL="2964873" indent="-228072" eaLnBrk="0" fontAlgn="base" hangingPunct="0">
              <a:spcBef>
                <a:spcPct val="0"/>
              </a:spcBef>
              <a:spcAft>
                <a:spcPct val="0"/>
              </a:spcAft>
              <a:defRPr>
                <a:solidFill>
                  <a:schemeClr val="tx1"/>
                </a:solidFill>
                <a:latin typeface="Arial" pitchFamily="34" charset="0"/>
              </a:defRPr>
            </a:lvl7pPr>
            <a:lvl8pPr marL="3421010" indent="-228072" eaLnBrk="0" fontAlgn="base" hangingPunct="0">
              <a:spcBef>
                <a:spcPct val="0"/>
              </a:spcBef>
              <a:spcAft>
                <a:spcPct val="0"/>
              </a:spcAft>
              <a:defRPr>
                <a:solidFill>
                  <a:schemeClr val="tx1"/>
                </a:solidFill>
                <a:latin typeface="Arial" pitchFamily="34" charset="0"/>
              </a:defRPr>
            </a:lvl8pPr>
            <a:lvl9pPr marL="3877141" indent="-228072" eaLnBrk="0" fontAlgn="base" hangingPunct="0">
              <a:spcBef>
                <a:spcPct val="0"/>
              </a:spcBef>
              <a:spcAft>
                <a:spcPct val="0"/>
              </a:spcAft>
              <a:defRPr>
                <a:solidFill>
                  <a:schemeClr val="tx1"/>
                </a:solidFill>
                <a:latin typeface="Arial" pitchFamily="34" charset="0"/>
              </a:defRPr>
            </a:lvl9pPr>
          </a:lstStyle>
          <a:p>
            <a:fld id="{5F849BEA-E47A-4A66-B1F9-336EC58E4960}" type="slidenum">
              <a:rPr lang="en-US" altLang="en-US" smtClean="0">
                <a:solidFill>
                  <a:srgbClr val="000000"/>
                </a:solidFill>
              </a:rPr>
              <a:pPr/>
              <a:t>6</a:t>
            </a:fld>
            <a:endParaRPr lang="en-US" altLang="en-US" smtClean="0">
              <a:solidFill>
                <a:srgbClr val="000000"/>
              </a:solidFill>
            </a:endParaRPr>
          </a:p>
        </p:txBody>
      </p:sp>
      <p:pic>
        <p:nvPicPr>
          <p:cNvPr id="81924" name="Picture 2" descr="Why schizophrenia patients may have trouble reading social cu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8" y="1447819"/>
            <a:ext cx="6672263"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4383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3A579E32-82B8-423F-9987-2D51281CC46F}" type="slidenum">
              <a:rPr lang="en-US" altLang="en-US">
                <a:solidFill>
                  <a:srgbClr val="000000"/>
                </a:solidFill>
              </a:rPr>
              <a:pPr/>
              <a:t>60</a:t>
            </a:fld>
            <a:endParaRPr lang="en-US" altLang="en-US">
              <a:solidFill>
                <a:srgbClr val="000000"/>
              </a:solidFill>
            </a:endParaRPr>
          </a:p>
        </p:txBody>
      </p:sp>
      <p:sp>
        <p:nvSpPr>
          <p:cNvPr id="164866" name="Rectangle 2"/>
          <p:cNvSpPr>
            <a:spLocks noGrp="1" noChangeArrowheads="1"/>
          </p:cNvSpPr>
          <p:nvPr>
            <p:ph type="title"/>
          </p:nvPr>
        </p:nvSpPr>
        <p:spPr/>
        <p:txBody>
          <a:bodyPr/>
          <a:lstStyle/>
          <a:p>
            <a:r>
              <a:rPr lang="en-US" altLang="en-US" sz="4000"/>
              <a:t>Substantial change</a:t>
            </a:r>
          </a:p>
        </p:txBody>
      </p:sp>
      <p:sp>
        <p:nvSpPr>
          <p:cNvPr id="164867" name="Rectangle 3"/>
          <p:cNvSpPr>
            <a:spLocks noGrp="1" noChangeArrowheads="1"/>
          </p:cNvSpPr>
          <p:nvPr>
            <p:ph type="body" idx="1"/>
          </p:nvPr>
        </p:nvSpPr>
        <p:spPr/>
        <p:txBody>
          <a:bodyPr/>
          <a:lstStyle/>
          <a:p>
            <a:pPr>
              <a:lnSpc>
                <a:spcPct val="150000"/>
              </a:lnSpc>
            </a:pPr>
            <a:r>
              <a:rPr lang="en-US" altLang="en-US" dirty="0" smtClean="0"/>
              <a:t>two drops of water flow together and become one</a:t>
            </a:r>
            <a:endParaRPr lang="en-US" altLang="en-US" dirty="0"/>
          </a:p>
          <a:p>
            <a:pPr>
              <a:lnSpc>
                <a:spcPct val="150000"/>
              </a:lnSpc>
            </a:pPr>
            <a:r>
              <a:rPr lang="en-US" altLang="en-US" dirty="0" smtClean="0"/>
              <a:t>two early embryos fuse to become one </a:t>
            </a:r>
            <a:endParaRPr lang="en-US" altLang="en-US" dirty="0"/>
          </a:p>
          <a:p>
            <a:pPr>
              <a:lnSpc>
                <a:spcPct val="150000"/>
              </a:lnSpc>
            </a:pPr>
            <a:r>
              <a:rPr lang="en-US" altLang="en-US" dirty="0"/>
              <a:t>an </a:t>
            </a:r>
            <a:r>
              <a:rPr lang="en-US" altLang="en-US" dirty="0" err="1"/>
              <a:t>ameoba</a:t>
            </a:r>
            <a:r>
              <a:rPr lang="en-US" altLang="en-US" dirty="0"/>
              <a:t> splits and becomes </a:t>
            </a:r>
            <a:r>
              <a:rPr lang="en-US" altLang="en-US" dirty="0" smtClean="0"/>
              <a:t>two</a:t>
            </a:r>
            <a:endParaRPr lang="en-US" altLang="en-US" dirty="0"/>
          </a:p>
          <a:p>
            <a:pPr>
              <a:lnSpc>
                <a:spcPct val="150000"/>
              </a:lnSpc>
            </a:pPr>
            <a:r>
              <a:rPr lang="en-US" altLang="en-US" dirty="0" smtClean="0"/>
              <a:t>a block of marble is spit and becomes two</a:t>
            </a:r>
          </a:p>
          <a:p>
            <a:pPr>
              <a:lnSpc>
                <a:spcPct val="150000"/>
              </a:lnSpc>
            </a:pPr>
            <a:r>
              <a:rPr lang="en-US" altLang="en-US" dirty="0" smtClean="0"/>
              <a:t>a pair of conjoined twins is separated and becomes two</a:t>
            </a:r>
            <a:endParaRPr lang="en-US" altLang="en-US" dirty="0"/>
          </a:p>
        </p:txBody>
      </p:sp>
    </p:spTree>
    <p:extLst>
      <p:ext uri="{BB962C8B-B14F-4D97-AF65-F5344CB8AC3E}">
        <p14:creationId xmlns:p14="http://schemas.microsoft.com/office/powerpoint/2010/main" val="1375436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B04D7DF0-5E58-448B-905E-2DCFA119AF59}" type="slidenum">
              <a:rPr lang="en-US" altLang="en-US">
                <a:solidFill>
                  <a:srgbClr val="000000"/>
                </a:solidFill>
              </a:rPr>
              <a:pPr/>
              <a:t>61</a:t>
            </a:fld>
            <a:endParaRPr lang="en-US" altLang="en-US">
              <a:solidFill>
                <a:srgbClr val="000000"/>
              </a:solidFill>
            </a:endParaRPr>
          </a:p>
        </p:txBody>
      </p:sp>
      <p:sp>
        <p:nvSpPr>
          <p:cNvPr id="14338" name="Rectangle 2"/>
          <p:cNvSpPr>
            <a:spLocks noGrp="1" noChangeArrowheads="1"/>
          </p:cNvSpPr>
          <p:nvPr>
            <p:ph type="title"/>
          </p:nvPr>
        </p:nvSpPr>
        <p:spPr/>
        <p:txBody>
          <a:bodyPr/>
          <a:lstStyle/>
          <a:p>
            <a:r>
              <a:rPr lang="en-US" altLang="en-US" dirty="0"/>
              <a:t>when did </a:t>
            </a:r>
            <a:r>
              <a:rPr lang="en-US" altLang="en-US" dirty="0" smtClean="0"/>
              <a:t>this human individual</a:t>
            </a:r>
            <a:br>
              <a:rPr lang="en-US" altLang="en-US" dirty="0" smtClean="0"/>
            </a:br>
            <a:r>
              <a:rPr lang="en-US" altLang="en-US" dirty="0" smtClean="0"/>
              <a:t> </a:t>
            </a:r>
            <a:r>
              <a:rPr lang="en-US" altLang="en-US" dirty="0"/>
              <a:t>begin to exist?</a:t>
            </a:r>
          </a:p>
        </p:txBody>
      </p:sp>
      <p:sp>
        <p:nvSpPr>
          <p:cNvPr id="14339" name="Rectangle 3"/>
          <p:cNvSpPr>
            <a:spLocks noGrp="1" noChangeArrowheads="1"/>
          </p:cNvSpPr>
          <p:nvPr>
            <p:ph type="body" idx="1"/>
          </p:nvPr>
        </p:nvSpPr>
        <p:spPr/>
        <p:txBody>
          <a:bodyPr/>
          <a:lstStyle/>
          <a:p>
            <a:endParaRPr lang="en-US" altLang="en-US" dirty="0"/>
          </a:p>
        </p:txBody>
      </p:sp>
      <p:pic>
        <p:nvPicPr>
          <p:cNvPr id="14340" name="Picture 4" descr="danielalone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2297114"/>
            <a:ext cx="1219200"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842805"/>
      </p:ext>
    </p:extLst>
  </p:cSld>
  <p:clrMapOvr>
    <a:masterClrMapping/>
  </p:clrMapOvr>
  <p:transition advClick="0" advTm="6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1F908035-1B03-4343-9812-FB16FF6861E6}" type="slidenum">
              <a:rPr lang="en-US" altLang="en-US">
                <a:solidFill>
                  <a:srgbClr val="000000"/>
                </a:solidFill>
              </a:rPr>
              <a:pPr/>
              <a:t>62</a:t>
            </a:fld>
            <a:endParaRPr lang="en-US" altLang="en-US">
              <a:solidFill>
                <a:srgbClr val="000000"/>
              </a:solidFill>
            </a:endParaRPr>
          </a:p>
        </p:txBody>
      </p:sp>
      <p:sp>
        <p:nvSpPr>
          <p:cNvPr id="22530" name="Rectangle 2"/>
          <p:cNvSpPr>
            <a:spLocks noGrp="1" noChangeArrowheads="1"/>
          </p:cNvSpPr>
          <p:nvPr>
            <p:ph type="body" idx="1"/>
          </p:nvPr>
        </p:nvSpPr>
        <p:spPr>
          <a:xfrm>
            <a:off x="1919288" y="260350"/>
            <a:ext cx="8229600" cy="6597650"/>
          </a:xfrm>
        </p:spPr>
        <p:txBody>
          <a:bodyPr/>
          <a:lstStyle/>
          <a:p>
            <a:pPr>
              <a:lnSpc>
                <a:spcPct val="80000"/>
              </a:lnSpc>
            </a:pPr>
            <a:r>
              <a:rPr lang="en-US" altLang="en-US" sz="2800" dirty="0"/>
              <a:t>a. single-cell </a:t>
            </a:r>
            <a:r>
              <a:rPr lang="en-US" altLang="en-US" sz="2800" dirty="0" smtClean="0"/>
              <a:t>(zygote) </a:t>
            </a:r>
            <a:r>
              <a:rPr lang="en-US" altLang="en-US" sz="2800" dirty="0"/>
              <a:t>(day 0)</a:t>
            </a:r>
          </a:p>
          <a:p>
            <a:pPr>
              <a:lnSpc>
                <a:spcPct val="80000"/>
              </a:lnSpc>
            </a:pPr>
            <a:r>
              <a:rPr lang="en-US" altLang="en-US" sz="2800" dirty="0"/>
              <a:t>b: multi-cell </a:t>
            </a:r>
            <a:r>
              <a:rPr lang="en-US" altLang="en-US" sz="2800" dirty="0" smtClean="0"/>
              <a:t>(</a:t>
            </a:r>
            <a:r>
              <a:rPr lang="en-US" altLang="en-US" sz="2800" dirty="0"/>
              <a:t>days 0-3)</a:t>
            </a:r>
          </a:p>
          <a:p>
            <a:pPr>
              <a:lnSpc>
                <a:spcPct val="80000"/>
              </a:lnSpc>
            </a:pPr>
            <a:r>
              <a:rPr lang="en-US" altLang="en-US" sz="2800" dirty="0"/>
              <a:t>c. morula (day 3)</a:t>
            </a:r>
          </a:p>
          <a:p>
            <a:pPr>
              <a:lnSpc>
                <a:spcPct val="80000"/>
              </a:lnSpc>
            </a:pPr>
            <a:r>
              <a:rPr lang="en-US" altLang="en-US" sz="2800" dirty="0"/>
              <a:t>d. early blastocyst (day 4)</a:t>
            </a:r>
          </a:p>
          <a:p>
            <a:pPr>
              <a:lnSpc>
                <a:spcPct val="80000"/>
              </a:lnSpc>
            </a:pPr>
            <a:r>
              <a:rPr lang="en-US" altLang="en-US" sz="2800" dirty="0"/>
              <a:t>e. implantation (days 6-13)</a:t>
            </a:r>
          </a:p>
          <a:p>
            <a:pPr>
              <a:lnSpc>
                <a:spcPct val="80000"/>
              </a:lnSpc>
            </a:pPr>
            <a:r>
              <a:rPr lang="en-US" altLang="en-US" sz="2800" dirty="0"/>
              <a:t>f. gastrulation (days 14-16)</a:t>
            </a:r>
          </a:p>
          <a:p>
            <a:pPr>
              <a:lnSpc>
                <a:spcPct val="80000"/>
              </a:lnSpc>
            </a:pPr>
            <a:r>
              <a:rPr lang="en-US" altLang="en-US" sz="2800" dirty="0"/>
              <a:t>g. </a:t>
            </a:r>
            <a:r>
              <a:rPr lang="en-US" altLang="en-US" sz="2800" dirty="0" err="1"/>
              <a:t>neurulation</a:t>
            </a:r>
            <a:r>
              <a:rPr lang="en-US" altLang="en-US" sz="2800" dirty="0"/>
              <a:t> (from day 16)</a:t>
            </a:r>
          </a:p>
          <a:p>
            <a:pPr>
              <a:lnSpc>
                <a:spcPct val="80000"/>
              </a:lnSpc>
            </a:pPr>
            <a:r>
              <a:rPr lang="en-US" altLang="en-US" sz="2800" dirty="0"/>
              <a:t>h. formation of the brain stem (days 40-43)</a:t>
            </a:r>
          </a:p>
          <a:p>
            <a:pPr>
              <a:lnSpc>
                <a:spcPct val="80000"/>
              </a:lnSpc>
            </a:pPr>
            <a:r>
              <a:rPr lang="en-US" altLang="en-US" sz="2800" dirty="0" err="1"/>
              <a:t>i</a:t>
            </a:r>
            <a:r>
              <a:rPr lang="en-US" altLang="en-US" sz="2800" dirty="0"/>
              <a:t>. end of first trimester (day 98)</a:t>
            </a:r>
          </a:p>
          <a:p>
            <a:pPr>
              <a:lnSpc>
                <a:spcPct val="80000"/>
              </a:lnSpc>
            </a:pPr>
            <a:r>
              <a:rPr lang="en-US" altLang="en-US" sz="2800" dirty="0"/>
              <a:t>j. viability (around day 130)</a:t>
            </a:r>
          </a:p>
          <a:p>
            <a:pPr>
              <a:lnSpc>
                <a:spcPct val="80000"/>
              </a:lnSpc>
            </a:pPr>
            <a:r>
              <a:rPr lang="en-US" altLang="en-US" sz="2800" dirty="0"/>
              <a:t>k. sentience (around day 140)</a:t>
            </a:r>
          </a:p>
          <a:p>
            <a:pPr>
              <a:lnSpc>
                <a:spcPct val="80000"/>
              </a:lnSpc>
            </a:pPr>
            <a:r>
              <a:rPr lang="en-US" altLang="en-US" sz="2800" dirty="0"/>
              <a:t>l. quickening (around day 150)</a:t>
            </a:r>
          </a:p>
          <a:p>
            <a:pPr>
              <a:lnSpc>
                <a:spcPct val="80000"/>
              </a:lnSpc>
            </a:pPr>
            <a:r>
              <a:rPr lang="en-US" altLang="en-US" sz="2800" dirty="0"/>
              <a:t>m. birth (day 266)</a:t>
            </a:r>
          </a:p>
          <a:p>
            <a:pPr>
              <a:lnSpc>
                <a:spcPct val="80000"/>
              </a:lnSpc>
            </a:pPr>
            <a:r>
              <a:rPr lang="en-US" altLang="en-US" sz="2800" dirty="0"/>
              <a:t>n. the development of self-consciousness (some time after birth) – human </a:t>
            </a:r>
            <a:r>
              <a:rPr lang="en-US" altLang="en-US" sz="2800" i="1" dirty="0"/>
              <a:t>person </a:t>
            </a:r>
            <a:endParaRPr lang="en-US" altLang="en-US" sz="2800" dirty="0"/>
          </a:p>
        </p:txBody>
      </p:sp>
    </p:spTree>
    <p:extLst>
      <p:ext uri="{BB962C8B-B14F-4D97-AF65-F5344CB8AC3E}">
        <p14:creationId xmlns:p14="http://schemas.microsoft.com/office/powerpoint/2010/main" val="2072709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FB942318-46BF-4BAF-B079-1656E59EB0D2}" type="slidenum">
              <a:rPr lang="en-US" altLang="en-US">
                <a:solidFill>
                  <a:srgbClr val="000000"/>
                </a:solidFill>
              </a:rPr>
              <a:pPr/>
              <a:t>63</a:t>
            </a:fld>
            <a:endParaRPr lang="en-US" altLang="en-US">
              <a:solidFill>
                <a:srgbClr val="000000"/>
              </a:solidFill>
            </a:endParaRPr>
          </a:p>
        </p:txBody>
      </p:sp>
      <p:sp>
        <p:nvSpPr>
          <p:cNvPr id="24578" name="Rectangle 2"/>
          <p:cNvSpPr>
            <a:spLocks noGrp="1" noChangeArrowheads="1"/>
          </p:cNvSpPr>
          <p:nvPr>
            <p:ph type="title"/>
          </p:nvPr>
        </p:nvSpPr>
        <p:spPr/>
        <p:txBody>
          <a:bodyPr/>
          <a:lstStyle/>
          <a:p>
            <a:r>
              <a:rPr lang="en-US" altLang="en-US" sz="4000"/>
              <a:t>One attractive threshold for substantial change</a:t>
            </a:r>
          </a:p>
        </p:txBody>
      </p:sp>
      <p:sp>
        <p:nvSpPr>
          <p:cNvPr id="24579" name="Rectangle 3"/>
          <p:cNvSpPr>
            <a:spLocks noGrp="1" noChangeArrowheads="1"/>
          </p:cNvSpPr>
          <p:nvPr>
            <p:ph type="body" idx="1"/>
          </p:nvPr>
        </p:nvSpPr>
        <p:spPr>
          <a:xfrm>
            <a:off x="1981200" y="2362201"/>
            <a:ext cx="8229600" cy="3763963"/>
          </a:xfrm>
        </p:spPr>
        <p:txBody>
          <a:bodyPr/>
          <a:lstStyle/>
          <a:p>
            <a:pPr marL="609600" indent="-609600" algn="ctr"/>
            <a:r>
              <a:rPr lang="en-US" altLang="en-US" sz="4400" dirty="0"/>
              <a:t>formation of </a:t>
            </a:r>
            <a:r>
              <a:rPr lang="en-US" altLang="en-US" sz="4400" dirty="0" smtClean="0"/>
              <a:t>zygote</a:t>
            </a:r>
            <a:endParaRPr lang="en-US" altLang="en-US" sz="4400" dirty="0"/>
          </a:p>
          <a:p>
            <a:pPr marL="609600" indent="-609600" algn="ctr"/>
            <a:r>
              <a:rPr lang="en-US" altLang="en-US" sz="4400" dirty="0"/>
              <a:t>(fertilization)</a:t>
            </a:r>
          </a:p>
          <a:p>
            <a:pPr marL="609600" indent="-609600"/>
            <a:endParaRPr lang="en-US" altLang="en-US" sz="4400" dirty="0"/>
          </a:p>
        </p:txBody>
      </p:sp>
    </p:spTree>
    <p:extLst>
      <p:ext uri="{BB962C8B-B14F-4D97-AF65-F5344CB8AC3E}">
        <p14:creationId xmlns:p14="http://schemas.microsoft.com/office/powerpoint/2010/main" val="2847469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A63DD730-9DFB-4804-89B1-6766C1E670D4}" type="slidenum">
              <a:rPr lang="en-US" altLang="en-US">
                <a:solidFill>
                  <a:srgbClr val="000000"/>
                </a:solidFill>
              </a:rPr>
              <a:pPr/>
              <a:t>64</a:t>
            </a:fld>
            <a:endParaRPr lang="en-US" altLang="en-US">
              <a:solidFill>
                <a:srgbClr val="000000"/>
              </a:solidFill>
            </a:endParaRPr>
          </a:p>
        </p:txBody>
      </p:sp>
      <p:sp>
        <p:nvSpPr>
          <p:cNvPr id="148482" name="Rectangle 2"/>
          <p:cNvSpPr>
            <a:spLocks noGrp="1" noChangeArrowheads="1"/>
          </p:cNvSpPr>
          <p:nvPr>
            <p:ph type="title"/>
          </p:nvPr>
        </p:nvSpPr>
        <p:spPr/>
        <p:txBody>
          <a:bodyPr/>
          <a:lstStyle/>
          <a:p>
            <a:endParaRPr lang="en-US" altLang="en-US"/>
          </a:p>
        </p:txBody>
      </p:sp>
      <p:sp>
        <p:nvSpPr>
          <p:cNvPr id="148483" name="Rectangle 3"/>
          <p:cNvSpPr>
            <a:spLocks noGrp="1" noChangeArrowheads="1"/>
          </p:cNvSpPr>
          <p:nvPr>
            <p:ph type="body" idx="1"/>
          </p:nvPr>
        </p:nvSpPr>
        <p:spPr/>
        <p:txBody>
          <a:bodyPr/>
          <a:lstStyle/>
          <a:p>
            <a:endParaRPr lang="en-US" altLang="en-US"/>
          </a:p>
        </p:txBody>
      </p:sp>
      <p:pic>
        <p:nvPicPr>
          <p:cNvPr id="148484" name="Picture 4" descr="p_spe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439" y="1514475"/>
            <a:ext cx="4103687" cy="328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316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1F908035-1B03-4343-9812-FB16FF6861E6}" type="slidenum">
              <a:rPr lang="en-US" altLang="en-US">
                <a:solidFill>
                  <a:srgbClr val="000000"/>
                </a:solidFill>
              </a:rPr>
              <a:pPr/>
              <a:t>65</a:t>
            </a:fld>
            <a:endParaRPr lang="en-US" altLang="en-US">
              <a:solidFill>
                <a:srgbClr val="000000"/>
              </a:solidFill>
            </a:endParaRPr>
          </a:p>
        </p:txBody>
      </p:sp>
      <p:sp>
        <p:nvSpPr>
          <p:cNvPr id="22530" name="Rectangle 2"/>
          <p:cNvSpPr>
            <a:spLocks noGrp="1" noChangeArrowheads="1"/>
          </p:cNvSpPr>
          <p:nvPr>
            <p:ph type="body" idx="1"/>
          </p:nvPr>
        </p:nvSpPr>
        <p:spPr>
          <a:xfrm>
            <a:off x="1919288" y="260350"/>
            <a:ext cx="8229600" cy="6597650"/>
          </a:xfrm>
        </p:spPr>
        <p:txBody>
          <a:bodyPr/>
          <a:lstStyle/>
          <a:p>
            <a:pPr>
              <a:lnSpc>
                <a:spcPct val="80000"/>
              </a:lnSpc>
            </a:pPr>
            <a:r>
              <a:rPr lang="en-US" altLang="en-US" sz="2800" dirty="0"/>
              <a:t>a. single-cell </a:t>
            </a:r>
            <a:r>
              <a:rPr lang="en-US" altLang="en-US" sz="2800" dirty="0" smtClean="0"/>
              <a:t>(zygote) </a:t>
            </a:r>
            <a:r>
              <a:rPr lang="en-US" altLang="en-US" sz="2800" dirty="0"/>
              <a:t>(day 0)</a:t>
            </a:r>
          </a:p>
          <a:p>
            <a:pPr>
              <a:lnSpc>
                <a:spcPct val="80000"/>
              </a:lnSpc>
            </a:pPr>
            <a:r>
              <a:rPr lang="en-US" altLang="en-US" sz="2800" dirty="0"/>
              <a:t>b: multi-cell </a:t>
            </a:r>
            <a:r>
              <a:rPr lang="en-US" altLang="en-US" sz="2800" dirty="0" smtClean="0"/>
              <a:t>(</a:t>
            </a:r>
            <a:r>
              <a:rPr lang="en-US" altLang="en-US" sz="2800" dirty="0"/>
              <a:t>days 0-3)</a:t>
            </a:r>
          </a:p>
          <a:p>
            <a:pPr>
              <a:lnSpc>
                <a:spcPct val="80000"/>
              </a:lnSpc>
            </a:pPr>
            <a:r>
              <a:rPr lang="en-US" altLang="en-US" sz="2800" dirty="0"/>
              <a:t>c. morula (day 3)</a:t>
            </a:r>
          </a:p>
          <a:p>
            <a:pPr>
              <a:lnSpc>
                <a:spcPct val="80000"/>
              </a:lnSpc>
            </a:pPr>
            <a:r>
              <a:rPr lang="en-US" altLang="en-US" sz="2800" dirty="0"/>
              <a:t>d. early blastocyst (day 4)</a:t>
            </a:r>
          </a:p>
          <a:p>
            <a:pPr>
              <a:lnSpc>
                <a:spcPct val="80000"/>
              </a:lnSpc>
            </a:pPr>
            <a:r>
              <a:rPr lang="en-US" altLang="en-US" sz="2800" dirty="0"/>
              <a:t>e. implantation (days 6-13)</a:t>
            </a:r>
          </a:p>
          <a:p>
            <a:pPr>
              <a:lnSpc>
                <a:spcPct val="80000"/>
              </a:lnSpc>
            </a:pPr>
            <a:r>
              <a:rPr lang="en-US" altLang="en-US" sz="2800" dirty="0"/>
              <a:t>f. gastrulation (days 14-16)</a:t>
            </a:r>
          </a:p>
          <a:p>
            <a:pPr>
              <a:lnSpc>
                <a:spcPct val="80000"/>
              </a:lnSpc>
            </a:pPr>
            <a:r>
              <a:rPr lang="en-US" altLang="en-US" sz="2800" dirty="0"/>
              <a:t>g. </a:t>
            </a:r>
            <a:r>
              <a:rPr lang="en-US" altLang="en-US" sz="2800" dirty="0" err="1"/>
              <a:t>neurulation</a:t>
            </a:r>
            <a:r>
              <a:rPr lang="en-US" altLang="en-US" sz="2800" dirty="0"/>
              <a:t> (from day 16)</a:t>
            </a:r>
          </a:p>
          <a:p>
            <a:pPr>
              <a:lnSpc>
                <a:spcPct val="80000"/>
              </a:lnSpc>
            </a:pPr>
            <a:r>
              <a:rPr lang="en-US" altLang="en-US" sz="2800" dirty="0"/>
              <a:t>h. formation of the brain stem (days 40-43)</a:t>
            </a:r>
          </a:p>
          <a:p>
            <a:pPr>
              <a:lnSpc>
                <a:spcPct val="80000"/>
              </a:lnSpc>
            </a:pPr>
            <a:r>
              <a:rPr lang="en-US" altLang="en-US" sz="2800" dirty="0" err="1"/>
              <a:t>i</a:t>
            </a:r>
            <a:r>
              <a:rPr lang="en-US" altLang="en-US" sz="2800" dirty="0"/>
              <a:t>. end of first trimester (day 98)</a:t>
            </a:r>
          </a:p>
          <a:p>
            <a:pPr>
              <a:lnSpc>
                <a:spcPct val="80000"/>
              </a:lnSpc>
            </a:pPr>
            <a:r>
              <a:rPr lang="en-US" altLang="en-US" sz="2800" dirty="0"/>
              <a:t>j. viability (around day 130)</a:t>
            </a:r>
          </a:p>
          <a:p>
            <a:pPr>
              <a:lnSpc>
                <a:spcPct val="80000"/>
              </a:lnSpc>
            </a:pPr>
            <a:r>
              <a:rPr lang="en-US" altLang="en-US" sz="2800" dirty="0"/>
              <a:t>k. sentience (around day 140)</a:t>
            </a:r>
          </a:p>
          <a:p>
            <a:pPr>
              <a:lnSpc>
                <a:spcPct val="80000"/>
              </a:lnSpc>
            </a:pPr>
            <a:r>
              <a:rPr lang="en-US" altLang="en-US" sz="2800" dirty="0"/>
              <a:t>l. quickening (around day 150)</a:t>
            </a:r>
          </a:p>
          <a:p>
            <a:pPr>
              <a:lnSpc>
                <a:spcPct val="80000"/>
              </a:lnSpc>
            </a:pPr>
            <a:r>
              <a:rPr lang="en-US" altLang="en-US" sz="2800" dirty="0"/>
              <a:t>m. birth (day 266)</a:t>
            </a:r>
          </a:p>
          <a:p>
            <a:pPr>
              <a:lnSpc>
                <a:spcPct val="80000"/>
              </a:lnSpc>
            </a:pPr>
            <a:r>
              <a:rPr lang="en-US" altLang="en-US" sz="2800" dirty="0"/>
              <a:t>n. the development of self-consciousness (some time after birth) – human </a:t>
            </a:r>
            <a:r>
              <a:rPr lang="en-US" altLang="en-US" sz="2800" i="1" dirty="0"/>
              <a:t>person </a:t>
            </a:r>
            <a:endParaRPr lang="en-US" altLang="en-US" sz="2800" dirty="0"/>
          </a:p>
        </p:txBody>
      </p:sp>
      <p:sp>
        <p:nvSpPr>
          <p:cNvPr id="5" name="Line 3"/>
          <p:cNvSpPr>
            <a:spLocks noChangeShapeType="1"/>
          </p:cNvSpPr>
          <p:nvPr/>
        </p:nvSpPr>
        <p:spPr bwMode="auto">
          <a:xfrm flipV="1">
            <a:off x="1524000" y="6858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857570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B417BC-CA7B-416D-A081-31E8B5898606}" type="slidenum">
              <a:rPr lang="en-US" altLang="en-US">
                <a:solidFill>
                  <a:srgbClr val="000000"/>
                </a:solidFill>
              </a:rPr>
              <a:pPr/>
              <a:t>66</a:t>
            </a:fld>
            <a:endParaRPr lang="en-US" altLang="en-US">
              <a:solidFill>
                <a:srgbClr val="000000"/>
              </a:solidFill>
            </a:endParaRPr>
          </a:p>
        </p:txBody>
      </p:sp>
      <p:sp>
        <p:nvSpPr>
          <p:cNvPr id="150530" name="Rectangle 2"/>
          <p:cNvSpPr>
            <a:spLocks noGrp="1" noChangeArrowheads="1"/>
          </p:cNvSpPr>
          <p:nvPr>
            <p:ph type="title"/>
          </p:nvPr>
        </p:nvSpPr>
        <p:spPr/>
        <p:txBody>
          <a:bodyPr/>
          <a:lstStyle/>
          <a:p>
            <a:r>
              <a:rPr lang="en-US" altLang="en-US" dirty="0" smtClean="0"/>
              <a:t>zygote = human individual?</a:t>
            </a:r>
            <a:endParaRPr lang="en-US" altLang="en-US" dirty="0"/>
          </a:p>
        </p:txBody>
      </p:sp>
      <p:sp>
        <p:nvSpPr>
          <p:cNvPr id="150531" name="Rectangle 3"/>
          <p:cNvSpPr>
            <a:spLocks noGrp="1" noChangeArrowheads="1"/>
          </p:cNvSpPr>
          <p:nvPr>
            <p:ph type="body" idx="1"/>
          </p:nvPr>
        </p:nvSpPr>
        <p:spPr/>
        <p:txBody>
          <a:bodyPr/>
          <a:lstStyle/>
          <a:p>
            <a:endParaRPr lang="en-US" altLang="en-US"/>
          </a:p>
        </p:txBody>
      </p:sp>
      <p:sp>
        <p:nvSpPr>
          <p:cNvPr id="150532" name="Freeform 4"/>
          <p:cNvSpPr>
            <a:spLocks/>
          </p:cNvSpPr>
          <p:nvPr/>
        </p:nvSpPr>
        <p:spPr bwMode="auto">
          <a:xfrm>
            <a:off x="1981200" y="1447800"/>
            <a:ext cx="8015288" cy="4618038"/>
          </a:xfrm>
          <a:custGeom>
            <a:avLst/>
            <a:gdLst>
              <a:gd name="T0" fmla="*/ 4905 w 5049"/>
              <a:gd name="T1" fmla="*/ 1503 h 2909"/>
              <a:gd name="T2" fmla="*/ 4554 w 5049"/>
              <a:gd name="T3" fmla="*/ 1143 h 2909"/>
              <a:gd name="T4" fmla="*/ 3384 w 5049"/>
              <a:gd name="T5" fmla="*/ 414 h 2909"/>
              <a:gd name="T6" fmla="*/ 2511 w 5049"/>
              <a:gd name="T7" fmla="*/ 45 h 2909"/>
              <a:gd name="T8" fmla="*/ 2250 w 5049"/>
              <a:gd name="T9" fmla="*/ 0 h 2909"/>
              <a:gd name="T10" fmla="*/ 621 w 5049"/>
              <a:gd name="T11" fmla="*/ 261 h 2909"/>
              <a:gd name="T12" fmla="*/ 252 w 5049"/>
              <a:gd name="T13" fmla="*/ 477 h 2909"/>
              <a:gd name="T14" fmla="*/ 144 w 5049"/>
              <a:gd name="T15" fmla="*/ 648 h 2909"/>
              <a:gd name="T16" fmla="*/ 81 w 5049"/>
              <a:gd name="T17" fmla="*/ 783 h 2909"/>
              <a:gd name="T18" fmla="*/ 0 w 5049"/>
              <a:gd name="T19" fmla="*/ 918 h 2909"/>
              <a:gd name="T20" fmla="*/ 27 w 5049"/>
              <a:gd name="T21" fmla="*/ 1035 h 2909"/>
              <a:gd name="T22" fmla="*/ 216 w 5049"/>
              <a:gd name="T23" fmla="*/ 1296 h 2909"/>
              <a:gd name="T24" fmla="*/ 333 w 5049"/>
              <a:gd name="T25" fmla="*/ 1440 h 2909"/>
              <a:gd name="T26" fmla="*/ 378 w 5049"/>
              <a:gd name="T27" fmla="*/ 1494 h 2909"/>
              <a:gd name="T28" fmla="*/ 486 w 5049"/>
              <a:gd name="T29" fmla="*/ 1620 h 2909"/>
              <a:gd name="T30" fmla="*/ 702 w 5049"/>
              <a:gd name="T31" fmla="*/ 1800 h 2909"/>
              <a:gd name="T32" fmla="*/ 1998 w 5049"/>
              <a:gd name="T33" fmla="*/ 2448 h 2909"/>
              <a:gd name="T34" fmla="*/ 2556 w 5049"/>
              <a:gd name="T35" fmla="*/ 2655 h 2909"/>
              <a:gd name="T36" fmla="*/ 2952 w 5049"/>
              <a:gd name="T37" fmla="*/ 2754 h 2909"/>
              <a:gd name="T38" fmla="*/ 3240 w 5049"/>
              <a:gd name="T39" fmla="*/ 2835 h 2909"/>
              <a:gd name="T40" fmla="*/ 3762 w 5049"/>
              <a:gd name="T41" fmla="*/ 2907 h 2909"/>
              <a:gd name="T42" fmla="*/ 4329 w 5049"/>
              <a:gd name="T43" fmla="*/ 2844 h 2909"/>
              <a:gd name="T44" fmla="*/ 4545 w 5049"/>
              <a:gd name="T45" fmla="*/ 2700 h 2909"/>
              <a:gd name="T46" fmla="*/ 4734 w 5049"/>
              <a:gd name="T47" fmla="*/ 2601 h 2909"/>
              <a:gd name="T48" fmla="*/ 4869 w 5049"/>
              <a:gd name="T49" fmla="*/ 2511 h 2909"/>
              <a:gd name="T50" fmla="*/ 5049 w 5049"/>
              <a:gd name="T51" fmla="*/ 2061 h 2909"/>
              <a:gd name="T52" fmla="*/ 5040 w 5049"/>
              <a:gd name="T53" fmla="*/ 1962 h 2909"/>
              <a:gd name="T54" fmla="*/ 5004 w 5049"/>
              <a:gd name="T55" fmla="*/ 1881 h 2909"/>
              <a:gd name="T56" fmla="*/ 4959 w 5049"/>
              <a:gd name="T57" fmla="*/ 1746 h 2909"/>
              <a:gd name="T58" fmla="*/ 4914 w 5049"/>
              <a:gd name="T59" fmla="*/ 1566 h 2909"/>
              <a:gd name="T60" fmla="*/ 4905 w 5049"/>
              <a:gd name="T61" fmla="*/ 1503 h 2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49" h="2909">
                <a:moveTo>
                  <a:pt x="4905" y="1503"/>
                </a:moveTo>
                <a:cubicBezTo>
                  <a:pt x="4832" y="1357"/>
                  <a:pt x="4676" y="1239"/>
                  <a:pt x="4554" y="1143"/>
                </a:cubicBezTo>
                <a:cubicBezTo>
                  <a:pt x="4189" y="858"/>
                  <a:pt x="3799" y="620"/>
                  <a:pt x="3384" y="414"/>
                </a:cubicBezTo>
                <a:cubicBezTo>
                  <a:pt x="3221" y="333"/>
                  <a:pt x="2760" y="88"/>
                  <a:pt x="2511" y="45"/>
                </a:cubicBezTo>
                <a:cubicBezTo>
                  <a:pt x="2424" y="30"/>
                  <a:pt x="2250" y="0"/>
                  <a:pt x="2250" y="0"/>
                </a:cubicBezTo>
                <a:cubicBezTo>
                  <a:pt x="1718" y="13"/>
                  <a:pt x="1112" y="9"/>
                  <a:pt x="621" y="261"/>
                </a:cubicBezTo>
                <a:cubicBezTo>
                  <a:pt x="606" y="269"/>
                  <a:pt x="306" y="404"/>
                  <a:pt x="252" y="477"/>
                </a:cubicBezTo>
                <a:cubicBezTo>
                  <a:pt x="212" y="531"/>
                  <a:pt x="180" y="591"/>
                  <a:pt x="144" y="648"/>
                </a:cubicBezTo>
                <a:cubicBezTo>
                  <a:pt x="121" y="684"/>
                  <a:pt x="99" y="749"/>
                  <a:pt x="81" y="783"/>
                </a:cubicBezTo>
                <a:cubicBezTo>
                  <a:pt x="56" y="829"/>
                  <a:pt x="0" y="918"/>
                  <a:pt x="0" y="918"/>
                </a:cubicBezTo>
                <a:cubicBezTo>
                  <a:pt x="8" y="957"/>
                  <a:pt x="9" y="999"/>
                  <a:pt x="27" y="1035"/>
                </a:cubicBezTo>
                <a:cubicBezTo>
                  <a:pt x="75" y="1130"/>
                  <a:pt x="151" y="1212"/>
                  <a:pt x="216" y="1296"/>
                </a:cubicBezTo>
                <a:cubicBezTo>
                  <a:pt x="254" y="1345"/>
                  <a:pt x="333" y="1440"/>
                  <a:pt x="333" y="1440"/>
                </a:cubicBezTo>
                <a:cubicBezTo>
                  <a:pt x="352" y="1496"/>
                  <a:pt x="326" y="1437"/>
                  <a:pt x="378" y="1494"/>
                </a:cubicBezTo>
                <a:cubicBezTo>
                  <a:pt x="413" y="1533"/>
                  <a:pt x="435" y="1603"/>
                  <a:pt x="486" y="1620"/>
                </a:cubicBezTo>
                <a:cubicBezTo>
                  <a:pt x="535" y="1681"/>
                  <a:pt x="630" y="1771"/>
                  <a:pt x="702" y="1800"/>
                </a:cubicBezTo>
                <a:cubicBezTo>
                  <a:pt x="1055" y="2153"/>
                  <a:pt x="1546" y="2277"/>
                  <a:pt x="1998" y="2448"/>
                </a:cubicBezTo>
                <a:cubicBezTo>
                  <a:pt x="2174" y="2515"/>
                  <a:pt x="2375" y="2610"/>
                  <a:pt x="2556" y="2655"/>
                </a:cubicBezTo>
                <a:cubicBezTo>
                  <a:pt x="2688" y="2688"/>
                  <a:pt x="2820" y="2721"/>
                  <a:pt x="2952" y="2754"/>
                </a:cubicBezTo>
                <a:cubicBezTo>
                  <a:pt x="3049" y="2778"/>
                  <a:pt x="3142" y="2818"/>
                  <a:pt x="3240" y="2835"/>
                </a:cubicBezTo>
                <a:cubicBezTo>
                  <a:pt x="3413" y="2865"/>
                  <a:pt x="3588" y="2882"/>
                  <a:pt x="3762" y="2907"/>
                </a:cubicBezTo>
                <a:cubicBezTo>
                  <a:pt x="3985" y="2897"/>
                  <a:pt x="4135" y="2909"/>
                  <a:pt x="4329" y="2844"/>
                </a:cubicBezTo>
                <a:cubicBezTo>
                  <a:pt x="4397" y="2793"/>
                  <a:pt x="4467" y="2736"/>
                  <a:pt x="4545" y="2700"/>
                </a:cubicBezTo>
                <a:cubicBezTo>
                  <a:pt x="4613" y="2668"/>
                  <a:pt x="4671" y="2643"/>
                  <a:pt x="4734" y="2601"/>
                </a:cubicBezTo>
                <a:cubicBezTo>
                  <a:pt x="4772" y="2576"/>
                  <a:pt x="4845" y="2541"/>
                  <a:pt x="4869" y="2511"/>
                </a:cubicBezTo>
                <a:cubicBezTo>
                  <a:pt x="4974" y="2380"/>
                  <a:pt x="5009" y="2220"/>
                  <a:pt x="5049" y="2061"/>
                </a:cubicBezTo>
                <a:cubicBezTo>
                  <a:pt x="5046" y="2028"/>
                  <a:pt x="5046" y="1995"/>
                  <a:pt x="5040" y="1962"/>
                </a:cubicBezTo>
                <a:cubicBezTo>
                  <a:pt x="5035" y="1937"/>
                  <a:pt x="5014" y="1904"/>
                  <a:pt x="5004" y="1881"/>
                </a:cubicBezTo>
                <a:cubicBezTo>
                  <a:pt x="4985" y="1836"/>
                  <a:pt x="4969" y="1795"/>
                  <a:pt x="4959" y="1746"/>
                </a:cubicBezTo>
                <a:cubicBezTo>
                  <a:pt x="4953" y="1667"/>
                  <a:pt x="4966" y="1618"/>
                  <a:pt x="4914" y="1566"/>
                </a:cubicBezTo>
                <a:cubicBezTo>
                  <a:pt x="4901" y="1528"/>
                  <a:pt x="4905" y="1548"/>
                  <a:pt x="4905" y="150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0533" name="Freeform 5" descr="Large confetti"/>
          <p:cNvSpPr>
            <a:spLocks/>
          </p:cNvSpPr>
          <p:nvPr/>
        </p:nvSpPr>
        <p:spPr bwMode="auto">
          <a:xfrm>
            <a:off x="5410200" y="3505201"/>
            <a:ext cx="2057400" cy="1554163"/>
          </a:xfrm>
          <a:custGeom>
            <a:avLst/>
            <a:gdLst>
              <a:gd name="T0" fmla="*/ 414 w 900"/>
              <a:gd name="T1" fmla="*/ 34 h 979"/>
              <a:gd name="T2" fmla="*/ 99 w 900"/>
              <a:gd name="T3" fmla="*/ 61 h 979"/>
              <a:gd name="T4" fmla="*/ 45 w 900"/>
              <a:gd name="T5" fmla="*/ 133 h 979"/>
              <a:gd name="T6" fmla="*/ 36 w 900"/>
              <a:gd name="T7" fmla="*/ 196 h 979"/>
              <a:gd name="T8" fmla="*/ 0 w 900"/>
              <a:gd name="T9" fmla="*/ 367 h 979"/>
              <a:gd name="T10" fmla="*/ 18 w 900"/>
              <a:gd name="T11" fmla="*/ 493 h 979"/>
              <a:gd name="T12" fmla="*/ 63 w 900"/>
              <a:gd name="T13" fmla="*/ 529 h 979"/>
              <a:gd name="T14" fmla="*/ 207 w 900"/>
              <a:gd name="T15" fmla="*/ 673 h 979"/>
              <a:gd name="T16" fmla="*/ 504 w 900"/>
              <a:gd name="T17" fmla="*/ 898 h 979"/>
              <a:gd name="T18" fmla="*/ 693 w 900"/>
              <a:gd name="T19" fmla="*/ 979 h 979"/>
              <a:gd name="T20" fmla="*/ 774 w 900"/>
              <a:gd name="T21" fmla="*/ 871 h 979"/>
              <a:gd name="T22" fmla="*/ 792 w 900"/>
              <a:gd name="T23" fmla="*/ 844 h 979"/>
              <a:gd name="T24" fmla="*/ 819 w 900"/>
              <a:gd name="T25" fmla="*/ 790 h 979"/>
              <a:gd name="T26" fmla="*/ 900 w 900"/>
              <a:gd name="T27" fmla="*/ 574 h 979"/>
              <a:gd name="T28" fmla="*/ 756 w 900"/>
              <a:gd name="T29" fmla="*/ 160 h 979"/>
              <a:gd name="T30" fmla="*/ 648 w 900"/>
              <a:gd name="T31" fmla="*/ 52 h 979"/>
              <a:gd name="T32" fmla="*/ 414 w 900"/>
              <a:gd name="T33" fmla="*/ 3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0" h="979">
                <a:moveTo>
                  <a:pt x="414" y="34"/>
                </a:moveTo>
                <a:cubicBezTo>
                  <a:pt x="312" y="0"/>
                  <a:pt x="189" y="1"/>
                  <a:pt x="99" y="61"/>
                </a:cubicBezTo>
                <a:cubicBezTo>
                  <a:pt x="82" y="86"/>
                  <a:pt x="57" y="105"/>
                  <a:pt x="45" y="133"/>
                </a:cubicBezTo>
                <a:cubicBezTo>
                  <a:pt x="37" y="153"/>
                  <a:pt x="40" y="175"/>
                  <a:pt x="36" y="196"/>
                </a:cubicBezTo>
                <a:cubicBezTo>
                  <a:pt x="25" y="253"/>
                  <a:pt x="11" y="310"/>
                  <a:pt x="0" y="367"/>
                </a:cubicBezTo>
                <a:cubicBezTo>
                  <a:pt x="6" y="409"/>
                  <a:pt x="3" y="453"/>
                  <a:pt x="18" y="493"/>
                </a:cubicBezTo>
                <a:cubicBezTo>
                  <a:pt x="25" y="511"/>
                  <a:pt x="49" y="516"/>
                  <a:pt x="63" y="529"/>
                </a:cubicBezTo>
                <a:cubicBezTo>
                  <a:pt x="114" y="574"/>
                  <a:pt x="156" y="627"/>
                  <a:pt x="207" y="673"/>
                </a:cubicBezTo>
                <a:cubicBezTo>
                  <a:pt x="301" y="756"/>
                  <a:pt x="396" y="833"/>
                  <a:pt x="504" y="898"/>
                </a:cubicBezTo>
                <a:cubicBezTo>
                  <a:pt x="563" y="934"/>
                  <a:pt x="632" y="948"/>
                  <a:pt x="693" y="979"/>
                </a:cubicBezTo>
                <a:cubicBezTo>
                  <a:pt x="761" y="962"/>
                  <a:pt x="750" y="927"/>
                  <a:pt x="774" y="871"/>
                </a:cubicBezTo>
                <a:cubicBezTo>
                  <a:pt x="778" y="861"/>
                  <a:pt x="787" y="853"/>
                  <a:pt x="792" y="844"/>
                </a:cubicBezTo>
                <a:cubicBezTo>
                  <a:pt x="802" y="826"/>
                  <a:pt x="812" y="809"/>
                  <a:pt x="819" y="790"/>
                </a:cubicBezTo>
                <a:cubicBezTo>
                  <a:pt x="848" y="718"/>
                  <a:pt x="881" y="649"/>
                  <a:pt x="900" y="574"/>
                </a:cubicBezTo>
                <a:cubicBezTo>
                  <a:pt x="884" y="418"/>
                  <a:pt x="838" y="292"/>
                  <a:pt x="756" y="160"/>
                </a:cubicBezTo>
                <a:cubicBezTo>
                  <a:pt x="732" y="121"/>
                  <a:pt x="700" y="62"/>
                  <a:pt x="648" y="52"/>
                </a:cubicBezTo>
                <a:cubicBezTo>
                  <a:pt x="570" y="36"/>
                  <a:pt x="493" y="34"/>
                  <a:pt x="414" y="34"/>
                </a:cubicBezTo>
                <a:close/>
              </a:path>
            </a:pathLst>
          </a:custGeom>
          <a:pattFill prst="lgConfetti">
            <a:fgClr>
              <a:schemeClr val="tx2"/>
            </a:fgClr>
            <a:bgClr>
              <a:schemeClr val="bg2"/>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464899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perhaps yes</a:t>
            </a:r>
            <a:endParaRPr lang="en-US" dirty="0"/>
          </a:p>
        </p:txBody>
      </p:sp>
      <p:sp>
        <p:nvSpPr>
          <p:cNvPr id="3" name="Content Placeholder 2"/>
          <p:cNvSpPr>
            <a:spLocks noGrp="1"/>
          </p:cNvSpPr>
          <p:nvPr>
            <p:ph idx="1"/>
          </p:nvPr>
        </p:nvSpPr>
        <p:spPr/>
        <p:txBody>
          <a:bodyPr/>
          <a:lstStyle/>
          <a:p>
            <a:pPr algn="ctr"/>
            <a:r>
              <a:rPr lang="en-US" dirty="0" smtClean="0"/>
              <a:t>but the </a:t>
            </a:r>
            <a:r>
              <a:rPr lang="en-US" i="1" dirty="0" smtClean="0"/>
              <a:t>same </a:t>
            </a:r>
            <a:r>
              <a:rPr lang="en-US" dirty="0" smtClean="0"/>
              <a:t>human individual as this?</a:t>
            </a:r>
          </a:p>
          <a:p>
            <a:endParaRPr lang="en-US" i="1" dirty="0"/>
          </a:p>
          <a:p>
            <a:endParaRPr lang="en-US" i="1" dirty="0" smtClean="0"/>
          </a:p>
          <a:p>
            <a:endParaRPr lang="en-US" i="1" dirty="0"/>
          </a:p>
          <a:p>
            <a:endParaRPr lang="en-US" i="1" dirty="0" smtClean="0"/>
          </a:p>
          <a:p>
            <a:endParaRPr lang="en-US" i="1" dirty="0"/>
          </a:p>
          <a:p>
            <a:endParaRPr lang="en-US" dirty="0"/>
          </a:p>
        </p:txBody>
      </p:sp>
      <p:sp>
        <p:nvSpPr>
          <p:cNvPr id="4" name="Slide Number Placeholder 3"/>
          <p:cNvSpPr>
            <a:spLocks noGrp="1"/>
          </p:cNvSpPr>
          <p:nvPr>
            <p:ph type="sldNum" sz="quarter" idx="12"/>
          </p:nvPr>
        </p:nvSpPr>
        <p:spPr/>
        <p:txBody>
          <a:bodyPr/>
          <a:lstStyle/>
          <a:p>
            <a:fld id="{A0B06C8E-CED8-4711-A68F-63DB85360556}" type="slidenum">
              <a:rPr lang="en-US" altLang="en-US" smtClean="0">
                <a:solidFill>
                  <a:srgbClr val="000000"/>
                </a:solidFill>
              </a:rPr>
              <a:pPr/>
              <a:t>67</a:t>
            </a:fld>
            <a:endParaRPr lang="en-US" altLang="en-US">
              <a:solidFill>
                <a:srgbClr val="000000"/>
              </a:solidFill>
            </a:endParaRPr>
          </a:p>
        </p:txBody>
      </p:sp>
      <p:pic>
        <p:nvPicPr>
          <p:cNvPr id="5" name="Picture 4" descr="danielalone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7338" y="2511427"/>
            <a:ext cx="1219200"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3089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fld id="{49213FF0-A7B2-4A2B-B4F7-D5166ED28B51}" type="slidenum">
              <a:rPr lang="en-US" altLang="en-US">
                <a:solidFill>
                  <a:srgbClr val="000000"/>
                </a:solidFill>
              </a:rPr>
              <a:pPr/>
              <a:t>68</a:t>
            </a:fld>
            <a:endParaRPr lang="en-US" altLang="en-US">
              <a:solidFill>
                <a:srgbClr val="000000"/>
              </a:solidFill>
            </a:endParaRPr>
          </a:p>
        </p:txBody>
      </p:sp>
      <p:sp>
        <p:nvSpPr>
          <p:cNvPr id="230402" name="Rectangle 2"/>
          <p:cNvSpPr>
            <a:spLocks noGrp="1" noChangeArrowheads="1"/>
          </p:cNvSpPr>
          <p:nvPr>
            <p:ph type="body" idx="1"/>
          </p:nvPr>
        </p:nvSpPr>
        <p:spPr/>
        <p:txBody>
          <a:bodyPr/>
          <a:lstStyle/>
          <a:p>
            <a:endParaRPr lang="en-US" altLang="en-US"/>
          </a:p>
        </p:txBody>
      </p:sp>
      <p:sp>
        <p:nvSpPr>
          <p:cNvPr id="230403" name="Freeform 3"/>
          <p:cNvSpPr>
            <a:spLocks/>
          </p:cNvSpPr>
          <p:nvPr/>
        </p:nvSpPr>
        <p:spPr bwMode="auto">
          <a:xfrm>
            <a:off x="6705601" y="1371600"/>
            <a:ext cx="1971675" cy="1314450"/>
          </a:xfrm>
          <a:custGeom>
            <a:avLst/>
            <a:gdLst>
              <a:gd name="T0" fmla="*/ 27 w 1242"/>
              <a:gd name="T1" fmla="*/ 207 h 828"/>
              <a:gd name="T2" fmla="*/ 630 w 1242"/>
              <a:gd name="T3" fmla="*/ 18 h 828"/>
              <a:gd name="T4" fmla="*/ 1098 w 1242"/>
              <a:gd name="T5" fmla="*/ 108 h 828"/>
              <a:gd name="T6" fmla="*/ 1125 w 1242"/>
              <a:gd name="T7" fmla="*/ 153 h 828"/>
              <a:gd name="T8" fmla="*/ 1170 w 1242"/>
              <a:gd name="T9" fmla="*/ 198 h 828"/>
              <a:gd name="T10" fmla="*/ 1197 w 1242"/>
              <a:gd name="T11" fmla="*/ 270 h 828"/>
              <a:gd name="T12" fmla="*/ 1215 w 1242"/>
              <a:gd name="T13" fmla="*/ 297 h 828"/>
              <a:gd name="T14" fmla="*/ 1242 w 1242"/>
              <a:gd name="T15" fmla="*/ 459 h 828"/>
              <a:gd name="T16" fmla="*/ 1233 w 1242"/>
              <a:gd name="T17" fmla="*/ 549 h 828"/>
              <a:gd name="T18" fmla="*/ 1170 w 1242"/>
              <a:gd name="T19" fmla="*/ 621 h 828"/>
              <a:gd name="T20" fmla="*/ 846 w 1242"/>
              <a:gd name="T21" fmla="*/ 765 h 828"/>
              <a:gd name="T22" fmla="*/ 630 w 1242"/>
              <a:gd name="T23" fmla="*/ 828 h 828"/>
              <a:gd name="T24" fmla="*/ 396 w 1242"/>
              <a:gd name="T25" fmla="*/ 819 h 828"/>
              <a:gd name="T26" fmla="*/ 243 w 1242"/>
              <a:gd name="T27" fmla="*/ 720 h 828"/>
              <a:gd name="T28" fmla="*/ 189 w 1242"/>
              <a:gd name="T29" fmla="*/ 693 h 828"/>
              <a:gd name="T30" fmla="*/ 135 w 1242"/>
              <a:gd name="T31" fmla="*/ 612 h 828"/>
              <a:gd name="T32" fmla="*/ 99 w 1242"/>
              <a:gd name="T33" fmla="*/ 585 h 828"/>
              <a:gd name="T34" fmla="*/ 54 w 1242"/>
              <a:gd name="T35" fmla="*/ 540 h 828"/>
              <a:gd name="T36" fmla="*/ 18 w 1242"/>
              <a:gd name="T37" fmla="*/ 486 h 828"/>
              <a:gd name="T38" fmla="*/ 0 w 1242"/>
              <a:gd name="T39" fmla="*/ 351 h 828"/>
              <a:gd name="T40" fmla="*/ 27 w 1242"/>
              <a:gd name="T41" fmla="*/ 207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2" h="828">
                <a:moveTo>
                  <a:pt x="27" y="207"/>
                </a:moveTo>
                <a:cubicBezTo>
                  <a:pt x="189" y="86"/>
                  <a:pt x="433" y="38"/>
                  <a:pt x="630" y="18"/>
                </a:cubicBezTo>
                <a:cubicBezTo>
                  <a:pt x="892" y="26"/>
                  <a:pt x="918" y="0"/>
                  <a:pt x="1098" y="108"/>
                </a:cubicBezTo>
                <a:cubicBezTo>
                  <a:pt x="1107" y="123"/>
                  <a:pt x="1114" y="139"/>
                  <a:pt x="1125" y="153"/>
                </a:cubicBezTo>
                <a:cubicBezTo>
                  <a:pt x="1138" y="170"/>
                  <a:pt x="1159" y="180"/>
                  <a:pt x="1170" y="198"/>
                </a:cubicBezTo>
                <a:cubicBezTo>
                  <a:pt x="1183" y="220"/>
                  <a:pt x="1186" y="247"/>
                  <a:pt x="1197" y="270"/>
                </a:cubicBezTo>
                <a:cubicBezTo>
                  <a:pt x="1201" y="280"/>
                  <a:pt x="1209" y="288"/>
                  <a:pt x="1215" y="297"/>
                </a:cubicBezTo>
                <a:cubicBezTo>
                  <a:pt x="1238" y="411"/>
                  <a:pt x="1229" y="357"/>
                  <a:pt x="1242" y="459"/>
                </a:cubicBezTo>
                <a:cubicBezTo>
                  <a:pt x="1239" y="489"/>
                  <a:pt x="1242" y="520"/>
                  <a:pt x="1233" y="549"/>
                </a:cubicBezTo>
                <a:cubicBezTo>
                  <a:pt x="1215" y="607"/>
                  <a:pt x="1203" y="593"/>
                  <a:pt x="1170" y="621"/>
                </a:cubicBezTo>
                <a:cubicBezTo>
                  <a:pt x="1079" y="697"/>
                  <a:pt x="961" y="736"/>
                  <a:pt x="846" y="765"/>
                </a:cubicBezTo>
                <a:cubicBezTo>
                  <a:pt x="782" y="807"/>
                  <a:pt x="704" y="819"/>
                  <a:pt x="630" y="828"/>
                </a:cubicBezTo>
                <a:cubicBezTo>
                  <a:pt x="552" y="825"/>
                  <a:pt x="474" y="827"/>
                  <a:pt x="396" y="819"/>
                </a:cubicBezTo>
                <a:cubicBezTo>
                  <a:pt x="337" y="813"/>
                  <a:pt x="287" y="751"/>
                  <a:pt x="243" y="720"/>
                </a:cubicBezTo>
                <a:cubicBezTo>
                  <a:pt x="227" y="708"/>
                  <a:pt x="206" y="704"/>
                  <a:pt x="189" y="693"/>
                </a:cubicBezTo>
                <a:cubicBezTo>
                  <a:pt x="171" y="666"/>
                  <a:pt x="153" y="639"/>
                  <a:pt x="135" y="612"/>
                </a:cubicBezTo>
                <a:cubicBezTo>
                  <a:pt x="127" y="600"/>
                  <a:pt x="110" y="596"/>
                  <a:pt x="99" y="585"/>
                </a:cubicBezTo>
                <a:cubicBezTo>
                  <a:pt x="39" y="525"/>
                  <a:pt x="126" y="588"/>
                  <a:pt x="54" y="540"/>
                </a:cubicBezTo>
                <a:cubicBezTo>
                  <a:pt x="42" y="522"/>
                  <a:pt x="20" y="508"/>
                  <a:pt x="18" y="486"/>
                </a:cubicBezTo>
                <a:cubicBezTo>
                  <a:pt x="8" y="369"/>
                  <a:pt x="20" y="412"/>
                  <a:pt x="0" y="351"/>
                </a:cubicBezTo>
                <a:cubicBezTo>
                  <a:pt x="8" y="304"/>
                  <a:pt x="6" y="249"/>
                  <a:pt x="27" y="207"/>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0404" name="Freeform 4"/>
          <p:cNvSpPr>
            <a:spLocks/>
          </p:cNvSpPr>
          <p:nvPr/>
        </p:nvSpPr>
        <p:spPr bwMode="auto">
          <a:xfrm>
            <a:off x="5681663" y="2386013"/>
            <a:ext cx="4614862" cy="3744912"/>
          </a:xfrm>
          <a:custGeom>
            <a:avLst/>
            <a:gdLst>
              <a:gd name="T0" fmla="*/ 0 w 2907"/>
              <a:gd name="T1" fmla="*/ 1989 h 2359"/>
              <a:gd name="T2" fmla="*/ 36 w 2907"/>
              <a:gd name="T3" fmla="*/ 1701 h 2359"/>
              <a:gd name="T4" fmla="*/ 90 w 2907"/>
              <a:gd name="T5" fmla="*/ 1431 h 2359"/>
              <a:gd name="T6" fmla="*/ 351 w 2907"/>
              <a:gd name="T7" fmla="*/ 1008 h 2359"/>
              <a:gd name="T8" fmla="*/ 648 w 2907"/>
              <a:gd name="T9" fmla="*/ 765 h 2359"/>
              <a:gd name="T10" fmla="*/ 756 w 2907"/>
              <a:gd name="T11" fmla="*/ 657 h 2359"/>
              <a:gd name="T12" fmla="*/ 990 w 2907"/>
              <a:gd name="T13" fmla="*/ 333 h 2359"/>
              <a:gd name="T14" fmla="*/ 1125 w 2907"/>
              <a:gd name="T15" fmla="*/ 234 h 2359"/>
              <a:gd name="T16" fmla="*/ 1188 w 2907"/>
              <a:gd name="T17" fmla="*/ 189 h 2359"/>
              <a:gd name="T18" fmla="*/ 1233 w 2907"/>
              <a:gd name="T19" fmla="*/ 144 h 2359"/>
              <a:gd name="T20" fmla="*/ 1278 w 2907"/>
              <a:gd name="T21" fmla="*/ 126 h 2359"/>
              <a:gd name="T22" fmla="*/ 1674 w 2907"/>
              <a:gd name="T23" fmla="*/ 0 h 2359"/>
              <a:gd name="T24" fmla="*/ 1836 w 2907"/>
              <a:gd name="T25" fmla="*/ 9 h 2359"/>
              <a:gd name="T26" fmla="*/ 1962 w 2907"/>
              <a:gd name="T27" fmla="*/ 54 h 2359"/>
              <a:gd name="T28" fmla="*/ 2115 w 2907"/>
              <a:gd name="T29" fmla="*/ 171 h 2359"/>
              <a:gd name="T30" fmla="*/ 2196 w 2907"/>
              <a:gd name="T31" fmla="*/ 306 h 2359"/>
              <a:gd name="T32" fmla="*/ 2358 w 2907"/>
              <a:gd name="T33" fmla="*/ 594 h 2359"/>
              <a:gd name="T34" fmla="*/ 2439 w 2907"/>
              <a:gd name="T35" fmla="*/ 846 h 2359"/>
              <a:gd name="T36" fmla="*/ 2736 w 2907"/>
              <a:gd name="T37" fmla="*/ 1143 h 2359"/>
              <a:gd name="T38" fmla="*/ 2799 w 2907"/>
              <a:gd name="T39" fmla="*/ 1224 h 2359"/>
              <a:gd name="T40" fmla="*/ 2826 w 2907"/>
              <a:gd name="T41" fmla="*/ 1242 h 2359"/>
              <a:gd name="T42" fmla="*/ 2907 w 2907"/>
              <a:gd name="T43" fmla="*/ 1458 h 2359"/>
              <a:gd name="T44" fmla="*/ 2898 w 2907"/>
              <a:gd name="T45" fmla="*/ 1602 h 2359"/>
              <a:gd name="T46" fmla="*/ 2844 w 2907"/>
              <a:gd name="T47" fmla="*/ 1701 h 2359"/>
              <a:gd name="T48" fmla="*/ 2331 w 2907"/>
              <a:gd name="T49" fmla="*/ 2061 h 2359"/>
              <a:gd name="T50" fmla="*/ 2115 w 2907"/>
              <a:gd name="T51" fmla="*/ 2196 h 2359"/>
              <a:gd name="T52" fmla="*/ 1683 w 2907"/>
              <a:gd name="T53" fmla="*/ 2358 h 2359"/>
              <a:gd name="T54" fmla="*/ 1386 w 2907"/>
              <a:gd name="T55" fmla="*/ 2340 h 2359"/>
              <a:gd name="T56" fmla="*/ 882 w 2907"/>
              <a:gd name="T57" fmla="*/ 2223 h 2359"/>
              <a:gd name="T58" fmla="*/ 459 w 2907"/>
              <a:gd name="T59" fmla="*/ 2196 h 2359"/>
              <a:gd name="T60" fmla="*/ 297 w 2907"/>
              <a:gd name="T61" fmla="*/ 2160 h 2359"/>
              <a:gd name="T62" fmla="*/ 180 w 2907"/>
              <a:gd name="T63" fmla="*/ 2115 h 2359"/>
              <a:gd name="T64" fmla="*/ 45 w 2907"/>
              <a:gd name="T65" fmla="*/ 2043 h 2359"/>
              <a:gd name="T66" fmla="*/ 0 w 2907"/>
              <a:gd name="T67" fmla="*/ 1989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7" h="2359">
                <a:moveTo>
                  <a:pt x="0" y="1989"/>
                </a:moveTo>
                <a:cubicBezTo>
                  <a:pt x="54" y="1907"/>
                  <a:pt x="26" y="1789"/>
                  <a:pt x="36" y="1701"/>
                </a:cubicBezTo>
                <a:cubicBezTo>
                  <a:pt x="47" y="1610"/>
                  <a:pt x="51" y="1514"/>
                  <a:pt x="90" y="1431"/>
                </a:cubicBezTo>
                <a:cubicBezTo>
                  <a:pt x="160" y="1281"/>
                  <a:pt x="240" y="1131"/>
                  <a:pt x="351" y="1008"/>
                </a:cubicBezTo>
                <a:cubicBezTo>
                  <a:pt x="435" y="914"/>
                  <a:pt x="546" y="840"/>
                  <a:pt x="648" y="765"/>
                </a:cubicBezTo>
                <a:cubicBezTo>
                  <a:pt x="689" y="735"/>
                  <a:pt x="720" y="693"/>
                  <a:pt x="756" y="657"/>
                </a:cubicBezTo>
                <a:cubicBezTo>
                  <a:pt x="863" y="550"/>
                  <a:pt x="905" y="454"/>
                  <a:pt x="990" y="333"/>
                </a:cubicBezTo>
                <a:cubicBezTo>
                  <a:pt x="1015" y="297"/>
                  <a:pt x="1116" y="240"/>
                  <a:pt x="1125" y="234"/>
                </a:cubicBezTo>
                <a:cubicBezTo>
                  <a:pt x="1146" y="219"/>
                  <a:pt x="1170" y="207"/>
                  <a:pt x="1188" y="189"/>
                </a:cubicBezTo>
                <a:cubicBezTo>
                  <a:pt x="1203" y="174"/>
                  <a:pt x="1216" y="156"/>
                  <a:pt x="1233" y="144"/>
                </a:cubicBezTo>
                <a:cubicBezTo>
                  <a:pt x="1246" y="135"/>
                  <a:pt x="1264" y="133"/>
                  <a:pt x="1278" y="126"/>
                </a:cubicBezTo>
                <a:cubicBezTo>
                  <a:pt x="1408" y="61"/>
                  <a:pt x="1535" y="35"/>
                  <a:pt x="1674" y="0"/>
                </a:cubicBezTo>
                <a:cubicBezTo>
                  <a:pt x="1728" y="3"/>
                  <a:pt x="1782" y="2"/>
                  <a:pt x="1836" y="9"/>
                </a:cubicBezTo>
                <a:cubicBezTo>
                  <a:pt x="1880" y="14"/>
                  <a:pt x="1919" y="43"/>
                  <a:pt x="1962" y="54"/>
                </a:cubicBezTo>
                <a:cubicBezTo>
                  <a:pt x="2014" y="89"/>
                  <a:pt x="2071" y="127"/>
                  <a:pt x="2115" y="171"/>
                </a:cubicBezTo>
                <a:cubicBezTo>
                  <a:pt x="2154" y="210"/>
                  <a:pt x="2170" y="260"/>
                  <a:pt x="2196" y="306"/>
                </a:cubicBezTo>
                <a:cubicBezTo>
                  <a:pt x="2251" y="403"/>
                  <a:pt x="2317" y="490"/>
                  <a:pt x="2358" y="594"/>
                </a:cubicBezTo>
                <a:cubicBezTo>
                  <a:pt x="2381" y="654"/>
                  <a:pt x="2405" y="782"/>
                  <a:pt x="2439" y="846"/>
                </a:cubicBezTo>
                <a:cubicBezTo>
                  <a:pt x="2508" y="975"/>
                  <a:pt x="2626" y="1047"/>
                  <a:pt x="2736" y="1143"/>
                </a:cubicBezTo>
                <a:cubicBezTo>
                  <a:pt x="2762" y="1166"/>
                  <a:pt x="2776" y="1199"/>
                  <a:pt x="2799" y="1224"/>
                </a:cubicBezTo>
                <a:cubicBezTo>
                  <a:pt x="2806" y="1232"/>
                  <a:pt x="2817" y="1236"/>
                  <a:pt x="2826" y="1242"/>
                </a:cubicBezTo>
                <a:cubicBezTo>
                  <a:pt x="2867" y="1313"/>
                  <a:pt x="2882" y="1382"/>
                  <a:pt x="2907" y="1458"/>
                </a:cubicBezTo>
                <a:cubicBezTo>
                  <a:pt x="2904" y="1506"/>
                  <a:pt x="2906" y="1555"/>
                  <a:pt x="2898" y="1602"/>
                </a:cubicBezTo>
                <a:cubicBezTo>
                  <a:pt x="2889" y="1653"/>
                  <a:pt x="2869" y="1664"/>
                  <a:pt x="2844" y="1701"/>
                </a:cubicBezTo>
                <a:cubicBezTo>
                  <a:pt x="2698" y="1920"/>
                  <a:pt x="2545" y="1954"/>
                  <a:pt x="2331" y="2061"/>
                </a:cubicBezTo>
                <a:cubicBezTo>
                  <a:pt x="2256" y="2099"/>
                  <a:pt x="2185" y="2149"/>
                  <a:pt x="2115" y="2196"/>
                </a:cubicBezTo>
                <a:cubicBezTo>
                  <a:pt x="1992" y="2278"/>
                  <a:pt x="1829" y="2342"/>
                  <a:pt x="1683" y="2358"/>
                </a:cubicBezTo>
                <a:cubicBezTo>
                  <a:pt x="1554" y="2353"/>
                  <a:pt x="1492" y="2359"/>
                  <a:pt x="1386" y="2340"/>
                </a:cubicBezTo>
                <a:cubicBezTo>
                  <a:pt x="1215" y="2310"/>
                  <a:pt x="1051" y="2257"/>
                  <a:pt x="882" y="2223"/>
                </a:cubicBezTo>
                <a:cubicBezTo>
                  <a:pt x="746" y="2196"/>
                  <a:pt x="596" y="2203"/>
                  <a:pt x="459" y="2196"/>
                </a:cubicBezTo>
                <a:cubicBezTo>
                  <a:pt x="405" y="2185"/>
                  <a:pt x="349" y="2180"/>
                  <a:pt x="297" y="2160"/>
                </a:cubicBezTo>
                <a:cubicBezTo>
                  <a:pt x="253" y="2143"/>
                  <a:pt x="225" y="2126"/>
                  <a:pt x="180" y="2115"/>
                </a:cubicBezTo>
                <a:cubicBezTo>
                  <a:pt x="135" y="2090"/>
                  <a:pt x="87" y="2071"/>
                  <a:pt x="45" y="2043"/>
                </a:cubicBezTo>
                <a:cubicBezTo>
                  <a:pt x="31" y="2002"/>
                  <a:pt x="44" y="2022"/>
                  <a:pt x="0" y="198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0405" name="Freeform 5"/>
          <p:cNvSpPr>
            <a:spLocks/>
          </p:cNvSpPr>
          <p:nvPr/>
        </p:nvSpPr>
        <p:spPr bwMode="auto">
          <a:xfrm>
            <a:off x="2362200" y="1293813"/>
            <a:ext cx="4419600" cy="3841750"/>
          </a:xfrm>
          <a:custGeom>
            <a:avLst/>
            <a:gdLst>
              <a:gd name="T0" fmla="*/ 668 w 2369"/>
              <a:gd name="T1" fmla="*/ 2407 h 2420"/>
              <a:gd name="T2" fmla="*/ 1298 w 2369"/>
              <a:gd name="T3" fmla="*/ 2335 h 2420"/>
              <a:gd name="T4" fmla="*/ 1541 w 2369"/>
              <a:gd name="T5" fmla="*/ 2245 h 2420"/>
              <a:gd name="T6" fmla="*/ 1766 w 2369"/>
              <a:gd name="T7" fmla="*/ 2128 h 2420"/>
              <a:gd name="T8" fmla="*/ 1946 w 2369"/>
              <a:gd name="T9" fmla="*/ 1939 h 2420"/>
              <a:gd name="T10" fmla="*/ 2369 w 2369"/>
              <a:gd name="T11" fmla="*/ 1399 h 2420"/>
              <a:gd name="T12" fmla="*/ 2324 w 2369"/>
              <a:gd name="T13" fmla="*/ 868 h 2420"/>
              <a:gd name="T14" fmla="*/ 2333 w 2369"/>
              <a:gd name="T15" fmla="*/ 490 h 2420"/>
              <a:gd name="T16" fmla="*/ 2342 w 2369"/>
              <a:gd name="T17" fmla="*/ 463 h 2420"/>
              <a:gd name="T18" fmla="*/ 2333 w 2369"/>
              <a:gd name="T19" fmla="*/ 337 h 2420"/>
              <a:gd name="T20" fmla="*/ 2297 w 2369"/>
              <a:gd name="T21" fmla="*/ 274 h 2420"/>
              <a:gd name="T22" fmla="*/ 1757 w 2369"/>
              <a:gd name="T23" fmla="*/ 4 h 2420"/>
              <a:gd name="T24" fmla="*/ 1100 w 2369"/>
              <a:gd name="T25" fmla="*/ 31 h 2420"/>
              <a:gd name="T26" fmla="*/ 938 w 2369"/>
              <a:gd name="T27" fmla="*/ 112 h 2420"/>
              <a:gd name="T28" fmla="*/ 668 w 2369"/>
              <a:gd name="T29" fmla="*/ 265 h 2420"/>
              <a:gd name="T30" fmla="*/ 497 w 2369"/>
              <a:gd name="T31" fmla="*/ 409 h 2420"/>
              <a:gd name="T32" fmla="*/ 335 w 2369"/>
              <a:gd name="T33" fmla="*/ 616 h 2420"/>
              <a:gd name="T34" fmla="*/ 236 w 2369"/>
              <a:gd name="T35" fmla="*/ 733 h 2420"/>
              <a:gd name="T36" fmla="*/ 137 w 2369"/>
              <a:gd name="T37" fmla="*/ 904 h 2420"/>
              <a:gd name="T38" fmla="*/ 29 w 2369"/>
              <a:gd name="T39" fmla="*/ 1093 h 2420"/>
              <a:gd name="T40" fmla="*/ 29 w 2369"/>
              <a:gd name="T41" fmla="*/ 1534 h 2420"/>
              <a:gd name="T42" fmla="*/ 119 w 2369"/>
              <a:gd name="T43" fmla="*/ 1678 h 2420"/>
              <a:gd name="T44" fmla="*/ 299 w 2369"/>
              <a:gd name="T45" fmla="*/ 2020 h 2420"/>
              <a:gd name="T46" fmla="*/ 362 w 2369"/>
              <a:gd name="T47" fmla="*/ 2173 h 2420"/>
              <a:gd name="T48" fmla="*/ 560 w 2369"/>
              <a:gd name="T49" fmla="*/ 2290 h 2420"/>
              <a:gd name="T50" fmla="*/ 686 w 2369"/>
              <a:gd name="T51" fmla="*/ 2344 h 2420"/>
              <a:gd name="T52" fmla="*/ 659 w 2369"/>
              <a:gd name="T53" fmla="*/ 2398 h 2420"/>
              <a:gd name="T54" fmla="*/ 713 w 2369"/>
              <a:gd name="T55" fmla="*/ 2416 h 2420"/>
              <a:gd name="T56" fmla="*/ 668 w 2369"/>
              <a:gd name="T57" fmla="*/ 2407 h 2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9" h="2420">
                <a:moveTo>
                  <a:pt x="668" y="2407"/>
                </a:moveTo>
                <a:cubicBezTo>
                  <a:pt x="881" y="2394"/>
                  <a:pt x="1094" y="2406"/>
                  <a:pt x="1298" y="2335"/>
                </a:cubicBezTo>
                <a:cubicBezTo>
                  <a:pt x="1372" y="2309"/>
                  <a:pt x="1465" y="2281"/>
                  <a:pt x="1541" y="2245"/>
                </a:cubicBezTo>
                <a:cubicBezTo>
                  <a:pt x="1599" y="2217"/>
                  <a:pt x="1700" y="2144"/>
                  <a:pt x="1766" y="2128"/>
                </a:cubicBezTo>
                <a:cubicBezTo>
                  <a:pt x="1846" y="2075"/>
                  <a:pt x="1877" y="2020"/>
                  <a:pt x="1946" y="1939"/>
                </a:cubicBezTo>
                <a:cubicBezTo>
                  <a:pt x="2095" y="1765"/>
                  <a:pt x="2295" y="1622"/>
                  <a:pt x="2369" y="1399"/>
                </a:cubicBezTo>
                <a:cubicBezTo>
                  <a:pt x="2359" y="1215"/>
                  <a:pt x="2342" y="1048"/>
                  <a:pt x="2324" y="868"/>
                </a:cubicBezTo>
                <a:cubicBezTo>
                  <a:pt x="2327" y="742"/>
                  <a:pt x="2327" y="616"/>
                  <a:pt x="2333" y="490"/>
                </a:cubicBezTo>
                <a:cubicBezTo>
                  <a:pt x="2333" y="481"/>
                  <a:pt x="2342" y="472"/>
                  <a:pt x="2342" y="463"/>
                </a:cubicBezTo>
                <a:cubicBezTo>
                  <a:pt x="2342" y="421"/>
                  <a:pt x="2343" y="378"/>
                  <a:pt x="2333" y="337"/>
                </a:cubicBezTo>
                <a:cubicBezTo>
                  <a:pt x="2327" y="313"/>
                  <a:pt x="2310" y="294"/>
                  <a:pt x="2297" y="274"/>
                </a:cubicBezTo>
                <a:cubicBezTo>
                  <a:pt x="2172" y="80"/>
                  <a:pt x="1978" y="26"/>
                  <a:pt x="1757" y="4"/>
                </a:cubicBezTo>
                <a:cubicBezTo>
                  <a:pt x="1538" y="11"/>
                  <a:pt x="1317" y="0"/>
                  <a:pt x="1100" y="31"/>
                </a:cubicBezTo>
                <a:cubicBezTo>
                  <a:pt x="1037" y="40"/>
                  <a:pt x="993" y="87"/>
                  <a:pt x="938" y="112"/>
                </a:cubicBezTo>
                <a:cubicBezTo>
                  <a:pt x="845" y="153"/>
                  <a:pt x="752" y="205"/>
                  <a:pt x="668" y="265"/>
                </a:cubicBezTo>
                <a:cubicBezTo>
                  <a:pt x="631" y="321"/>
                  <a:pt x="547" y="350"/>
                  <a:pt x="497" y="409"/>
                </a:cubicBezTo>
                <a:cubicBezTo>
                  <a:pt x="440" y="476"/>
                  <a:pt x="397" y="554"/>
                  <a:pt x="335" y="616"/>
                </a:cubicBezTo>
                <a:cubicBezTo>
                  <a:pt x="278" y="673"/>
                  <a:pt x="289" y="657"/>
                  <a:pt x="236" y="733"/>
                </a:cubicBezTo>
                <a:cubicBezTo>
                  <a:pt x="196" y="789"/>
                  <a:pt x="172" y="847"/>
                  <a:pt x="137" y="904"/>
                </a:cubicBezTo>
                <a:cubicBezTo>
                  <a:pt x="96" y="969"/>
                  <a:pt x="60" y="1021"/>
                  <a:pt x="29" y="1093"/>
                </a:cubicBezTo>
                <a:cubicBezTo>
                  <a:pt x="12" y="1245"/>
                  <a:pt x="0" y="1376"/>
                  <a:pt x="29" y="1534"/>
                </a:cubicBezTo>
                <a:cubicBezTo>
                  <a:pt x="37" y="1577"/>
                  <a:pt x="97" y="1640"/>
                  <a:pt x="119" y="1678"/>
                </a:cubicBezTo>
                <a:cubicBezTo>
                  <a:pt x="183" y="1791"/>
                  <a:pt x="233" y="1910"/>
                  <a:pt x="299" y="2020"/>
                </a:cubicBezTo>
                <a:cubicBezTo>
                  <a:pt x="328" y="2068"/>
                  <a:pt x="337" y="2124"/>
                  <a:pt x="362" y="2173"/>
                </a:cubicBezTo>
                <a:cubicBezTo>
                  <a:pt x="398" y="2244"/>
                  <a:pt x="488" y="2276"/>
                  <a:pt x="560" y="2290"/>
                </a:cubicBezTo>
                <a:cubicBezTo>
                  <a:pt x="602" y="2321"/>
                  <a:pt x="637" y="2328"/>
                  <a:pt x="686" y="2344"/>
                </a:cubicBezTo>
                <a:cubicBezTo>
                  <a:pt x="685" y="2345"/>
                  <a:pt x="652" y="2391"/>
                  <a:pt x="659" y="2398"/>
                </a:cubicBezTo>
                <a:cubicBezTo>
                  <a:pt x="672" y="2411"/>
                  <a:pt x="732" y="2420"/>
                  <a:pt x="713" y="2416"/>
                </a:cubicBezTo>
                <a:cubicBezTo>
                  <a:pt x="698" y="2413"/>
                  <a:pt x="683" y="2410"/>
                  <a:pt x="668" y="2407"/>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0406" name="Freeform 6" descr="Large confetti"/>
          <p:cNvSpPr>
            <a:spLocks/>
          </p:cNvSpPr>
          <p:nvPr/>
        </p:nvSpPr>
        <p:spPr bwMode="auto">
          <a:xfrm>
            <a:off x="5410200" y="3352800"/>
            <a:ext cx="1066800" cy="838200"/>
          </a:xfrm>
          <a:custGeom>
            <a:avLst/>
            <a:gdLst>
              <a:gd name="T0" fmla="*/ 414 w 900"/>
              <a:gd name="T1" fmla="*/ 34 h 979"/>
              <a:gd name="T2" fmla="*/ 99 w 900"/>
              <a:gd name="T3" fmla="*/ 61 h 979"/>
              <a:gd name="T4" fmla="*/ 45 w 900"/>
              <a:gd name="T5" fmla="*/ 133 h 979"/>
              <a:gd name="T6" fmla="*/ 36 w 900"/>
              <a:gd name="T7" fmla="*/ 196 h 979"/>
              <a:gd name="T8" fmla="*/ 0 w 900"/>
              <a:gd name="T9" fmla="*/ 367 h 979"/>
              <a:gd name="T10" fmla="*/ 18 w 900"/>
              <a:gd name="T11" fmla="*/ 493 h 979"/>
              <a:gd name="T12" fmla="*/ 63 w 900"/>
              <a:gd name="T13" fmla="*/ 529 h 979"/>
              <a:gd name="T14" fmla="*/ 207 w 900"/>
              <a:gd name="T15" fmla="*/ 673 h 979"/>
              <a:gd name="T16" fmla="*/ 504 w 900"/>
              <a:gd name="T17" fmla="*/ 898 h 979"/>
              <a:gd name="T18" fmla="*/ 693 w 900"/>
              <a:gd name="T19" fmla="*/ 979 h 979"/>
              <a:gd name="T20" fmla="*/ 774 w 900"/>
              <a:gd name="T21" fmla="*/ 871 h 979"/>
              <a:gd name="T22" fmla="*/ 792 w 900"/>
              <a:gd name="T23" fmla="*/ 844 h 979"/>
              <a:gd name="T24" fmla="*/ 819 w 900"/>
              <a:gd name="T25" fmla="*/ 790 h 979"/>
              <a:gd name="T26" fmla="*/ 900 w 900"/>
              <a:gd name="T27" fmla="*/ 574 h 979"/>
              <a:gd name="T28" fmla="*/ 756 w 900"/>
              <a:gd name="T29" fmla="*/ 160 h 979"/>
              <a:gd name="T30" fmla="*/ 648 w 900"/>
              <a:gd name="T31" fmla="*/ 52 h 979"/>
              <a:gd name="T32" fmla="*/ 414 w 900"/>
              <a:gd name="T33" fmla="*/ 3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0" h="979">
                <a:moveTo>
                  <a:pt x="414" y="34"/>
                </a:moveTo>
                <a:cubicBezTo>
                  <a:pt x="312" y="0"/>
                  <a:pt x="189" y="1"/>
                  <a:pt x="99" y="61"/>
                </a:cubicBezTo>
                <a:cubicBezTo>
                  <a:pt x="82" y="86"/>
                  <a:pt x="57" y="105"/>
                  <a:pt x="45" y="133"/>
                </a:cubicBezTo>
                <a:cubicBezTo>
                  <a:pt x="37" y="153"/>
                  <a:pt x="40" y="175"/>
                  <a:pt x="36" y="196"/>
                </a:cubicBezTo>
                <a:cubicBezTo>
                  <a:pt x="25" y="253"/>
                  <a:pt x="11" y="310"/>
                  <a:pt x="0" y="367"/>
                </a:cubicBezTo>
                <a:cubicBezTo>
                  <a:pt x="6" y="409"/>
                  <a:pt x="3" y="453"/>
                  <a:pt x="18" y="493"/>
                </a:cubicBezTo>
                <a:cubicBezTo>
                  <a:pt x="25" y="511"/>
                  <a:pt x="49" y="516"/>
                  <a:pt x="63" y="529"/>
                </a:cubicBezTo>
                <a:cubicBezTo>
                  <a:pt x="114" y="574"/>
                  <a:pt x="156" y="627"/>
                  <a:pt x="207" y="673"/>
                </a:cubicBezTo>
                <a:cubicBezTo>
                  <a:pt x="301" y="756"/>
                  <a:pt x="396" y="833"/>
                  <a:pt x="504" y="898"/>
                </a:cubicBezTo>
                <a:cubicBezTo>
                  <a:pt x="563" y="934"/>
                  <a:pt x="632" y="948"/>
                  <a:pt x="693" y="979"/>
                </a:cubicBezTo>
                <a:cubicBezTo>
                  <a:pt x="761" y="962"/>
                  <a:pt x="750" y="927"/>
                  <a:pt x="774" y="871"/>
                </a:cubicBezTo>
                <a:cubicBezTo>
                  <a:pt x="778" y="861"/>
                  <a:pt x="787" y="853"/>
                  <a:pt x="792" y="844"/>
                </a:cubicBezTo>
                <a:cubicBezTo>
                  <a:pt x="802" y="826"/>
                  <a:pt x="812" y="809"/>
                  <a:pt x="819" y="790"/>
                </a:cubicBezTo>
                <a:cubicBezTo>
                  <a:pt x="848" y="718"/>
                  <a:pt x="881" y="649"/>
                  <a:pt x="900" y="574"/>
                </a:cubicBezTo>
                <a:cubicBezTo>
                  <a:pt x="884" y="418"/>
                  <a:pt x="838" y="292"/>
                  <a:pt x="756" y="160"/>
                </a:cubicBezTo>
                <a:cubicBezTo>
                  <a:pt x="732" y="121"/>
                  <a:pt x="700" y="62"/>
                  <a:pt x="648" y="52"/>
                </a:cubicBezTo>
                <a:cubicBezTo>
                  <a:pt x="570" y="36"/>
                  <a:pt x="493" y="34"/>
                  <a:pt x="414" y="34"/>
                </a:cubicBezTo>
                <a:close/>
              </a:path>
            </a:pathLst>
          </a:custGeom>
          <a:pattFill prst="lgConfetti">
            <a:fgClr>
              <a:schemeClr val="tx2"/>
            </a:fgClr>
            <a:bgClr>
              <a:schemeClr val="bg2"/>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0407" name="Freeform 7" descr="Large confetti"/>
          <p:cNvSpPr>
            <a:spLocks/>
          </p:cNvSpPr>
          <p:nvPr/>
        </p:nvSpPr>
        <p:spPr bwMode="auto">
          <a:xfrm rot="-2216590">
            <a:off x="6386513" y="3643313"/>
            <a:ext cx="1066800" cy="990600"/>
          </a:xfrm>
          <a:custGeom>
            <a:avLst/>
            <a:gdLst>
              <a:gd name="T0" fmla="*/ 414 w 900"/>
              <a:gd name="T1" fmla="*/ 34 h 979"/>
              <a:gd name="T2" fmla="*/ 99 w 900"/>
              <a:gd name="T3" fmla="*/ 61 h 979"/>
              <a:gd name="T4" fmla="*/ 45 w 900"/>
              <a:gd name="T5" fmla="*/ 133 h 979"/>
              <a:gd name="T6" fmla="*/ 36 w 900"/>
              <a:gd name="T7" fmla="*/ 196 h 979"/>
              <a:gd name="T8" fmla="*/ 0 w 900"/>
              <a:gd name="T9" fmla="*/ 367 h 979"/>
              <a:gd name="T10" fmla="*/ 18 w 900"/>
              <a:gd name="T11" fmla="*/ 493 h 979"/>
              <a:gd name="T12" fmla="*/ 63 w 900"/>
              <a:gd name="T13" fmla="*/ 529 h 979"/>
              <a:gd name="T14" fmla="*/ 207 w 900"/>
              <a:gd name="T15" fmla="*/ 673 h 979"/>
              <a:gd name="T16" fmla="*/ 504 w 900"/>
              <a:gd name="T17" fmla="*/ 898 h 979"/>
              <a:gd name="T18" fmla="*/ 693 w 900"/>
              <a:gd name="T19" fmla="*/ 979 h 979"/>
              <a:gd name="T20" fmla="*/ 774 w 900"/>
              <a:gd name="T21" fmla="*/ 871 h 979"/>
              <a:gd name="T22" fmla="*/ 792 w 900"/>
              <a:gd name="T23" fmla="*/ 844 h 979"/>
              <a:gd name="T24" fmla="*/ 819 w 900"/>
              <a:gd name="T25" fmla="*/ 790 h 979"/>
              <a:gd name="T26" fmla="*/ 900 w 900"/>
              <a:gd name="T27" fmla="*/ 574 h 979"/>
              <a:gd name="T28" fmla="*/ 756 w 900"/>
              <a:gd name="T29" fmla="*/ 160 h 979"/>
              <a:gd name="T30" fmla="*/ 648 w 900"/>
              <a:gd name="T31" fmla="*/ 52 h 979"/>
              <a:gd name="T32" fmla="*/ 414 w 900"/>
              <a:gd name="T33" fmla="*/ 3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0" h="979">
                <a:moveTo>
                  <a:pt x="414" y="34"/>
                </a:moveTo>
                <a:cubicBezTo>
                  <a:pt x="312" y="0"/>
                  <a:pt x="189" y="1"/>
                  <a:pt x="99" y="61"/>
                </a:cubicBezTo>
                <a:cubicBezTo>
                  <a:pt x="82" y="86"/>
                  <a:pt x="57" y="105"/>
                  <a:pt x="45" y="133"/>
                </a:cubicBezTo>
                <a:cubicBezTo>
                  <a:pt x="37" y="153"/>
                  <a:pt x="40" y="175"/>
                  <a:pt x="36" y="196"/>
                </a:cubicBezTo>
                <a:cubicBezTo>
                  <a:pt x="25" y="253"/>
                  <a:pt x="11" y="310"/>
                  <a:pt x="0" y="367"/>
                </a:cubicBezTo>
                <a:cubicBezTo>
                  <a:pt x="6" y="409"/>
                  <a:pt x="3" y="453"/>
                  <a:pt x="18" y="493"/>
                </a:cubicBezTo>
                <a:cubicBezTo>
                  <a:pt x="25" y="511"/>
                  <a:pt x="49" y="516"/>
                  <a:pt x="63" y="529"/>
                </a:cubicBezTo>
                <a:cubicBezTo>
                  <a:pt x="114" y="574"/>
                  <a:pt x="156" y="627"/>
                  <a:pt x="207" y="673"/>
                </a:cubicBezTo>
                <a:cubicBezTo>
                  <a:pt x="301" y="756"/>
                  <a:pt x="396" y="833"/>
                  <a:pt x="504" y="898"/>
                </a:cubicBezTo>
                <a:cubicBezTo>
                  <a:pt x="563" y="934"/>
                  <a:pt x="632" y="948"/>
                  <a:pt x="693" y="979"/>
                </a:cubicBezTo>
                <a:cubicBezTo>
                  <a:pt x="761" y="962"/>
                  <a:pt x="750" y="927"/>
                  <a:pt x="774" y="871"/>
                </a:cubicBezTo>
                <a:cubicBezTo>
                  <a:pt x="778" y="861"/>
                  <a:pt x="787" y="853"/>
                  <a:pt x="792" y="844"/>
                </a:cubicBezTo>
                <a:cubicBezTo>
                  <a:pt x="802" y="826"/>
                  <a:pt x="812" y="809"/>
                  <a:pt x="819" y="790"/>
                </a:cubicBezTo>
                <a:cubicBezTo>
                  <a:pt x="848" y="718"/>
                  <a:pt x="881" y="649"/>
                  <a:pt x="900" y="574"/>
                </a:cubicBezTo>
                <a:cubicBezTo>
                  <a:pt x="884" y="418"/>
                  <a:pt x="838" y="292"/>
                  <a:pt x="756" y="160"/>
                </a:cubicBezTo>
                <a:cubicBezTo>
                  <a:pt x="732" y="121"/>
                  <a:pt x="700" y="62"/>
                  <a:pt x="648" y="52"/>
                </a:cubicBezTo>
                <a:cubicBezTo>
                  <a:pt x="570" y="36"/>
                  <a:pt x="493" y="34"/>
                  <a:pt x="414" y="34"/>
                </a:cubicBezTo>
                <a:close/>
              </a:path>
            </a:pathLst>
          </a:custGeom>
          <a:pattFill prst="lgConfetti">
            <a:fgClr>
              <a:schemeClr val="tx2"/>
            </a:fgClr>
            <a:bgClr>
              <a:schemeClr val="bg2"/>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0408" name="Rectangle 8"/>
          <p:cNvSpPr>
            <a:spLocks noGrp="1" noChangeArrowheads="1"/>
          </p:cNvSpPr>
          <p:nvPr>
            <p:ph type="title"/>
          </p:nvPr>
        </p:nvSpPr>
        <p:spPr>
          <a:noFill/>
          <a:ln/>
        </p:spPr>
        <p:txBody>
          <a:bodyPr/>
          <a:lstStyle/>
          <a:p>
            <a:r>
              <a:rPr lang="en-US" altLang="en-US" dirty="0" smtClean="0"/>
              <a:t>because almost </a:t>
            </a:r>
            <a:r>
              <a:rPr lang="en-US" altLang="en-US" dirty="0"/>
              <a:t>immediately …</a:t>
            </a:r>
          </a:p>
        </p:txBody>
      </p:sp>
      <p:sp>
        <p:nvSpPr>
          <p:cNvPr id="230409" name="Oval 9"/>
          <p:cNvSpPr>
            <a:spLocks noChangeArrowheads="1"/>
          </p:cNvSpPr>
          <p:nvPr/>
        </p:nvSpPr>
        <p:spPr bwMode="auto">
          <a:xfrm>
            <a:off x="6462713" y="3509963"/>
            <a:ext cx="304800" cy="2286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30410" name="Oval 10"/>
          <p:cNvSpPr>
            <a:spLocks noChangeArrowheads="1"/>
          </p:cNvSpPr>
          <p:nvPr/>
        </p:nvSpPr>
        <p:spPr bwMode="auto">
          <a:xfrm>
            <a:off x="5943600" y="4191000"/>
            <a:ext cx="304800" cy="2286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600193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874125" y="6240464"/>
            <a:ext cx="2844800" cy="476250"/>
          </a:xfrm>
        </p:spPr>
        <p:txBody>
          <a:bodyPr/>
          <a:lstStyle/>
          <a:p>
            <a:fld id="{6ACB6478-56E4-4687-AE6C-BAA744F89637}" type="slidenum">
              <a:rPr lang="en-US" altLang="en-US">
                <a:solidFill>
                  <a:srgbClr val="000000"/>
                </a:solidFill>
              </a:rPr>
              <a:pPr/>
              <a:t>69</a:t>
            </a:fld>
            <a:endParaRPr lang="en-US" altLang="en-US">
              <a:solidFill>
                <a:srgbClr val="000000"/>
              </a:solidFill>
            </a:endParaRPr>
          </a:p>
        </p:txBody>
      </p:sp>
      <p:sp>
        <p:nvSpPr>
          <p:cNvPr id="152578" name="Rectangle 2"/>
          <p:cNvSpPr>
            <a:spLocks noGrp="1" noChangeArrowheads="1"/>
          </p:cNvSpPr>
          <p:nvPr>
            <p:ph type="body" idx="1"/>
          </p:nvPr>
        </p:nvSpPr>
        <p:spPr/>
        <p:txBody>
          <a:bodyPr/>
          <a:lstStyle/>
          <a:p>
            <a:endParaRPr lang="en-US" altLang="en-US"/>
          </a:p>
        </p:txBody>
      </p:sp>
      <p:sp>
        <p:nvSpPr>
          <p:cNvPr id="152579" name="Freeform 3"/>
          <p:cNvSpPr>
            <a:spLocks/>
          </p:cNvSpPr>
          <p:nvPr/>
        </p:nvSpPr>
        <p:spPr bwMode="auto">
          <a:xfrm>
            <a:off x="6705601" y="1371600"/>
            <a:ext cx="1971675" cy="1314450"/>
          </a:xfrm>
          <a:custGeom>
            <a:avLst/>
            <a:gdLst>
              <a:gd name="T0" fmla="*/ 27 w 1242"/>
              <a:gd name="T1" fmla="*/ 207 h 828"/>
              <a:gd name="T2" fmla="*/ 630 w 1242"/>
              <a:gd name="T3" fmla="*/ 18 h 828"/>
              <a:gd name="T4" fmla="*/ 1098 w 1242"/>
              <a:gd name="T5" fmla="*/ 108 h 828"/>
              <a:gd name="T6" fmla="*/ 1125 w 1242"/>
              <a:gd name="T7" fmla="*/ 153 h 828"/>
              <a:gd name="T8" fmla="*/ 1170 w 1242"/>
              <a:gd name="T9" fmla="*/ 198 h 828"/>
              <a:gd name="T10" fmla="*/ 1197 w 1242"/>
              <a:gd name="T11" fmla="*/ 270 h 828"/>
              <a:gd name="T12" fmla="*/ 1215 w 1242"/>
              <a:gd name="T13" fmla="*/ 297 h 828"/>
              <a:gd name="T14" fmla="*/ 1242 w 1242"/>
              <a:gd name="T15" fmla="*/ 459 h 828"/>
              <a:gd name="T16" fmla="*/ 1233 w 1242"/>
              <a:gd name="T17" fmla="*/ 549 h 828"/>
              <a:gd name="T18" fmla="*/ 1170 w 1242"/>
              <a:gd name="T19" fmla="*/ 621 h 828"/>
              <a:gd name="T20" fmla="*/ 846 w 1242"/>
              <a:gd name="T21" fmla="*/ 765 h 828"/>
              <a:gd name="T22" fmla="*/ 630 w 1242"/>
              <a:gd name="T23" fmla="*/ 828 h 828"/>
              <a:gd name="T24" fmla="*/ 396 w 1242"/>
              <a:gd name="T25" fmla="*/ 819 h 828"/>
              <a:gd name="T26" fmla="*/ 243 w 1242"/>
              <a:gd name="T27" fmla="*/ 720 h 828"/>
              <a:gd name="T28" fmla="*/ 189 w 1242"/>
              <a:gd name="T29" fmla="*/ 693 h 828"/>
              <a:gd name="T30" fmla="*/ 135 w 1242"/>
              <a:gd name="T31" fmla="*/ 612 h 828"/>
              <a:gd name="T32" fmla="*/ 99 w 1242"/>
              <a:gd name="T33" fmla="*/ 585 h 828"/>
              <a:gd name="T34" fmla="*/ 54 w 1242"/>
              <a:gd name="T35" fmla="*/ 540 h 828"/>
              <a:gd name="T36" fmla="*/ 18 w 1242"/>
              <a:gd name="T37" fmla="*/ 486 h 828"/>
              <a:gd name="T38" fmla="*/ 0 w 1242"/>
              <a:gd name="T39" fmla="*/ 351 h 828"/>
              <a:gd name="T40" fmla="*/ 27 w 1242"/>
              <a:gd name="T41" fmla="*/ 207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2" h="828">
                <a:moveTo>
                  <a:pt x="27" y="207"/>
                </a:moveTo>
                <a:cubicBezTo>
                  <a:pt x="189" y="86"/>
                  <a:pt x="433" y="38"/>
                  <a:pt x="630" y="18"/>
                </a:cubicBezTo>
                <a:cubicBezTo>
                  <a:pt x="892" y="26"/>
                  <a:pt x="918" y="0"/>
                  <a:pt x="1098" y="108"/>
                </a:cubicBezTo>
                <a:cubicBezTo>
                  <a:pt x="1107" y="123"/>
                  <a:pt x="1114" y="139"/>
                  <a:pt x="1125" y="153"/>
                </a:cubicBezTo>
                <a:cubicBezTo>
                  <a:pt x="1138" y="170"/>
                  <a:pt x="1159" y="180"/>
                  <a:pt x="1170" y="198"/>
                </a:cubicBezTo>
                <a:cubicBezTo>
                  <a:pt x="1183" y="220"/>
                  <a:pt x="1186" y="247"/>
                  <a:pt x="1197" y="270"/>
                </a:cubicBezTo>
                <a:cubicBezTo>
                  <a:pt x="1201" y="280"/>
                  <a:pt x="1209" y="288"/>
                  <a:pt x="1215" y="297"/>
                </a:cubicBezTo>
                <a:cubicBezTo>
                  <a:pt x="1238" y="411"/>
                  <a:pt x="1229" y="357"/>
                  <a:pt x="1242" y="459"/>
                </a:cubicBezTo>
                <a:cubicBezTo>
                  <a:pt x="1239" y="489"/>
                  <a:pt x="1242" y="520"/>
                  <a:pt x="1233" y="549"/>
                </a:cubicBezTo>
                <a:cubicBezTo>
                  <a:pt x="1215" y="607"/>
                  <a:pt x="1203" y="593"/>
                  <a:pt x="1170" y="621"/>
                </a:cubicBezTo>
                <a:cubicBezTo>
                  <a:pt x="1079" y="697"/>
                  <a:pt x="961" y="736"/>
                  <a:pt x="846" y="765"/>
                </a:cubicBezTo>
                <a:cubicBezTo>
                  <a:pt x="782" y="807"/>
                  <a:pt x="704" y="819"/>
                  <a:pt x="630" y="828"/>
                </a:cubicBezTo>
                <a:cubicBezTo>
                  <a:pt x="552" y="825"/>
                  <a:pt x="474" y="827"/>
                  <a:pt x="396" y="819"/>
                </a:cubicBezTo>
                <a:cubicBezTo>
                  <a:pt x="337" y="813"/>
                  <a:pt x="287" y="751"/>
                  <a:pt x="243" y="720"/>
                </a:cubicBezTo>
                <a:cubicBezTo>
                  <a:pt x="227" y="708"/>
                  <a:pt x="206" y="704"/>
                  <a:pt x="189" y="693"/>
                </a:cubicBezTo>
                <a:cubicBezTo>
                  <a:pt x="171" y="666"/>
                  <a:pt x="153" y="639"/>
                  <a:pt x="135" y="612"/>
                </a:cubicBezTo>
                <a:cubicBezTo>
                  <a:pt x="127" y="600"/>
                  <a:pt x="110" y="596"/>
                  <a:pt x="99" y="585"/>
                </a:cubicBezTo>
                <a:cubicBezTo>
                  <a:pt x="39" y="525"/>
                  <a:pt x="126" y="588"/>
                  <a:pt x="54" y="540"/>
                </a:cubicBezTo>
                <a:cubicBezTo>
                  <a:pt x="42" y="522"/>
                  <a:pt x="20" y="508"/>
                  <a:pt x="18" y="486"/>
                </a:cubicBezTo>
                <a:cubicBezTo>
                  <a:pt x="8" y="369"/>
                  <a:pt x="20" y="412"/>
                  <a:pt x="0" y="351"/>
                </a:cubicBezTo>
                <a:cubicBezTo>
                  <a:pt x="8" y="304"/>
                  <a:pt x="6" y="249"/>
                  <a:pt x="27" y="207"/>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2580" name="Freeform 4"/>
          <p:cNvSpPr>
            <a:spLocks/>
          </p:cNvSpPr>
          <p:nvPr/>
        </p:nvSpPr>
        <p:spPr bwMode="auto">
          <a:xfrm>
            <a:off x="5681663" y="2286001"/>
            <a:ext cx="4614862" cy="3744913"/>
          </a:xfrm>
          <a:custGeom>
            <a:avLst/>
            <a:gdLst>
              <a:gd name="T0" fmla="*/ 0 w 2907"/>
              <a:gd name="T1" fmla="*/ 1989 h 2359"/>
              <a:gd name="T2" fmla="*/ 36 w 2907"/>
              <a:gd name="T3" fmla="*/ 1701 h 2359"/>
              <a:gd name="T4" fmla="*/ 90 w 2907"/>
              <a:gd name="T5" fmla="*/ 1431 h 2359"/>
              <a:gd name="T6" fmla="*/ 351 w 2907"/>
              <a:gd name="T7" fmla="*/ 1008 h 2359"/>
              <a:gd name="T8" fmla="*/ 648 w 2907"/>
              <a:gd name="T9" fmla="*/ 765 h 2359"/>
              <a:gd name="T10" fmla="*/ 756 w 2907"/>
              <a:gd name="T11" fmla="*/ 657 h 2359"/>
              <a:gd name="T12" fmla="*/ 990 w 2907"/>
              <a:gd name="T13" fmla="*/ 333 h 2359"/>
              <a:gd name="T14" fmla="*/ 1125 w 2907"/>
              <a:gd name="T15" fmla="*/ 234 h 2359"/>
              <a:gd name="T16" fmla="*/ 1188 w 2907"/>
              <a:gd name="T17" fmla="*/ 189 h 2359"/>
              <a:gd name="T18" fmla="*/ 1233 w 2907"/>
              <a:gd name="T19" fmla="*/ 144 h 2359"/>
              <a:gd name="T20" fmla="*/ 1278 w 2907"/>
              <a:gd name="T21" fmla="*/ 126 h 2359"/>
              <a:gd name="T22" fmla="*/ 1674 w 2907"/>
              <a:gd name="T23" fmla="*/ 0 h 2359"/>
              <a:gd name="T24" fmla="*/ 1836 w 2907"/>
              <a:gd name="T25" fmla="*/ 9 h 2359"/>
              <a:gd name="T26" fmla="*/ 1962 w 2907"/>
              <a:gd name="T27" fmla="*/ 54 h 2359"/>
              <a:gd name="T28" fmla="*/ 2115 w 2907"/>
              <a:gd name="T29" fmla="*/ 171 h 2359"/>
              <a:gd name="T30" fmla="*/ 2196 w 2907"/>
              <a:gd name="T31" fmla="*/ 306 h 2359"/>
              <a:gd name="T32" fmla="*/ 2358 w 2907"/>
              <a:gd name="T33" fmla="*/ 594 h 2359"/>
              <a:gd name="T34" fmla="*/ 2439 w 2907"/>
              <a:gd name="T35" fmla="*/ 846 h 2359"/>
              <a:gd name="T36" fmla="*/ 2736 w 2907"/>
              <a:gd name="T37" fmla="*/ 1143 h 2359"/>
              <a:gd name="T38" fmla="*/ 2799 w 2907"/>
              <a:gd name="T39" fmla="*/ 1224 h 2359"/>
              <a:gd name="T40" fmla="*/ 2826 w 2907"/>
              <a:gd name="T41" fmla="*/ 1242 h 2359"/>
              <a:gd name="T42" fmla="*/ 2907 w 2907"/>
              <a:gd name="T43" fmla="*/ 1458 h 2359"/>
              <a:gd name="T44" fmla="*/ 2898 w 2907"/>
              <a:gd name="T45" fmla="*/ 1602 h 2359"/>
              <a:gd name="T46" fmla="*/ 2844 w 2907"/>
              <a:gd name="T47" fmla="*/ 1701 h 2359"/>
              <a:gd name="T48" fmla="*/ 2331 w 2907"/>
              <a:gd name="T49" fmla="*/ 2061 h 2359"/>
              <a:gd name="T50" fmla="*/ 2115 w 2907"/>
              <a:gd name="T51" fmla="*/ 2196 h 2359"/>
              <a:gd name="T52" fmla="*/ 1683 w 2907"/>
              <a:gd name="T53" fmla="*/ 2358 h 2359"/>
              <a:gd name="T54" fmla="*/ 1386 w 2907"/>
              <a:gd name="T55" fmla="*/ 2340 h 2359"/>
              <a:gd name="T56" fmla="*/ 882 w 2907"/>
              <a:gd name="T57" fmla="*/ 2223 h 2359"/>
              <a:gd name="T58" fmla="*/ 459 w 2907"/>
              <a:gd name="T59" fmla="*/ 2196 h 2359"/>
              <a:gd name="T60" fmla="*/ 297 w 2907"/>
              <a:gd name="T61" fmla="*/ 2160 h 2359"/>
              <a:gd name="T62" fmla="*/ 180 w 2907"/>
              <a:gd name="T63" fmla="*/ 2115 h 2359"/>
              <a:gd name="T64" fmla="*/ 45 w 2907"/>
              <a:gd name="T65" fmla="*/ 2043 h 2359"/>
              <a:gd name="T66" fmla="*/ 0 w 2907"/>
              <a:gd name="T67" fmla="*/ 1989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7" h="2359">
                <a:moveTo>
                  <a:pt x="0" y="1989"/>
                </a:moveTo>
                <a:cubicBezTo>
                  <a:pt x="54" y="1907"/>
                  <a:pt x="26" y="1789"/>
                  <a:pt x="36" y="1701"/>
                </a:cubicBezTo>
                <a:cubicBezTo>
                  <a:pt x="47" y="1610"/>
                  <a:pt x="51" y="1514"/>
                  <a:pt x="90" y="1431"/>
                </a:cubicBezTo>
                <a:cubicBezTo>
                  <a:pt x="160" y="1281"/>
                  <a:pt x="240" y="1131"/>
                  <a:pt x="351" y="1008"/>
                </a:cubicBezTo>
                <a:cubicBezTo>
                  <a:pt x="435" y="914"/>
                  <a:pt x="546" y="840"/>
                  <a:pt x="648" y="765"/>
                </a:cubicBezTo>
                <a:cubicBezTo>
                  <a:pt x="689" y="735"/>
                  <a:pt x="720" y="693"/>
                  <a:pt x="756" y="657"/>
                </a:cubicBezTo>
                <a:cubicBezTo>
                  <a:pt x="863" y="550"/>
                  <a:pt x="905" y="454"/>
                  <a:pt x="990" y="333"/>
                </a:cubicBezTo>
                <a:cubicBezTo>
                  <a:pt x="1015" y="297"/>
                  <a:pt x="1116" y="240"/>
                  <a:pt x="1125" y="234"/>
                </a:cubicBezTo>
                <a:cubicBezTo>
                  <a:pt x="1146" y="219"/>
                  <a:pt x="1170" y="207"/>
                  <a:pt x="1188" y="189"/>
                </a:cubicBezTo>
                <a:cubicBezTo>
                  <a:pt x="1203" y="174"/>
                  <a:pt x="1216" y="156"/>
                  <a:pt x="1233" y="144"/>
                </a:cubicBezTo>
                <a:cubicBezTo>
                  <a:pt x="1246" y="135"/>
                  <a:pt x="1264" y="133"/>
                  <a:pt x="1278" y="126"/>
                </a:cubicBezTo>
                <a:cubicBezTo>
                  <a:pt x="1408" y="61"/>
                  <a:pt x="1535" y="35"/>
                  <a:pt x="1674" y="0"/>
                </a:cubicBezTo>
                <a:cubicBezTo>
                  <a:pt x="1728" y="3"/>
                  <a:pt x="1782" y="2"/>
                  <a:pt x="1836" y="9"/>
                </a:cubicBezTo>
                <a:cubicBezTo>
                  <a:pt x="1880" y="14"/>
                  <a:pt x="1919" y="43"/>
                  <a:pt x="1962" y="54"/>
                </a:cubicBezTo>
                <a:cubicBezTo>
                  <a:pt x="2014" y="89"/>
                  <a:pt x="2071" y="127"/>
                  <a:pt x="2115" y="171"/>
                </a:cubicBezTo>
                <a:cubicBezTo>
                  <a:pt x="2154" y="210"/>
                  <a:pt x="2170" y="260"/>
                  <a:pt x="2196" y="306"/>
                </a:cubicBezTo>
                <a:cubicBezTo>
                  <a:pt x="2251" y="403"/>
                  <a:pt x="2317" y="490"/>
                  <a:pt x="2358" y="594"/>
                </a:cubicBezTo>
                <a:cubicBezTo>
                  <a:pt x="2381" y="654"/>
                  <a:pt x="2405" y="782"/>
                  <a:pt x="2439" y="846"/>
                </a:cubicBezTo>
                <a:cubicBezTo>
                  <a:pt x="2508" y="975"/>
                  <a:pt x="2626" y="1047"/>
                  <a:pt x="2736" y="1143"/>
                </a:cubicBezTo>
                <a:cubicBezTo>
                  <a:pt x="2762" y="1166"/>
                  <a:pt x="2776" y="1199"/>
                  <a:pt x="2799" y="1224"/>
                </a:cubicBezTo>
                <a:cubicBezTo>
                  <a:pt x="2806" y="1232"/>
                  <a:pt x="2817" y="1236"/>
                  <a:pt x="2826" y="1242"/>
                </a:cubicBezTo>
                <a:cubicBezTo>
                  <a:pt x="2867" y="1313"/>
                  <a:pt x="2882" y="1382"/>
                  <a:pt x="2907" y="1458"/>
                </a:cubicBezTo>
                <a:cubicBezTo>
                  <a:pt x="2904" y="1506"/>
                  <a:pt x="2906" y="1555"/>
                  <a:pt x="2898" y="1602"/>
                </a:cubicBezTo>
                <a:cubicBezTo>
                  <a:pt x="2889" y="1653"/>
                  <a:pt x="2869" y="1664"/>
                  <a:pt x="2844" y="1701"/>
                </a:cubicBezTo>
                <a:cubicBezTo>
                  <a:pt x="2698" y="1920"/>
                  <a:pt x="2545" y="1954"/>
                  <a:pt x="2331" y="2061"/>
                </a:cubicBezTo>
                <a:cubicBezTo>
                  <a:pt x="2256" y="2099"/>
                  <a:pt x="2185" y="2149"/>
                  <a:pt x="2115" y="2196"/>
                </a:cubicBezTo>
                <a:cubicBezTo>
                  <a:pt x="1992" y="2278"/>
                  <a:pt x="1829" y="2342"/>
                  <a:pt x="1683" y="2358"/>
                </a:cubicBezTo>
                <a:cubicBezTo>
                  <a:pt x="1554" y="2353"/>
                  <a:pt x="1492" y="2359"/>
                  <a:pt x="1386" y="2340"/>
                </a:cubicBezTo>
                <a:cubicBezTo>
                  <a:pt x="1215" y="2310"/>
                  <a:pt x="1051" y="2257"/>
                  <a:pt x="882" y="2223"/>
                </a:cubicBezTo>
                <a:cubicBezTo>
                  <a:pt x="746" y="2196"/>
                  <a:pt x="596" y="2203"/>
                  <a:pt x="459" y="2196"/>
                </a:cubicBezTo>
                <a:cubicBezTo>
                  <a:pt x="405" y="2185"/>
                  <a:pt x="349" y="2180"/>
                  <a:pt x="297" y="2160"/>
                </a:cubicBezTo>
                <a:cubicBezTo>
                  <a:pt x="253" y="2143"/>
                  <a:pt x="225" y="2126"/>
                  <a:pt x="180" y="2115"/>
                </a:cubicBezTo>
                <a:cubicBezTo>
                  <a:pt x="135" y="2090"/>
                  <a:pt x="87" y="2071"/>
                  <a:pt x="45" y="2043"/>
                </a:cubicBezTo>
                <a:cubicBezTo>
                  <a:pt x="31" y="2002"/>
                  <a:pt x="44" y="2022"/>
                  <a:pt x="0" y="198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2581" name="Freeform 5"/>
          <p:cNvSpPr>
            <a:spLocks/>
          </p:cNvSpPr>
          <p:nvPr/>
        </p:nvSpPr>
        <p:spPr bwMode="auto">
          <a:xfrm>
            <a:off x="2692400" y="1293813"/>
            <a:ext cx="3760788" cy="3841750"/>
          </a:xfrm>
          <a:custGeom>
            <a:avLst/>
            <a:gdLst>
              <a:gd name="T0" fmla="*/ 668 w 2369"/>
              <a:gd name="T1" fmla="*/ 2407 h 2420"/>
              <a:gd name="T2" fmla="*/ 1298 w 2369"/>
              <a:gd name="T3" fmla="*/ 2335 h 2420"/>
              <a:gd name="T4" fmla="*/ 1541 w 2369"/>
              <a:gd name="T5" fmla="*/ 2245 h 2420"/>
              <a:gd name="T6" fmla="*/ 1766 w 2369"/>
              <a:gd name="T7" fmla="*/ 2128 h 2420"/>
              <a:gd name="T8" fmla="*/ 1946 w 2369"/>
              <a:gd name="T9" fmla="*/ 1939 h 2420"/>
              <a:gd name="T10" fmla="*/ 2369 w 2369"/>
              <a:gd name="T11" fmla="*/ 1399 h 2420"/>
              <a:gd name="T12" fmla="*/ 2324 w 2369"/>
              <a:gd name="T13" fmla="*/ 868 h 2420"/>
              <a:gd name="T14" fmla="*/ 2333 w 2369"/>
              <a:gd name="T15" fmla="*/ 490 h 2420"/>
              <a:gd name="T16" fmla="*/ 2342 w 2369"/>
              <a:gd name="T17" fmla="*/ 463 h 2420"/>
              <a:gd name="T18" fmla="*/ 2333 w 2369"/>
              <a:gd name="T19" fmla="*/ 337 h 2420"/>
              <a:gd name="T20" fmla="*/ 2297 w 2369"/>
              <a:gd name="T21" fmla="*/ 274 h 2420"/>
              <a:gd name="T22" fmla="*/ 1757 w 2369"/>
              <a:gd name="T23" fmla="*/ 4 h 2420"/>
              <a:gd name="T24" fmla="*/ 1100 w 2369"/>
              <a:gd name="T25" fmla="*/ 31 h 2420"/>
              <a:gd name="T26" fmla="*/ 938 w 2369"/>
              <a:gd name="T27" fmla="*/ 112 h 2420"/>
              <a:gd name="T28" fmla="*/ 668 w 2369"/>
              <a:gd name="T29" fmla="*/ 265 h 2420"/>
              <a:gd name="T30" fmla="*/ 497 w 2369"/>
              <a:gd name="T31" fmla="*/ 409 h 2420"/>
              <a:gd name="T32" fmla="*/ 335 w 2369"/>
              <a:gd name="T33" fmla="*/ 616 h 2420"/>
              <a:gd name="T34" fmla="*/ 236 w 2369"/>
              <a:gd name="T35" fmla="*/ 733 h 2420"/>
              <a:gd name="T36" fmla="*/ 137 w 2369"/>
              <a:gd name="T37" fmla="*/ 904 h 2420"/>
              <a:gd name="T38" fmla="*/ 29 w 2369"/>
              <a:gd name="T39" fmla="*/ 1093 h 2420"/>
              <a:gd name="T40" fmla="*/ 29 w 2369"/>
              <a:gd name="T41" fmla="*/ 1534 h 2420"/>
              <a:gd name="T42" fmla="*/ 119 w 2369"/>
              <a:gd name="T43" fmla="*/ 1678 h 2420"/>
              <a:gd name="T44" fmla="*/ 299 w 2369"/>
              <a:gd name="T45" fmla="*/ 2020 h 2420"/>
              <a:gd name="T46" fmla="*/ 362 w 2369"/>
              <a:gd name="T47" fmla="*/ 2173 h 2420"/>
              <a:gd name="T48" fmla="*/ 560 w 2369"/>
              <a:gd name="T49" fmla="*/ 2290 h 2420"/>
              <a:gd name="T50" fmla="*/ 686 w 2369"/>
              <a:gd name="T51" fmla="*/ 2344 h 2420"/>
              <a:gd name="T52" fmla="*/ 659 w 2369"/>
              <a:gd name="T53" fmla="*/ 2398 h 2420"/>
              <a:gd name="T54" fmla="*/ 713 w 2369"/>
              <a:gd name="T55" fmla="*/ 2416 h 2420"/>
              <a:gd name="T56" fmla="*/ 668 w 2369"/>
              <a:gd name="T57" fmla="*/ 2407 h 2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9" h="2420">
                <a:moveTo>
                  <a:pt x="668" y="2407"/>
                </a:moveTo>
                <a:cubicBezTo>
                  <a:pt x="881" y="2394"/>
                  <a:pt x="1094" y="2406"/>
                  <a:pt x="1298" y="2335"/>
                </a:cubicBezTo>
                <a:cubicBezTo>
                  <a:pt x="1372" y="2309"/>
                  <a:pt x="1465" y="2281"/>
                  <a:pt x="1541" y="2245"/>
                </a:cubicBezTo>
                <a:cubicBezTo>
                  <a:pt x="1599" y="2217"/>
                  <a:pt x="1700" y="2144"/>
                  <a:pt x="1766" y="2128"/>
                </a:cubicBezTo>
                <a:cubicBezTo>
                  <a:pt x="1846" y="2075"/>
                  <a:pt x="1877" y="2020"/>
                  <a:pt x="1946" y="1939"/>
                </a:cubicBezTo>
                <a:cubicBezTo>
                  <a:pt x="2095" y="1765"/>
                  <a:pt x="2295" y="1622"/>
                  <a:pt x="2369" y="1399"/>
                </a:cubicBezTo>
                <a:cubicBezTo>
                  <a:pt x="2359" y="1215"/>
                  <a:pt x="2342" y="1048"/>
                  <a:pt x="2324" y="868"/>
                </a:cubicBezTo>
                <a:cubicBezTo>
                  <a:pt x="2327" y="742"/>
                  <a:pt x="2327" y="616"/>
                  <a:pt x="2333" y="490"/>
                </a:cubicBezTo>
                <a:cubicBezTo>
                  <a:pt x="2333" y="481"/>
                  <a:pt x="2342" y="472"/>
                  <a:pt x="2342" y="463"/>
                </a:cubicBezTo>
                <a:cubicBezTo>
                  <a:pt x="2342" y="421"/>
                  <a:pt x="2343" y="378"/>
                  <a:pt x="2333" y="337"/>
                </a:cubicBezTo>
                <a:cubicBezTo>
                  <a:pt x="2327" y="313"/>
                  <a:pt x="2310" y="294"/>
                  <a:pt x="2297" y="274"/>
                </a:cubicBezTo>
                <a:cubicBezTo>
                  <a:pt x="2172" y="80"/>
                  <a:pt x="1978" y="26"/>
                  <a:pt x="1757" y="4"/>
                </a:cubicBezTo>
                <a:cubicBezTo>
                  <a:pt x="1538" y="11"/>
                  <a:pt x="1317" y="0"/>
                  <a:pt x="1100" y="31"/>
                </a:cubicBezTo>
                <a:cubicBezTo>
                  <a:pt x="1037" y="40"/>
                  <a:pt x="993" y="87"/>
                  <a:pt x="938" y="112"/>
                </a:cubicBezTo>
                <a:cubicBezTo>
                  <a:pt x="845" y="153"/>
                  <a:pt x="752" y="205"/>
                  <a:pt x="668" y="265"/>
                </a:cubicBezTo>
                <a:cubicBezTo>
                  <a:pt x="631" y="321"/>
                  <a:pt x="547" y="350"/>
                  <a:pt x="497" y="409"/>
                </a:cubicBezTo>
                <a:cubicBezTo>
                  <a:pt x="440" y="476"/>
                  <a:pt x="397" y="554"/>
                  <a:pt x="335" y="616"/>
                </a:cubicBezTo>
                <a:cubicBezTo>
                  <a:pt x="278" y="673"/>
                  <a:pt x="289" y="657"/>
                  <a:pt x="236" y="733"/>
                </a:cubicBezTo>
                <a:cubicBezTo>
                  <a:pt x="196" y="789"/>
                  <a:pt x="172" y="847"/>
                  <a:pt x="137" y="904"/>
                </a:cubicBezTo>
                <a:cubicBezTo>
                  <a:pt x="96" y="969"/>
                  <a:pt x="60" y="1021"/>
                  <a:pt x="29" y="1093"/>
                </a:cubicBezTo>
                <a:cubicBezTo>
                  <a:pt x="12" y="1245"/>
                  <a:pt x="0" y="1376"/>
                  <a:pt x="29" y="1534"/>
                </a:cubicBezTo>
                <a:cubicBezTo>
                  <a:pt x="37" y="1577"/>
                  <a:pt x="97" y="1640"/>
                  <a:pt x="119" y="1678"/>
                </a:cubicBezTo>
                <a:cubicBezTo>
                  <a:pt x="183" y="1791"/>
                  <a:pt x="233" y="1910"/>
                  <a:pt x="299" y="2020"/>
                </a:cubicBezTo>
                <a:cubicBezTo>
                  <a:pt x="328" y="2068"/>
                  <a:pt x="337" y="2124"/>
                  <a:pt x="362" y="2173"/>
                </a:cubicBezTo>
                <a:cubicBezTo>
                  <a:pt x="398" y="2244"/>
                  <a:pt x="488" y="2276"/>
                  <a:pt x="560" y="2290"/>
                </a:cubicBezTo>
                <a:cubicBezTo>
                  <a:pt x="602" y="2321"/>
                  <a:pt x="637" y="2328"/>
                  <a:pt x="686" y="2344"/>
                </a:cubicBezTo>
                <a:cubicBezTo>
                  <a:pt x="685" y="2345"/>
                  <a:pt x="652" y="2391"/>
                  <a:pt x="659" y="2398"/>
                </a:cubicBezTo>
                <a:cubicBezTo>
                  <a:pt x="672" y="2411"/>
                  <a:pt x="732" y="2420"/>
                  <a:pt x="713" y="2416"/>
                </a:cubicBezTo>
                <a:cubicBezTo>
                  <a:pt x="698" y="2413"/>
                  <a:pt x="683" y="2410"/>
                  <a:pt x="668" y="2407"/>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2582" name="Freeform 6" descr="Large confetti"/>
          <p:cNvSpPr>
            <a:spLocks/>
          </p:cNvSpPr>
          <p:nvPr/>
        </p:nvSpPr>
        <p:spPr bwMode="auto">
          <a:xfrm>
            <a:off x="5181600" y="3200400"/>
            <a:ext cx="1066800" cy="838200"/>
          </a:xfrm>
          <a:custGeom>
            <a:avLst/>
            <a:gdLst>
              <a:gd name="T0" fmla="*/ 414 w 900"/>
              <a:gd name="T1" fmla="*/ 34 h 979"/>
              <a:gd name="T2" fmla="*/ 99 w 900"/>
              <a:gd name="T3" fmla="*/ 61 h 979"/>
              <a:gd name="T4" fmla="*/ 45 w 900"/>
              <a:gd name="T5" fmla="*/ 133 h 979"/>
              <a:gd name="T6" fmla="*/ 36 w 900"/>
              <a:gd name="T7" fmla="*/ 196 h 979"/>
              <a:gd name="T8" fmla="*/ 0 w 900"/>
              <a:gd name="T9" fmla="*/ 367 h 979"/>
              <a:gd name="T10" fmla="*/ 18 w 900"/>
              <a:gd name="T11" fmla="*/ 493 h 979"/>
              <a:gd name="T12" fmla="*/ 63 w 900"/>
              <a:gd name="T13" fmla="*/ 529 h 979"/>
              <a:gd name="T14" fmla="*/ 207 w 900"/>
              <a:gd name="T15" fmla="*/ 673 h 979"/>
              <a:gd name="T16" fmla="*/ 504 w 900"/>
              <a:gd name="T17" fmla="*/ 898 h 979"/>
              <a:gd name="T18" fmla="*/ 693 w 900"/>
              <a:gd name="T19" fmla="*/ 979 h 979"/>
              <a:gd name="T20" fmla="*/ 774 w 900"/>
              <a:gd name="T21" fmla="*/ 871 h 979"/>
              <a:gd name="T22" fmla="*/ 792 w 900"/>
              <a:gd name="T23" fmla="*/ 844 h 979"/>
              <a:gd name="T24" fmla="*/ 819 w 900"/>
              <a:gd name="T25" fmla="*/ 790 h 979"/>
              <a:gd name="T26" fmla="*/ 900 w 900"/>
              <a:gd name="T27" fmla="*/ 574 h 979"/>
              <a:gd name="T28" fmla="*/ 756 w 900"/>
              <a:gd name="T29" fmla="*/ 160 h 979"/>
              <a:gd name="T30" fmla="*/ 648 w 900"/>
              <a:gd name="T31" fmla="*/ 52 h 979"/>
              <a:gd name="T32" fmla="*/ 414 w 900"/>
              <a:gd name="T33" fmla="*/ 3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0" h="979">
                <a:moveTo>
                  <a:pt x="414" y="34"/>
                </a:moveTo>
                <a:cubicBezTo>
                  <a:pt x="312" y="0"/>
                  <a:pt x="189" y="1"/>
                  <a:pt x="99" y="61"/>
                </a:cubicBezTo>
                <a:cubicBezTo>
                  <a:pt x="82" y="86"/>
                  <a:pt x="57" y="105"/>
                  <a:pt x="45" y="133"/>
                </a:cubicBezTo>
                <a:cubicBezTo>
                  <a:pt x="37" y="153"/>
                  <a:pt x="40" y="175"/>
                  <a:pt x="36" y="196"/>
                </a:cubicBezTo>
                <a:cubicBezTo>
                  <a:pt x="25" y="253"/>
                  <a:pt x="11" y="310"/>
                  <a:pt x="0" y="367"/>
                </a:cubicBezTo>
                <a:cubicBezTo>
                  <a:pt x="6" y="409"/>
                  <a:pt x="3" y="453"/>
                  <a:pt x="18" y="493"/>
                </a:cubicBezTo>
                <a:cubicBezTo>
                  <a:pt x="25" y="511"/>
                  <a:pt x="49" y="516"/>
                  <a:pt x="63" y="529"/>
                </a:cubicBezTo>
                <a:cubicBezTo>
                  <a:pt x="114" y="574"/>
                  <a:pt x="156" y="627"/>
                  <a:pt x="207" y="673"/>
                </a:cubicBezTo>
                <a:cubicBezTo>
                  <a:pt x="301" y="756"/>
                  <a:pt x="396" y="833"/>
                  <a:pt x="504" y="898"/>
                </a:cubicBezTo>
                <a:cubicBezTo>
                  <a:pt x="563" y="934"/>
                  <a:pt x="632" y="948"/>
                  <a:pt x="693" y="979"/>
                </a:cubicBezTo>
                <a:cubicBezTo>
                  <a:pt x="761" y="962"/>
                  <a:pt x="750" y="927"/>
                  <a:pt x="774" y="871"/>
                </a:cubicBezTo>
                <a:cubicBezTo>
                  <a:pt x="778" y="861"/>
                  <a:pt x="787" y="853"/>
                  <a:pt x="792" y="844"/>
                </a:cubicBezTo>
                <a:cubicBezTo>
                  <a:pt x="802" y="826"/>
                  <a:pt x="812" y="809"/>
                  <a:pt x="819" y="790"/>
                </a:cubicBezTo>
                <a:cubicBezTo>
                  <a:pt x="848" y="718"/>
                  <a:pt x="881" y="649"/>
                  <a:pt x="900" y="574"/>
                </a:cubicBezTo>
                <a:cubicBezTo>
                  <a:pt x="884" y="418"/>
                  <a:pt x="838" y="292"/>
                  <a:pt x="756" y="160"/>
                </a:cubicBezTo>
                <a:cubicBezTo>
                  <a:pt x="732" y="121"/>
                  <a:pt x="700" y="62"/>
                  <a:pt x="648" y="52"/>
                </a:cubicBezTo>
                <a:cubicBezTo>
                  <a:pt x="570" y="36"/>
                  <a:pt x="493" y="34"/>
                  <a:pt x="414" y="34"/>
                </a:cubicBezTo>
                <a:close/>
              </a:path>
            </a:pathLst>
          </a:custGeom>
          <a:pattFill prst="lgConfetti">
            <a:fgClr>
              <a:schemeClr val="tx2"/>
            </a:fgClr>
            <a:bgClr>
              <a:schemeClr val="bg2"/>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2583" name="Freeform 7" descr="Large confetti"/>
          <p:cNvSpPr>
            <a:spLocks/>
          </p:cNvSpPr>
          <p:nvPr/>
        </p:nvSpPr>
        <p:spPr bwMode="auto">
          <a:xfrm rot="-2216590">
            <a:off x="6248400" y="3657600"/>
            <a:ext cx="1066800" cy="990600"/>
          </a:xfrm>
          <a:custGeom>
            <a:avLst/>
            <a:gdLst>
              <a:gd name="T0" fmla="*/ 414 w 900"/>
              <a:gd name="T1" fmla="*/ 34 h 979"/>
              <a:gd name="T2" fmla="*/ 99 w 900"/>
              <a:gd name="T3" fmla="*/ 61 h 979"/>
              <a:gd name="T4" fmla="*/ 45 w 900"/>
              <a:gd name="T5" fmla="*/ 133 h 979"/>
              <a:gd name="T6" fmla="*/ 36 w 900"/>
              <a:gd name="T7" fmla="*/ 196 h 979"/>
              <a:gd name="T8" fmla="*/ 0 w 900"/>
              <a:gd name="T9" fmla="*/ 367 h 979"/>
              <a:gd name="T10" fmla="*/ 18 w 900"/>
              <a:gd name="T11" fmla="*/ 493 h 979"/>
              <a:gd name="T12" fmla="*/ 63 w 900"/>
              <a:gd name="T13" fmla="*/ 529 h 979"/>
              <a:gd name="T14" fmla="*/ 207 w 900"/>
              <a:gd name="T15" fmla="*/ 673 h 979"/>
              <a:gd name="T16" fmla="*/ 504 w 900"/>
              <a:gd name="T17" fmla="*/ 898 h 979"/>
              <a:gd name="T18" fmla="*/ 693 w 900"/>
              <a:gd name="T19" fmla="*/ 979 h 979"/>
              <a:gd name="T20" fmla="*/ 774 w 900"/>
              <a:gd name="T21" fmla="*/ 871 h 979"/>
              <a:gd name="T22" fmla="*/ 792 w 900"/>
              <a:gd name="T23" fmla="*/ 844 h 979"/>
              <a:gd name="T24" fmla="*/ 819 w 900"/>
              <a:gd name="T25" fmla="*/ 790 h 979"/>
              <a:gd name="T26" fmla="*/ 900 w 900"/>
              <a:gd name="T27" fmla="*/ 574 h 979"/>
              <a:gd name="T28" fmla="*/ 756 w 900"/>
              <a:gd name="T29" fmla="*/ 160 h 979"/>
              <a:gd name="T30" fmla="*/ 648 w 900"/>
              <a:gd name="T31" fmla="*/ 52 h 979"/>
              <a:gd name="T32" fmla="*/ 414 w 900"/>
              <a:gd name="T33" fmla="*/ 3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0" h="979">
                <a:moveTo>
                  <a:pt x="414" y="34"/>
                </a:moveTo>
                <a:cubicBezTo>
                  <a:pt x="312" y="0"/>
                  <a:pt x="189" y="1"/>
                  <a:pt x="99" y="61"/>
                </a:cubicBezTo>
                <a:cubicBezTo>
                  <a:pt x="82" y="86"/>
                  <a:pt x="57" y="105"/>
                  <a:pt x="45" y="133"/>
                </a:cubicBezTo>
                <a:cubicBezTo>
                  <a:pt x="37" y="153"/>
                  <a:pt x="40" y="175"/>
                  <a:pt x="36" y="196"/>
                </a:cubicBezTo>
                <a:cubicBezTo>
                  <a:pt x="25" y="253"/>
                  <a:pt x="11" y="310"/>
                  <a:pt x="0" y="367"/>
                </a:cubicBezTo>
                <a:cubicBezTo>
                  <a:pt x="6" y="409"/>
                  <a:pt x="3" y="453"/>
                  <a:pt x="18" y="493"/>
                </a:cubicBezTo>
                <a:cubicBezTo>
                  <a:pt x="25" y="511"/>
                  <a:pt x="49" y="516"/>
                  <a:pt x="63" y="529"/>
                </a:cubicBezTo>
                <a:cubicBezTo>
                  <a:pt x="114" y="574"/>
                  <a:pt x="156" y="627"/>
                  <a:pt x="207" y="673"/>
                </a:cubicBezTo>
                <a:cubicBezTo>
                  <a:pt x="301" y="756"/>
                  <a:pt x="396" y="833"/>
                  <a:pt x="504" y="898"/>
                </a:cubicBezTo>
                <a:cubicBezTo>
                  <a:pt x="563" y="934"/>
                  <a:pt x="632" y="948"/>
                  <a:pt x="693" y="979"/>
                </a:cubicBezTo>
                <a:cubicBezTo>
                  <a:pt x="761" y="962"/>
                  <a:pt x="750" y="927"/>
                  <a:pt x="774" y="871"/>
                </a:cubicBezTo>
                <a:cubicBezTo>
                  <a:pt x="778" y="861"/>
                  <a:pt x="787" y="853"/>
                  <a:pt x="792" y="844"/>
                </a:cubicBezTo>
                <a:cubicBezTo>
                  <a:pt x="802" y="826"/>
                  <a:pt x="812" y="809"/>
                  <a:pt x="819" y="790"/>
                </a:cubicBezTo>
                <a:cubicBezTo>
                  <a:pt x="848" y="718"/>
                  <a:pt x="881" y="649"/>
                  <a:pt x="900" y="574"/>
                </a:cubicBezTo>
                <a:cubicBezTo>
                  <a:pt x="884" y="418"/>
                  <a:pt x="838" y="292"/>
                  <a:pt x="756" y="160"/>
                </a:cubicBezTo>
                <a:cubicBezTo>
                  <a:pt x="732" y="121"/>
                  <a:pt x="700" y="62"/>
                  <a:pt x="648" y="52"/>
                </a:cubicBezTo>
                <a:cubicBezTo>
                  <a:pt x="570" y="36"/>
                  <a:pt x="493" y="34"/>
                  <a:pt x="414" y="34"/>
                </a:cubicBezTo>
                <a:close/>
              </a:path>
            </a:pathLst>
          </a:custGeom>
          <a:pattFill prst="lgConfetti">
            <a:fgClr>
              <a:schemeClr val="tx2"/>
            </a:fgClr>
            <a:bgClr>
              <a:schemeClr val="bg2"/>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2584" name="Rectangle 8"/>
          <p:cNvSpPr>
            <a:spLocks noGrp="1" noChangeArrowheads="1"/>
          </p:cNvSpPr>
          <p:nvPr>
            <p:ph type="title"/>
          </p:nvPr>
        </p:nvSpPr>
        <p:spPr/>
        <p:txBody>
          <a:bodyPr/>
          <a:lstStyle/>
          <a:p>
            <a:pPr algn="r"/>
            <a:r>
              <a:rPr lang="en-US" altLang="en-US"/>
              <a:t>… cleavage</a:t>
            </a:r>
          </a:p>
        </p:txBody>
      </p:sp>
      <p:sp>
        <p:nvSpPr>
          <p:cNvPr id="152587" name="Text Box 11"/>
          <p:cNvSpPr txBox="1">
            <a:spLocks noChangeArrowheads="1"/>
          </p:cNvSpPr>
          <p:nvPr/>
        </p:nvSpPr>
        <p:spPr bwMode="auto">
          <a:xfrm>
            <a:off x="176006" y="6184565"/>
            <a:ext cx="981282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4400" dirty="0">
                <a:solidFill>
                  <a:srgbClr val="000000"/>
                </a:solidFill>
              </a:rPr>
              <a:t>which one is </a:t>
            </a:r>
            <a:r>
              <a:rPr lang="en-US" altLang="en-US" sz="4400" dirty="0" smtClean="0">
                <a:solidFill>
                  <a:srgbClr val="000000"/>
                </a:solidFill>
              </a:rPr>
              <a:t>the human individual?</a:t>
            </a:r>
            <a:endParaRPr lang="en-US" altLang="en-US" sz="4400" dirty="0">
              <a:solidFill>
                <a:srgbClr val="000000"/>
              </a:solidFill>
            </a:endParaRPr>
          </a:p>
        </p:txBody>
      </p:sp>
    </p:spTree>
    <p:extLst>
      <p:ext uri="{BB962C8B-B14F-4D97-AF65-F5344CB8AC3E}">
        <p14:creationId xmlns:p14="http://schemas.microsoft.com/office/powerpoint/2010/main" val="3104277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8704" t="60288" r="32963" b="29177"/>
          <a:stretch/>
        </p:blipFill>
        <p:spPr>
          <a:xfrm>
            <a:off x="300054" y="1976609"/>
            <a:ext cx="11891946" cy="3843866"/>
          </a:xfrm>
          <a:prstGeom prst="rect">
            <a:avLst/>
          </a:prstGeom>
        </p:spPr>
      </p:pic>
      <p:sp>
        <p:nvSpPr>
          <p:cNvPr id="2" name="TextBox 1"/>
          <p:cNvSpPr txBox="1"/>
          <p:nvPr/>
        </p:nvSpPr>
        <p:spPr>
          <a:xfrm>
            <a:off x="619933" y="371960"/>
            <a:ext cx="3285640" cy="1200329"/>
          </a:xfrm>
          <a:prstGeom prst="rect">
            <a:avLst/>
          </a:prstGeom>
          <a:noFill/>
        </p:spPr>
        <p:txBody>
          <a:bodyPr wrap="square" rtlCol="0">
            <a:spAutoFit/>
          </a:bodyPr>
          <a:lstStyle/>
          <a:p>
            <a:r>
              <a:rPr lang="en-US" sz="7200" dirty="0" smtClean="0"/>
              <a:t>or here</a:t>
            </a:r>
            <a:endParaRPr lang="en-US" sz="7200" dirty="0"/>
          </a:p>
        </p:txBody>
      </p:sp>
    </p:spTree>
    <p:extLst>
      <p:ext uri="{BB962C8B-B14F-4D97-AF65-F5344CB8AC3E}">
        <p14:creationId xmlns:p14="http://schemas.microsoft.com/office/powerpoint/2010/main" val="1510954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fld id="{3A53C11B-DA8D-4764-BC40-9C7F8E6A86ED}" type="slidenum">
              <a:rPr lang="en-US" altLang="en-US">
                <a:solidFill>
                  <a:srgbClr val="000000"/>
                </a:solidFill>
              </a:rPr>
              <a:pPr/>
              <a:t>70</a:t>
            </a:fld>
            <a:endParaRPr lang="en-US" altLang="en-US" dirty="0">
              <a:solidFill>
                <a:srgbClr val="000000"/>
              </a:solidFill>
            </a:endParaRPr>
          </a:p>
        </p:txBody>
      </p:sp>
      <p:sp>
        <p:nvSpPr>
          <p:cNvPr id="153602" name="Rectangle 2"/>
          <p:cNvSpPr>
            <a:spLocks noGrp="1" noChangeArrowheads="1"/>
          </p:cNvSpPr>
          <p:nvPr>
            <p:ph type="body" idx="1"/>
          </p:nvPr>
        </p:nvSpPr>
        <p:spPr>
          <a:xfrm>
            <a:off x="114300" y="1981201"/>
            <a:ext cx="11887200" cy="4525963"/>
          </a:xfrm>
        </p:spPr>
        <p:txBody>
          <a:bodyPr/>
          <a:lstStyle/>
          <a:p>
            <a:endParaRPr lang="en-US" altLang="en-US" dirty="0"/>
          </a:p>
        </p:txBody>
      </p:sp>
      <p:sp>
        <p:nvSpPr>
          <p:cNvPr id="153603" name="Freeform 3"/>
          <p:cNvSpPr>
            <a:spLocks/>
          </p:cNvSpPr>
          <p:nvPr/>
        </p:nvSpPr>
        <p:spPr bwMode="auto">
          <a:xfrm>
            <a:off x="6705601" y="1371600"/>
            <a:ext cx="1971675" cy="1314450"/>
          </a:xfrm>
          <a:custGeom>
            <a:avLst/>
            <a:gdLst>
              <a:gd name="T0" fmla="*/ 27 w 1242"/>
              <a:gd name="T1" fmla="*/ 207 h 828"/>
              <a:gd name="T2" fmla="*/ 630 w 1242"/>
              <a:gd name="T3" fmla="*/ 18 h 828"/>
              <a:gd name="T4" fmla="*/ 1098 w 1242"/>
              <a:gd name="T5" fmla="*/ 108 h 828"/>
              <a:gd name="T6" fmla="*/ 1125 w 1242"/>
              <a:gd name="T7" fmla="*/ 153 h 828"/>
              <a:gd name="T8" fmla="*/ 1170 w 1242"/>
              <a:gd name="T9" fmla="*/ 198 h 828"/>
              <a:gd name="T10" fmla="*/ 1197 w 1242"/>
              <a:gd name="T11" fmla="*/ 270 h 828"/>
              <a:gd name="T12" fmla="*/ 1215 w 1242"/>
              <a:gd name="T13" fmla="*/ 297 h 828"/>
              <a:gd name="T14" fmla="*/ 1242 w 1242"/>
              <a:gd name="T15" fmla="*/ 459 h 828"/>
              <a:gd name="T16" fmla="*/ 1233 w 1242"/>
              <a:gd name="T17" fmla="*/ 549 h 828"/>
              <a:gd name="T18" fmla="*/ 1170 w 1242"/>
              <a:gd name="T19" fmla="*/ 621 h 828"/>
              <a:gd name="T20" fmla="*/ 846 w 1242"/>
              <a:gd name="T21" fmla="*/ 765 h 828"/>
              <a:gd name="T22" fmla="*/ 630 w 1242"/>
              <a:gd name="T23" fmla="*/ 828 h 828"/>
              <a:gd name="T24" fmla="*/ 396 w 1242"/>
              <a:gd name="T25" fmla="*/ 819 h 828"/>
              <a:gd name="T26" fmla="*/ 243 w 1242"/>
              <a:gd name="T27" fmla="*/ 720 h 828"/>
              <a:gd name="T28" fmla="*/ 189 w 1242"/>
              <a:gd name="T29" fmla="*/ 693 h 828"/>
              <a:gd name="T30" fmla="*/ 135 w 1242"/>
              <a:gd name="T31" fmla="*/ 612 h 828"/>
              <a:gd name="T32" fmla="*/ 99 w 1242"/>
              <a:gd name="T33" fmla="*/ 585 h 828"/>
              <a:gd name="T34" fmla="*/ 54 w 1242"/>
              <a:gd name="T35" fmla="*/ 540 h 828"/>
              <a:gd name="T36" fmla="*/ 18 w 1242"/>
              <a:gd name="T37" fmla="*/ 486 h 828"/>
              <a:gd name="T38" fmla="*/ 0 w 1242"/>
              <a:gd name="T39" fmla="*/ 351 h 828"/>
              <a:gd name="T40" fmla="*/ 27 w 1242"/>
              <a:gd name="T41" fmla="*/ 207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2" h="828">
                <a:moveTo>
                  <a:pt x="27" y="207"/>
                </a:moveTo>
                <a:cubicBezTo>
                  <a:pt x="189" y="86"/>
                  <a:pt x="433" y="38"/>
                  <a:pt x="630" y="18"/>
                </a:cubicBezTo>
                <a:cubicBezTo>
                  <a:pt x="892" y="26"/>
                  <a:pt x="918" y="0"/>
                  <a:pt x="1098" y="108"/>
                </a:cubicBezTo>
                <a:cubicBezTo>
                  <a:pt x="1107" y="123"/>
                  <a:pt x="1114" y="139"/>
                  <a:pt x="1125" y="153"/>
                </a:cubicBezTo>
                <a:cubicBezTo>
                  <a:pt x="1138" y="170"/>
                  <a:pt x="1159" y="180"/>
                  <a:pt x="1170" y="198"/>
                </a:cubicBezTo>
                <a:cubicBezTo>
                  <a:pt x="1183" y="220"/>
                  <a:pt x="1186" y="247"/>
                  <a:pt x="1197" y="270"/>
                </a:cubicBezTo>
                <a:cubicBezTo>
                  <a:pt x="1201" y="280"/>
                  <a:pt x="1209" y="288"/>
                  <a:pt x="1215" y="297"/>
                </a:cubicBezTo>
                <a:cubicBezTo>
                  <a:pt x="1238" y="411"/>
                  <a:pt x="1229" y="357"/>
                  <a:pt x="1242" y="459"/>
                </a:cubicBezTo>
                <a:cubicBezTo>
                  <a:pt x="1239" y="489"/>
                  <a:pt x="1242" y="520"/>
                  <a:pt x="1233" y="549"/>
                </a:cubicBezTo>
                <a:cubicBezTo>
                  <a:pt x="1215" y="607"/>
                  <a:pt x="1203" y="593"/>
                  <a:pt x="1170" y="621"/>
                </a:cubicBezTo>
                <a:cubicBezTo>
                  <a:pt x="1079" y="697"/>
                  <a:pt x="961" y="736"/>
                  <a:pt x="846" y="765"/>
                </a:cubicBezTo>
                <a:cubicBezTo>
                  <a:pt x="782" y="807"/>
                  <a:pt x="704" y="819"/>
                  <a:pt x="630" y="828"/>
                </a:cubicBezTo>
                <a:cubicBezTo>
                  <a:pt x="552" y="825"/>
                  <a:pt x="474" y="827"/>
                  <a:pt x="396" y="819"/>
                </a:cubicBezTo>
                <a:cubicBezTo>
                  <a:pt x="337" y="813"/>
                  <a:pt x="287" y="751"/>
                  <a:pt x="243" y="720"/>
                </a:cubicBezTo>
                <a:cubicBezTo>
                  <a:pt x="227" y="708"/>
                  <a:pt x="206" y="704"/>
                  <a:pt x="189" y="693"/>
                </a:cubicBezTo>
                <a:cubicBezTo>
                  <a:pt x="171" y="666"/>
                  <a:pt x="153" y="639"/>
                  <a:pt x="135" y="612"/>
                </a:cubicBezTo>
                <a:cubicBezTo>
                  <a:pt x="127" y="600"/>
                  <a:pt x="110" y="596"/>
                  <a:pt x="99" y="585"/>
                </a:cubicBezTo>
                <a:cubicBezTo>
                  <a:pt x="39" y="525"/>
                  <a:pt x="126" y="588"/>
                  <a:pt x="54" y="540"/>
                </a:cubicBezTo>
                <a:cubicBezTo>
                  <a:pt x="42" y="522"/>
                  <a:pt x="20" y="508"/>
                  <a:pt x="18" y="486"/>
                </a:cubicBezTo>
                <a:cubicBezTo>
                  <a:pt x="8" y="369"/>
                  <a:pt x="20" y="412"/>
                  <a:pt x="0" y="351"/>
                </a:cubicBezTo>
                <a:cubicBezTo>
                  <a:pt x="8" y="304"/>
                  <a:pt x="6" y="249"/>
                  <a:pt x="27" y="207"/>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3604" name="Freeform 4"/>
          <p:cNvSpPr>
            <a:spLocks/>
          </p:cNvSpPr>
          <p:nvPr/>
        </p:nvSpPr>
        <p:spPr bwMode="auto">
          <a:xfrm>
            <a:off x="5410200" y="1928814"/>
            <a:ext cx="4343400" cy="3862387"/>
          </a:xfrm>
          <a:custGeom>
            <a:avLst/>
            <a:gdLst>
              <a:gd name="T0" fmla="*/ 0 w 2907"/>
              <a:gd name="T1" fmla="*/ 1989 h 2359"/>
              <a:gd name="T2" fmla="*/ 36 w 2907"/>
              <a:gd name="T3" fmla="*/ 1701 h 2359"/>
              <a:gd name="T4" fmla="*/ 90 w 2907"/>
              <a:gd name="T5" fmla="*/ 1431 h 2359"/>
              <a:gd name="T6" fmla="*/ 351 w 2907"/>
              <a:gd name="T7" fmla="*/ 1008 h 2359"/>
              <a:gd name="T8" fmla="*/ 648 w 2907"/>
              <a:gd name="T9" fmla="*/ 765 h 2359"/>
              <a:gd name="T10" fmla="*/ 756 w 2907"/>
              <a:gd name="T11" fmla="*/ 657 h 2359"/>
              <a:gd name="T12" fmla="*/ 990 w 2907"/>
              <a:gd name="T13" fmla="*/ 333 h 2359"/>
              <a:gd name="T14" fmla="*/ 1125 w 2907"/>
              <a:gd name="T15" fmla="*/ 234 h 2359"/>
              <a:gd name="T16" fmla="*/ 1188 w 2907"/>
              <a:gd name="T17" fmla="*/ 189 h 2359"/>
              <a:gd name="T18" fmla="*/ 1233 w 2907"/>
              <a:gd name="T19" fmla="*/ 144 h 2359"/>
              <a:gd name="T20" fmla="*/ 1278 w 2907"/>
              <a:gd name="T21" fmla="*/ 126 h 2359"/>
              <a:gd name="T22" fmla="*/ 1674 w 2907"/>
              <a:gd name="T23" fmla="*/ 0 h 2359"/>
              <a:gd name="T24" fmla="*/ 1836 w 2907"/>
              <a:gd name="T25" fmla="*/ 9 h 2359"/>
              <a:gd name="T26" fmla="*/ 1962 w 2907"/>
              <a:gd name="T27" fmla="*/ 54 h 2359"/>
              <a:gd name="T28" fmla="*/ 2115 w 2907"/>
              <a:gd name="T29" fmla="*/ 171 h 2359"/>
              <a:gd name="T30" fmla="*/ 2196 w 2907"/>
              <a:gd name="T31" fmla="*/ 306 h 2359"/>
              <a:gd name="T32" fmla="*/ 2358 w 2907"/>
              <a:gd name="T33" fmla="*/ 594 h 2359"/>
              <a:gd name="T34" fmla="*/ 2439 w 2907"/>
              <a:gd name="T35" fmla="*/ 846 h 2359"/>
              <a:gd name="T36" fmla="*/ 2736 w 2907"/>
              <a:gd name="T37" fmla="*/ 1143 h 2359"/>
              <a:gd name="T38" fmla="*/ 2799 w 2907"/>
              <a:gd name="T39" fmla="*/ 1224 h 2359"/>
              <a:gd name="T40" fmla="*/ 2826 w 2907"/>
              <a:gd name="T41" fmla="*/ 1242 h 2359"/>
              <a:gd name="T42" fmla="*/ 2907 w 2907"/>
              <a:gd name="T43" fmla="*/ 1458 h 2359"/>
              <a:gd name="T44" fmla="*/ 2898 w 2907"/>
              <a:gd name="T45" fmla="*/ 1602 h 2359"/>
              <a:gd name="T46" fmla="*/ 2844 w 2907"/>
              <a:gd name="T47" fmla="*/ 1701 h 2359"/>
              <a:gd name="T48" fmla="*/ 2331 w 2907"/>
              <a:gd name="T49" fmla="*/ 2061 h 2359"/>
              <a:gd name="T50" fmla="*/ 2115 w 2907"/>
              <a:gd name="T51" fmla="*/ 2196 h 2359"/>
              <a:gd name="T52" fmla="*/ 1683 w 2907"/>
              <a:gd name="T53" fmla="*/ 2358 h 2359"/>
              <a:gd name="T54" fmla="*/ 1386 w 2907"/>
              <a:gd name="T55" fmla="*/ 2340 h 2359"/>
              <a:gd name="T56" fmla="*/ 882 w 2907"/>
              <a:gd name="T57" fmla="*/ 2223 h 2359"/>
              <a:gd name="T58" fmla="*/ 459 w 2907"/>
              <a:gd name="T59" fmla="*/ 2196 h 2359"/>
              <a:gd name="T60" fmla="*/ 297 w 2907"/>
              <a:gd name="T61" fmla="*/ 2160 h 2359"/>
              <a:gd name="T62" fmla="*/ 180 w 2907"/>
              <a:gd name="T63" fmla="*/ 2115 h 2359"/>
              <a:gd name="T64" fmla="*/ 45 w 2907"/>
              <a:gd name="T65" fmla="*/ 2043 h 2359"/>
              <a:gd name="T66" fmla="*/ 0 w 2907"/>
              <a:gd name="T67" fmla="*/ 1989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7" h="2359">
                <a:moveTo>
                  <a:pt x="0" y="1989"/>
                </a:moveTo>
                <a:cubicBezTo>
                  <a:pt x="54" y="1907"/>
                  <a:pt x="26" y="1789"/>
                  <a:pt x="36" y="1701"/>
                </a:cubicBezTo>
                <a:cubicBezTo>
                  <a:pt x="47" y="1610"/>
                  <a:pt x="51" y="1514"/>
                  <a:pt x="90" y="1431"/>
                </a:cubicBezTo>
                <a:cubicBezTo>
                  <a:pt x="160" y="1281"/>
                  <a:pt x="240" y="1131"/>
                  <a:pt x="351" y="1008"/>
                </a:cubicBezTo>
                <a:cubicBezTo>
                  <a:pt x="435" y="914"/>
                  <a:pt x="546" y="840"/>
                  <a:pt x="648" y="765"/>
                </a:cubicBezTo>
                <a:cubicBezTo>
                  <a:pt x="689" y="735"/>
                  <a:pt x="720" y="693"/>
                  <a:pt x="756" y="657"/>
                </a:cubicBezTo>
                <a:cubicBezTo>
                  <a:pt x="863" y="550"/>
                  <a:pt x="905" y="454"/>
                  <a:pt x="990" y="333"/>
                </a:cubicBezTo>
                <a:cubicBezTo>
                  <a:pt x="1015" y="297"/>
                  <a:pt x="1116" y="240"/>
                  <a:pt x="1125" y="234"/>
                </a:cubicBezTo>
                <a:cubicBezTo>
                  <a:pt x="1146" y="219"/>
                  <a:pt x="1170" y="207"/>
                  <a:pt x="1188" y="189"/>
                </a:cubicBezTo>
                <a:cubicBezTo>
                  <a:pt x="1203" y="174"/>
                  <a:pt x="1216" y="156"/>
                  <a:pt x="1233" y="144"/>
                </a:cubicBezTo>
                <a:cubicBezTo>
                  <a:pt x="1246" y="135"/>
                  <a:pt x="1264" y="133"/>
                  <a:pt x="1278" y="126"/>
                </a:cubicBezTo>
                <a:cubicBezTo>
                  <a:pt x="1408" y="61"/>
                  <a:pt x="1535" y="35"/>
                  <a:pt x="1674" y="0"/>
                </a:cubicBezTo>
                <a:cubicBezTo>
                  <a:pt x="1728" y="3"/>
                  <a:pt x="1782" y="2"/>
                  <a:pt x="1836" y="9"/>
                </a:cubicBezTo>
                <a:cubicBezTo>
                  <a:pt x="1880" y="14"/>
                  <a:pt x="1919" y="43"/>
                  <a:pt x="1962" y="54"/>
                </a:cubicBezTo>
                <a:cubicBezTo>
                  <a:pt x="2014" y="89"/>
                  <a:pt x="2071" y="127"/>
                  <a:pt x="2115" y="171"/>
                </a:cubicBezTo>
                <a:cubicBezTo>
                  <a:pt x="2154" y="210"/>
                  <a:pt x="2170" y="260"/>
                  <a:pt x="2196" y="306"/>
                </a:cubicBezTo>
                <a:cubicBezTo>
                  <a:pt x="2251" y="403"/>
                  <a:pt x="2317" y="490"/>
                  <a:pt x="2358" y="594"/>
                </a:cubicBezTo>
                <a:cubicBezTo>
                  <a:pt x="2381" y="654"/>
                  <a:pt x="2405" y="782"/>
                  <a:pt x="2439" y="846"/>
                </a:cubicBezTo>
                <a:cubicBezTo>
                  <a:pt x="2508" y="975"/>
                  <a:pt x="2626" y="1047"/>
                  <a:pt x="2736" y="1143"/>
                </a:cubicBezTo>
                <a:cubicBezTo>
                  <a:pt x="2762" y="1166"/>
                  <a:pt x="2776" y="1199"/>
                  <a:pt x="2799" y="1224"/>
                </a:cubicBezTo>
                <a:cubicBezTo>
                  <a:pt x="2806" y="1232"/>
                  <a:pt x="2817" y="1236"/>
                  <a:pt x="2826" y="1242"/>
                </a:cubicBezTo>
                <a:cubicBezTo>
                  <a:pt x="2867" y="1313"/>
                  <a:pt x="2882" y="1382"/>
                  <a:pt x="2907" y="1458"/>
                </a:cubicBezTo>
                <a:cubicBezTo>
                  <a:pt x="2904" y="1506"/>
                  <a:pt x="2906" y="1555"/>
                  <a:pt x="2898" y="1602"/>
                </a:cubicBezTo>
                <a:cubicBezTo>
                  <a:pt x="2889" y="1653"/>
                  <a:pt x="2869" y="1664"/>
                  <a:pt x="2844" y="1701"/>
                </a:cubicBezTo>
                <a:cubicBezTo>
                  <a:pt x="2698" y="1920"/>
                  <a:pt x="2545" y="1954"/>
                  <a:pt x="2331" y="2061"/>
                </a:cubicBezTo>
                <a:cubicBezTo>
                  <a:pt x="2256" y="2099"/>
                  <a:pt x="2185" y="2149"/>
                  <a:pt x="2115" y="2196"/>
                </a:cubicBezTo>
                <a:cubicBezTo>
                  <a:pt x="1992" y="2278"/>
                  <a:pt x="1829" y="2342"/>
                  <a:pt x="1683" y="2358"/>
                </a:cubicBezTo>
                <a:cubicBezTo>
                  <a:pt x="1554" y="2353"/>
                  <a:pt x="1492" y="2359"/>
                  <a:pt x="1386" y="2340"/>
                </a:cubicBezTo>
                <a:cubicBezTo>
                  <a:pt x="1215" y="2310"/>
                  <a:pt x="1051" y="2257"/>
                  <a:pt x="882" y="2223"/>
                </a:cubicBezTo>
                <a:cubicBezTo>
                  <a:pt x="746" y="2196"/>
                  <a:pt x="596" y="2203"/>
                  <a:pt x="459" y="2196"/>
                </a:cubicBezTo>
                <a:cubicBezTo>
                  <a:pt x="405" y="2185"/>
                  <a:pt x="349" y="2180"/>
                  <a:pt x="297" y="2160"/>
                </a:cubicBezTo>
                <a:cubicBezTo>
                  <a:pt x="253" y="2143"/>
                  <a:pt x="225" y="2126"/>
                  <a:pt x="180" y="2115"/>
                </a:cubicBezTo>
                <a:cubicBezTo>
                  <a:pt x="135" y="2090"/>
                  <a:pt x="87" y="2071"/>
                  <a:pt x="45" y="2043"/>
                </a:cubicBezTo>
                <a:cubicBezTo>
                  <a:pt x="31" y="2002"/>
                  <a:pt x="44" y="2022"/>
                  <a:pt x="0" y="198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3605" name="Freeform 5"/>
          <p:cNvSpPr>
            <a:spLocks/>
          </p:cNvSpPr>
          <p:nvPr/>
        </p:nvSpPr>
        <p:spPr bwMode="auto">
          <a:xfrm>
            <a:off x="1752600" y="609601"/>
            <a:ext cx="4395788" cy="4373563"/>
          </a:xfrm>
          <a:custGeom>
            <a:avLst/>
            <a:gdLst>
              <a:gd name="T0" fmla="*/ 668 w 2369"/>
              <a:gd name="T1" fmla="*/ 2407 h 2420"/>
              <a:gd name="T2" fmla="*/ 1298 w 2369"/>
              <a:gd name="T3" fmla="*/ 2335 h 2420"/>
              <a:gd name="T4" fmla="*/ 1541 w 2369"/>
              <a:gd name="T5" fmla="*/ 2245 h 2420"/>
              <a:gd name="T6" fmla="*/ 1766 w 2369"/>
              <a:gd name="T7" fmla="*/ 2128 h 2420"/>
              <a:gd name="T8" fmla="*/ 1946 w 2369"/>
              <a:gd name="T9" fmla="*/ 1939 h 2420"/>
              <a:gd name="T10" fmla="*/ 2369 w 2369"/>
              <a:gd name="T11" fmla="*/ 1399 h 2420"/>
              <a:gd name="T12" fmla="*/ 2324 w 2369"/>
              <a:gd name="T13" fmla="*/ 868 h 2420"/>
              <a:gd name="T14" fmla="*/ 2333 w 2369"/>
              <a:gd name="T15" fmla="*/ 490 h 2420"/>
              <a:gd name="T16" fmla="*/ 2342 w 2369"/>
              <a:gd name="T17" fmla="*/ 463 h 2420"/>
              <a:gd name="T18" fmla="*/ 2333 w 2369"/>
              <a:gd name="T19" fmla="*/ 337 h 2420"/>
              <a:gd name="T20" fmla="*/ 2297 w 2369"/>
              <a:gd name="T21" fmla="*/ 274 h 2420"/>
              <a:gd name="T22" fmla="*/ 1757 w 2369"/>
              <a:gd name="T23" fmla="*/ 4 h 2420"/>
              <a:gd name="T24" fmla="*/ 1100 w 2369"/>
              <a:gd name="T25" fmla="*/ 31 h 2420"/>
              <a:gd name="T26" fmla="*/ 938 w 2369"/>
              <a:gd name="T27" fmla="*/ 112 h 2420"/>
              <a:gd name="T28" fmla="*/ 668 w 2369"/>
              <a:gd name="T29" fmla="*/ 265 h 2420"/>
              <a:gd name="T30" fmla="*/ 497 w 2369"/>
              <a:gd name="T31" fmla="*/ 409 h 2420"/>
              <a:gd name="T32" fmla="*/ 335 w 2369"/>
              <a:gd name="T33" fmla="*/ 616 h 2420"/>
              <a:gd name="T34" fmla="*/ 236 w 2369"/>
              <a:gd name="T35" fmla="*/ 733 h 2420"/>
              <a:gd name="T36" fmla="*/ 137 w 2369"/>
              <a:gd name="T37" fmla="*/ 904 h 2420"/>
              <a:gd name="T38" fmla="*/ 29 w 2369"/>
              <a:gd name="T39" fmla="*/ 1093 h 2420"/>
              <a:gd name="T40" fmla="*/ 29 w 2369"/>
              <a:gd name="T41" fmla="*/ 1534 h 2420"/>
              <a:gd name="T42" fmla="*/ 119 w 2369"/>
              <a:gd name="T43" fmla="*/ 1678 h 2420"/>
              <a:gd name="T44" fmla="*/ 299 w 2369"/>
              <a:gd name="T45" fmla="*/ 2020 h 2420"/>
              <a:gd name="T46" fmla="*/ 362 w 2369"/>
              <a:gd name="T47" fmla="*/ 2173 h 2420"/>
              <a:gd name="T48" fmla="*/ 560 w 2369"/>
              <a:gd name="T49" fmla="*/ 2290 h 2420"/>
              <a:gd name="T50" fmla="*/ 686 w 2369"/>
              <a:gd name="T51" fmla="*/ 2344 h 2420"/>
              <a:gd name="T52" fmla="*/ 659 w 2369"/>
              <a:gd name="T53" fmla="*/ 2398 h 2420"/>
              <a:gd name="T54" fmla="*/ 713 w 2369"/>
              <a:gd name="T55" fmla="*/ 2416 h 2420"/>
              <a:gd name="T56" fmla="*/ 668 w 2369"/>
              <a:gd name="T57" fmla="*/ 2407 h 2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9" h="2420">
                <a:moveTo>
                  <a:pt x="668" y="2407"/>
                </a:moveTo>
                <a:cubicBezTo>
                  <a:pt x="881" y="2394"/>
                  <a:pt x="1094" y="2406"/>
                  <a:pt x="1298" y="2335"/>
                </a:cubicBezTo>
                <a:cubicBezTo>
                  <a:pt x="1372" y="2309"/>
                  <a:pt x="1465" y="2281"/>
                  <a:pt x="1541" y="2245"/>
                </a:cubicBezTo>
                <a:cubicBezTo>
                  <a:pt x="1599" y="2217"/>
                  <a:pt x="1700" y="2144"/>
                  <a:pt x="1766" y="2128"/>
                </a:cubicBezTo>
                <a:cubicBezTo>
                  <a:pt x="1846" y="2075"/>
                  <a:pt x="1877" y="2020"/>
                  <a:pt x="1946" y="1939"/>
                </a:cubicBezTo>
                <a:cubicBezTo>
                  <a:pt x="2095" y="1765"/>
                  <a:pt x="2295" y="1622"/>
                  <a:pt x="2369" y="1399"/>
                </a:cubicBezTo>
                <a:cubicBezTo>
                  <a:pt x="2359" y="1215"/>
                  <a:pt x="2342" y="1048"/>
                  <a:pt x="2324" y="868"/>
                </a:cubicBezTo>
                <a:cubicBezTo>
                  <a:pt x="2327" y="742"/>
                  <a:pt x="2327" y="616"/>
                  <a:pt x="2333" y="490"/>
                </a:cubicBezTo>
                <a:cubicBezTo>
                  <a:pt x="2333" y="481"/>
                  <a:pt x="2342" y="472"/>
                  <a:pt x="2342" y="463"/>
                </a:cubicBezTo>
                <a:cubicBezTo>
                  <a:pt x="2342" y="421"/>
                  <a:pt x="2343" y="378"/>
                  <a:pt x="2333" y="337"/>
                </a:cubicBezTo>
                <a:cubicBezTo>
                  <a:pt x="2327" y="313"/>
                  <a:pt x="2310" y="294"/>
                  <a:pt x="2297" y="274"/>
                </a:cubicBezTo>
                <a:cubicBezTo>
                  <a:pt x="2172" y="80"/>
                  <a:pt x="1978" y="26"/>
                  <a:pt x="1757" y="4"/>
                </a:cubicBezTo>
                <a:cubicBezTo>
                  <a:pt x="1538" y="11"/>
                  <a:pt x="1317" y="0"/>
                  <a:pt x="1100" y="31"/>
                </a:cubicBezTo>
                <a:cubicBezTo>
                  <a:pt x="1037" y="40"/>
                  <a:pt x="993" y="87"/>
                  <a:pt x="938" y="112"/>
                </a:cubicBezTo>
                <a:cubicBezTo>
                  <a:pt x="845" y="153"/>
                  <a:pt x="752" y="205"/>
                  <a:pt x="668" y="265"/>
                </a:cubicBezTo>
                <a:cubicBezTo>
                  <a:pt x="631" y="321"/>
                  <a:pt x="547" y="350"/>
                  <a:pt x="497" y="409"/>
                </a:cubicBezTo>
                <a:cubicBezTo>
                  <a:pt x="440" y="476"/>
                  <a:pt x="397" y="554"/>
                  <a:pt x="335" y="616"/>
                </a:cubicBezTo>
                <a:cubicBezTo>
                  <a:pt x="278" y="673"/>
                  <a:pt x="289" y="657"/>
                  <a:pt x="236" y="733"/>
                </a:cubicBezTo>
                <a:cubicBezTo>
                  <a:pt x="196" y="789"/>
                  <a:pt x="172" y="847"/>
                  <a:pt x="137" y="904"/>
                </a:cubicBezTo>
                <a:cubicBezTo>
                  <a:pt x="96" y="969"/>
                  <a:pt x="60" y="1021"/>
                  <a:pt x="29" y="1093"/>
                </a:cubicBezTo>
                <a:cubicBezTo>
                  <a:pt x="12" y="1245"/>
                  <a:pt x="0" y="1376"/>
                  <a:pt x="29" y="1534"/>
                </a:cubicBezTo>
                <a:cubicBezTo>
                  <a:pt x="37" y="1577"/>
                  <a:pt x="97" y="1640"/>
                  <a:pt x="119" y="1678"/>
                </a:cubicBezTo>
                <a:cubicBezTo>
                  <a:pt x="183" y="1791"/>
                  <a:pt x="233" y="1910"/>
                  <a:pt x="299" y="2020"/>
                </a:cubicBezTo>
                <a:cubicBezTo>
                  <a:pt x="328" y="2068"/>
                  <a:pt x="337" y="2124"/>
                  <a:pt x="362" y="2173"/>
                </a:cubicBezTo>
                <a:cubicBezTo>
                  <a:pt x="398" y="2244"/>
                  <a:pt x="488" y="2276"/>
                  <a:pt x="560" y="2290"/>
                </a:cubicBezTo>
                <a:cubicBezTo>
                  <a:pt x="602" y="2321"/>
                  <a:pt x="637" y="2328"/>
                  <a:pt x="686" y="2344"/>
                </a:cubicBezTo>
                <a:cubicBezTo>
                  <a:pt x="685" y="2345"/>
                  <a:pt x="652" y="2391"/>
                  <a:pt x="659" y="2398"/>
                </a:cubicBezTo>
                <a:cubicBezTo>
                  <a:pt x="672" y="2411"/>
                  <a:pt x="732" y="2420"/>
                  <a:pt x="713" y="2416"/>
                </a:cubicBezTo>
                <a:cubicBezTo>
                  <a:pt x="698" y="2413"/>
                  <a:pt x="683" y="2410"/>
                  <a:pt x="668" y="2407"/>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3606" name="Freeform 6" descr="Large confetti"/>
          <p:cNvSpPr>
            <a:spLocks/>
          </p:cNvSpPr>
          <p:nvPr/>
        </p:nvSpPr>
        <p:spPr bwMode="auto">
          <a:xfrm>
            <a:off x="3886200" y="2438400"/>
            <a:ext cx="1447800" cy="914400"/>
          </a:xfrm>
          <a:custGeom>
            <a:avLst/>
            <a:gdLst>
              <a:gd name="T0" fmla="*/ 414 w 900"/>
              <a:gd name="T1" fmla="*/ 34 h 979"/>
              <a:gd name="T2" fmla="*/ 99 w 900"/>
              <a:gd name="T3" fmla="*/ 61 h 979"/>
              <a:gd name="T4" fmla="*/ 45 w 900"/>
              <a:gd name="T5" fmla="*/ 133 h 979"/>
              <a:gd name="T6" fmla="*/ 36 w 900"/>
              <a:gd name="T7" fmla="*/ 196 h 979"/>
              <a:gd name="T8" fmla="*/ 0 w 900"/>
              <a:gd name="T9" fmla="*/ 367 h 979"/>
              <a:gd name="T10" fmla="*/ 18 w 900"/>
              <a:gd name="T11" fmla="*/ 493 h 979"/>
              <a:gd name="T12" fmla="*/ 63 w 900"/>
              <a:gd name="T13" fmla="*/ 529 h 979"/>
              <a:gd name="T14" fmla="*/ 207 w 900"/>
              <a:gd name="T15" fmla="*/ 673 h 979"/>
              <a:gd name="T16" fmla="*/ 504 w 900"/>
              <a:gd name="T17" fmla="*/ 898 h 979"/>
              <a:gd name="T18" fmla="*/ 693 w 900"/>
              <a:gd name="T19" fmla="*/ 979 h 979"/>
              <a:gd name="T20" fmla="*/ 774 w 900"/>
              <a:gd name="T21" fmla="*/ 871 h 979"/>
              <a:gd name="T22" fmla="*/ 792 w 900"/>
              <a:gd name="T23" fmla="*/ 844 h 979"/>
              <a:gd name="T24" fmla="*/ 819 w 900"/>
              <a:gd name="T25" fmla="*/ 790 h 979"/>
              <a:gd name="T26" fmla="*/ 900 w 900"/>
              <a:gd name="T27" fmla="*/ 574 h 979"/>
              <a:gd name="T28" fmla="*/ 756 w 900"/>
              <a:gd name="T29" fmla="*/ 160 h 979"/>
              <a:gd name="T30" fmla="*/ 648 w 900"/>
              <a:gd name="T31" fmla="*/ 52 h 979"/>
              <a:gd name="T32" fmla="*/ 414 w 900"/>
              <a:gd name="T33" fmla="*/ 3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0" h="979">
                <a:moveTo>
                  <a:pt x="414" y="34"/>
                </a:moveTo>
                <a:cubicBezTo>
                  <a:pt x="312" y="0"/>
                  <a:pt x="189" y="1"/>
                  <a:pt x="99" y="61"/>
                </a:cubicBezTo>
                <a:cubicBezTo>
                  <a:pt x="82" y="86"/>
                  <a:pt x="57" y="105"/>
                  <a:pt x="45" y="133"/>
                </a:cubicBezTo>
                <a:cubicBezTo>
                  <a:pt x="37" y="153"/>
                  <a:pt x="40" y="175"/>
                  <a:pt x="36" y="196"/>
                </a:cubicBezTo>
                <a:cubicBezTo>
                  <a:pt x="25" y="253"/>
                  <a:pt x="11" y="310"/>
                  <a:pt x="0" y="367"/>
                </a:cubicBezTo>
                <a:cubicBezTo>
                  <a:pt x="6" y="409"/>
                  <a:pt x="3" y="453"/>
                  <a:pt x="18" y="493"/>
                </a:cubicBezTo>
                <a:cubicBezTo>
                  <a:pt x="25" y="511"/>
                  <a:pt x="49" y="516"/>
                  <a:pt x="63" y="529"/>
                </a:cubicBezTo>
                <a:cubicBezTo>
                  <a:pt x="114" y="574"/>
                  <a:pt x="156" y="627"/>
                  <a:pt x="207" y="673"/>
                </a:cubicBezTo>
                <a:cubicBezTo>
                  <a:pt x="301" y="756"/>
                  <a:pt x="396" y="833"/>
                  <a:pt x="504" y="898"/>
                </a:cubicBezTo>
                <a:cubicBezTo>
                  <a:pt x="563" y="934"/>
                  <a:pt x="632" y="948"/>
                  <a:pt x="693" y="979"/>
                </a:cubicBezTo>
                <a:cubicBezTo>
                  <a:pt x="761" y="962"/>
                  <a:pt x="750" y="927"/>
                  <a:pt x="774" y="871"/>
                </a:cubicBezTo>
                <a:cubicBezTo>
                  <a:pt x="778" y="861"/>
                  <a:pt x="787" y="853"/>
                  <a:pt x="792" y="844"/>
                </a:cubicBezTo>
                <a:cubicBezTo>
                  <a:pt x="802" y="826"/>
                  <a:pt x="812" y="809"/>
                  <a:pt x="819" y="790"/>
                </a:cubicBezTo>
                <a:cubicBezTo>
                  <a:pt x="848" y="718"/>
                  <a:pt x="881" y="649"/>
                  <a:pt x="900" y="574"/>
                </a:cubicBezTo>
                <a:cubicBezTo>
                  <a:pt x="884" y="418"/>
                  <a:pt x="838" y="292"/>
                  <a:pt x="756" y="160"/>
                </a:cubicBezTo>
                <a:cubicBezTo>
                  <a:pt x="732" y="121"/>
                  <a:pt x="700" y="62"/>
                  <a:pt x="648" y="52"/>
                </a:cubicBezTo>
                <a:cubicBezTo>
                  <a:pt x="570" y="36"/>
                  <a:pt x="493" y="34"/>
                  <a:pt x="414" y="34"/>
                </a:cubicBezTo>
                <a:close/>
              </a:path>
            </a:pathLst>
          </a:custGeom>
          <a:pattFill prst="lgConfetti">
            <a:fgClr>
              <a:schemeClr val="tx2"/>
            </a:fgClr>
            <a:bgClr>
              <a:schemeClr val="bg2"/>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3607" name="Freeform 7" descr="Large confetti"/>
          <p:cNvSpPr>
            <a:spLocks/>
          </p:cNvSpPr>
          <p:nvPr/>
        </p:nvSpPr>
        <p:spPr bwMode="auto">
          <a:xfrm rot="-2216590">
            <a:off x="6248400" y="3505200"/>
            <a:ext cx="1295400" cy="1219200"/>
          </a:xfrm>
          <a:custGeom>
            <a:avLst/>
            <a:gdLst>
              <a:gd name="T0" fmla="*/ 414 w 900"/>
              <a:gd name="T1" fmla="*/ 34 h 979"/>
              <a:gd name="T2" fmla="*/ 99 w 900"/>
              <a:gd name="T3" fmla="*/ 61 h 979"/>
              <a:gd name="T4" fmla="*/ 45 w 900"/>
              <a:gd name="T5" fmla="*/ 133 h 979"/>
              <a:gd name="T6" fmla="*/ 36 w 900"/>
              <a:gd name="T7" fmla="*/ 196 h 979"/>
              <a:gd name="T8" fmla="*/ 0 w 900"/>
              <a:gd name="T9" fmla="*/ 367 h 979"/>
              <a:gd name="T10" fmla="*/ 18 w 900"/>
              <a:gd name="T11" fmla="*/ 493 h 979"/>
              <a:gd name="T12" fmla="*/ 63 w 900"/>
              <a:gd name="T13" fmla="*/ 529 h 979"/>
              <a:gd name="T14" fmla="*/ 207 w 900"/>
              <a:gd name="T15" fmla="*/ 673 h 979"/>
              <a:gd name="T16" fmla="*/ 504 w 900"/>
              <a:gd name="T17" fmla="*/ 898 h 979"/>
              <a:gd name="T18" fmla="*/ 693 w 900"/>
              <a:gd name="T19" fmla="*/ 979 h 979"/>
              <a:gd name="T20" fmla="*/ 774 w 900"/>
              <a:gd name="T21" fmla="*/ 871 h 979"/>
              <a:gd name="T22" fmla="*/ 792 w 900"/>
              <a:gd name="T23" fmla="*/ 844 h 979"/>
              <a:gd name="T24" fmla="*/ 819 w 900"/>
              <a:gd name="T25" fmla="*/ 790 h 979"/>
              <a:gd name="T26" fmla="*/ 900 w 900"/>
              <a:gd name="T27" fmla="*/ 574 h 979"/>
              <a:gd name="T28" fmla="*/ 756 w 900"/>
              <a:gd name="T29" fmla="*/ 160 h 979"/>
              <a:gd name="T30" fmla="*/ 648 w 900"/>
              <a:gd name="T31" fmla="*/ 52 h 979"/>
              <a:gd name="T32" fmla="*/ 414 w 900"/>
              <a:gd name="T33" fmla="*/ 3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0" h="979">
                <a:moveTo>
                  <a:pt x="414" y="34"/>
                </a:moveTo>
                <a:cubicBezTo>
                  <a:pt x="312" y="0"/>
                  <a:pt x="189" y="1"/>
                  <a:pt x="99" y="61"/>
                </a:cubicBezTo>
                <a:cubicBezTo>
                  <a:pt x="82" y="86"/>
                  <a:pt x="57" y="105"/>
                  <a:pt x="45" y="133"/>
                </a:cubicBezTo>
                <a:cubicBezTo>
                  <a:pt x="37" y="153"/>
                  <a:pt x="40" y="175"/>
                  <a:pt x="36" y="196"/>
                </a:cubicBezTo>
                <a:cubicBezTo>
                  <a:pt x="25" y="253"/>
                  <a:pt x="11" y="310"/>
                  <a:pt x="0" y="367"/>
                </a:cubicBezTo>
                <a:cubicBezTo>
                  <a:pt x="6" y="409"/>
                  <a:pt x="3" y="453"/>
                  <a:pt x="18" y="493"/>
                </a:cubicBezTo>
                <a:cubicBezTo>
                  <a:pt x="25" y="511"/>
                  <a:pt x="49" y="516"/>
                  <a:pt x="63" y="529"/>
                </a:cubicBezTo>
                <a:cubicBezTo>
                  <a:pt x="114" y="574"/>
                  <a:pt x="156" y="627"/>
                  <a:pt x="207" y="673"/>
                </a:cubicBezTo>
                <a:cubicBezTo>
                  <a:pt x="301" y="756"/>
                  <a:pt x="396" y="833"/>
                  <a:pt x="504" y="898"/>
                </a:cubicBezTo>
                <a:cubicBezTo>
                  <a:pt x="563" y="934"/>
                  <a:pt x="632" y="948"/>
                  <a:pt x="693" y="979"/>
                </a:cubicBezTo>
                <a:cubicBezTo>
                  <a:pt x="761" y="962"/>
                  <a:pt x="750" y="927"/>
                  <a:pt x="774" y="871"/>
                </a:cubicBezTo>
                <a:cubicBezTo>
                  <a:pt x="778" y="861"/>
                  <a:pt x="787" y="853"/>
                  <a:pt x="792" y="844"/>
                </a:cubicBezTo>
                <a:cubicBezTo>
                  <a:pt x="802" y="826"/>
                  <a:pt x="812" y="809"/>
                  <a:pt x="819" y="790"/>
                </a:cubicBezTo>
                <a:cubicBezTo>
                  <a:pt x="848" y="718"/>
                  <a:pt x="881" y="649"/>
                  <a:pt x="900" y="574"/>
                </a:cubicBezTo>
                <a:cubicBezTo>
                  <a:pt x="884" y="418"/>
                  <a:pt x="838" y="292"/>
                  <a:pt x="756" y="160"/>
                </a:cubicBezTo>
                <a:cubicBezTo>
                  <a:pt x="732" y="121"/>
                  <a:pt x="700" y="62"/>
                  <a:pt x="648" y="52"/>
                </a:cubicBezTo>
                <a:cubicBezTo>
                  <a:pt x="570" y="36"/>
                  <a:pt x="493" y="34"/>
                  <a:pt x="414" y="34"/>
                </a:cubicBezTo>
                <a:close/>
              </a:path>
            </a:pathLst>
          </a:custGeom>
          <a:pattFill prst="lgConfetti">
            <a:fgClr>
              <a:schemeClr val="tx2"/>
            </a:fgClr>
            <a:bgClr>
              <a:schemeClr val="bg2"/>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3608" name="Rectangle 8"/>
          <p:cNvSpPr>
            <a:spLocks noGrp="1" noChangeArrowheads="1"/>
          </p:cNvSpPr>
          <p:nvPr>
            <p:ph type="title"/>
          </p:nvPr>
        </p:nvSpPr>
        <p:spPr>
          <a:xfrm>
            <a:off x="114299" y="3048000"/>
            <a:ext cx="11644313" cy="1143000"/>
          </a:xfrm>
          <a:noFill/>
          <a:ln/>
        </p:spPr>
        <p:txBody>
          <a:bodyPr/>
          <a:lstStyle/>
          <a:p>
            <a:r>
              <a:rPr lang="en-US" altLang="en-US" sz="4000" dirty="0"/>
              <a:t/>
            </a:r>
            <a:br>
              <a:rPr lang="en-US" altLang="en-US" sz="4000" dirty="0"/>
            </a:br>
            <a:r>
              <a:rPr lang="en-US" altLang="en-US" sz="4000" dirty="0"/>
              <a:t/>
            </a:r>
            <a:br>
              <a:rPr lang="en-US" altLang="en-US" sz="4000" dirty="0"/>
            </a:br>
            <a:r>
              <a:rPr lang="en-US" altLang="en-US" sz="4000" dirty="0"/>
              <a:t/>
            </a:r>
            <a:br>
              <a:rPr lang="en-US" altLang="en-US" sz="4000" dirty="0"/>
            </a:br>
            <a:r>
              <a:rPr lang="en-US" altLang="en-US" sz="4000" dirty="0"/>
              <a:t/>
            </a:r>
            <a:br>
              <a:rPr lang="en-US" altLang="en-US" sz="4000" dirty="0"/>
            </a:br>
            <a:r>
              <a:rPr lang="en-US" altLang="en-US" sz="4000" dirty="0"/>
              <a:t/>
            </a:r>
            <a:br>
              <a:rPr lang="en-US" altLang="en-US" sz="4000" dirty="0"/>
            </a:br>
            <a:r>
              <a:rPr lang="en-US" altLang="en-US" sz="4000" dirty="0"/>
              <a:t/>
            </a:r>
            <a:br>
              <a:rPr lang="en-US" altLang="en-US" sz="4000" dirty="0"/>
            </a:br>
            <a:r>
              <a:rPr lang="en-US" altLang="en-US" sz="4000" dirty="0"/>
              <a:t/>
            </a:r>
            <a:br>
              <a:rPr lang="en-US" altLang="en-US" sz="4000" dirty="0"/>
            </a:br>
            <a:r>
              <a:rPr lang="en-US" altLang="en-US" sz="4000" dirty="0"/>
              <a:t/>
            </a:r>
            <a:br>
              <a:rPr lang="en-US" altLang="en-US" sz="4000" dirty="0"/>
            </a:br>
            <a:r>
              <a:rPr lang="en-US" altLang="en-US" sz="4000" dirty="0" smtClean="0"/>
              <a:t>2 </a:t>
            </a:r>
            <a:r>
              <a:rPr lang="en-US" altLang="en-US" sz="4000" dirty="0"/>
              <a:t>cells </a:t>
            </a:r>
            <a:r>
              <a:rPr lang="en-US" altLang="en-US" sz="4000" dirty="0" smtClean="0"/>
              <a:t>fertilization membrane (</a:t>
            </a:r>
            <a:r>
              <a:rPr lang="en-US" altLang="en-US" sz="4000" i="1" dirty="0" smtClean="0"/>
              <a:t>zona </a:t>
            </a:r>
            <a:r>
              <a:rPr lang="en-US" altLang="en-US" sz="4000" i="1" dirty="0" err="1" smtClean="0"/>
              <a:t>pellucida</a:t>
            </a:r>
            <a:r>
              <a:rPr lang="en-US" altLang="en-US" sz="4000" dirty="0" smtClean="0"/>
              <a:t>)</a:t>
            </a:r>
            <a:endParaRPr lang="en-US" altLang="en-US" sz="4000" dirty="0"/>
          </a:p>
        </p:txBody>
      </p:sp>
      <p:sp>
        <p:nvSpPr>
          <p:cNvPr id="153612" name="Freeform 12"/>
          <p:cNvSpPr>
            <a:spLocks/>
          </p:cNvSpPr>
          <p:nvPr/>
        </p:nvSpPr>
        <p:spPr bwMode="auto">
          <a:xfrm>
            <a:off x="1612900" y="360363"/>
            <a:ext cx="8459788" cy="5638800"/>
          </a:xfrm>
          <a:custGeom>
            <a:avLst/>
            <a:gdLst>
              <a:gd name="T0" fmla="*/ 284 w 5329"/>
              <a:gd name="T1" fmla="*/ 969 h 3552"/>
              <a:gd name="T2" fmla="*/ 188 w 5329"/>
              <a:gd name="T3" fmla="*/ 1204 h 3552"/>
              <a:gd name="T4" fmla="*/ 92 w 5329"/>
              <a:gd name="T5" fmla="*/ 1981 h 3552"/>
              <a:gd name="T6" fmla="*/ 171 w 5329"/>
              <a:gd name="T7" fmla="*/ 2199 h 3552"/>
              <a:gd name="T8" fmla="*/ 293 w 5329"/>
              <a:gd name="T9" fmla="*/ 2470 h 3552"/>
              <a:gd name="T10" fmla="*/ 433 w 5329"/>
              <a:gd name="T11" fmla="*/ 2644 h 3552"/>
              <a:gd name="T12" fmla="*/ 572 w 5329"/>
              <a:gd name="T13" fmla="*/ 2775 h 3552"/>
              <a:gd name="T14" fmla="*/ 625 w 5329"/>
              <a:gd name="T15" fmla="*/ 2836 h 3552"/>
              <a:gd name="T16" fmla="*/ 817 w 5329"/>
              <a:gd name="T17" fmla="*/ 2967 h 3552"/>
              <a:gd name="T18" fmla="*/ 887 w 5329"/>
              <a:gd name="T19" fmla="*/ 3002 h 3552"/>
              <a:gd name="T20" fmla="*/ 1096 w 5329"/>
              <a:gd name="T21" fmla="*/ 2941 h 3552"/>
              <a:gd name="T22" fmla="*/ 1925 w 5329"/>
              <a:gd name="T23" fmla="*/ 2906 h 3552"/>
              <a:gd name="T24" fmla="*/ 2030 w 5329"/>
              <a:gd name="T25" fmla="*/ 2854 h 3552"/>
              <a:gd name="T26" fmla="*/ 2187 w 5329"/>
              <a:gd name="T27" fmla="*/ 2723 h 3552"/>
              <a:gd name="T28" fmla="*/ 2370 w 5329"/>
              <a:gd name="T29" fmla="*/ 2679 h 3552"/>
              <a:gd name="T30" fmla="*/ 2353 w 5329"/>
              <a:gd name="T31" fmla="*/ 3072 h 3552"/>
              <a:gd name="T32" fmla="*/ 2545 w 5329"/>
              <a:gd name="T33" fmla="*/ 3238 h 3552"/>
              <a:gd name="T34" fmla="*/ 2754 w 5329"/>
              <a:gd name="T35" fmla="*/ 3377 h 3552"/>
              <a:gd name="T36" fmla="*/ 3522 w 5329"/>
              <a:gd name="T37" fmla="*/ 3430 h 3552"/>
              <a:gd name="T38" fmla="*/ 4107 w 5329"/>
              <a:gd name="T39" fmla="*/ 3552 h 3552"/>
              <a:gd name="T40" fmla="*/ 4753 w 5329"/>
              <a:gd name="T41" fmla="*/ 3351 h 3552"/>
              <a:gd name="T42" fmla="*/ 5163 w 5329"/>
              <a:gd name="T43" fmla="*/ 2915 h 3552"/>
              <a:gd name="T44" fmla="*/ 5329 w 5329"/>
              <a:gd name="T45" fmla="*/ 2505 h 3552"/>
              <a:gd name="T46" fmla="*/ 5276 w 5329"/>
              <a:gd name="T47" fmla="*/ 2374 h 3552"/>
              <a:gd name="T48" fmla="*/ 5233 w 5329"/>
              <a:gd name="T49" fmla="*/ 2295 h 3552"/>
              <a:gd name="T50" fmla="*/ 5145 w 5329"/>
              <a:gd name="T51" fmla="*/ 2190 h 3552"/>
              <a:gd name="T52" fmla="*/ 4892 w 5329"/>
              <a:gd name="T53" fmla="*/ 1955 h 3552"/>
              <a:gd name="T54" fmla="*/ 4796 w 5329"/>
              <a:gd name="T55" fmla="*/ 1798 h 3552"/>
              <a:gd name="T56" fmla="*/ 4770 w 5329"/>
              <a:gd name="T57" fmla="*/ 1745 h 3552"/>
              <a:gd name="T58" fmla="*/ 4683 w 5329"/>
              <a:gd name="T59" fmla="*/ 1457 h 3552"/>
              <a:gd name="T60" fmla="*/ 4447 w 5329"/>
              <a:gd name="T61" fmla="*/ 1082 h 3552"/>
              <a:gd name="T62" fmla="*/ 4299 w 5329"/>
              <a:gd name="T63" fmla="*/ 960 h 3552"/>
              <a:gd name="T64" fmla="*/ 3819 w 5329"/>
              <a:gd name="T65" fmla="*/ 916 h 3552"/>
              <a:gd name="T66" fmla="*/ 3627 w 5329"/>
              <a:gd name="T67" fmla="*/ 977 h 3552"/>
              <a:gd name="T68" fmla="*/ 3313 w 5329"/>
              <a:gd name="T69" fmla="*/ 1204 h 3552"/>
              <a:gd name="T70" fmla="*/ 3103 w 5329"/>
              <a:gd name="T71" fmla="*/ 1484 h 3552"/>
              <a:gd name="T72" fmla="*/ 2850 w 5329"/>
              <a:gd name="T73" fmla="*/ 1265 h 3552"/>
              <a:gd name="T74" fmla="*/ 2728 w 5329"/>
              <a:gd name="T75" fmla="*/ 314 h 3552"/>
              <a:gd name="T76" fmla="*/ 2466 w 5329"/>
              <a:gd name="T77" fmla="*/ 174 h 3552"/>
              <a:gd name="T78" fmla="*/ 1925 w 5329"/>
              <a:gd name="T79" fmla="*/ 0 h 3552"/>
              <a:gd name="T80" fmla="*/ 1096 w 5329"/>
              <a:gd name="T81" fmla="*/ 262 h 3552"/>
              <a:gd name="T82" fmla="*/ 791 w 5329"/>
              <a:gd name="T83" fmla="*/ 419 h 3552"/>
              <a:gd name="T84" fmla="*/ 633 w 5329"/>
              <a:gd name="T85" fmla="*/ 550 h 3552"/>
              <a:gd name="T86" fmla="*/ 590 w 5329"/>
              <a:gd name="T87" fmla="*/ 602 h 3552"/>
              <a:gd name="T88" fmla="*/ 511 w 5329"/>
              <a:gd name="T89" fmla="*/ 628 h 3552"/>
              <a:gd name="T90" fmla="*/ 415 w 5329"/>
              <a:gd name="T91" fmla="*/ 812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329" h="3552">
                <a:moveTo>
                  <a:pt x="415" y="812"/>
                </a:moveTo>
                <a:cubicBezTo>
                  <a:pt x="338" y="836"/>
                  <a:pt x="323" y="910"/>
                  <a:pt x="284" y="969"/>
                </a:cubicBezTo>
                <a:cubicBezTo>
                  <a:pt x="275" y="998"/>
                  <a:pt x="258" y="1018"/>
                  <a:pt x="249" y="1047"/>
                </a:cubicBezTo>
                <a:cubicBezTo>
                  <a:pt x="232" y="1099"/>
                  <a:pt x="219" y="1159"/>
                  <a:pt x="188" y="1204"/>
                </a:cubicBezTo>
                <a:cubicBezTo>
                  <a:pt x="157" y="1301"/>
                  <a:pt x="115" y="1417"/>
                  <a:pt x="57" y="1501"/>
                </a:cubicBezTo>
                <a:cubicBezTo>
                  <a:pt x="0" y="1686"/>
                  <a:pt x="60" y="1815"/>
                  <a:pt x="92" y="1981"/>
                </a:cubicBezTo>
                <a:cubicBezTo>
                  <a:pt x="101" y="2027"/>
                  <a:pt x="120" y="2068"/>
                  <a:pt x="136" y="2112"/>
                </a:cubicBezTo>
                <a:cubicBezTo>
                  <a:pt x="147" y="2141"/>
                  <a:pt x="171" y="2199"/>
                  <a:pt x="171" y="2199"/>
                </a:cubicBezTo>
                <a:cubicBezTo>
                  <a:pt x="179" y="2240"/>
                  <a:pt x="185" y="2274"/>
                  <a:pt x="215" y="2304"/>
                </a:cubicBezTo>
                <a:cubicBezTo>
                  <a:pt x="228" y="2363"/>
                  <a:pt x="260" y="2420"/>
                  <a:pt x="293" y="2470"/>
                </a:cubicBezTo>
                <a:cubicBezTo>
                  <a:pt x="326" y="2520"/>
                  <a:pt x="347" y="2565"/>
                  <a:pt x="398" y="2601"/>
                </a:cubicBezTo>
                <a:cubicBezTo>
                  <a:pt x="411" y="2621"/>
                  <a:pt x="414" y="2630"/>
                  <a:pt x="433" y="2644"/>
                </a:cubicBezTo>
                <a:cubicBezTo>
                  <a:pt x="450" y="2656"/>
                  <a:pt x="485" y="2679"/>
                  <a:pt x="485" y="2679"/>
                </a:cubicBezTo>
                <a:cubicBezTo>
                  <a:pt x="514" y="2723"/>
                  <a:pt x="528" y="2746"/>
                  <a:pt x="572" y="2775"/>
                </a:cubicBezTo>
                <a:cubicBezTo>
                  <a:pt x="591" y="2831"/>
                  <a:pt x="565" y="2777"/>
                  <a:pt x="607" y="2810"/>
                </a:cubicBezTo>
                <a:cubicBezTo>
                  <a:pt x="615" y="2817"/>
                  <a:pt x="617" y="2829"/>
                  <a:pt x="625" y="2836"/>
                </a:cubicBezTo>
                <a:cubicBezTo>
                  <a:pt x="640" y="2849"/>
                  <a:pt x="738" y="2924"/>
                  <a:pt x="764" y="2932"/>
                </a:cubicBezTo>
                <a:cubicBezTo>
                  <a:pt x="807" y="2975"/>
                  <a:pt x="750" y="2922"/>
                  <a:pt x="817" y="2967"/>
                </a:cubicBezTo>
                <a:cubicBezTo>
                  <a:pt x="824" y="2972"/>
                  <a:pt x="827" y="2981"/>
                  <a:pt x="834" y="2985"/>
                </a:cubicBezTo>
                <a:cubicBezTo>
                  <a:pt x="851" y="2993"/>
                  <a:pt x="887" y="3002"/>
                  <a:pt x="887" y="3002"/>
                </a:cubicBezTo>
                <a:cubicBezTo>
                  <a:pt x="972" y="2992"/>
                  <a:pt x="954" y="2989"/>
                  <a:pt x="1017" y="2967"/>
                </a:cubicBezTo>
                <a:cubicBezTo>
                  <a:pt x="1046" y="2939"/>
                  <a:pt x="1036" y="2943"/>
                  <a:pt x="1096" y="2941"/>
                </a:cubicBezTo>
                <a:cubicBezTo>
                  <a:pt x="1308" y="2936"/>
                  <a:pt x="1521" y="2935"/>
                  <a:pt x="1733" y="2932"/>
                </a:cubicBezTo>
                <a:cubicBezTo>
                  <a:pt x="1868" y="2922"/>
                  <a:pt x="1803" y="2931"/>
                  <a:pt x="1925" y="2906"/>
                </a:cubicBezTo>
                <a:cubicBezTo>
                  <a:pt x="1940" y="2903"/>
                  <a:pt x="1969" y="2897"/>
                  <a:pt x="1969" y="2897"/>
                </a:cubicBezTo>
                <a:cubicBezTo>
                  <a:pt x="1989" y="2882"/>
                  <a:pt x="2011" y="2870"/>
                  <a:pt x="2030" y="2854"/>
                </a:cubicBezTo>
                <a:cubicBezTo>
                  <a:pt x="2067" y="2824"/>
                  <a:pt x="2093" y="2784"/>
                  <a:pt x="2135" y="2758"/>
                </a:cubicBezTo>
                <a:cubicBezTo>
                  <a:pt x="2153" y="2747"/>
                  <a:pt x="2168" y="2732"/>
                  <a:pt x="2187" y="2723"/>
                </a:cubicBezTo>
                <a:cubicBezTo>
                  <a:pt x="2203" y="2715"/>
                  <a:pt x="2239" y="2705"/>
                  <a:pt x="2239" y="2705"/>
                </a:cubicBezTo>
                <a:cubicBezTo>
                  <a:pt x="2285" y="2661"/>
                  <a:pt x="2302" y="2671"/>
                  <a:pt x="2370" y="2679"/>
                </a:cubicBezTo>
                <a:cubicBezTo>
                  <a:pt x="2359" y="2743"/>
                  <a:pt x="2351" y="2807"/>
                  <a:pt x="2344" y="2871"/>
                </a:cubicBezTo>
                <a:cubicBezTo>
                  <a:pt x="2347" y="2938"/>
                  <a:pt x="2342" y="3006"/>
                  <a:pt x="2353" y="3072"/>
                </a:cubicBezTo>
                <a:cubicBezTo>
                  <a:pt x="2361" y="3118"/>
                  <a:pt x="2387" y="3119"/>
                  <a:pt x="2414" y="3142"/>
                </a:cubicBezTo>
                <a:cubicBezTo>
                  <a:pt x="2454" y="3176"/>
                  <a:pt x="2495" y="3221"/>
                  <a:pt x="2545" y="3238"/>
                </a:cubicBezTo>
                <a:cubicBezTo>
                  <a:pt x="2582" y="3275"/>
                  <a:pt x="2622" y="3300"/>
                  <a:pt x="2667" y="3325"/>
                </a:cubicBezTo>
                <a:cubicBezTo>
                  <a:pt x="2700" y="3343"/>
                  <a:pt x="2719" y="3366"/>
                  <a:pt x="2754" y="3377"/>
                </a:cubicBezTo>
                <a:cubicBezTo>
                  <a:pt x="2794" y="3405"/>
                  <a:pt x="2810" y="3420"/>
                  <a:pt x="2876" y="3421"/>
                </a:cubicBezTo>
                <a:cubicBezTo>
                  <a:pt x="3091" y="3424"/>
                  <a:pt x="3307" y="3427"/>
                  <a:pt x="3522" y="3430"/>
                </a:cubicBezTo>
                <a:cubicBezTo>
                  <a:pt x="3623" y="3443"/>
                  <a:pt x="3718" y="3478"/>
                  <a:pt x="3819" y="3491"/>
                </a:cubicBezTo>
                <a:cubicBezTo>
                  <a:pt x="3915" y="3503"/>
                  <a:pt x="4015" y="3520"/>
                  <a:pt x="4107" y="3552"/>
                </a:cubicBezTo>
                <a:cubicBezTo>
                  <a:pt x="4247" y="3546"/>
                  <a:pt x="4294" y="3546"/>
                  <a:pt x="4404" y="3526"/>
                </a:cubicBezTo>
                <a:cubicBezTo>
                  <a:pt x="4523" y="3476"/>
                  <a:pt x="4631" y="3392"/>
                  <a:pt x="4753" y="3351"/>
                </a:cubicBezTo>
                <a:cubicBezTo>
                  <a:pt x="4837" y="3323"/>
                  <a:pt x="4945" y="3301"/>
                  <a:pt x="5006" y="3229"/>
                </a:cubicBezTo>
                <a:cubicBezTo>
                  <a:pt x="5085" y="3137"/>
                  <a:pt x="5110" y="3021"/>
                  <a:pt x="5163" y="2915"/>
                </a:cubicBezTo>
                <a:cubicBezTo>
                  <a:pt x="5191" y="2798"/>
                  <a:pt x="5241" y="2699"/>
                  <a:pt x="5294" y="2592"/>
                </a:cubicBezTo>
                <a:cubicBezTo>
                  <a:pt x="5308" y="2564"/>
                  <a:pt x="5329" y="2505"/>
                  <a:pt x="5329" y="2505"/>
                </a:cubicBezTo>
                <a:cubicBezTo>
                  <a:pt x="5326" y="2489"/>
                  <a:pt x="5322" y="2445"/>
                  <a:pt x="5311" y="2426"/>
                </a:cubicBezTo>
                <a:cubicBezTo>
                  <a:pt x="5301" y="2408"/>
                  <a:pt x="5276" y="2374"/>
                  <a:pt x="5276" y="2374"/>
                </a:cubicBezTo>
                <a:cubicBezTo>
                  <a:pt x="5257" y="2313"/>
                  <a:pt x="5284" y="2387"/>
                  <a:pt x="5241" y="2321"/>
                </a:cubicBezTo>
                <a:cubicBezTo>
                  <a:pt x="5236" y="2313"/>
                  <a:pt x="5238" y="2303"/>
                  <a:pt x="5233" y="2295"/>
                </a:cubicBezTo>
                <a:cubicBezTo>
                  <a:pt x="5224" y="2281"/>
                  <a:pt x="5209" y="2272"/>
                  <a:pt x="5198" y="2260"/>
                </a:cubicBezTo>
                <a:cubicBezTo>
                  <a:pt x="5182" y="2214"/>
                  <a:pt x="5195" y="2240"/>
                  <a:pt x="5145" y="2190"/>
                </a:cubicBezTo>
                <a:cubicBezTo>
                  <a:pt x="5122" y="2167"/>
                  <a:pt x="5107" y="2135"/>
                  <a:pt x="5084" y="2112"/>
                </a:cubicBezTo>
                <a:cubicBezTo>
                  <a:pt x="5026" y="2054"/>
                  <a:pt x="4958" y="2004"/>
                  <a:pt x="4892" y="1955"/>
                </a:cubicBezTo>
                <a:cubicBezTo>
                  <a:pt x="4876" y="1904"/>
                  <a:pt x="4896" y="1953"/>
                  <a:pt x="4857" y="1902"/>
                </a:cubicBezTo>
                <a:cubicBezTo>
                  <a:pt x="4833" y="1870"/>
                  <a:pt x="4819" y="1831"/>
                  <a:pt x="4796" y="1798"/>
                </a:cubicBezTo>
                <a:cubicBezTo>
                  <a:pt x="4793" y="1789"/>
                  <a:pt x="4792" y="1780"/>
                  <a:pt x="4788" y="1772"/>
                </a:cubicBezTo>
                <a:cubicBezTo>
                  <a:pt x="4783" y="1762"/>
                  <a:pt x="4773" y="1755"/>
                  <a:pt x="4770" y="1745"/>
                </a:cubicBezTo>
                <a:cubicBezTo>
                  <a:pt x="4753" y="1694"/>
                  <a:pt x="4757" y="1644"/>
                  <a:pt x="4727" y="1597"/>
                </a:cubicBezTo>
                <a:cubicBezTo>
                  <a:pt x="4714" y="1548"/>
                  <a:pt x="4710" y="1500"/>
                  <a:pt x="4683" y="1457"/>
                </a:cubicBezTo>
                <a:cubicBezTo>
                  <a:pt x="4655" y="1350"/>
                  <a:pt x="4574" y="1256"/>
                  <a:pt x="4508" y="1169"/>
                </a:cubicBezTo>
                <a:cubicBezTo>
                  <a:pt x="4487" y="1141"/>
                  <a:pt x="4469" y="1110"/>
                  <a:pt x="4447" y="1082"/>
                </a:cubicBezTo>
                <a:cubicBezTo>
                  <a:pt x="4434" y="1066"/>
                  <a:pt x="4404" y="1038"/>
                  <a:pt x="4404" y="1038"/>
                </a:cubicBezTo>
                <a:cubicBezTo>
                  <a:pt x="4385" y="982"/>
                  <a:pt x="4344" y="983"/>
                  <a:pt x="4299" y="960"/>
                </a:cubicBezTo>
                <a:cubicBezTo>
                  <a:pt x="4251" y="935"/>
                  <a:pt x="4203" y="908"/>
                  <a:pt x="4151" y="890"/>
                </a:cubicBezTo>
                <a:cubicBezTo>
                  <a:pt x="4013" y="896"/>
                  <a:pt x="3943" y="906"/>
                  <a:pt x="3819" y="916"/>
                </a:cubicBezTo>
                <a:cubicBezTo>
                  <a:pt x="3769" y="925"/>
                  <a:pt x="3720" y="938"/>
                  <a:pt x="3671" y="951"/>
                </a:cubicBezTo>
                <a:cubicBezTo>
                  <a:pt x="3634" y="988"/>
                  <a:pt x="3674" y="953"/>
                  <a:pt x="3627" y="977"/>
                </a:cubicBezTo>
                <a:cubicBezTo>
                  <a:pt x="3599" y="991"/>
                  <a:pt x="3587" y="1010"/>
                  <a:pt x="3557" y="1021"/>
                </a:cubicBezTo>
                <a:cubicBezTo>
                  <a:pt x="3474" y="1081"/>
                  <a:pt x="3398" y="1147"/>
                  <a:pt x="3313" y="1204"/>
                </a:cubicBezTo>
                <a:cubicBezTo>
                  <a:pt x="3271" y="1232"/>
                  <a:pt x="3243" y="1283"/>
                  <a:pt x="3208" y="1318"/>
                </a:cubicBezTo>
                <a:cubicBezTo>
                  <a:pt x="3184" y="1387"/>
                  <a:pt x="3134" y="1422"/>
                  <a:pt x="3103" y="1484"/>
                </a:cubicBezTo>
                <a:cubicBezTo>
                  <a:pt x="3082" y="1526"/>
                  <a:pt x="3098" y="1514"/>
                  <a:pt x="3060" y="1527"/>
                </a:cubicBezTo>
                <a:cubicBezTo>
                  <a:pt x="2967" y="1496"/>
                  <a:pt x="2873" y="1355"/>
                  <a:pt x="2850" y="1265"/>
                </a:cubicBezTo>
                <a:cubicBezTo>
                  <a:pt x="2880" y="949"/>
                  <a:pt x="2865" y="1137"/>
                  <a:pt x="2850" y="480"/>
                </a:cubicBezTo>
                <a:cubicBezTo>
                  <a:pt x="2848" y="385"/>
                  <a:pt x="2821" y="338"/>
                  <a:pt x="2728" y="314"/>
                </a:cubicBezTo>
                <a:cubicBezTo>
                  <a:pt x="2683" y="284"/>
                  <a:pt x="2647" y="270"/>
                  <a:pt x="2597" y="253"/>
                </a:cubicBezTo>
                <a:cubicBezTo>
                  <a:pt x="2556" y="212"/>
                  <a:pt x="2516" y="202"/>
                  <a:pt x="2466" y="174"/>
                </a:cubicBezTo>
                <a:cubicBezTo>
                  <a:pt x="2410" y="143"/>
                  <a:pt x="2373" y="120"/>
                  <a:pt x="2309" y="105"/>
                </a:cubicBezTo>
                <a:cubicBezTo>
                  <a:pt x="2217" y="41"/>
                  <a:pt x="2036" y="16"/>
                  <a:pt x="1925" y="0"/>
                </a:cubicBezTo>
                <a:cubicBezTo>
                  <a:pt x="1794" y="6"/>
                  <a:pt x="1724" y="12"/>
                  <a:pt x="1611" y="35"/>
                </a:cubicBezTo>
                <a:cubicBezTo>
                  <a:pt x="1462" y="135"/>
                  <a:pt x="1270" y="217"/>
                  <a:pt x="1096" y="262"/>
                </a:cubicBezTo>
                <a:cubicBezTo>
                  <a:pt x="1055" y="292"/>
                  <a:pt x="1022" y="298"/>
                  <a:pt x="974" y="314"/>
                </a:cubicBezTo>
                <a:cubicBezTo>
                  <a:pt x="917" y="354"/>
                  <a:pt x="855" y="392"/>
                  <a:pt x="791" y="419"/>
                </a:cubicBezTo>
                <a:cubicBezTo>
                  <a:pt x="768" y="440"/>
                  <a:pt x="760" y="453"/>
                  <a:pt x="729" y="462"/>
                </a:cubicBezTo>
                <a:cubicBezTo>
                  <a:pt x="699" y="494"/>
                  <a:pt x="664" y="519"/>
                  <a:pt x="633" y="550"/>
                </a:cubicBezTo>
                <a:cubicBezTo>
                  <a:pt x="624" y="559"/>
                  <a:pt x="614" y="566"/>
                  <a:pt x="607" y="576"/>
                </a:cubicBezTo>
                <a:cubicBezTo>
                  <a:pt x="601" y="585"/>
                  <a:pt x="599" y="596"/>
                  <a:pt x="590" y="602"/>
                </a:cubicBezTo>
                <a:cubicBezTo>
                  <a:pt x="574" y="612"/>
                  <a:pt x="555" y="614"/>
                  <a:pt x="537" y="620"/>
                </a:cubicBezTo>
                <a:cubicBezTo>
                  <a:pt x="528" y="623"/>
                  <a:pt x="511" y="628"/>
                  <a:pt x="511" y="628"/>
                </a:cubicBezTo>
                <a:cubicBezTo>
                  <a:pt x="463" y="676"/>
                  <a:pt x="430" y="738"/>
                  <a:pt x="380" y="785"/>
                </a:cubicBezTo>
                <a:cubicBezTo>
                  <a:pt x="392" y="820"/>
                  <a:pt x="380" y="812"/>
                  <a:pt x="415" y="812"/>
                </a:cubicBez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87237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901B1AF4-2458-4061-B884-F035AA359F4C}" type="slidenum">
              <a:rPr lang="en-US" altLang="en-US">
                <a:solidFill>
                  <a:srgbClr val="000000"/>
                </a:solidFill>
              </a:rPr>
              <a:pPr/>
              <a:t>71</a:t>
            </a:fld>
            <a:endParaRPr lang="en-US" altLang="en-US">
              <a:solidFill>
                <a:srgbClr val="000000"/>
              </a:solidFill>
            </a:endParaRPr>
          </a:p>
        </p:txBody>
      </p:sp>
      <p:sp>
        <p:nvSpPr>
          <p:cNvPr id="154626" name="Freeform 2"/>
          <p:cNvSpPr>
            <a:spLocks/>
          </p:cNvSpPr>
          <p:nvPr/>
        </p:nvSpPr>
        <p:spPr bwMode="auto">
          <a:xfrm>
            <a:off x="6705602" y="1371600"/>
            <a:ext cx="1604220" cy="1082783"/>
          </a:xfrm>
          <a:custGeom>
            <a:avLst/>
            <a:gdLst>
              <a:gd name="T0" fmla="*/ 27 w 1242"/>
              <a:gd name="T1" fmla="*/ 207 h 828"/>
              <a:gd name="T2" fmla="*/ 630 w 1242"/>
              <a:gd name="T3" fmla="*/ 18 h 828"/>
              <a:gd name="T4" fmla="*/ 1098 w 1242"/>
              <a:gd name="T5" fmla="*/ 108 h 828"/>
              <a:gd name="T6" fmla="*/ 1125 w 1242"/>
              <a:gd name="T7" fmla="*/ 153 h 828"/>
              <a:gd name="T8" fmla="*/ 1170 w 1242"/>
              <a:gd name="T9" fmla="*/ 198 h 828"/>
              <a:gd name="T10" fmla="*/ 1197 w 1242"/>
              <a:gd name="T11" fmla="*/ 270 h 828"/>
              <a:gd name="T12" fmla="*/ 1215 w 1242"/>
              <a:gd name="T13" fmla="*/ 297 h 828"/>
              <a:gd name="T14" fmla="*/ 1242 w 1242"/>
              <a:gd name="T15" fmla="*/ 459 h 828"/>
              <a:gd name="T16" fmla="*/ 1233 w 1242"/>
              <a:gd name="T17" fmla="*/ 549 h 828"/>
              <a:gd name="T18" fmla="*/ 1170 w 1242"/>
              <a:gd name="T19" fmla="*/ 621 h 828"/>
              <a:gd name="T20" fmla="*/ 846 w 1242"/>
              <a:gd name="T21" fmla="*/ 765 h 828"/>
              <a:gd name="T22" fmla="*/ 630 w 1242"/>
              <a:gd name="T23" fmla="*/ 828 h 828"/>
              <a:gd name="T24" fmla="*/ 396 w 1242"/>
              <a:gd name="T25" fmla="*/ 819 h 828"/>
              <a:gd name="T26" fmla="*/ 243 w 1242"/>
              <a:gd name="T27" fmla="*/ 720 h 828"/>
              <a:gd name="T28" fmla="*/ 189 w 1242"/>
              <a:gd name="T29" fmla="*/ 693 h 828"/>
              <a:gd name="T30" fmla="*/ 135 w 1242"/>
              <a:gd name="T31" fmla="*/ 612 h 828"/>
              <a:gd name="T32" fmla="*/ 99 w 1242"/>
              <a:gd name="T33" fmla="*/ 585 h 828"/>
              <a:gd name="T34" fmla="*/ 54 w 1242"/>
              <a:gd name="T35" fmla="*/ 540 h 828"/>
              <a:gd name="T36" fmla="*/ 18 w 1242"/>
              <a:gd name="T37" fmla="*/ 486 h 828"/>
              <a:gd name="T38" fmla="*/ 0 w 1242"/>
              <a:gd name="T39" fmla="*/ 351 h 828"/>
              <a:gd name="T40" fmla="*/ 27 w 1242"/>
              <a:gd name="T41" fmla="*/ 207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2" h="828">
                <a:moveTo>
                  <a:pt x="27" y="207"/>
                </a:moveTo>
                <a:cubicBezTo>
                  <a:pt x="189" y="86"/>
                  <a:pt x="433" y="38"/>
                  <a:pt x="630" y="18"/>
                </a:cubicBezTo>
                <a:cubicBezTo>
                  <a:pt x="892" y="26"/>
                  <a:pt x="918" y="0"/>
                  <a:pt x="1098" y="108"/>
                </a:cubicBezTo>
                <a:cubicBezTo>
                  <a:pt x="1107" y="123"/>
                  <a:pt x="1114" y="139"/>
                  <a:pt x="1125" y="153"/>
                </a:cubicBezTo>
                <a:cubicBezTo>
                  <a:pt x="1138" y="170"/>
                  <a:pt x="1159" y="180"/>
                  <a:pt x="1170" y="198"/>
                </a:cubicBezTo>
                <a:cubicBezTo>
                  <a:pt x="1183" y="220"/>
                  <a:pt x="1186" y="247"/>
                  <a:pt x="1197" y="270"/>
                </a:cubicBezTo>
                <a:cubicBezTo>
                  <a:pt x="1201" y="280"/>
                  <a:pt x="1209" y="288"/>
                  <a:pt x="1215" y="297"/>
                </a:cubicBezTo>
                <a:cubicBezTo>
                  <a:pt x="1238" y="411"/>
                  <a:pt x="1229" y="357"/>
                  <a:pt x="1242" y="459"/>
                </a:cubicBezTo>
                <a:cubicBezTo>
                  <a:pt x="1239" y="489"/>
                  <a:pt x="1242" y="520"/>
                  <a:pt x="1233" y="549"/>
                </a:cubicBezTo>
                <a:cubicBezTo>
                  <a:pt x="1215" y="607"/>
                  <a:pt x="1203" y="593"/>
                  <a:pt x="1170" y="621"/>
                </a:cubicBezTo>
                <a:cubicBezTo>
                  <a:pt x="1079" y="697"/>
                  <a:pt x="961" y="736"/>
                  <a:pt x="846" y="765"/>
                </a:cubicBezTo>
                <a:cubicBezTo>
                  <a:pt x="782" y="807"/>
                  <a:pt x="704" y="819"/>
                  <a:pt x="630" y="828"/>
                </a:cubicBezTo>
                <a:cubicBezTo>
                  <a:pt x="552" y="825"/>
                  <a:pt x="474" y="827"/>
                  <a:pt x="396" y="819"/>
                </a:cubicBezTo>
                <a:cubicBezTo>
                  <a:pt x="337" y="813"/>
                  <a:pt x="287" y="751"/>
                  <a:pt x="243" y="720"/>
                </a:cubicBezTo>
                <a:cubicBezTo>
                  <a:pt x="227" y="708"/>
                  <a:pt x="206" y="704"/>
                  <a:pt x="189" y="693"/>
                </a:cubicBezTo>
                <a:cubicBezTo>
                  <a:pt x="171" y="666"/>
                  <a:pt x="153" y="639"/>
                  <a:pt x="135" y="612"/>
                </a:cubicBezTo>
                <a:cubicBezTo>
                  <a:pt x="127" y="600"/>
                  <a:pt x="110" y="596"/>
                  <a:pt x="99" y="585"/>
                </a:cubicBezTo>
                <a:cubicBezTo>
                  <a:pt x="39" y="525"/>
                  <a:pt x="126" y="588"/>
                  <a:pt x="54" y="540"/>
                </a:cubicBezTo>
                <a:cubicBezTo>
                  <a:pt x="42" y="522"/>
                  <a:pt x="20" y="508"/>
                  <a:pt x="18" y="486"/>
                </a:cubicBezTo>
                <a:cubicBezTo>
                  <a:pt x="8" y="369"/>
                  <a:pt x="20" y="412"/>
                  <a:pt x="0" y="351"/>
                </a:cubicBezTo>
                <a:cubicBezTo>
                  <a:pt x="8" y="304"/>
                  <a:pt x="6" y="249"/>
                  <a:pt x="27" y="207"/>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4627" name="Freeform 3"/>
          <p:cNvSpPr>
            <a:spLocks/>
          </p:cNvSpPr>
          <p:nvPr/>
        </p:nvSpPr>
        <p:spPr bwMode="auto">
          <a:xfrm>
            <a:off x="4609915" y="1733533"/>
            <a:ext cx="3533933" cy="3181656"/>
          </a:xfrm>
          <a:custGeom>
            <a:avLst/>
            <a:gdLst>
              <a:gd name="T0" fmla="*/ 0 w 2907"/>
              <a:gd name="T1" fmla="*/ 1989 h 2359"/>
              <a:gd name="T2" fmla="*/ 36 w 2907"/>
              <a:gd name="T3" fmla="*/ 1701 h 2359"/>
              <a:gd name="T4" fmla="*/ 90 w 2907"/>
              <a:gd name="T5" fmla="*/ 1431 h 2359"/>
              <a:gd name="T6" fmla="*/ 351 w 2907"/>
              <a:gd name="T7" fmla="*/ 1008 h 2359"/>
              <a:gd name="T8" fmla="*/ 648 w 2907"/>
              <a:gd name="T9" fmla="*/ 765 h 2359"/>
              <a:gd name="T10" fmla="*/ 756 w 2907"/>
              <a:gd name="T11" fmla="*/ 657 h 2359"/>
              <a:gd name="T12" fmla="*/ 990 w 2907"/>
              <a:gd name="T13" fmla="*/ 333 h 2359"/>
              <a:gd name="T14" fmla="*/ 1125 w 2907"/>
              <a:gd name="T15" fmla="*/ 234 h 2359"/>
              <a:gd name="T16" fmla="*/ 1188 w 2907"/>
              <a:gd name="T17" fmla="*/ 189 h 2359"/>
              <a:gd name="T18" fmla="*/ 1233 w 2907"/>
              <a:gd name="T19" fmla="*/ 144 h 2359"/>
              <a:gd name="T20" fmla="*/ 1278 w 2907"/>
              <a:gd name="T21" fmla="*/ 126 h 2359"/>
              <a:gd name="T22" fmla="*/ 1674 w 2907"/>
              <a:gd name="T23" fmla="*/ 0 h 2359"/>
              <a:gd name="T24" fmla="*/ 1836 w 2907"/>
              <a:gd name="T25" fmla="*/ 9 h 2359"/>
              <a:gd name="T26" fmla="*/ 1962 w 2907"/>
              <a:gd name="T27" fmla="*/ 54 h 2359"/>
              <a:gd name="T28" fmla="*/ 2115 w 2907"/>
              <a:gd name="T29" fmla="*/ 171 h 2359"/>
              <a:gd name="T30" fmla="*/ 2196 w 2907"/>
              <a:gd name="T31" fmla="*/ 306 h 2359"/>
              <a:gd name="T32" fmla="*/ 2358 w 2907"/>
              <a:gd name="T33" fmla="*/ 594 h 2359"/>
              <a:gd name="T34" fmla="*/ 2439 w 2907"/>
              <a:gd name="T35" fmla="*/ 846 h 2359"/>
              <a:gd name="T36" fmla="*/ 2736 w 2907"/>
              <a:gd name="T37" fmla="*/ 1143 h 2359"/>
              <a:gd name="T38" fmla="*/ 2799 w 2907"/>
              <a:gd name="T39" fmla="*/ 1224 h 2359"/>
              <a:gd name="T40" fmla="*/ 2826 w 2907"/>
              <a:gd name="T41" fmla="*/ 1242 h 2359"/>
              <a:gd name="T42" fmla="*/ 2907 w 2907"/>
              <a:gd name="T43" fmla="*/ 1458 h 2359"/>
              <a:gd name="T44" fmla="*/ 2898 w 2907"/>
              <a:gd name="T45" fmla="*/ 1602 h 2359"/>
              <a:gd name="T46" fmla="*/ 2844 w 2907"/>
              <a:gd name="T47" fmla="*/ 1701 h 2359"/>
              <a:gd name="T48" fmla="*/ 2331 w 2907"/>
              <a:gd name="T49" fmla="*/ 2061 h 2359"/>
              <a:gd name="T50" fmla="*/ 2115 w 2907"/>
              <a:gd name="T51" fmla="*/ 2196 h 2359"/>
              <a:gd name="T52" fmla="*/ 1683 w 2907"/>
              <a:gd name="T53" fmla="*/ 2358 h 2359"/>
              <a:gd name="T54" fmla="*/ 1386 w 2907"/>
              <a:gd name="T55" fmla="*/ 2340 h 2359"/>
              <a:gd name="T56" fmla="*/ 882 w 2907"/>
              <a:gd name="T57" fmla="*/ 2223 h 2359"/>
              <a:gd name="T58" fmla="*/ 459 w 2907"/>
              <a:gd name="T59" fmla="*/ 2196 h 2359"/>
              <a:gd name="T60" fmla="*/ 297 w 2907"/>
              <a:gd name="T61" fmla="*/ 2160 h 2359"/>
              <a:gd name="T62" fmla="*/ 180 w 2907"/>
              <a:gd name="T63" fmla="*/ 2115 h 2359"/>
              <a:gd name="T64" fmla="*/ 45 w 2907"/>
              <a:gd name="T65" fmla="*/ 2043 h 2359"/>
              <a:gd name="T66" fmla="*/ 0 w 2907"/>
              <a:gd name="T67" fmla="*/ 1989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7" h="2359">
                <a:moveTo>
                  <a:pt x="0" y="1989"/>
                </a:moveTo>
                <a:cubicBezTo>
                  <a:pt x="54" y="1907"/>
                  <a:pt x="26" y="1789"/>
                  <a:pt x="36" y="1701"/>
                </a:cubicBezTo>
                <a:cubicBezTo>
                  <a:pt x="47" y="1610"/>
                  <a:pt x="51" y="1514"/>
                  <a:pt x="90" y="1431"/>
                </a:cubicBezTo>
                <a:cubicBezTo>
                  <a:pt x="160" y="1281"/>
                  <a:pt x="240" y="1131"/>
                  <a:pt x="351" y="1008"/>
                </a:cubicBezTo>
                <a:cubicBezTo>
                  <a:pt x="435" y="914"/>
                  <a:pt x="546" y="840"/>
                  <a:pt x="648" y="765"/>
                </a:cubicBezTo>
                <a:cubicBezTo>
                  <a:pt x="689" y="735"/>
                  <a:pt x="720" y="693"/>
                  <a:pt x="756" y="657"/>
                </a:cubicBezTo>
                <a:cubicBezTo>
                  <a:pt x="863" y="550"/>
                  <a:pt x="905" y="454"/>
                  <a:pt x="990" y="333"/>
                </a:cubicBezTo>
                <a:cubicBezTo>
                  <a:pt x="1015" y="297"/>
                  <a:pt x="1116" y="240"/>
                  <a:pt x="1125" y="234"/>
                </a:cubicBezTo>
                <a:cubicBezTo>
                  <a:pt x="1146" y="219"/>
                  <a:pt x="1170" y="207"/>
                  <a:pt x="1188" y="189"/>
                </a:cubicBezTo>
                <a:cubicBezTo>
                  <a:pt x="1203" y="174"/>
                  <a:pt x="1216" y="156"/>
                  <a:pt x="1233" y="144"/>
                </a:cubicBezTo>
                <a:cubicBezTo>
                  <a:pt x="1246" y="135"/>
                  <a:pt x="1264" y="133"/>
                  <a:pt x="1278" y="126"/>
                </a:cubicBezTo>
                <a:cubicBezTo>
                  <a:pt x="1408" y="61"/>
                  <a:pt x="1535" y="35"/>
                  <a:pt x="1674" y="0"/>
                </a:cubicBezTo>
                <a:cubicBezTo>
                  <a:pt x="1728" y="3"/>
                  <a:pt x="1782" y="2"/>
                  <a:pt x="1836" y="9"/>
                </a:cubicBezTo>
                <a:cubicBezTo>
                  <a:pt x="1880" y="14"/>
                  <a:pt x="1919" y="43"/>
                  <a:pt x="1962" y="54"/>
                </a:cubicBezTo>
                <a:cubicBezTo>
                  <a:pt x="2014" y="89"/>
                  <a:pt x="2071" y="127"/>
                  <a:pt x="2115" y="171"/>
                </a:cubicBezTo>
                <a:cubicBezTo>
                  <a:pt x="2154" y="210"/>
                  <a:pt x="2170" y="260"/>
                  <a:pt x="2196" y="306"/>
                </a:cubicBezTo>
                <a:cubicBezTo>
                  <a:pt x="2251" y="403"/>
                  <a:pt x="2317" y="490"/>
                  <a:pt x="2358" y="594"/>
                </a:cubicBezTo>
                <a:cubicBezTo>
                  <a:pt x="2381" y="654"/>
                  <a:pt x="2405" y="782"/>
                  <a:pt x="2439" y="846"/>
                </a:cubicBezTo>
                <a:cubicBezTo>
                  <a:pt x="2508" y="975"/>
                  <a:pt x="2626" y="1047"/>
                  <a:pt x="2736" y="1143"/>
                </a:cubicBezTo>
                <a:cubicBezTo>
                  <a:pt x="2762" y="1166"/>
                  <a:pt x="2776" y="1199"/>
                  <a:pt x="2799" y="1224"/>
                </a:cubicBezTo>
                <a:cubicBezTo>
                  <a:pt x="2806" y="1232"/>
                  <a:pt x="2817" y="1236"/>
                  <a:pt x="2826" y="1242"/>
                </a:cubicBezTo>
                <a:cubicBezTo>
                  <a:pt x="2867" y="1313"/>
                  <a:pt x="2882" y="1382"/>
                  <a:pt x="2907" y="1458"/>
                </a:cubicBezTo>
                <a:cubicBezTo>
                  <a:pt x="2904" y="1506"/>
                  <a:pt x="2906" y="1555"/>
                  <a:pt x="2898" y="1602"/>
                </a:cubicBezTo>
                <a:cubicBezTo>
                  <a:pt x="2889" y="1653"/>
                  <a:pt x="2869" y="1664"/>
                  <a:pt x="2844" y="1701"/>
                </a:cubicBezTo>
                <a:cubicBezTo>
                  <a:pt x="2698" y="1920"/>
                  <a:pt x="2545" y="1954"/>
                  <a:pt x="2331" y="2061"/>
                </a:cubicBezTo>
                <a:cubicBezTo>
                  <a:pt x="2256" y="2099"/>
                  <a:pt x="2185" y="2149"/>
                  <a:pt x="2115" y="2196"/>
                </a:cubicBezTo>
                <a:cubicBezTo>
                  <a:pt x="1992" y="2278"/>
                  <a:pt x="1829" y="2342"/>
                  <a:pt x="1683" y="2358"/>
                </a:cubicBezTo>
                <a:cubicBezTo>
                  <a:pt x="1554" y="2353"/>
                  <a:pt x="1492" y="2359"/>
                  <a:pt x="1386" y="2340"/>
                </a:cubicBezTo>
                <a:cubicBezTo>
                  <a:pt x="1215" y="2310"/>
                  <a:pt x="1051" y="2257"/>
                  <a:pt x="882" y="2223"/>
                </a:cubicBezTo>
                <a:cubicBezTo>
                  <a:pt x="746" y="2196"/>
                  <a:pt x="596" y="2203"/>
                  <a:pt x="459" y="2196"/>
                </a:cubicBezTo>
                <a:cubicBezTo>
                  <a:pt x="405" y="2185"/>
                  <a:pt x="349" y="2180"/>
                  <a:pt x="297" y="2160"/>
                </a:cubicBezTo>
                <a:cubicBezTo>
                  <a:pt x="253" y="2143"/>
                  <a:pt x="225" y="2126"/>
                  <a:pt x="180" y="2115"/>
                </a:cubicBezTo>
                <a:cubicBezTo>
                  <a:pt x="135" y="2090"/>
                  <a:pt x="87" y="2071"/>
                  <a:pt x="45" y="2043"/>
                </a:cubicBezTo>
                <a:cubicBezTo>
                  <a:pt x="31" y="2002"/>
                  <a:pt x="44" y="2022"/>
                  <a:pt x="0" y="198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4628" name="Freeform 4"/>
          <p:cNvSpPr>
            <a:spLocks/>
          </p:cNvSpPr>
          <p:nvPr/>
        </p:nvSpPr>
        <p:spPr bwMode="auto">
          <a:xfrm>
            <a:off x="1905000" y="381002"/>
            <a:ext cx="3576557" cy="3602738"/>
          </a:xfrm>
          <a:custGeom>
            <a:avLst/>
            <a:gdLst>
              <a:gd name="T0" fmla="*/ 668 w 2369"/>
              <a:gd name="T1" fmla="*/ 2407 h 2420"/>
              <a:gd name="T2" fmla="*/ 1298 w 2369"/>
              <a:gd name="T3" fmla="*/ 2335 h 2420"/>
              <a:gd name="T4" fmla="*/ 1541 w 2369"/>
              <a:gd name="T5" fmla="*/ 2245 h 2420"/>
              <a:gd name="T6" fmla="*/ 1766 w 2369"/>
              <a:gd name="T7" fmla="*/ 2128 h 2420"/>
              <a:gd name="T8" fmla="*/ 1946 w 2369"/>
              <a:gd name="T9" fmla="*/ 1939 h 2420"/>
              <a:gd name="T10" fmla="*/ 2369 w 2369"/>
              <a:gd name="T11" fmla="*/ 1399 h 2420"/>
              <a:gd name="T12" fmla="*/ 2324 w 2369"/>
              <a:gd name="T13" fmla="*/ 868 h 2420"/>
              <a:gd name="T14" fmla="*/ 2333 w 2369"/>
              <a:gd name="T15" fmla="*/ 490 h 2420"/>
              <a:gd name="T16" fmla="*/ 2342 w 2369"/>
              <a:gd name="T17" fmla="*/ 463 h 2420"/>
              <a:gd name="T18" fmla="*/ 2333 w 2369"/>
              <a:gd name="T19" fmla="*/ 337 h 2420"/>
              <a:gd name="T20" fmla="*/ 2297 w 2369"/>
              <a:gd name="T21" fmla="*/ 274 h 2420"/>
              <a:gd name="T22" fmla="*/ 1757 w 2369"/>
              <a:gd name="T23" fmla="*/ 4 h 2420"/>
              <a:gd name="T24" fmla="*/ 1100 w 2369"/>
              <a:gd name="T25" fmla="*/ 31 h 2420"/>
              <a:gd name="T26" fmla="*/ 938 w 2369"/>
              <a:gd name="T27" fmla="*/ 112 h 2420"/>
              <a:gd name="T28" fmla="*/ 668 w 2369"/>
              <a:gd name="T29" fmla="*/ 265 h 2420"/>
              <a:gd name="T30" fmla="*/ 497 w 2369"/>
              <a:gd name="T31" fmla="*/ 409 h 2420"/>
              <a:gd name="T32" fmla="*/ 335 w 2369"/>
              <a:gd name="T33" fmla="*/ 616 h 2420"/>
              <a:gd name="T34" fmla="*/ 236 w 2369"/>
              <a:gd name="T35" fmla="*/ 733 h 2420"/>
              <a:gd name="T36" fmla="*/ 137 w 2369"/>
              <a:gd name="T37" fmla="*/ 904 h 2420"/>
              <a:gd name="T38" fmla="*/ 29 w 2369"/>
              <a:gd name="T39" fmla="*/ 1093 h 2420"/>
              <a:gd name="T40" fmla="*/ 29 w 2369"/>
              <a:gd name="T41" fmla="*/ 1534 h 2420"/>
              <a:gd name="T42" fmla="*/ 119 w 2369"/>
              <a:gd name="T43" fmla="*/ 1678 h 2420"/>
              <a:gd name="T44" fmla="*/ 299 w 2369"/>
              <a:gd name="T45" fmla="*/ 2020 h 2420"/>
              <a:gd name="T46" fmla="*/ 362 w 2369"/>
              <a:gd name="T47" fmla="*/ 2173 h 2420"/>
              <a:gd name="T48" fmla="*/ 560 w 2369"/>
              <a:gd name="T49" fmla="*/ 2290 h 2420"/>
              <a:gd name="T50" fmla="*/ 686 w 2369"/>
              <a:gd name="T51" fmla="*/ 2344 h 2420"/>
              <a:gd name="T52" fmla="*/ 659 w 2369"/>
              <a:gd name="T53" fmla="*/ 2398 h 2420"/>
              <a:gd name="T54" fmla="*/ 713 w 2369"/>
              <a:gd name="T55" fmla="*/ 2416 h 2420"/>
              <a:gd name="T56" fmla="*/ 668 w 2369"/>
              <a:gd name="T57" fmla="*/ 2407 h 2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9" h="2420">
                <a:moveTo>
                  <a:pt x="668" y="2407"/>
                </a:moveTo>
                <a:cubicBezTo>
                  <a:pt x="881" y="2394"/>
                  <a:pt x="1094" y="2406"/>
                  <a:pt x="1298" y="2335"/>
                </a:cubicBezTo>
                <a:cubicBezTo>
                  <a:pt x="1372" y="2309"/>
                  <a:pt x="1465" y="2281"/>
                  <a:pt x="1541" y="2245"/>
                </a:cubicBezTo>
                <a:cubicBezTo>
                  <a:pt x="1599" y="2217"/>
                  <a:pt x="1700" y="2144"/>
                  <a:pt x="1766" y="2128"/>
                </a:cubicBezTo>
                <a:cubicBezTo>
                  <a:pt x="1846" y="2075"/>
                  <a:pt x="1877" y="2020"/>
                  <a:pt x="1946" y="1939"/>
                </a:cubicBezTo>
                <a:cubicBezTo>
                  <a:pt x="2095" y="1765"/>
                  <a:pt x="2295" y="1622"/>
                  <a:pt x="2369" y="1399"/>
                </a:cubicBezTo>
                <a:cubicBezTo>
                  <a:pt x="2359" y="1215"/>
                  <a:pt x="2342" y="1048"/>
                  <a:pt x="2324" y="868"/>
                </a:cubicBezTo>
                <a:cubicBezTo>
                  <a:pt x="2327" y="742"/>
                  <a:pt x="2327" y="616"/>
                  <a:pt x="2333" y="490"/>
                </a:cubicBezTo>
                <a:cubicBezTo>
                  <a:pt x="2333" y="481"/>
                  <a:pt x="2342" y="472"/>
                  <a:pt x="2342" y="463"/>
                </a:cubicBezTo>
                <a:cubicBezTo>
                  <a:pt x="2342" y="421"/>
                  <a:pt x="2343" y="378"/>
                  <a:pt x="2333" y="337"/>
                </a:cubicBezTo>
                <a:cubicBezTo>
                  <a:pt x="2327" y="313"/>
                  <a:pt x="2310" y="294"/>
                  <a:pt x="2297" y="274"/>
                </a:cubicBezTo>
                <a:cubicBezTo>
                  <a:pt x="2172" y="80"/>
                  <a:pt x="1978" y="26"/>
                  <a:pt x="1757" y="4"/>
                </a:cubicBezTo>
                <a:cubicBezTo>
                  <a:pt x="1538" y="11"/>
                  <a:pt x="1317" y="0"/>
                  <a:pt x="1100" y="31"/>
                </a:cubicBezTo>
                <a:cubicBezTo>
                  <a:pt x="1037" y="40"/>
                  <a:pt x="993" y="87"/>
                  <a:pt x="938" y="112"/>
                </a:cubicBezTo>
                <a:cubicBezTo>
                  <a:pt x="845" y="153"/>
                  <a:pt x="752" y="205"/>
                  <a:pt x="668" y="265"/>
                </a:cubicBezTo>
                <a:cubicBezTo>
                  <a:pt x="631" y="321"/>
                  <a:pt x="547" y="350"/>
                  <a:pt x="497" y="409"/>
                </a:cubicBezTo>
                <a:cubicBezTo>
                  <a:pt x="440" y="476"/>
                  <a:pt x="397" y="554"/>
                  <a:pt x="335" y="616"/>
                </a:cubicBezTo>
                <a:cubicBezTo>
                  <a:pt x="278" y="673"/>
                  <a:pt x="289" y="657"/>
                  <a:pt x="236" y="733"/>
                </a:cubicBezTo>
                <a:cubicBezTo>
                  <a:pt x="196" y="789"/>
                  <a:pt x="172" y="847"/>
                  <a:pt x="137" y="904"/>
                </a:cubicBezTo>
                <a:cubicBezTo>
                  <a:pt x="96" y="969"/>
                  <a:pt x="60" y="1021"/>
                  <a:pt x="29" y="1093"/>
                </a:cubicBezTo>
                <a:cubicBezTo>
                  <a:pt x="12" y="1245"/>
                  <a:pt x="0" y="1376"/>
                  <a:pt x="29" y="1534"/>
                </a:cubicBezTo>
                <a:cubicBezTo>
                  <a:pt x="37" y="1577"/>
                  <a:pt x="97" y="1640"/>
                  <a:pt x="119" y="1678"/>
                </a:cubicBezTo>
                <a:cubicBezTo>
                  <a:pt x="183" y="1791"/>
                  <a:pt x="233" y="1910"/>
                  <a:pt x="299" y="2020"/>
                </a:cubicBezTo>
                <a:cubicBezTo>
                  <a:pt x="328" y="2068"/>
                  <a:pt x="337" y="2124"/>
                  <a:pt x="362" y="2173"/>
                </a:cubicBezTo>
                <a:cubicBezTo>
                  <a:pt x="398" y="2244"/>
                  <a:pt x="488" y="2276"/>
                  <a:pt x="560" y="2290"/>
                </a:cubicBezTo>
                <a:cubicBezTo>
                  <a:pt x="602" y="2321"/>
                  <a:pt x="637" y="2328"/>
                  <a:pt x="686" y="2344"/>
                </a:cubicBezTo>
                <a:cubicBezTo>
                  <a:pt x="685" y="2345"/>
                  <a:pt x="652" y="2391"/>
                  <a:pt x="659" y="2398"/>
                </a:cubicBezTo>
                <a:cubicBezTo>
                  <a:pt x="672" y="2411"/>
                  <a:pt x="732" y="2420"/>
                  <a:pt x="713" y="2416"/>
                </a:cubicBezTo>
                <a:cubicBezTo>
                  <a:pt x="698" y="2413"/>
                  <a:pt x="683" y="2410"/>
                  <a:pt x="668" y="2407"/>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4629" name="Freeform 5" descr="Large confetti"/>
          <p:cNvSpPr>
            <a:spLocks/>
          </p:cNvSpPr>
          <p:nvPr/>
        </p:nvSpPr>
        <p:spPr bwMode="auto">
          <a:xfrm>
            <a:off x="3886200" y="2438400"/>
            <a:ext cx="1177978" cy="753240"/>
          </a:xfrm>
          <a:custGeom>
            <a:avLst/>
            <a:gdLst>
              <a:gd name="T0" fmla="*/ 414 w 900"/>
              <a:gd name="T1" fmla="*/ 34 h 979"/>
              <a:gd name="T2" fmla="*/ 99 w 900"/>
              <a:gd name="T3" fmla="*/ 61 h 979"/>
              <a:gd name="T4" fmla="*/ 45 w 900"/>
              <a:gd name="T5" fmla="*/ 133 h 979"/>
              <a:gd name="T6" fmla="*/ 36 w 900"/>
              <a:gd name="T7" fmla="*/ 196 h 979"/>
              <a:gd name="T8" fmla="*/ 0 w 900"/>
              <a:gd name="T9" fmla="*/ 367 h 979"/>
              <a:gd name="T10" fmla="*/ 18 w 900"/>
              <a:gd name="T11" fmla="*/ 493 h 979"/>
              <a:gd name="T12" fmla="*/ 63 w 900"/>
              <a:gd name="T13" fmla="*/ 529 h 979"/>
              <a:gd name="T14" fmla="*/ 207 w 900"/>
              <a:gd name="T15" fmla="*/ 673 h 979"/>
              <a:gd name="T16" fmla="*/ 504 w 900"/>
              <a:gd name="T17" fmla="*/ 898 h 979"/>
              <a:gd name="T18" fmla="*/ 693 w 900"/>
              <a:gd name="T19" fmla="*/ 979 h 979"/>
              <a:gd name="T20" fmla="*/ 774 w 900"/>
              <a:gd name="T21" fmla="*/ 871 h 979"/>
              <a:gd name="T22" fmla="*/ 792 w 900"/>
              <a:gd name="T23" fmla="*/ 844 h 979"/>
              <a:gd name="T24" fmla="*/ 819 w 900"/>
              <a:gd name="T25" fmla="*/ 790 h 979"/>
              <a:gd name="T26" fmla="*/ 900 w 900"/>
              <a:gd name="T27" fmla="*/ 574 h 979"/>
              <a:gd name="T28" fmla="*/ 756 w 900"/>
              <a:gd name="T29" fmla="*/ 160 h 979"/>
              <a:gd name="T30" fmla="*/ 648 w 900"/>
              <a:gd name="T31" fmla="*/ 52 h 979"/>
              <a:gd name="T32" fmla="*/ 414 w 900"/>
              <a:gd name="T33" fmla="*/ 3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0" h="979">
                <a:moveTo>
                  <a:pt x="414" y="34"/>
                </a:moveTo>
                <a:cubicBezTo>
                  <a:pt x="312" y="0"/>
                  <a:pt x="189" y="1"/>
                  <a:pt x="99" y="61"/>
                </a:cubicBezTo>
                <a:cubicBezTo>
                  <a:pt x="82" y="86"/>
                  <a:pt x="57" y="105"/>
                  <a:pt x="45" y="133"/>
                </a:cubicBezTo>
                <a:cubicBezTo>
                  <a:pt x="37" y="153"/>
                  <a:pt x="40" y="175"/>
                  <a:pt x="36" y="196"/>
                </a:cubicBezTo>
                <a:cubicBezTo>
                  <a:pt x="25" y="253"/>
                  <a:pt x="11" y="310"/>
                  <a:pt x="0" y="367"/>
                </a:cubicBezTo>
                <a:cubicBezTo>
                  <a:pt x="6" y="409"/>
                  <a:pt x="3" y="453"/>
                  <a:pt x="18" y="493"/>
                </a:cubicBezTo>
                <a:cubicBezTo>
                  <a:pt x="25" y="511"/>
                  <a:pt x="49" y="516"/>
                  <a:pt x="63" y="529"/>
                </a:cubicBezTo>
                <a:cubicBezTo>
                  <a:pt x="114" y="574"/>
                  <a:pt x="156" y="627"/>
                  <a:pt x="207" y="673"/>
                </a:cubicBezTo>
                <a:cubicBezTo>
                  <a:pt x="301" y="756"/>
                  <a:pt x="396" y="833"/>
                  <a:pt x="504" y="898"/>
                </a:cubicBezTo>
                <a:cubicBezTo>
                  <a:pt x="563" y="934"/>
                  <a:pt x="632" y="948"/>
                  <a:pt x="693" y="979"/>
                </a:cubicBezTo>
                <a:cubicBezTo>
                  <a:pt x="761" y="962"/>
                  <a:pt x="750" y="927"/>
                  <a:pt x="774" y="871"/>
                </a:cubicBezTo>
                <a:cubicBezTo>
                  <a:pt x="778" y="861"/>
                  <a:pt x="787" y="853"/>
                  <a:pt x="792" y="844"/>
                </a:cubicBezTo>
                <a:cubicBezTo>
                  <a:pt x="802" y="826"/>
                  <a:pt x="812" y="809"/>
                  <a:pt x="819" y="790"/>
                </a:cubicBezTo>
                <a:cubicBezTo>
                  <a:pt x="848" y="718"/>
                  <a:pt x="881" y="649"/>
                  <a:pt x="900" y="574"/>
                </a:cubicBezTo>
                <a:cubicBezTo>
                  <a:pt x="884" y="418"/>
                  <a:pt x="838" y="292"/>
                  <a:pt x="756" y="160"/>
                </a:cubicBezTo>
                <a:cubicBezTo>
                  <a:pt x="732" y="121"/>
                  <a:pt x="700" y="62"/>
                  <a:pt x="648" y="52"/>
                </a:cubicBezTo>
                <a:cubicBezTo>
                  <a:pt x="570" y="36"/>
                  <a:pt x="493" y="34"/>
                  <a:pt x="414" y="34"/>
                </a:cubicBezTo>
                <a:close/>
              </a:path>
            </a:pathLst>
          </a:custGeom>
          <a:pattFill prst="lgConfetti">
            <a:fgClr>
              <a:schemeClr val="tx2"/>
            </a:fgClr>
            <a:bgClr>
              <a:schemeClr val="bg2"/>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4630" name="Freeform 6" descr="Large confetti"/>
          <p:cNvSpPr>
            <a:spLocks/>
          </p:cNvSpPr>
          <p:nvPr/>
        </p:nvSpPr>
        <p:spPr bwMode="auto">
          <a:xfrm rot="-2216590">
            <a:off x="5829963" y="3304754"/>
            <a:ext cx="1053981" cy="1004320"/>
          </a:xfrm>
          <a:custGeom>
            <a:avLst/>
            <a:gdLst>
              <a:gd name="T0" fmla="*/ 414 w 900"/>
              <a:gd name="T1" fmla="*/ 34 h 979"/>
              <a:gd name="T2" fmla="*/ 99 w 900"/>
              <a:gd name="T3" fmla="*/ 61 h 979"/>
              <a:gd name="T4" fmla="*/ 45 w 900"/>
              <a:gd name="T5" fmla="*/ 133 h 979"/>
              <a:gd name="T6" fmla="*/ 36 w 900"/>
              <a:gd name="T7" fmla="*/ 196 h 979"/>
              <a:gd name="T8" fmla="*/ 0 w 900"/>
              <a:gd name="T9" fmla="*/ 367 h 979"/>
              <a:gd name="T10" fmla="*/ 18 w 900"/>
              <a:gd name="T11" fmla="*/ 493 h 979"/>
              <a:gd name="T12" fmla="*/ 63 w 900"/>
              <a:gd name="T13" fmla="*/ 529 h 979"/>
              <a:gd name="T14" fmla="*/ 207 w 900"/>
              <a:gd name="T15" fmla="*/ 673 h 979"/>
              <a:gd name="T16" fmla="*/ 504 w 900"/>
              <a:gd name="T17" fmla="*/ 898 h 979"/>
              <a:gd name="T18" fmla="*/ 693 w 900"/>
              <a:gd name="T19" fmla="*/ 979 h 979"/>
              <a:gd name="T20" fmla="*/ 774 w 900"/>
              <a:gd name="T21" fmla="*/ 871 h 979"/>
              <a:gd name="T22" fmla="*/ 792 w 900"/>
              <a:gd name="T23" fmla="*/ 844 h 979"/>
              <a:gd name="T24" fmla="*/ 819 w 900"/>
              <a:gd name="T25" fmla="*/ 790 h 979"/>
              <a:gd name="T26" fmla="*/ 900 w 900"/>
              <a:gd name="T27" fmla="*/ 574 h 979"/>
              <a:gd name="T28" fmla="*/ 756 w 900"/>
              <a:gd name="T29" fmla="*/ 160 h 979"/>
              <a:gd name="T30" fmla="*/ 648 w 900"/>
              <a:gd name="T31" fmla="*/ 52 h 979"/>
              <a:gd name="T32" fmla="*/ 414 w 900"/>
              <a:gd name="T33" fmla="*/ 3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0" h="979">
                <a:moveTo>
                  <a:pt x="414" y="34"/>
                </a:moveTo>
                <a:cubicBezTo>
                  <a:pt x="312" y="0"/>
                  <a:pt x="189" y="1"/>
                  <a:pt x="99" y="61"/>
                </a:cubicBezTo>
                <a:cubicBezTo>
                  <a:pt x="82" y="86"/>
                  <a:pt x="57" y="105"/>
                  <a:pt x="45" y="133"/>
                </a:cubicBezTo>
                <a:cubicBezTo>
                  <a:pt x="37" y="153"/>
                  <a:pt x="40" y="175"/>
                  <a:pt x="36" y="196"/>
                </a:cubicBezTo>
                <a:cubicBezTo>
                  <a:pt x="25" y="253"/>
                  <a:pt x="11" y="310"/>
                  <a:pt x="0" y="367"/>
                </a:cubicBezTo>
                <a:cubicBezTo>
                  <a:pt x="6" y="409"/>
                  <a:pt x="3" y="453"/>
                  <a:pt x="18" y="493"/>
                </a:cubicBezTo>
                <a:cubicBezTo>
                  <a:pt x="25" y="511"/>
                  <a:pt x="49" y="516"/>
                  <a:pt x="63" y="529"/>
                </a:cubicBezTo>
                <a:cubicBezTo>
                  <a:pt x="114" y="574"/>
                  <a:pt x="156" y="627"/>
                  <a:pt x="207" y="673"/>
                </a:cubicBezTo>
                <a:cubicBezTo>
                  <a:pt x="301" y="756"/>
                  <a:pt x="396" y="833"/>
                  <a:pt x="504" y="898"/>
                </a:cubicBezTo>
                <a:cubicBezTo>
                  <a:pt x="563" y="934"/>
                  <a:pt x="632" y="948"/>
                  <a:pt x="693" y="979"/>
                </a:cubicBezTo>
                <a:cubicBezTo>
                  <a:pt x="761" y="962"/>
                  <a:pt x="750" y="927"/>
                  <a:pt x="774" y="871"/>
                </a:cubicBezTo>
                <a:cubicBezTo>
                  <a:pt x="778" y="861"/>
                  <a:pt x="787" y="853"/>
                  <a:pt x="792" y="844"/>
                </a:cubicBezTo>
                <a:cubicBezTo>
                  <a:pt x="802" y="826"/>
                  <a:pt x="812" y="809"/>
                  <a:pt x="819" y="790"/>
                </a:cubicBezTo>
                <a:cubicBezTo>
                  <a:pt x="848" y="718"/>
                  <a:pt x="881" y="649"/>
                  <a:pt x="900" y="574"/>
                </a:cubicBezTo>
                <a:cubicBezTo>
                  <a:pt x="884" y="418"/>
                  <a:pt x="838" y="292"/>
                  <a:pt x="756" y="160"/>
                </a:cubicBezTo>
                <a:cubicBezTo>
                  <a:pt x="732" y="121"/>
                  <a:pt x="700" y="62"/>
                  <a:pt x="648" y="52"/>
                </a:cubicBezTo>
                <a:cubicBezTo>
                  <a:pt x="570" y="36"/>
                  <a:pt x="493" y="34"/>
                  <a:pt x="414" y="34"/>
                </a:cubicBezTo>
                <a:close/>
              </a:path>
            </a:pathLst>
          </a:custGeom>
          <a:pattFill prst="lgConfetti">
            <a:fgClr>
              <a:schemeClr val="tx2"/>
            </a:fgClr>
            <a:bgClr>
              <a:schemeClr val="bg2"/>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4632" name="Freeform 8"/>
          <p:cNvSpPr>
            <a:spLocks/>
          </p:cNvSpPr>
          <p:nvPr/>
        </p:nvSpPr>
        <p:spPr bwMode="auto">
          <a:xfrm>
            <a:off x="1752600" y="228601"/>
            <a:ext cx="6670040" cy="4800599"/>
          </a:xfrm>
          <a:custGeom>
            <a:avLst/>
            <a:gdLst>
              <a:gd name="T0" fmla="*/ 306 w 5164"/>
              <a:gd name="T1" fmla="*/ 746 h 3671"/>
              <a:gd name="T2" fmla="*/ 252 w 5164"/>
              <a:gd name="T3" fmla="*/ 845 h 3671"/>
              <a:gd name="T4" fmla="*/ 171 w 5164"/>
              <a:gd name="T5" fmla="*/ 989 h 3671"/>
              <a:gd name="T6" fmla="*/ 81 w 5164"/>
              <a:gd name="T7" fmla="*/ 1151 h 3671"/>
              <a:gd name="T8" fmla="*/ 18 w 5164"/>
              <a:gd name="T9" fmla="*/ 1475 h 3671"/>
              <a:gd name="T10" fmla="*/ 99 w 5164"/>
              <a:gd name="T11" fmla="*/ 2249 h 3671"/>
              <a:gd name="T12" fmla="*/ 153 w 5164"/>
              <a:gd name="T13" fmla="*/ 2312 h 3671"/>
              <a:gd name="T14" fmla="*/ 270 w 5164"/>
              <a:gd name="T15" fmla="*/ 2456 h 3671"/>
              <a:gd name="T16" fmla="*/ 387 w 5164"/>
              <a:gd name="T17" fmla="*/ 2564 h 3671"/>
              <a:gd name="T18" fmla="*/ 486 w 5164"/>
              <a:gd name="T19" fmla="*/ 2672 h 3671"/>
              <a:gd name="T20" fmla="*/ 549 w 5164"/>
              <a:gd name="T21" fmla="*/ 2717 h 3671"/>
              <a:gd name="T22" fmla="*/ 585 w 5164"/>
              <a:gd name="T23" fmla="*/ 2762 h 3671"/>
              <a:gd name="T24" fmla="*/ 621 w 5164"/>
              <a:gd name="T25" fmla="*/ 2780 h 3671"/>
              <a:gd name="T26" fmla="*/ 918 w 5164"/>
              <a:gd name="T27" fmla="*/ 2969 h 3671"/>
              <a:gd name="T28" fmla="*/ 1431 w 5164"/>
              <a:gd name="T29" fmla="*/ 3230 h 3671"/>
              <a:gd name="T30" fmla="*/ 1485 w 5164"/>
              <a:gd name="T31" fmla="*/ 3257 h 3671"/>
              <a:gd name="T32" fmla="*/ 1521 w 5164"/>
              <a:gd name="T33" fmla="*/ 3284 h 3671"/>
              <a:gd name="T34" fmla="*/ 1602 w 5164"/>
              <a:gd name="T35" fmla="*/ 3311 h 3671"/>
              <a:gd name="T36" fmla="*/ 2025 w 5164"/>
              <a:gd name="T37" fmla="*/ 3446 h 3671"/>
              <a:gd name="T38" fmla="*/ 2241 w 5164"/>
              <a:gd name="T39" fmla="*/ 3491 h 3671"/>
              <a:gd name="T40" fmla="*/ 2673 w 5164"/>
              <a:gd name="T41" fmla="*/ 3572 h 3671"/>
              <a:gd name="T42" fmla="*/ 2889 w 5164"/>
              <a:gd name="T43" fmla="*/ 3617 h 3671"/>
              <a:gd name="T44" fmla="*/ 3069 w 5164"/>
              <a:gd name="T45" fmla="*/ 3653 h 3671"/>
              <a:gd name="T46" fmla="*/ 4095 w 5164"/>
              <a:gd name="T47" fmla="*/ 3608 h 3671"/>
              <a:gd name="T48" fmla="*/ 4329 w 5164"/>
              <a:gd name="T49" fmla="*/ 3518 h 3671"/>
              <a:gd name="T50" fmla="*/ 4437 w 5164"/>
              <a:gd name="T51" fmla="*/ 3455 h 3671"/>
              <a:gd name="T52" fmla="*/ 4608 w 5164"/>
              <a:gd name="T53" fmla="*/ 3320 h 3671"/>
              <a:gd name="T54" fmla="*/ 4806 w 5164"/>
              <a:gd name="T55" fmla="*/ 3131 h 3671"/>
              <a:gd name="T56" fmla="*/ 4959 w 5164"/>
              <a:gd name="T57" fmla="*/ 2978 h 3671"/>
              <a:gd name="T58" fmla="*/ 5049 w 5164"/>
              <a:gd name="T59" fmla="*/ 2852 h 3671"/>
              <a:gd name="T60" fmla="*/ 5148 w 5164"/>
              <a:gd name="T61" fmla="*/ 2681 h 3671"/>
              <a:gd name="T62" fmla="*/ 5130 w 5164"/>
              <a:gd name="T63" fmla="*/ 2429 h 3671"/>
              <a:gd name="T64" fmla="*/ 5103 w 5164"/>
              <a:gd name="T65" fmla="*/ 2402 h 3671"/>
              <a:gd name="T66" fmla="*/ 4959 w 5164"/>
              <a:gd name="T67" fmla="*/ 2168 h 3671"/>
              <a:gd name="T68" fmla="*/ 4887 w 5164"/>
              <a:gd name="T69" fmla="*/ 2042 h 3671"/>
              <a:gd name="T70" fmla="*/ 4689 w 5164"/>
              <a:gd name="T71" fmla="*/ 1736 h 3671"/>
              <a:gd name="T72" fmla="*/ 4518 w 5164"/>
              <a:gd name="T73" fmla="*/ 1457 h 3671"/>
              <a:gd name="T74" fmla="*/ 4365 w 5164"/>
              <a:gd name="T75" fmla="*/ 1250 h 3671"/>
              <a:gd name="T76" fmla="*/ 4311 w 5164"/>
              <a:gd name="T77" fmla="*/ 1223 h 3671"/>
              <a:gd name="T78" fmla="*/ 4158 w 5164"/>
              <a:gd name="T79" fmla="*/ 1160 h 3671"/>
              <a:gd name="T80" fmla="*/ 3969 w 5164"/>
              <a:gd name="T81" fmla="*/ 1079 h 3671"/>
              <a:gd name="T82" fmla="*/ 3708 w 5164"/>
              <a:gd name="T83" fmla="*/ 962 h 3671"/>
              <a:gd name="T84" fmla="*/ 3636 w 5164"/>
              <a:gd name="T85" fmla="*/ 944 h 3671"/>
              <a:gd name="T86" fmla="*/ 3411 w 5164"/>
              <a:gd name="T87" fmla="*/ 818 h 3671"/>
              <a:gd name="T88" fmla="*/ 3303 w 5164"/>
              <a:gd name="T89" fmla="*/ 710 h 3671"/>
              <a:gd name="T90" fmla="*/ 3240 w 5164"/>
              <a:gd name="T91" fmla="*/ 620 h 3671"/>
              <a:gd name="T92" fmla="*/ 3051 w 5164"/>
              <a:gd name="T93" fmla="*/ 422 h 3671"/>
              <a:gd name="T94" fmla="*/ 2844 w 5164"/>
              <a:gd name="T95" fmla="*/ 251 h 3671"/>
              <a:gd name="T96" fmla="*/ 2619 w 5164"/>
              <a:gd name="T97" fmla="*/ 89 h 3671"/>
              <a:gd name="T98" fmla="*/ 2547 w 5164"/>
              <a:gd name="T99" fmla="*/ 53 h 3671"/>
              <a:gd name="T100" fmla="*/ 2196 w 5164"/>
              <a:gd name="T101" fmla="*/ 35 h 3671"/>
              <a:gd name="T102" fmla="*/ 1107 w 5164"/>
              <a:gd name="T103" fmla="*/ 26 h 3671"/>
              <a:gd name="T104" fmla="*/ 1008 w 5164"/>
              <a:gd name="T105" fmla="*/ 53 h 3671"/>
              <a:gd name="T106" fmla="*/ 720 w 5164"/>
              <a:gd name="T107" fmla="*/ 278 h 3671"/>
              <a:gd name="T108" fmla="*/ 405 w 5164"/>
              <a:gd name="T109" fmla="*/ 584 h 3671"/>
              <a:gd name="T110" fmla="*/ 351 w 5164"/>
              <a:gd name="T111" fmla="*/ 656 h 3671"/>
              <a:gd name="T112" fmla="*/ 306 w 5164"/>
              <a:gd name="T113" fmla="*/ 746 h 3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64" h="3671">
                <a:moveTo>
                  <a:pt x="306" y="746"/>
                </a:moveTo>
                <a:cubicBezTo>
                  <a:pt x="289" y="797"/>
                  <a:pt x="293" y="818"/>
                  <a:pt x="252" y="845"/>
                </a:cubicBezTo>
                <a:cubicBezTo>
                  <a:pt x="234" y="898"/>
                  <a:pt x="204" y="945"/>
                  <a:pt x="171" y="989"/>
                </a:cubicBezTo>
                <a:cubicBezTo>
                  <a:pt x="152" y="1047"/>
                  <a:pt x="106" y="1095"/>
                  <a:pt x="81" y="1151"/>
                </a:cubicBezTo>
                <a:cubicBezTo>
                  <a:pt x="36" y="1251"/>
                  <a:pt x="31" y="1368"/>
                  <a:pt x="18" y="1475"/>
                </a:cubicBezTo>
                <a:cubicBezTo>
                  <a:pt x="20" y="1615"/>
                  <a:pt x="0" y="2050"/>
                  <a:pt x="99" y="2249"/>
                </a:cubicBezTo>
                <a:cubicBezTo>
                  <a:pt x="115" y="2281"/>
                  <a:pt x="127" y="2282"/>
                  <a:pt x="153" y="2312"/>
                </a:cubicBezTo>
                <a:cubicBezTo>
                  <a:pt x="196" y="2361"/>
                  <a:pt x="222" y="2408"/>
                  <a:pt x="270" y="2456"/>
                </a:cubicBezTo>
                <a:cubicBezTo>
                  <a:pt x="311" y="2497"/>
                  <a:pt x="338" y="2535"/>
                  <a:pt x="387" y="2564"/>
                </a:cubicBezTo>
                <a:cubicBezTo>
                  <a:pt x="434" y="2627"/>
                  <a:pt x="403" y="2589"/>
                  <a:pt x="486" y="2672"/>
                </a:cubicBezTo>
                <a:cubicBezTo>
                  <a:pt x="504" y="2690"/>
                  <a:pt x="531" y="2699"/>
                  <a:pt x="549" y="2717"/>
                </a:cubicBezTo>
                <a:cubicBezTo>
                  <a:pt x="563" y="2731"/>
                  <a:pt x="571" y="2749"/>
                  <a:pt x="585" y="2762"/>
                </a:cubicBezTo>
                <a:cubicBezTo>
                  <a:pt x="595" y="2771"/>
                  <a:pt x="610" y="2773"/>
                  <a:pt x="621" y="2780"/>
                </a:cubicBezTo>
                <a:cubicBezTo>
                  <a:pt x="719" y="2846"/>
                  <a:pt x="817" y="2910"/>
                  <a:pt x="918" y="2969"/>
                </a:cubicBezTo>
                <a:cubicBezTo>
                  <a:pt x="1085" y="3066"/>
                  <a:pt x="1251" y="3158"/>
                  <a:pt x="1431" y="3230"/>
                </a:cubicBezTo>
                <a:cubicBezTo>
                  <a:pt x="1450" y="3237"/>
                  <a:pt x="1468" y="3247"/>
                  <a:pt x="1485" y="3257"/>
                </a:cubicBezTo>
                <a:cubicBezTo>
                  <a:pt x="1498" y="3265"/>
                  <a:pt x="1507" y="3278"/>
                  <a:pt x="1521" y="3284"/>
                </a:cubicBezTo>
                <a:cubicBezTo>
                  <a:pt x="1547" y="3296"/>
                  <a:pt x="1575" y="3302"/>
                  <a:pt x="1602" y="3311"/>
                </a:cubicBezTo>
                <a:cubicBezTo>
                  <a:pt x="1742" y="3358"/>
                  <a:pt x="1877" y="3430"/>
                  <a:pt x="2025" y="3446"/>
                </a:cubicBezTo>
                <a:cubicBezTo>
                  <a:pt x="2099" y="3464"/>
                  <a:pt x="2165" y="3483"/>
                  <a:pt x="2241" y="3491"/>
                </a:cubicBezTo>
                <a:cubicBezTo>
                  <a:pt x="2384" y="3527"/>
                  <a:pt x="2527" y="3551"/>
                  <a:pt x="2673" y="3572"/>
                </a:cubicBezTo>
                <a:cubicBezTo>
                  <a:pt x="2746" y="3599"/>
                  <a:pt x="2812" y="3606"/>
                  <a:pt x="2889" y="3617"/>
                </a:cubicBezTo>
                <a:cubicBezTo>
                  <a:pt x="2949" y="3637"/>
                  <a:pt x="3008" y="3641"/>
                  <a:pt x="3069" y="3653"/>
                </a:cubicBezTo>
                <a:cubicBezTo>
                  <a:pt x="3318" y="3649"/>
                  <a:pt x="3803" y="3671"/>
                  <a:pt x="4095" y="3608"/>
                </a:cubicBezTo>
                <a:cubicBezTo>
                  <a:pt x="4174" y="3591"/>
                  <a:pt x="4262" y="3563"/>
                  <a:pt x="4329" y="3518"/>
                </a:cubicBezTo>
                <a:cubicBezTo>
                  <a:pt x="4418" y="3459"/>
                  <a:pt x="4379" y="3474"/>
                  <a:pt x="4437" y="3455"/>
                </a:cubicBezTo>
                <a:cubicBezTo>
                  <a:pt x="4488" y="3404"/>
                  <a:pt x="4556" y="3370"/>
                  <a:pt x="4608" y="3320"/>
                </a:cubicBezTo>
                <a:cubicBezTo>
                  <a:pt x="4674" y="3257"/>
                  <a:pt x="4740" y="3194"/>
                  <a:pt x="4806" y="3131"/>
                </a:cubicBezTo>
                <a:cubicBezTo>
                  <a:pt x="4859" y="3080"/>
                  <a:pt x="4900" y="3022"/>
                  <a:pt x="4959" y="2978"/>
                </a:cubicBezTo>
                <a:cubicBezTo>
                  <a:pt x="4984" y="2929"/>
                  <a:pt x="5016" y="2895"/>
                  <a:pt x="5049" y="2852"/>
                </a:cubicBezTo>
                <a:cubicBezTo>
                  <a:pt x="5093" y="2795"/>
                  <a:pt x="5112" y="2741"/>
                  <a:pt x="5148" y="2681"/>
                </a:cubicBezTo>
                <a:cubicBezTo>
                  <a:pt x="5163" y="2623"/>
                  <a:pt x="5164" y="2489"/>
                  <a:pt x="5130" y="2429"/>
                </a:cubicBezTo>
                <a:cubicBezTo>
                  <a:pt x="5124" y="2418"/>
                  <a:pt x="5110" y="2412"/>
                  <a:pt x="5103" y="2402"/>
                </a:cubicBezTo>
                <a:cubicBezTo>
                  <a:pt x="5051" y="2327"/>
                  <a:pt x="5009" y="2243"/>
                  <a:pt x="4959" y="2168"/>
                </a:cubicBezTo>
                <a:cubicBezTo>
                  <a:pt x="4931" y="2127"/>
                  <a:pt x="4911" y="2084"/>
                  <a:pt x="4887" y="2042"/>
                </a:cubicBezTo>
                <a:cubicBezTo>
                  <a:pt x="4827" y="1937"/>
                  <a:pt x="4756" y="1837"/>
                  <a:pt x="4689" y="1736"/>
                </a:cubicBezTo>
                <a:cubicBezTo>
                  <a:pt x="4629" y="1646"/>
                  <a:pt x="4588" y="1539"/>
                  <a:pt x="4518" y="1457"/>
                </a:cubicBezTo>
                <a:cubicBezTo>
                  <a:pt x="4463" y="1393"/>
                  <a:pt x="4425" y="1310"/>
                  <a:pt x="4365" y="1250"/>
                </a:cubicBezTo>
                <a:cubicBezTo>
                  <a:pt x="4339" y="1224"/>
                  <a:pt x="4340" y="1238"/>
                  <a:pt x="4311" y="1223"/>
                </a:cubicBezTo>
                <a:cubicBezTo>
                  <a:pt x="4262" y="1199"/>
                  <a:pt x="4211" y="1171"/>
                  <a:pt x="4158" y="1160"/>
                </a:cubicBezTo>
                <a:cubicBezTo>
                  <a:pt x="4099" y="1121"/>
                  <a:pt x="4033" y="1105"/>
                  <a:pt x="3969" y="1079"/>
                </a:cubicBezTo>
                <a:cubicBezTo>
                  <a:pt x="3881" y="1044"/>
                  <a:pt x="3796" y="995"/>
                  <a:pt x="3708" y="962"/>
                </a:cubicBezTo>
                <a:cubicBezTo>
                  <a:pt x="3595" y="920"/>
                  <a:pt x="3714" y="977"/>
                  <a:pt x="3636" y="944"/>
                </a:cubicBezTo>
                <a:cubicBezTo>
                  <a:pt x="3558" y="911"/>
                  <a:pt x="3476" y="872"/>
                  <a:pt x="3411" y="818"/>
                </a:cubicBezTo>
                <a:cubicBezTo>
                  <a:pt x="3372" y="786"/>
                  <a:pt x="3333" y="751"/>
                  <a:pt x="3303" y="710"/>
                </a:cubicBezTo>
                <a:cubicBezTo>
                  <a:pt x="3261" y="654"/>
                  <a:pt x="3292" y="672"/>
                  <a:pt x="3240" y="620"/>
                </a:cubicBezTo>
                <a:cubicBezTo>
                  <a:pt x="3176" y="556"/>
                  <a:pt x="3116" y="487"/>
                  <a:pt x="3051" y="422"/>
                </a:cubicBezTo>
                <a:cubicBezTo>
                  <a:pt x="2990" y="361"/>
                  <a:pt x="2912" y="304"/>
                  <a:pt x="2844" y="251"/>
                </a:cubicBezTo>
                <a:cubicBezTo>
                  <a:pt x="2770" y="194"/>
                  <a:pt x="2705" y="128"/>
                  <a:pt x="2619" y="89"/>
                </a:cubicBezTo>
                <a:cubicBezTo>
                  <a:pt x="2595" y="78"/>
                  <a:pt x="2574" y="57"/>
                  <a:pt x="2547" y="53"/>
                </a:cubicBezTo>
                <a:cubicBezTo>
                  <a:pt x="2389" y="30"/>
                  <a:pt x="2505" y="45"/>
                  <a:pt x="2196" y="35"/>
                </a:cubicBezTo>
                <a:cubicBezTo>
                  <a:pt x="1648" y="0"/>
                  <a:pt x="2010" y="16"/>
                  <a:pt x="1107" y="26"/>
                </a:cubicBezTo>
                <a:cubicBezTo>
                  <a:pt x="1074" y="34"/>
                  <a:pt x="1041" y="45"/>
                  <a:pt x="1008" y="53"/>
                </a:cubicBezTo>
                <a:cubicBezTo>
                  <a:pt x="903" y="119"/>
                  <a:pt x="798" y="174"/>
                  <a:pt x="720" y="278"/>
                </a:cubicBezTo>
                <a:cubicBezTo>
                  <a:pt x="645" y="378"/>
                  <a:pt x="526" y="554"/>
                  <a:pt x="405" y="584"/>
                </a:cubicBezTo>
                <a:cubicBezTo>
                  <a:pt x="369" y="608"/>
                  <a:pt x="375" y="621"/>
                  <a:pt x="351" y="656"/>
                </a:cubicBezTo>
                <a:cubicBezTo>
                  <a:pt x="346" y="678"/>
                  <a:pt x="337" y="746"/>
                  <a:pt x="306" y="746"/>
                </a:cubicBez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 name="Text Box 11"/>
          <p:cNvSpPr txBox="1">
            <a:spLocks noChangeArrowheads="1"/>
          </p:cNvSpPr>
          <p:nvPr/>
        </p:nvSpPr>
        <p:spPr bwMode="auto">
          <a:xfrm>
            <a:off x="167531" y="4999997"/>
            <a:ext cx="11849740"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3600" dirty="0" smtClean="0">
                <a:solidFill>
                  <a:srgbClr val="000000"/>
                </a:solidFill>
              </a:rPr>
              <a:t>this whole, bound by </a:t>
            </a:r>
            <a:r>
              <a:rPr lang="en-US" altLang="en-US" sz="3600" i="1" dirty="0" smtClean="0">
                <a:solidFill>
                  <a:srgbClr val="000000"/>
                </a:solidFill>
              </a:rPr>
              <a:t>zona </a:t>
            </a:r>
            <a:r>
              <a:rPr lang="en-US" altLang="en-US" sz="3600" i="1" dirty="0" err="1" smtClean="0">
                <a:solidFill>
                  <a:srgbClr val="000000"/>
                </a:solidFill>
              </a:rPr>
              <a:t>pellucida</a:t>
            </a:r>
            <a:r>
              <a:rPr lang="en-US" altLang="en-US" sz="3600" i="1" dirty="0" smtClean="0">
                <a:solidFill>
                  <a:srgbClr val="000000"/>
                </a:solidFill>
              </a:rPr>
              <a:t> = </a:t>
            </a:r>
            <a:r>
              <a:rPr lang="en-US" altLang="en-US" sz="3600" dirty="0" smtClean="0">
                <a:solidFill>
                  <a:srgbClr val="000000"/>
                </a:solidFill>
              </a:rPr>
              <a:t>human </a:t>
            </a:r>
            <a:r>
              <a:rPr lang="en-US" altLang="en-US" sz="3600" dirty="0" smtClean="0">
                <a:solidFill>
                  <a:srgbClr val="000000"/>
                </a:solidFill>
              </a:rPr>
              <a:t>individual – </a:t>
            </a:r>
            <a:r>
              <a:rPr lang="en-US" altLang="en-US" sz="3200" dirty="0" smtClean="0">
                <a:solidFill>
                  <a:srgbClr val="000000"/>
                </a:solidFill>
              </a:rPr>
              <a:t>a view of this sort is defended by Rose </a:t>
            </a:r>
            <a:r>
              <a:rPr lang="en-US" altLang="en-US" sz="3200" dirty="0" err="1" smtClean="0">
                <a:solidFill>
                  <a:srgbClr val="000000"/>
                </a:solidFill>
              </a:rPr>
              <a:t>Hershenov</a:t>
            </a:r>
            <a:r>
              <a:rPr lang="en-US" altLang="en-US" sz="3200" dirty="0" smtClean="0">
                <a:solidFill>
                  <a:srgbClr val="000000"/>
                </a:solidFill>
              </a:rPr>
              <a:t> (see: </a:t>
            </a:r>
            <a:r>
              <a:rPr lang="en-US" altLang="en-US" sz="3200" dirty="0">
                <a:solidFill>
                  <a:srgbClr val="000000"/>
                </a:solidFill>
                <a:hlinkClick r:id="rId2"/>
              </a:rPr>
              <a:t>http://www.metaphysicsandbioethics.com</a:t>
            </a:r>
            <a:r>
              <a:rPr lang="en-US" altLang="en-US" sz="3200" dirty="0" smtClean="0">
                <a:solidFill>
                  <a:srgbClr val="000000"/>
                </a:solidFill>
                <a:hlinkClick r:id="rId2"/>
              </a:rPr>
              <a:t>/)</a:t>
            </a:r>
            <a:endParaRPr lang="en-US" altLang="en-US" sz="3200" dirty="0">
              <a:solidFill>
                <a:srgbClr val="000000"/>
              </a:solidFill>
            </a:endParaRPr>
          </a:p>
        </p:txBody>
      </p:sp>
    </p:spTree>
    <p:extLst>
      <p:ext uri="{BB962C8B-B14F-4D97-AF65-F5344CB8AC3E}">
        <p14:creationId xmlns:p14="http://schemas.microsoft.com/office/powerpoint/2010/main" val="23222920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so on</a:t>
            </a:r>
            <a:endParaRPr lang="en-US" dirty="0"/>
          </a:p>
        </p:txBody>
      </p:sp>
      <p:sp>
        <p:nvSpPr>
          <p:cNvPr id="3" name="Content Placeholder 2"/>
          <p:cNvSpPr>
            <a:spLocks noGrp="1"/>
          </p:cNvSpPr>
          <p:nvPr>
            <p:ph idx="1"/>
          </p:nvPr>
        </p:nvSpPr>
        <p:spPr/>
        <p:txBody>
          <a:bodyPr/>
          <a:lstStyle/>
          <a:p>
            <a:pPr algn="ctr"/>
            <a:r>
              <a:rPr lang="en-US" sz="4800" dirty="0" smtClean="0"/>
              <a:t>on this view, we were all once zygotes, we were all once blastulas, …</a:t>
            </a:r>
          </a:p>
        </p:txBody>
      </p:sp>
      <p:sp>
        <p:nvSpPr>
          <p:cNvPr id="4" name="Slide Number Placeholder 3"/>
          <p:cNvSpPr>
            <a:spLocks noGrp="1"/>
          </p:cNvSpPr>
          <p:nvPr>
            <p:ph type="sldNum" sz="quarter" idx="12"/>
          </p:nvPr>
        </p:nvSpPr>
        <p:spPr/>
        <p:txBody>
          <a:bodyPr/>
          <a:lstStyle/>
          <a:p>
            <a:fld id="{A0B06C8E-CED8-4711-A68F-63DB85360556}" type="slidenum">
              <a:rPr lang="en-US" altLang="en-US" smtClean="0">
                <a:solidFill>
                  <a:srgbClr val="000000"/>
                </a:solidFill>
              </a:rPr>
              <a:pPr/>
              <a:t>72</a:t>
            </a:fld>
            <a:endParaRPr lang="en-US" altLang="en-US">
              <a:solidFill>
                <a:srgbClr val="000000"/>
              </a:solidFill>
            </a:endParaRPr>
          </a:p>
        </p:txBody>
      </p:sp>
    </p:spTree>
    <p:extLst>
      <p:ext uri="{BB962C8B-B14F-4D97-AF65-F5344CB8AC3E}">
        <p14:creationId xmlns:p14="http://schemas.microsoft.com/office/powerpoint/2010/main" val="21242152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1F908035-1B03-4343-9812-FB16FF6861E6}" type="slidenum">
              <a:rPr lang="en-US" altLang="en-US">
                <a:solidFill>
                  <a:srgbClr val="000000"/>
                </a:solidFill>
              </a:rPr>
              <a:pPr/>
              <a:t>73</a:t>
            </a:fld>
            <a:endParaRPr lang="en-US" altLang="en-US">
              <a:solidFill>
                <a:srgbClr val="000000"/>
              </a:solidFill>
            </a:endParaRPr>
          </a:p>
        </p:txBody>
      </p:sp>
      <p:sp>
        <p:nvSpPr>
          <p:cNvPr id="22530" name="Rectangle 2"/>
          <p:cNvSpPr>
            <a:spLocks noGrp="1" noChangeArrowheads="1"/>
          </p:cNvSpPr>
          <p:nvPr>
            <p:ph type="body" idx="1"/>
          </p:nvPr>
        </p:nvSpPr>
        <p:spPr>
          <a:xfrm>
            <a:off x="1919288" y="260350"/>
            <a:ext cx="8229600" cy="6597650"/>
          </a:xfrm>
        </p:spPr>
        <p:txBody>
          <a:bodyPr/>
          <a:lstStyle/>
          <a:p>
            <a:pPr>
              <a:lnSpc>
                <a:spcPct val="80000"/>
              </a:lnSpc>
            </a:pPr>
            <a:r>
              <a:rPr lang="en-US" altLang="en-US" sz="2800" dirty="0"/>
              <a:t>a. single-cell </a:t>
            </a:r>
            <a:r>
              <a:rPr lang="en-US" altLang="en-US" sz="2800" dirty="0" smtClean="0"/>
              <a:t>(zygote) </a:t>
            </a:r>
            <a:r>
              <a:rPr lang="en-US" altLang="en-US" sz="2800" dirty="0"/>
              <a:t>(day 0)</a:t>
            </a:r>
          </a:p>
          <a:p>
            <a:pPr>
              <a:lnSpc>
                <a:spcPct val="80000"/>
              </a:lnSpc>
            </a:pPr>
            <a:r>
              <a:rPr lang="en-US" altLang="en-US" sz="2800" dirty="0"/>
              <a:t>b: multi-cell </a:t>
            </a:r>
            <a:r>
              <a:rPr lang="en-US" altLang="en-US" sz="2800" dirty="0" smtClean="0"/>
              <a:t>(</a:t>
            </a:r>
            <a:r>
              <a:rPr lang="en-US" altLang="en-US" sz="2800" dirty="0"/>
              <a:t>days 0-3)</a:t>
            </a:r>
          </a:p>
          <a:p>
            <a:pPr>
              <a:lnSpc>
                <a:spcPct val="80000"/>
              </a:lnSpc>
            </a:pPr>
            <a:r>
              <a:rPr lang="en-US" altLang="en-US" sz="2800" dirty="0"/>
              <a:t>c. morula (day 3)</a:t>
            </a:r>
          </a:p>
          <a:p>
            <a:pPr>
              <a:lnSpc>
                <a:spcPct val="80000"/>
              </a:lnSpc>
            </a:pPr>
            <a:r>
              <a:rPr lang="en-US" altLang="en-US" sz="2800" dirty="0"/>
              <a:t>d. early blastocyst (day 4)</a:t>
            </a:r>
          </a:p>
          <a:p>
            <a:pPr>
              <a:lnSpc>
                <a:spcPct val="80000"/>
              </a:lnSpc>
            </a:pPr>
            <a:r>
              <a:rPr lang="en-US" altLang="en-US" sz="2800" dirty="0"/>
              <a:t>e. implantation (days 6-13)</a:t>
            </a:r>
          </a:p>
          <a:p>
            <a:pPr>
              <a:lnSpc>
                <a:spcPct val="80000"/>
              </a:lnSpc>
            </a:pPr>
            <a:r>
              <a:rPr lang="en-US" altLang="en-US" sz="2800" dirty="0"/>
              <a:t>f. gastrulation (days 14-16)</a:t>
            </a:r>
          </a:p>
          <a:p>
            <a:pPr>
              <a:lnSpc>
                <a:spcPct val="80000"/>
              </a:lnSpc>
            </a:pPr>
            <a:r>
              <a:rPr lang="en-US" altLang="en-US" sz="2800" dirty="0"/>
              <a:t>g. </a:t>
            </a:r>
            <a:r>
              <a:rPr lang="en-US" altLang="en-US" sz="2800" dirty="0" err="1"/>
              <a:t>neurulation</a:t>
            </a:r>
            <a:r>
              <a:rPr lang="en-US" altLang="en-US" sz="2800" dirty="0"/>
              <a:t> (from day 16)</a:t>
            </a:r>
          </a:p>
          <a:p>
            <a:pPr>
              <a:lnSpc>
                <a:spcPct val="80000"/>
              </a:lnSpc>
            </a:pPr>
            <a:r>
              <a:rPr lang="en-US" altLang="en-US" sz="2800" dirty="0"/>
              <a:t>h. formation of the brain stem (days 40-43)</a:t>
            </a:r>
          </a:p>
          <a:p>
            <a:pPr>
              <a:lnSpc>
                <a:spcPct val="80000"/>
              </a:lnSpc>
            </a:pPr>
            <a:r>
              <a:rPr lang="en-US" altLang="en-US" sz="2800" dirty="0" err="1"/>
              <a:t>i</a:t>
            </a:r>
            <a:r>
              <a:rPr lang="en-US" altLang="en-US" sz="2800" dirty="0"/>
              <a:t>. end of first trimester (day 98)</a:t>
            </a:r>
          </a:p>
          <a:p>
            <a:pPr>
              <a:lnSpc>
                <a:spcPct val="80000"/>
              </a:lnSpc>
            </a:pPr>
            <a:r>
              <a:rPr lang="en-US" altLang="en-US" sz="2800" dirty="0"/>
              <a:t>j. viability (around day 130)</a:t>
            </a:r>
          </a:p>
          <a:p>
            <a:pPr>
              <a:lnSpc>
                <a:spcPct val="80000"/>
              </a:lnSpc>
            </a:pPr>
            <a:r>
              <a:rPr lang="en-US" altLang="en-US" sz="2800" dirty="0"/>
              <a:t>k. sentience (around day 140)</a:t>
            </a:r>
          </a:p>
          <a:p>
            <a:pPr>
              <a:lnSpc>
                <a:spcPct val="80000"/>
              </a:lnSpc>
            </a:pPr>
            <a:r>
              <a:rPr lang="en-US" altLang="en-US" sz="2800" dirty="0"/>
              <a:t>l. quickening (around day 150)</a:t>
            </a:r>
          </a:p>
          <a:p>
            <a:pPr>
              <a:lnSpc>
                <a:spcPct val="80000"/>
              </a:lnSpc>
            </a:pPr>
            <a:r>
              <a:rPr lang="en-US" altLang="en-US" sz="2800" dirty="0"/>
              <a:t>m. birth (day 266)</a:t>
            </a:r>
          </a:p>
          <a:p>
            <a:pPr>
              <a:lnSpc>
                <a:spcPct val="80000"/>
              </a:lnSpc>
            </a:pPr>
            <a:r>
              <a:rPr lang="en-US" altLang="en-US" sz="2800" dirty="0"/>
              <a:t>n. the development of self-consciousness (some time after birth) – human </a:t>
            </a:r>
            <a:r>
              <a:rPr lang="en-US" altLang="en-US" sz="2800" i="1" dirty="0"/>
              <a:t>person </a:t>
            </a:r>
            <a:endParaRPr lang="en-US" altLang="en-US" sz="2800" dirty="0"/>
          </a:p>
        </p:txBody>
      </p:sp>
    </p:spTree>
    <p:extLst>
      <p:ext uri="{BB962C8B-B14F-4D97-AF65-F5344CB8AC3E}">
        <p14:creationId xmlns:p14="http://schemas.microsoft.com/office/powerpoint/2010/main" val="1952094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4E6A791A-8915-4370-AC96-7C6A80C11CCE}" type="slidenum">
              <a:rPr lang="en-US" altLang="en-US">
                <a:solidFill>
                  <a:srgbClr val="000000"/>
                </a:solidFill>
              </a:rPr>
              <a:pPr/>
              <a:t>74</a:t>
            </a:fld>
            <a:endParaRPr lang="en-US" altLang="en-US">
              <a:solidFill>
                <a:srgbClr val="000000"/>
              </a:solidFill>
            </a:endParaRPr>
          </a:p>
        </p:txBody>
      </p:sp>
      <p:sp>
        <p:nvSpPr>
          <p:cNvPr id="191490" name="Rectangle 2"/>
          <p:cNvSpPr>
            <a:spLocks noGrp="1" noChangeArrowheads="1"/>
          </p:cNvSpPr>
          <p:nvPr>
            <p:ph type="title"/>
          </p:nvPr>
        </p:nvSpPr>
        <p:spPr/>
        <p:txBody>
          <a:bodyPr/>
          <a:lstStyle/>
          <a:p>
            <a:r>
              <a:rPr lang="en-US" altLang="en-US" dirty="0" smtClean="0"/>
              <a:t>Days 14-16: Gastrulation</a:t>
            </a:r>
            <a:endParaRPr lang="en-US" altLang="en-US" dirty="0"/>
          </a:p>
        </p:txBody>
      </p:sp>
      <p:sp>
        <p:nvSpPr>
          <p:cNvPr id="191491" name="Rectangle 3"/>
          <p:cNvSpPr>
            <a:spLocks noGrp="1" noChangeArrowheads="1"/>
          </p:cNvSpPr>
          <p:nvPr>
            <p:ph type="body" idx="1"/>
          </p:nvPr>
        </p:nvSpPr>
        <p:spPr/>
        <p:txBody>
          <a:bodyPr/>
          <a:lstStyle/>
          <a:p>
            <a:r>
              <a:rPr lang="en-US" altLang="en-US" sz="3600" dirty="0"/>
              <a:t>	Gastrulation transforms the blastula from a cluster of cells into a single heterogeneous entity—a whole multicellular individual living being which has a body axis and bilateral symmetry and its own mechanisms to protect itself and to restore stability in face of disturbance.</a:t>
            </a:r>
          </a:p>
        </p:txBody>
      </p:sp>
    </p:spTree>
    <p:extLst>
      <p:ext uri="{BB962C8B-B14F-4D97-AF65-F5344CB8AC3E}">
        <p14:creationId xmlns:p14="http://schemas.microsoft.com/office/powerpoint/2010/main" val="773710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A58FA40E-18EF-4FF7-B630-5A6481083A44}" type="slidenum">
              <a:rPr lang="en-US" altLang="en-US">
                <a:solidFill>
                  <a:srgbClr val="000000"/>
                </a:solidFill>
              </a:rPr>
              <a:pPr/>
              <a:t>75</a:t>
            </a:fld>
            <a:endParaRPr lang="en-US" altLang="en-US">
              <a:solidFill>
                <a:srgbClr val="000000"/>
              </a:solidFill>
            </a:endParaRPr>
          </a:p>
        </p:txBody>
      </p:sp>
      <p:sp>
        <p:nvSpPr>
          <p:cNvPr id="175106" name="Rectangle 2"/>
          <p:cNvSpPr>
            <a:spLocks noGrp="1" noChangeArrowheads="1"/>
          </p:cNvSpPr>
          <p:nvPr>
            <p:ph type="title"/>
          </p:nvPr>
        </p:nvSpPr>
        <p:spPr/>
        <p:txBody>
          <a:bodyPr/>
          <a:lstStyle/>
          <a:p>
            <a:r>
              <a:rPr lang="en-US" altLang="en-US"/>
              <a:t>Wolpert</a:t>
            </a:r>
          </a:p>
        </p:txBody>
      </p:sp>
      <p:sp>
        <p:nvSpPr>
          <p:cNvPr id="175107" name="Rectangle 3"/>
          <p:cNvSpPr>
            <a:spLocks noGrp="1" noChangeArrowheads="1"/>
          </p:cNvSpPr>
          <p:nvPr>
            <p:ph type="body" idx="1"/>
          </p:nvPr>
        </p:nvSpPr>
        <p:spPr/>
        <p:txBody>
          <a:bodyPr/>
          <a:lstStyle/>
          <a:p>
            <a:r>
              <a:rPr lang="en-US" altLang="en-US" dirty="0"/>
              <a:t>	“It is not birth, marriage or death, but gastrulation, which is truly the most important event in your life</a:t>
            </a:r>
            <a:r>
              <a:rPr lang="en-US" altLang="en-US" dirty="0" smtClean="0"/>
              <a:t>.”</a:t>
            </a:r>
            <a:endParaRPr lang="en-US" altLang="en-US" dirty="0"/>
          </a:p>
        </p:txBody>
      </p:sp>
    </p:spTree>
    <p:extLst>
      <p:ext uri="{BB962C8B-B14F-4D97-AF65-F5344CB8AC3E}">
        <p14:creationId xmlns:p14="http://schemas.microsoft.com/office/powerpoint/2010/main" val="2711198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BC995F4F-D8C6-4780-A9FE-7F2D3BCF93BF}" type="slidenum">
              <a:rPr lang="en-US" altLang="en-US">
                <a:solidFill>
                  <a:srgbClr val="000000"/>
                </a:solidFill>
              </a:rPr>
              <a:pPr/>
              <a:t>76</a:t>
            </a:fld>
            <a:endParaRPr lang="en-US" altLang="en-US">
              <a:solidFill>
                <a:srgbClr val="000000"/>
              </a:solidFill>
            </a:endParaRPr>
          </a:p>
        </p:txBody>
      </p:sp>
      <p:sp>
        <p:nvSpPr>
          <p:cNvPr id="87042" name="Rectangle 2"/>
          <p:cNvSpPr>
            <a:spLocks noGrp="1" noChangeArrowheads="1"/>
          </p:cNvSpPr>
          <p:nvPr>
            <p:ph type="title"/>
          </p:nvPr>
        </p:nvSpPr>
        <p:spPr/>
        <p:txBody>
          <a:bodyPr/>
          <a:lstStyle/>
          <a:p>
            <a:r>
              <a:rPr lang="en-US" altLang="en-US"/>
              <a:t>Neurulation (begins day 16)</a:t>
            </a:r>
          </a:p>
        </p:txBody>
      </p:sp>
      <p:sp>
        <p:nvSpPr>
          <p:cNvPr id="87043" name="Rectangle 3"/>
          <p:cNvSpPr>
            <a:spLocks noGrp="1" noChangeArrowheads="1"/>
          </p:cNvSpPr>
          <p:nvPr>
            <p:ph type="body" idx="1"/>
          </p:nvPr>
        </p:nvSpPr>
        <p:spPr/>
        <p:txBody>
          <a:bodyPr/>
          <a:lstStyle/>
          <a:p>
            <a:r>
              <a:rPr lang="en-US" altLang="en-US"/>
              <a:t>transforms the gastrula by establishing the beginning of the central nervous system. </a:t>
            </a:r>
          </a:p>
          <a:p>
            <a:r>
              <a:rPr lang="en-US" altLang="en-US"/>
              <a:t>A 2nd massive migration of cells and topological folding and connecting and subsequent cell specialization yielding neural tube</a:t>
            </a:r>
          </a:p>
          <a:p>
            <a:r>
              <a:rPr lang="en-US" altLang="en-US"/>
              <a:t/>
            </a:r>
            <a:br>
              <a:rPr lang="en-US" altLang="en-US"/>
            </a:br>
            <a:endParaRPr lang="en-US" altLang="en-US"/>
          </a:p>
          <a:p>
            <a:endParaRPr lang="en-US" altLang="en-US"/>
          </a:p>
          <a:p>
            <a:endParaRPr lang="en-US" altLang="en-US"/>
          </a:p>
        </p:txBody>
      </p:sp>
    </p:spTree>
    <p:extLst>
      <p:ext uri="{BB962C8B-B14F-4D97-AF65-F5344CB8AC3E}">
        <p14:creationId xmlns:p14="http://schemas.microsoft.com/office/powerpoint/2010/main" val="1260738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1F908035-1B03-4343-9812-FB16FF6861E6}" type="slidenum">
              <a:rPr lang="en-US" altLang="en-US">
                <a:solidFill>
                  <a:srgbClr val="000000"/>
                </a:solidFill>
              </a:rPr>
              <a:pPr/>
              <a:t>77</a:t>
            </a:fld>
            <a:endParaRPr lang="en-US" altLang="en-US">
              <a:solidFill>
                <a:srgbClr val="000000"/>
              </a:solidFill>
            </a:endParaRPr>
          </a:p>
        </p:txBody>
      </p:sp>
      <p:sp>
        <p:nvSpPr>
          <p:cNvPr id="22530" name="Rectangle 2"/>
          <p:cNvSpPr>
            <a:spLocks noGrp="1" noChangeArrowheads="1"/>
          </p:cNvSpPr>
          <p:nvPr>
            <p:ph type="body" idx="1"/>
          </p:nvPr>
        </p:nvSpPr>
        <p:spPr>
          <a:xfrm>
            <a:off x="1919288" y="260350"/>
            <a:ext cx="8229600" cy="6597650"/>
          </a:xfrm>
        </p:spPr>
        <p:txBody>
          <a:bodyPr/>
          <a:lstStyle/>
          <a:p>
            <a:pPr>
              <a:lnSpc>
                <a:spcPct val="80000"/>
              </a:lnSpc>
            </a:pPr>
            <a:r>
              <a:rPr lang="en-US" altLang="en-US" sz="2800" dirty="0"/>
              <a:t>a. single-cell </a:t>
            </a:r>
            <a:r>
              <a:rPr lang="en-US" altLang="en-US" sz="2800" dirty="0" smtClean="0"/>
              <a:t>(zygote) </a:t>
            </a:r>
            <a:r>
              <a:rPr lang="en-US" altLang="en-US" sz="2800" dirty="0"/>
              <a:t>(day 0)</a:t>
            </a:r>
          </a:p>
          <a:p>
            <a:pPr>
              <a:lnSpc>
                <a:spcPct val="80000"/>
              </a:lnSpc>
            </a:pPr>
            <a:r>
              <a:rPr lang="en-US" altLang="en-US" sz="2800" dirty="0"/>
              <a:t>b: multi-cell </a:t>
            </a:r>
            <a:r>
              <a:rPr lang="en-US" altLang="en-US" sz="2800" dirty="0" smtClean="0"/>
              <a:t>(</a:t>
            </a:r>
            <a:r>
              <a:rPr lang="en-US" altLang="en-US" sz="2800" dirty="0"/>
              <a:t>days 0-3)</a:t>
            </a:r>
          </a:p>
          <a:p>
            <a:pPr>
              <a:lnSpc>
                <a:spcPct val="80000"/>
              </a:lnSpc>
            </a:pPr>
            <a:r>
              <a:rPr lang="en-US" altLang="en-US" sz="2800" dirty="0"/>
              <a:t>c. morula (day 3)</a:t>
            </a:r>
          </a:p>
          <a:p>
            <a:pPr>
              <a:lnSpc>
                <a:spcPct val="80000"/>
              </a:lnSpc>
            </a:pPr>
            <a:r>
              <a:rPr lang="en-US" altLang="en-US" sz="2800" dirty="0"/>
              <a:t>d. early blastocyst (day 4)</a:t>
            </a:r>
          </a:p>
          <a:p>
            <a:pPr>
              <a:lnSpc>
                <a:spcPct val="80000"/>
              </a:lnSpc>
            </a:pPr>
            <a:r>
              <a:rPr lang="en-US" altLang="en-US" sz="2800" dirty="0"/>
              <a:t>e. implantation (days 6-13)</a:t>
            </a:r>
          </a:p>
          <a:p>
            <a:pPr>
              <a:lnSpc>
                <a:spcPct val="80000"/>
              </a:lnSpc>
            </a:pPr>
            <a:r>
              <a:rPr lang="en-US" altLang="en-US" sz="2800" dirty="0"/>
              <a:t>f. gastrulation (days 14-16)</a:t>
            </a:r>
          </a:p>
          <a:p>
            <a:pPr>
              <a:lnSpc>
                <a:spcPct val="80000"/>
              </a:lnSpc>
            </a:pPr>
            <a:r>
              <a:rPr lang="en-US" altLang="en-US" sz="2800" dirty="0"/>
              <a:t>g. </a:t>
            </a:r>
            <a:r>
              <a:rPr lang="en-US" altLang="en-US" sz="2800" dirty="0" err="1"/>
              <a:t>neurulation</a:t>
            </a:r>
            <a:r>
              <a:rPr lang="en-US" altLang="en-US" sz="2800" dirty="0"/>
              <a:t> (from day 16)</a:t>
            </a:r>
          </a:p>
          <a:p>
            <a:pPr>
              <a:lnSpc>
                <a:spcPct val="80000"/>
              </a:lnSpc>
            </a:pPr>
            <a:r>
              <a:rPr lang="en-US" altLang="en-US" sz="2800" dirty="0"/>
              <a:t>h. formation of the brain stem (days 40-43)</a:t>
            </a:r>
          </a:p>
          <a:p>
            <a:pPr>
              <a:lnSpc>
                <a:spcPct val="80000"/>
              </a:lnSpc>
            </a:pPr>
            <a:r>
              <a:rPr lang="en-US" altLang="en-US" sz="2800" dirty="0" err="1"/>
              <a:t>i</a:t>
            </a:r>
            <a:r>
              <a:rPr lang="en-US" altLang="en-US" sz="2800" dirty="0"/>
              <a:t>. end of first trimester (day 98)</a:t>
            </a:r>
          </a:p>
          <a:p>
            <a:pPr>
              <a:lnSpc>
                <a:spcPct val="80000"/>
              </a:lnSpc>
            </a:pPr>
            <a:r>
              <a:rPr lang="en-US" altLang="en-US" sz="2800" dirty="0"/>
              <a:t>j. viability (around day 130)</a:t>
            </a:r>
          </a:p>
          <a:p>
            <a:pPr>
              <a:lnSpc>
                <a:spcPct val="80000"/>
              </a:lnSpc>
            </a:pPr>
            <a:r>
              <a:rPr lang="en-US" altLang="en-US" sz="2800" dirty="0"/>
              <a:t>k. sentience (around day 140)</a:t>
            </a:r>
          </a:p>
          <a:p>
            <a:pPr>
              <a:lnSpc>
                <a:spcPct val="80000"/>
              </a:lnSpc>
            </a:pPr>
            <a:r>
              <a:rPr lang="en-US" altLang="en-US" sz="2800" dirty="0"/>
              <a:t>l. quickening (around day 150)</a:t>
            </a:r>
          </a:p>
          <a:p>
            <a:pPr>
              <a:lnSpc>
                <a:spcPct val="80000"/>
              </a:lnSpc>
            </a:pPr>
            <a:r>
              <a:rPr lang="en-US" altLang="en-US" sz="2800" dirty="0"/>
              <a:t>m. birth (day 266)</a:t>
            </a:r>
          </a:p>
          <a:p>
            <a:pPr>
              <a:lnSpc>
                <a:spcPct val="80000"/>
              </a:lnSpc>
            </a:pPr>
            <a:r>
              <a:rPr lang="en-US" altLang="en-US" sz="2800" dirty="0"/>
              <a:t>n. the development of self-consciousness (some time after birth) – human </a:t>
            </a:r>
            <a:r>
              <a:rPr lang="en-US" altLang="en-US" sz="2800" i="1" dirty="0"/>
              <a:t>person </a:t>
            </a:r>
            <a:endParaRPr lang="en-US" altLang="en-US" sz="2800" dirty="0"/>
          </a:p>
        </p:txBody>
      </p:sp>
      <p:cxnSp>
        <p:nvCxnSpPr>
          <p:cNvPr id="3" name="Straight Connector 2"/>
          <p:cNvCxnSpPr/>
          <p:nvPr/>
        </p:nvCxnSpPr>
        <p:spPr>
          <a:xfrm flipV="1">
            <a:off x="450376" y="2756849"/>
            <a:ext cx="11013743" cy="68239"/>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9834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F091EB50-5F7F-4724-AFDA-09CEBEAD9D7F}" type="slidenum">
              <a:rPr lang="en-US" altLang="en-US">
                <a:solidFill>
                  <a:srgbClr val="000000"/>
                </a:solidFill>
              </a:rPr>
              <a:pPr/>
              <a:t>78</a:t>
            </a:fld>
            <a:endParaRPr lang="en-US" altLang="en-US">
              <a:solidFill>
                <a:srgbClr val="000000"/>
              </a:solidFill>
            </a:endParaRPr>
          </a:p>
        </p:txBody>
      </p:sp>
      <p:sp>
        <p:nvSpPr>
          <p:cNvPr id="46082" name="Rectangle 2"/>
          <p:cNvSpPr>
            <a:spLocks noGrp="1" noChangeArrowheads="1"/>
          </p:cNvSpPr>
          <p:nvPr>
            <p:ph type="title"/>
          </p:nvPr>
        </p:nvSpPr>
        <p:spPr/>
        <p:txBody>
          <a:bodyPr/>
          <a:lstStyle/>
          <a:p>
            <a:r>
              <a:rPr lang="en-US" altLang="en-US" dirty="0" smtClean="0"/>
              <a:t>Conclusion of “16 Days”</a:t>
            </a:r>
            <a:endParaRPr lang="en-US" altLang="en-US" dirty="0"/>
          </a:p>
        </p:txBody>
      </p:sp>
      <p:sp>
        <p:nvSpPr>
          <p:cNvPr id="46083" name="Rectangle 3"/>
          <p:cNvSpPr>
            <a:spLocks noGrp="1" noChangeArrowheads="1"/>
          </p:cNvSpPr>
          <p:nvPr>
            <p:ph type="body" idx="1"/>
          </p:nvPr>
        </p:nvSpPr>
        <p:spPr/>
        <p:txBody>
          <a:bodyPr/>
          <a:lstStyle/>
          <a:p>
            <a:r>
              <a:rPr lang="en-US" altLang="en-US" dirty="0"/>
              <a:t>a substantial change occurs </a:t>
            </a:r>
            <a:r>
              <a:rPr lang="en-US" altLang="en-US" i="1" dirty="0"/>
              <a:t>at the latest </a:t>
            </a:r>
            <a:r>
              <a:rPr lang="en-US" altLang="en-US" dirty="0"/>
              <a:t>16 days after fertilization </a:t>
            </a:r>
          </a:p>
          <a:p>
            <a:r>
              <a:rPr lang="en-US" altLang="en-US" dirty="0"/>
              <a:t>and as a result of this substantial change a human </a:t>
            </a:r>
            <a:r>
              <a:rPr lang="en-US" altLang="en-US" dirty="0" smtClean="0"/>
              <a:t>being* </a:t>
            </a:r>
            <a:r>
              <a:rPr lang="en-US" altLang="en-US" dirty="0"/>
              <a:t>comes into existence</a:t>
            </a:r>
          </a:p>
          <a:p>
            <a:endParaRPr lang="en-US" altLang="en-US" dirty="0" smtClean="0"/>
          </a:p>
          <a:p>
            <a:endParaRPr lang="en-US" altLang="en-US" dirty="0"/>
          </a:p>
          <a:p>
            <a:r>
              <a:rPr lang="en-US" altLang="en-US" dirty="0" smtClean="0"/>
              <a:t>*you</a:t>
            </a:r>
            <a:endParaRPr lang="en-US" altLang="en-US" dirty="0"/>
          </a:p>
        </p:txBody>
      </p:sp>
    </p:spTree>
    <p:extLst>
      <p:ext uri="{BB962C8B-B14F-4D97-AF65-F5344CB8AC3E}">
        <p14:creationId xmlns:p14="http://schemas.microsoft.com/office/powerpoint/2010/main" val="1808785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One question: was I ever a whole blastula?</a:t>
            </a:r>
            <a:endParaRPr lang="en-US" dirty="0"/>
          </a:p>
        </p:txBody>
      </p:sp>
      <p:sp>
        <p:nvSpPr>
          <p:cNvPr id="3" name="Content Placeholder 2"/>
          <p:cNvSpPr>
            <a:spLocks noGrp="1"/>
          </p:cNvSpPr>
          <p:nvPr>
            <p:ph idx="1"/>
          </p:nvPr>
        </p:nvSpPr>
        <p:spPr/>
        <p:txBody>
          <a:bodyPr/>
          <a:lstStyle/>
          <a:p>
            <a:r>
              <a:rPr lang="en-US" sz="4400" dirty="0" smtClean="0"/>
              <a:t>Another question: was I ever a part of my mother?</a:t>
            </a:r>
          </a:p>
          <a:p>
            <a:r>
              <a:rPr lang="en-US" sz="4400" dirty="0" smtClean="0"/>
              <a:t>Is the blastula like gut flora, or gut pathogens?</a:t>
            </a:r>
          </a:p>
          <a:p>
            <a:r>
              <a:rPr lang="en-US" sz="4400" dirty="0" smtClean="0"/>
              <a:t>Or is it like the kidney or the liver, an organ of the mother?</a:t>
            </a:r>
            <a:endParaRPr lang="en-US" sz="4400" dirty="0"/>
          </a:p>
        </p:txBody>
      </p:sp>
      <p:sp>
        <p:nvSpPr>
          <p:cNvPr id="4" name="Slide Number Placeholder 3"/>
          <p:cNvSpPr>
            <a:spLocks noGrp="1"/>
          </p:cNvSpPr>
          <p:nvPr>
            <p:ph type="sldNum" sz="quarter" idx="12"/>
          </p:nvPr>
        </p:nvSpPr>
        <p:spPr/>
        <p:txBody>
          <a:bodyPr/>
          <a:lstStyle/>
          <a:p>
            <a:fld id="{A0B06C8E-CED8-4711-A68F-63DB85360556}" type="slidenum">
              <a:rPr lang="en-US" altLang="en-US" smtClean="0">
                <a:solidFill>
                  <a:srgbClr val="000000"/>
                </a:solidFill>
              </a:rPr>
              <a:pPr/>
              <a:t>79</a:t>
            </a:fld>
            <a:endParaRPr lang="en-US" altLang="en-US">
              <a:solidFill>
                <a:srgbClr val="000000"/>
              </a:solidFill>
            </a:endParaRPr>
          </a:p>
        </p:txBody>
      </p:sp>
    </p:spTree>
    <p:extLst>
      <p:ext uri="{BB962C8B-B14F-4D97-AF65-F5344CB8AC3E}">
        <p14:creationId xmlns:p14="http://schemas.microsoft.com/office/powerpoint/2010/main" val="25788184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Content Placeholder 2"/>
          <p:cNvSpPr>
            <a:spLocks noGrp="1"/>
          </p:cNvSpPr>
          <p:nvPr>
            <p:ph idx="1"/>
          </p:nvPr>
        </p:nvSpPr>
        <p:spPr>
          <a:xfrm>
            <a:off x="1143000" y="1"/>
            <a:ext cx="9677400" cy="6126163"/>
          </a:xfrm>
        </p:spPr>
        <p:txBody>
          <a:bodyPr/>
          <a:lstStyle/>
          <a:p>
            <a:pPr eaLnBrk="1" hangingPunct="1">
              <a:buFontTx/>
              <a:buNone/>
            </a:pPr>
            <a:r>
              <a:rPr lang="en-US" sz="1400"/>
              <a:t>	</a:t>
            </a:r>
            <a:r>
              <a:rPr lang="en-US" sz="1600"/>
              <a:t>MKVSDRRKFEKANFDEFESALNNKNDLVHCPSITLFESIPTEVRSFYEDEKSGLIKVVKFRTGAMDRKRSFEKVVISVMVGKNVKKFLTFVEDEPDFQGGPIPSKYLIPKKINLMVYTLFQVHTLKFNRKDYDTLSLFYLNRGYYNELSFRVLERCHEIASARPNDSSTMRTFTDFVSGAPIVRSLQKSTIRKYGYNLAPYMFLLLHVDELSIFSAYQASLPGEKKVDTERLKRDLCPRKPIEIKYFSQICNDMMNKKDRLGDILHIILRACALNFGAGPRGGAGDEEDRSITNEEPIIPSVDEHGLKVCKLRSPNTPRRLRKTLDAVKALLVSSCACTARDLDIFDDNNGVAMWKWIKILYHEVAQETTLKDSYRITLVPSSDGISLLAFAGPQRNVYVDDTTRRIQLYTDYNKNGSSEPRLKTLDGLTSDYVFYFVTVLRQMQICALGNSYDAFNHDPWMDVVGFEDPNQVTNRDISRIVLYSYMFLNTAKGCLVEYATFRQYMRELPKNAPQKLNFREMRQGLIALGRHCVGSRFETDLYESATSELMANHSVQTGRNIYGVDSFSLTSVSGTTATLLQERASERWIQWLGLESDYHCSFSSTRNAEDVVAGEAASSNHHQKISRVTRKRPREPKSTNDILVAGQKLFGSSFEFRDLHQLRLCYEIYMADTPSVAVQAPPGYGKTELFHLPLIALASKGDVEYVSFLFVPYTVLLANCMIRLGRRGCLNVAPVRNFIEEGYDGVTDLYVGIYDDLASTNFTDRIAAWENIVECTFRTNNVKLGYLIVDEFHNFETEVYRQSQFGGITNLDFDAFEKAIFLSGTAPEAVADAALQRIGLTGLAKKSMDINELKRSEDLSRGLSSYPTRMFNLIKEKSEVPLGHVHKIRKKVESQPEEALKLLLALFESEPESKAIVVASTTNEVEELACSWRKYFRVVWIHGKLGAAEKVSRTKEFVTDGSMQVLIGTKLVTEGIDIKQLMMVIMLDNRLNIIELIQGVGRLRDGGLCYLLSRKNSWAARNRKGELPPKEGCITEQVREFYGLESKKGKKGQHVGCCGSRTDLSADTVELIERMDRLAEKQATASMSIVALPSSFQESNSSDRYRKYCSSDEDSNTCIHGSANASTNASTNAITTASTNVRTNATTNASTNATTNASTNASTNATTNASTNATTNSSTNATTTASTNVRTSATTTASINVRTSATTTESTNSSTNATTTESTNSSTNATTTESTNSNTSATTTASINVRTSATTTESTNSSTSATTTASINVRTSATTTKSINSSTNATTTESTNSNTNATTTESTNSSTNATTTESTNSSTNATTTESTNSNTSAATTESTNSNTSATTTESTNASAKEDANKDGNAEDNRFHPVTDINKESYKRKGSQMVLLERKKLKAQFPNTSENMNVLQFLGFRSDEIKHLFLYGIDIYFCPEGVFTQYGLCKGCQKMFELCVCWAGQKVSYRRIAWEALAVERMLRNDEEYKEYLEDIEPYHGDPVGYLKYFSVKRREIYSQIQRNYAWYLAITRRRETISVLDSTRGKQGSQVFRMSGRQIKELYFKVWSNLRESKTEVLQYFLNWDEKKCQEEWEAKDDTVVVEALEKGGVFQRLRSMTSAGLQGPQYVKLQFSRHHRQLRSRYELSLGMHLRDQIALGVTPSKVPHWTAFLSMLIGLFYNKTFRQKLEYLLEQISEVWLLPHWLDLANVEVLAADDTRVPLYMLMVAVHKELDSDDVPDGRFDILLCRDSSREVGELIGLFYNKTFRQKLEYLLEQISEVWLLPHWLDLANVEVLAADDTRVPLYMLMVAVHKELDSDDVPDGRFDILLCRDSSREVGELIGLFYNKTFRQKLEYLLEQISEVWLLPHWLDLANVEVLAADDTRVPLYMLMVAVHKELDSDDVPDGRFDILLCRDSSREVGE</a:t>
            </a:r>
          </a:p>
          <a:p>
            <a:pPr eaLnBrk="1" hangingPunct="1">
              <a:buFontTx/>
              <a:buNone/>
            </a:pPr>
            <a:endParaRPr lang="en-US" sz="1600"/>
          </a:p>
          <a:p>
            <a:pPr eaLnBrk="1" hangingPunct="1">
              <a:buFontTx/>
              <a:buNone/>
            </a:pPr>
            <a:endParaRPr lang="en-US" sz="1600"/>
          </a:p>
        </p:txBody>
      </p:sp>
      <p:sp>
        <p:nvSpPr>
          <p:cNvPr id="82947" name="Slide Number Placeholder 3"/>
          <p:cNvSpPr>
            <a:spLocks noGrp="1"/>
          </p:cNvSpPr>
          <p:nvPr>
            <p:ph type="sldNum" sz="quarter" idx="12"/>
          </p:nvPr>
        </p:nvSpPr>
        <p:spPr>
          <a:xfrm>
            <a:off x="10134600" y="6308726"/>
            <a:ext cx="533400" cy="549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33EE38E-14C8-4AF8-AA13-FED36E203076}" type="slidenum">
              <a:rPr lang="de-DE" smtClean="0">
                <a:solidFill>
                  <a:srgbClr val="000000"/>
                </a:solidFill>
              </a:rPr>
              <a:pPr/>
              <a:t>8</a:t>
            </a:fld>
            <a:endParaRPr lang="de-DE" smtClean="0">
              <a:solidFill>
                <a:srgbClr val="000000"/>
              </a:solidFill>
            </a:endParaRPr>
          </a:p>
        </p:txBody>
      </p:sp>
      <p:sp>
        <p:nvSpPr>
          <p:cNvPr id="82949" name="Rectangle 2"/>
          <p:cNvSpPr>
            <a:spLocks noChangeArrowheads="1"/>
          </p:cNvSpPr>
          <p:nvPr/>
        </p:nvSpPr>
        <p:spPr bwMode="auto">
          <a:xfrm>
            <a:off x="2123440" y="1036320"/>
            <a:ext cx="4958080" cy="1554480"/>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173038" eaLnBrk="0" fontAlgn="base" hangingPunct="0">
              <a:spcBef>
                <a:spcPct val="0"/>
              </a:spcBef>
              <a:spcAft>
                <a:spcPct val="0"/>
              </a:spcAft>
            </a:pPr>
            <a:r>
              <a:rPr lang="en-US" sz="4000" dirty="0">
                <a:solidFill>
                  <a:srgbClr val="000000"/>
                </a:solidFill>
              </a:rPr>
              <a:t>to the kinds of data represented here?</a:t>
            </a:r>
          </a:p>
        </p:txBody>
      </p:sp>
    </p:spTree>
    <p:extLst>
      <p:ext uri="{BB962C8B-B14F-4D97-AF65-F5344CB8AC3E}">
        <p14:creationId xmlns:p14="http://schemas.microsoft.com/office/powerpoint/2010/main" val="2515248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0B06C8E-CED8-4711-A68F-63DB85360556}" type="slidenum">
              <a:rPr lang="en-US" altLang="en-US" smtClean="0">
                <a:solidFill>
                  <a:srgbClr val="000000"/>
                </a:solidFill>
              </a:rPr>
              <a:pPr/>
              <a:t>80</a:t>
            </a:fld>
            <a:endParaRPr lang="en-US" altLang="en-US">
              <a:solidFill>
                <a:srgbClr val="000000"/>
              </a:solidFill>
            </a:endParaRPr>
          </a:p>
        </p:txBody>
      </p:sp>
      <p:pic>
        <p:nvPicPr>
          <p:cNvPr id="5" name="Picture 4"/>
          <p:cNvPicPr>
            <a:picLocks noChangeAspect="1"/>
          </p:cNvPicPr>
          <p:nvPr/>
        </p:nvPicPr>
        <p:blipFill rotWithShape="1">
          <a:blip r:embed="rId2"/>
          <a:srcRect l="17917" t="18445" r="34083" b="16889"/>
          <a:stretch/>
        </p:blipFill>
        <p:spPr>
          <a:xfrm>
            <a:off x="2057400" y="482918"/>
            <a:ext cx="8412480" cy="6375082"/>
          </a:xfrm>
          <a:prstGeom prst="rect">
            <a:avLst/>
          </a:prstGeom>
        </p:spPr>
      </p:pic>
      <p:sp>
        <p:nvSpPr>
          <p:cNvPr id="2" name="Title 1"/>
          <p:cNvSpPr>
            <a:spLocks noGrp="1"/>
          </p:cNvSpPr>
          <p:nvPr>
            <p:ph type="title"/>
          </p:nvPr>
        </p:nvSpPr>
        <p:spPr>
          <a:xfrm>
            <a:off x="609600" y="46038"/>
            <a:ext cx="10972800" cy="1143000"/>
          </a:xfrm>
        </p:spPr>
        <p:txBody>
          <a:bodyPr/>
          <a:lstStyle/>
          <a:p>
            <a:r>
              <a:rPr lang="en-US" altLang="en-US" dirty="0">
                <a:solidFill>
                  <a:schemeClr val="tx1"/>
                </a:solidFill>
              </a:rPr>
              <a:t>B</a:t>
            </a:r>
            <a:r>
              <a:rPr lang="en-US" altLang="en-US" dirty="0" smtClean="0">
                <a:solidFill>
                  <a:schemeClr val="tx1"/>
                </a:solidFill>
              </a:rPr>
              <a:t>lastula</a:t>
            </a:r>
            <a:endParaRPr lang="en-US" dirty="0">
              <a:solidFill>
                <a:schemeClr val="tx1"/>
              </a:solidFill>
            </a:endParaRPr>
          </a:p>
        </p:txBody>
      </p:sp>
    </p:spTree>
    <p:extLst>
      <p:ext uri="{BB962C8B-B14F-4D97-AF65-F5344CB8AC3E}">
        <p14:creationId xmlns:p14="http://schemas.microsoft.com/office/powerpoint/2010/main" val="11468359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h</a:t>
            </a:r>
            <a:r>
              <a:rPr lang="en-US" sz="4000" dirty="0" smtClean="0"/>
              <a:t>atching of the blastocyst from out of the fertilization membrane and adhesion </a:t>
            </a:r>
            <a:r>
              <a:rPr lang="en-US" sz="4000" dirty="0"/>
              <a:t>on the endometrium</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A0B06C8E-CED8-4711-A68F-63DB85360556}" type="slidenum">
              <a:rPr lang="en-US" altLang="en-US" smtClean="0">
                <a:solidFill>
                  <a:srgbClr val="000000"/>
                </a:solidFill>
              </a:rPr>
              <a:pPr/>
              <a:t>81</a:t>
            </a:fld>
            <a:endParaRPr lang="en-US" altLang="en-US">
              <a:solidFill>
                <a:srgbClr val="000000"/>
              </a:solidFill>
            </a:endParaRPr>
          </a:p>
        </p:txBody>
      </p:sp>
      <p:pic>
        <p:nvPicPr>
          <p:cNvPr id="4098" name="Picture 2" descr="http://www.embryology.ch/images/gimgnidation/02etape/g2d_blastadh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030" y="1843094"/>
            <a:ext cx="4853940" cy="500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8261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Implantation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A0B06C8E-CED8-4711-A68F-63DB85360556}" type="slidenum">
              <a:rPr lang="en-US" altLang="en-US" smtClean="0">
                <a:solidFill>
                  <a:srgbClr val="000000"/>
                </a:solidFill>
              </a:rPr>
              <a:pPr/>
              <a:t>82</a:t>
            </a:fld>
            <a:endParaRPr lang="en-US" altLang="en-US">
              <a:solidFill>
                <a:srgbClr val="000000"/>
              </a:solidFill>
            </a:endParaRPr>
          </a:p>
        </p:txBody>
      </p:sp>
      <p:pic>
        <p:nvPicPr>
          <p:cNvPr id="6" name="Picture 5"/>
          <p:cNvPicPr>
            <a:picLocks noChangeAspect="1"/>
          </p:cNvPicPr>
          <p:nvPr/>
        </p:nvPicPr>
        <p:blipFill rotWithShape="1">
          <a:blip r:embed="rId3"/>
          <a:srcRect l="15418" t="15556" r="27916" b="18889"/>
          <a:stretch/>
        </p:blipFill>
        <p:spPr>
          <a:xfrm>
            <a:off x="723900" y="-114301"/>
            <a:ext cx="11010900" cy="7165181"/>
          </a:xfrm>
          <a:prstGeom prst="rect">
            <a:avLst/>
          </a:prstGeom>
        </p:spPr>
      </p:pic>
    </p:spTree>
    <p:extLst>
      <p:ext uri="{BB962C8B-B14F-4D97-AF65-F5344CB8AC3E}">
        <p14:creationId xmlns:p14="http://schemas.microsoft.com/office/powerpoint/2010/main" val="8132415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0B06C8E-CED8-4711-A68F-63DB85360556}" type="slidenum">
              <a:rPr lang="en-US" altLang="en-US" smtClean="0">
                <a:solidFill>
                  <a:srgbClr val="000000"/>
                </a:solidFill>
              </a:rPr>
              <a:pPr/>
              <a:t>83</a:t>
            </a:fld>
            <a:endParaRPr lang="en-US" altLang="en-US">
              <a:solidFill>
                <a:srgbClr val="000000"/>
              </a:solidFill>
            </a:endParaRPr>
          </a:p>
        </p:txBody>
      </p:sp>
      <p:pic>
        <p:nvPicPr>
          <p:cNvPr id="5" name="Picture 4"/>
          <p:cNvPicPr>
            <a:picLocks noChangeAspect="1"/>
          </p:cNvPicPr>
          <p:nvPr/>
        </p:nvPicPr>
        <p:blipFill rotWithShape="1">
          <a:blip r:embed="rId3"/>
          <a:srcRect l="15167" t="13556" r="27333" b="16667"/>
          <a:stretch/>
        </p:blipFill>
        <p:spPr>
          <a:xfrm>
            <a:off x="880970" y="-72384"/>
            <a:ext cx="10152790" cy="6930383"/>
          </a:xfrm>
          <a:prstGeom prst="rect">
            <a:avLst/>
          </a:prstGeom>
        </p:spPr>
      </p:pic>
    </p:spTree>
    <p:extLst>
      <p:ext uri="{BB962C8B-B14F-4D97-AF65-F5344CB8AC3E}">
        <p14:creationId xmlns:p14="http://schemas.microsoft.com/office/powerpoint/2010/main" val="121408161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0B06C8E-CED8-4711-A68F-63DB85360556}" type="slidenum">
              <a:rPr lang="en-US" altLang="en-US" smtClean="0">
                <a:solidFill>
                  <a:srgbClr val="000000"/>
                </a:solidFill>
              </a:rPr>
              <a:pPr/>
              <a:t>84</a:t>
            </a:fld>
            <a:endParaRPr lang="en-US" altLang="en-US">
              <a:solidFill>
                <a:srgbClr val="000000"/>
              </a:solidFill>
            </a:endParaRPr>
          </a:p>
        </p:txBody>
      </p:sp>
      <p:pic>
        <p:nvPicPr>
          <p:cNvPr id="5" name="Picture 4"/>
          <p:cNvPicPr>
            <a:picLocks noChangeAspect="1"/>
          </p:cNvPicPr>
          <p:nvPr/>
        </p:nvPicPr>
        <p:blipFill rotWithShape="1">
          <a:blip r:embed="rId2"/>
          <a:srcRect l="15418" t="14074" r="27916" b="15555"/>
          <a:stretch/>
        </p:blipFill>
        <p:spPr>
          <a:xfrm>
            <a:off x="1143000" y="-170890"/>
            <a:ext cx="10226040" cy="7143190"/>
          </a:xfrm>
          <a:prstGeom prst="rect">
            <a:avLst/>
          </a:prstGeom>
        </p:spPr>
      </p:pic>
    </p:spTree>
    <p:extLst>
      <p:ext uri="{BB962C8B-B14F-4D97-AF65-F5344CB8AC3E}">
        <p14:creationId xmlns:p14="http://schemas.microsoft.com/office/powerpoint/2010/main" val="39249499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0B06C8E-CED8-4711-A68F-63DB85360556}" type="slidenum">
              <a:rPr lang="en-US" altLang="en-US" smtClean="0">
                <a:solidFill>
                  <a:srgbClr val="000000"/>
                </a:solidFill>
              </a:rPr>
              <a:pPr/>
              <a:t>85</a:t>
            </a:fld>
            <a:endParaRPr lang="en-US" altLang="en-US">
              <a:solidFill>
                <a:srgbClr val="000000"/>
              </a:solidFill>
            </a:endParaRPr>
          </a:p>
        </p:txBody>
      </p:sp>
      <p:pic>
        <p:nvPicPr>
          <p:cNvPr id="5" name="Picture 4"/>
          <p:cNvPicPr>
            <a:picLocks noChangeAspect="1"/>
          </p:cNvPicPr>
          <p:nvPr/>
        </p:nvPicPr>
        <p:blipFill rotWithShape="1">
          <a:blip r:embed="rId2"/>
          <a:srcRect l="3999" t="11925" r="36334" b="21408"/>
          <a:stretch/>
        </p:blipFill>
        <p:spPr>
          <a:xfrm>
            <a:off x="213360" y="-423871"/>
            <a:ext cx="11369040" cy="7145346"/>
          </a:xfrm>
          <a:prstGeom prst="rect">
            <a:avLst/>
          </a:prstGeom>
        </p:spPr>
      </p:pic>
    </p:spTree>
    <p:extLst>
      <p:ext uri="{BB962C8B-B14F-4D97-AF65-F5344CB8AC3E}">
        <p14:creationId xmlns:p14="http://schemas.microsoft.com/office/powerpoint/2010/main" val="380063353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something in the extended organism a </a:t>
            </a:r>
            <a:r>
              <a:rPr lang="en-US" dirty="0" err="1" smtClean="0"/>
              <a:t>part_of</a:t>
            </a:r>
            <a:r>
              <a:rPr lang="en-US" dirty="0" smtClean="0"/>
              <a:t> the organism or just </a:t>
            </a:r>
            <a:r>
              <a:rPr lang="en-US" dirty="0" err="1" smtClean="0"/>
              <a:t>contained_in</a:t>
            </a:r>
            <a:endParaRPr lang="en-US" dirty="0"/>
          </a:p>
        </p:txBody>
      </p:sp>
      <p:sp>
        <p:nvSpPr>
          <p:cNvPr id="3" name="Content Placeholder 2"/>
          <p:cNvSpPr>
            <a:spLocks noGrp="1"/>
          </p:cNvSpPr>
          <p:nvPr>
            <p:ph idx="1"/>
          </p:nvPr>
        </p:nvSpPr>
        <p:spPr>
          <a:xfrm>
            <a:off x="609600" y="1736681"/>
            <a:ext cx="10972800" cy="4525963"/>
          </a:xfrm>
        </p:spPr>
        <p:txBody>
          <a:bodyPr/>
          <a:lstStyle/>
          <a:p>
            <a:r>
              <a:rPr lang="en-US" dirty="0" smtClean="0"/>
              <a:t>Is it an Artifact – Yes </a:t>
            </a:r>
            <a:r>
              <a:rPr lang="en-US" dirty="0" smtClean="0">
                <a:sym typeface="Wingdings" panose="05000000000000000000" pitchFamily="2" charset="2"/>
              </a:rPr>
              <a:t> then </a:t>
            </a:r>
            <a:r>
              <a:rPr lang="en-US" dirty="0" err="1" smtClean="0">
                <a:sym typeface="Wingdings" panose="05000000000000000000" pitchFamily="2" charset="2"/>
              </a:rPr>
              <a:t>contained_in</a:t>
            </a:r>
            <a:endParaRPr lang="en-US" dirty="0" smtClean="0">
              <a:sym typeface="Wingdings" panose="05000000000000000000" pitchFamily="2" charset="2"/>
            </a:endParaRPr>
          </a:p>
          <a:p>
            <a:r>
              <a:rPr lang="en-US" dirty="0" smtClean="0">
                <a:sym typeface="Wingdings" panose="05000000000000000000" pitchFamily="2" charset="2"/>
              </a:rPr>
              <a:t>		No</a:t>
            </a:r>
            <a:r>
              <a:rPr lang="en-US" dirty="0">
                <a:sym typeface="Wingdings" panose="05000000000000000000" pitchFamily="2" charset="2"/>
              </a:rPr>
              <a:t>. Is it necessary for the organism’s functioning? </a:t>
            </a:r>
            <a:endParaRPr lang="en-US" dirty="0" smtClean="0">
              <a:sym typeface="Wingdings" panose="05000000000000000000" pitchFamily="2" charset="2"/>
            </a:endParaRPr>
          </a:p>
          <a:p>
            <a:r>
              <a:rPr lang="en-US" dirty="0">
                <a:sym typeface="Wingdings" panose="05000000000000000000" pitchFamily="2" charset="2"/>
              </a:rPr>
              <a:t>	</a:t>
            </a:r>
            <a:r>
              <a:rPr lang="en-US" dirty="0" smtClean="0">
                <a:sym typeface="Wingdings" panose="05000000000000000000" pitchFamily="2" charset="2"/>
              </a:rPr>
              <a:t>	Yes </a:t>
            </a:r>
            <a:r>
              <a:rPr lang="en-US" dirty="0">
                <a:sym typeface="Wingdings" panose="05000000000000000000" pitchFamily="2" charset="2"/>
              </a:rPr>
              <a:t></a:t>
            </a:r>
            <a:r>
              <a:rPr lang="en-US" dirty="0" smtClean="0">
                <a:sym typeface="Wingdings" panose="05000000000000000000" pitchFamily="2" charset="2"/>
              </a:rPr>
              <a:t> Then </a:t>
            </a:r>
            <a:r>
              <a:rPr lang="en-US" dirty="0" err="1" smtClean="0">
                <a:sym typeface="Wingdings" panose="05000000000000000000" pitchFamily="2" charset="2"/>
              </a:rPr>
              <a:t>part_of</a:t>
            </a:r>
            <a:r>
              <a:rPr lang="en-US" dirty="0" smtClean="0">
                <a:sym typeface="Wingdings" panose="05000000000000000000" pitchFamily="2" charset="2"/>
              </a:rPr>
              <a:t> </a:t>
            </a:r>
          </a:p>
          <a:p>
            <a:pPr marL="804863" indent="-233363" defTabSz="655638"/>
            <a:r>
              <a:rPr lang="en-US" dirty="0" smtClean="0">
                <a:sym typeface="Wingdings" panose="05000000000000000000" pitchFamily="2" charset="2"/>
              </a:rPr>
              <a:t>		No. Does it have the same genetic origin? </a:t>
            </a:r>
          </a:p>
          <a:p>
            <a:r>
              <a:rPr lang="en-US" dirty="0">
                <a:sym typeface="Wingdings" panose="05000000000000000000" pitchFamily="2" charset="2"/>
              </a:rPr>
              <a:t>	</a:t>
            </a:r>
            <a:r>
              <a:rPr lang="en-US" dirty="0" smtClean="0">
                <a:sym typeface="Wingdings" panose="05000000000000000000" pitchFamily="2" charset="2"/>
              </a:rPr>
              <a:t>		Yes </a:t>
            </a:r>
            <a:r>
              <a:rPr lang="en-US" dirty="0">
                <a:sym typeface="Wingdings" panose="05000000000000000000" pitchFamily="2" charset="2"/>
              </a:rPr>
              <a:t> </a:t>
            </a:r>
            <a:r>
              <a:rPr lang="en-US" dirty="0" smtClean="0">
                <a:sym typeface="Wingdings" panose="05000000000000000000" pitchFamily="2" charset="2"/>
              </a:rPr>
              <a:t>Then </a:t>
            </a:r>
            <a:r>
              <a:rPr lang="en-US" dirty="0" err="1" smtClean="0">
                <a:sym typeface="Wingdings" panose="05000000000000000000" pitchFamily="2" charset="2"/>
              </a:rPr>
              <a:t>part_of</a:t>
            </a:r>
            <a:endParaRPr lang="en-US" dirty="0" smtClean="0"/>
          </a:p>
          <a:p>
            <a:r>
              <a:rPr lang="en-US" dirty="0" smtClean="0">
                <a:sym typeface="Wingdings" panose="05000000000000000000" pitchFamily="2" charset="2"/>
              </a:rPr>
              <a:t>			No  Then </a:t>
            </a:r>
            <a:r>
              <a:rPr lang="en-US" dirty="0" err="1" smtClean="0">
                <a:sym typeface="Wingdings" panose="05000000000000000000" pitchFamily="2" charset="2"/>
              </a:rPr>
              <a:t>contained_in</a:t>
            </a:r>
            <a:r>
              <a:rPr lang="en-US" dirty="0" smtClean="0">
                <a:sym typeface="Wingdings" panose="05000000000000000000" pitchFamily="2" charset="2"/>
              </a:rPr>
              <a:t> </a:t>
            </a:r>
          </a:p>
          <a:p>
            <a:r>
              <a:rPr lang="en-US" dirty="0" smtClean="0">
                <a:solidFill>
                  <a:srgbClr val="FF0000"/>
                </a:solidFill>
                <a:sym typeface="Wingdings" panose="05000000000000000000" pitchFamily="2" charset="2"/>
              </a:rPr>
              <a:t>NOTE THE ABOVE (WHICH DATES FROM 2005) NEEDS RADICAL IMPROVEMENT</a:t>
            </a:r>
            <a:endParaRPr lang="en-US" dirty="0">
              <a:solidFill>
                <a:srgbClr val="FF0000"/>
              </a:solidFill>
              <a:sym typeface="Wingdings" panose="05000000000000000000" pitchFamily="2" charset="2"/>
            </a:endParaRPr>
          </a:p>
          <a:p>
            <a:r>
              <a:rPr lang="en-US" dirty="0">
                <a:sym typeface="Wingdings" panose="05000000000000000000" pitchFamily="2" charset="2"/>
              </a:rPr>
              <a:t>	</a:t>
            </a:r>
            <a:endParaRPr lang="en-US" dirty="0"/>
          </a:p>
          <a:p>
            <a:endParaRPr lang="en-US" dirty="0" smtClean="0"/>
          </a:p>
        </p:txBody>
      </p:sp>
      <p:sp>
        <p:nvSpPr>
          <p:cNvPr id="4" name="Slide Number Placeholder 3"/>
          <p:cNvSpPr>
            <a:spLocks noGrp="1"/>
          </p:cNvSpPr>
          <p:nvPr>
            <p:ph type="sldNum" sz="quarter" idx="12"/>
          </p:nvPr>
        </p:nvSpPr>
        <p:spPr/>
        <p:txBody>
          <a:bodyPr/>
          <a:lstStyle/>
          <a:p>
            <a:fld id="{A0B06C8E-CED8-4711-A68F-63DB85360556}" type="slidenum">
              <a:rPr lang="en-US" altLang="en-US" smtClean="0">
                <a:solidFill>
                  <a:srgbClr val="000000"/>
                </a:solidFill>
              </a:rPr>
              <a:pPr/>
              <a:t>86</a:t>
            </a:fld>
            <a:endParaRPr lang="en-US" altLang="en-US">
              <a:solidFill>
                <a:srgbClr val="000000"/>
              </a:solidFill>
            </a:endParaRPr>
          </a:p>
        </p:txBody>
      </p:sp>
    </p:spTree>
    <p:extLst>
      <p:ext uri="{BB962C8B-B14F-4D97-AF65-F5344CB8AC3E}">
        <p14:creationId xmlns:p14="http://schemas.microsoft.com/office/powerpoint/2010/main" val="142293481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a:xfrm>
            <a:off x="609600" y="1409129"/>
            <a:ext cx="10972800" cy="4525963"/>
          </a:xfrm>
        </p:spPr>
        <p:txBody>
          <a:bodyPr/>
          <a:lstStyle/>
          <a:p>
            <a:r>
              <a:rPr lang="en-US" dirty="0"/>
              <a:t>Amalgam filling in a tooth: </a:t>
            </a:r>
            <a:r>
              <a:rPr lang="en-US" dirty="0" err="1" smtClean="0"/>
              <a:t>Contained_in</a:t>
            </a:r>
            <a:r>
              <a:rPr lang="en-US" dirty="0" smtClean="0"/>
              <a:t> (Artifact)</a:t>
            </a:r>
          </a:p>
          <a:p>
            <a:r>
              <a:rPr lang="en-US" dirty="0" smtClean="0"/>
              <a:t>A </a:t>
            </a:r>
            <a:r>
              <a:rPr lang="en-US" dirty="0"/>
              <a:t>transplanted lung in an organism: </a:t>
            </a:r>
            <a:r>
              <a:rPr lang="en-US" dirty="0" err="1" smtClean="0"/>
              <a:t>Part_of</a:t>
            </a:r>
            <a:endParaRPr lang="en-US" dirty="0" smtClean="0"/>
          </a:p>
          <a:p>
            <a:r>
              <a:rPr lang="en-US" dirty="0" smtClean="0"/>
              <a:t>A </a:t>
            </a:r>
            <a:r>
              <a:rPr lang="en-US" dirty="0"/>
              <a:t>metastasis of a breast cancer in the brain: </a:t>
            </a:r>
            <a:r>
              <a:rPr lang="en-US" dirty="0" err="1" smtClean="0"/>
              <a:t>Contained_in</a:t>
            </a:r>
            <a:endParaRPr lang="en-US" dirty="0" smtClean="0"/>
          </a:p>
          <a:p>
            <a:r>
              <a:rPr lang="en-US" dirty="0" smtClean="0"/>
              <a:t>A bacterium inside your gut: </a:t>
            </a:r>
            <a:r>
              <a:rPr lang="en-US" dirty="0" err="1" smtClean="0"/>
              <a:t>Contained_in</a:t>
            </a:r>
            <a:endParaRPr lang="en-US" dirty="0" smtClean="0"/>
          </a:p>
          <a:p>
            <a:r>
              <a:rPr lang="en-US" dirty="0" smtClean="0"/>
              <a:t>A </a:t>
            </a:r>
            <a:r>
              <a:rPr lang="en-US" dirty="0"/>
              <a:t>glioblastoma in the brain: </a:t>
            </a:r>
            <a:r>
              <a:rPr lang="en-US" dirty="0" err="1" smtClean="0"/>
              <a:t>Part_of</a:t>
            </a:r>
            <a:r>
              <a:rPr lang="en-US" dirty="0" smtClean="0"/>
              <a:t>. The </a:t>
            </a:r>
            <a:r>
              <a:rPr lang="en-US" dirty="0"/>
              <a:t>tumor is not functionally related to the </a:t>
            </a:r>
            <a:r>
              <a:rPr lang="en-US" dirty="0" smtClean="0"/>
              <a:t>brain, but </a:t>
            </a:r>
            <a:r>
              <a:rPr lang="en-US" dirty="0"/>
              <a:t>it has its origin </a:t>
            </a:r>
            <a:r>
              <a:rPr lang="en-US" dirty="0" smtClean="0"/>
              <a:t>therein. </a:t>
            </a:r>
          </a:p>
          <a:p>
            <a:r>
              <a:rPr lang="en-US" dirty="0" smtClean="0"/>
              <a:t>A fetus in the womb of a mother. No – because not necessary for functioning.</a:t>
            </a:r>
          </a:p>
          <a:p>
            <a:endParaRPr lang="en-US" dirty="0"/>
          </a:p>
        </p:txBody>
      </p:sp>
      <p:sp>
        <p:nvSpPr>
          <p:cNvPr id="4" name="Slide Number Placeholder 3"/>
          <p:cNvSpPr>
            <a:spLocks noGrp="1"/>
          </p:cNvSpPr>
          <p:nvPr>
            <p:ph type="sldNum" sz="quarter" idx="12"/>
          </p:nvPr>
        </p:nvSpPr>
        <p:spPr/>
        <p:txBody>
          <a:bodyPr/>
          <a:lstStyle/>
          <a:p>
            <a:fld id="{A0B06C8E-CED8-4711-A68F-63DB85360556}" type="slidenum">
              <a:rPr lang="en-US" altLang="en-US" smtClean="0">
                <a:solidFill>
                  <a:srgbClr val="000000"/>
                </a:solidFill>
              </a:rPr>
              <a:pPr/>
              <a:t>87</a:t>
            </a:fld>
            <a:endParaRPr lang="en-US" altLang="en-US">
              <a:solidFill>
                <a:srgbClr val="000000"/>
              </a:solidFill>
            </a:endParaRPr>
          </a:p>
        </p:txBody>
      </p:sp>
    </p:spTree>
    <p:extLst>
      <p:ext uri="{BB962C8B-B14F-4D97-AF65-F5344CB8AC3E}">
        <p14:creationId xmlns:p14="http://schemas.microsoft.com/office/powerpoint/2010/main" val="17629127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0B06C8E-CED8-4711-A68F-63DB85360556}" type="slidenum">
              <a:rPr lang="en-US" altLang="en-US" smtClean="0">
                <a:solidFill>
                  <a:srgbClr val="000000"/>
                </a:solidFill>
              </a:rPr>
              <a:pPr/>
              <a:t>88</a:t>
            </a:fld>
            <a:endParaRPr lang="en-US" altLang="en-US">
              <a:solidFill>
                <a:srgbClr val="000000"/>
              </a:solidFill>
            </a:endParaRPr>
          </a:p>
        </p:txBody>
      </p:sp>
      <p:pic>
        <p:nvPicPr>
          <p:cNvPr id="5" name="Picture 4"/>
          <p:cNvPicPr>
            <a:picLocks noChangeAspect="1"/>
          </p:cNvPicPr>
          <p:nvPr/>
        </p:nvPicPr>
        <p:blipFill rotWithShape="1">
          <a:blip r:embed="rId3"/>
          <a:srcRect l="38916" t="10666" r="4583" b="6666"/>
          <a:stretch/>
        </p:blipFill>
        <p:spPr>
          <a:xfrm>
            <a:off x="2118360" y="0"/>
            <a:ext cx="8374380" cy="6892189"/>
          </a:xfrm>
          <a:prstGeom prst="rect">
            <a:avLst/>
          </a:prstGeom>
        </p:spPr>
      </p:pic>
      <p:sp>
        <p:nvSpPr>
          <p:cNvPr id="7" name="Rectangle 6"/>
          <p:cNvSpPr/>
          <p:nvPr/>
        </p:nvSpPr>
        <p:spPr>
          <a:xfrm>
            <a:off x="1301469" y="274638"/>
            <a:ext cx="3406702" cy="707886"/>
          </a:xfrm>
          <a:prstGeom prst="rect">
            <a:avLst/>
          </a:prstGeom>
        </p:spPr>
        <p:txBody>
          <a:bodyPr wrap="none">
            <a:spAutoFit/>
          </a:bodyPr>
          <a:lstStyle/>
          <a:p>
            <a:r>
              <a:rPr lang="en-US" sz="4000" dirty="0"/>
              <a:t>Umbilical cord</a:t>
            </a:r>
          </a:p>
        </p:txBody>
      </p:sp>
    </p:spTree>
    <p:extLst>
      <p:ext uri="{BB962C8B-B14F-4D97-AF65-F5344CB8AC3E}">
        <p14:creationId xmlns:p14="http://schemas.microsoft.com/office/powerpoint/2010/main" val="103527340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Metaphysics of Pregnancy</a:t>
            </a:r>
            <a:br>
              <a:rPr lang="en-US" dirty="0" smtClean="0"/>
            </a:br>
            <a:r>
              <a:rPr lang="en-US" sz="3600" dirty="0" err="1"/>
              <a:t>Foetuses</a:t>
            </a:r>
            <a:r>
              <a:rPr lang="en-US" sz="3600" dirty="0"/>
              <a:t> as part of the maternal organism</a:t>
            </a:r>
            <a:endParaRPr lang="en-US" dirty="0"/>
          </a:p>
        </p:txBody>
      </p:sp>
      <p:sp>
        <p:nvSpPr>
          <p:cNvPr id="3" name="Subtitle 2"/>
          <p:cNvSpPr>
            <a:spLocks noGrp="1"/>
          </p:cNvSpPr>
          <p:nvPr>
            <p:ph type="subTitle" idx="1"/>
          </p:nvPr>
        </p:nvSpPr>
        <p:spPr/>
        <p:txBody>
          <a:bodyPr/>
          <a:lstStyle/>
          <a:p>
            <a:r>
              <a:rPr lang="en-US" dirty="0" smtClean="0">
                <a:solidFill>
                  <a:schemeClr val="tx1"/>
                </a:solidFill>
              </a:rPr>
              <a:t>Elselijn Kingma</a:t>
            </a:r>
          </a:p>
          <a:p>
            <a:r>
              <a:rPr lang="en-US" dirty="0" err="1" smtClean="0">
                <a:solidFill>
                  <a:schemeClr val="tx1"/>
                </a:solidFill>
              </a:rPr>
              <a:t>e.m.kingma@soton.ac.uk</a:t>
            </a:r>
            <a:endParaRPr lang="en-US" dirty="0">
              <a:solidFill>
                <a:schemeClr val="tx1"/>
              </a:solidFill>
            </a:endParaRPr>
          </a:p>
        </p:txBody>
      </p:sp>
    </p:spTree>
    <p:extLst>
      <p:ext uri="{BB962C8B-B14F-4D97-AF65-F5344CB8AC3E}">
        <p14:creationId xmlns:p14="http://schemas.microsoft.com/office/powerpoint/2010/main" val="39881815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a:t>
            </a:r>
            <a:endParaRPr lang="en-US" dirty="0"/>
          </a:p>
        </p:txBody>
      </p:sp>
      <p:sp>
        <p:nvSpPr>
          <p:cNvPr id="3" name="Text Placeholder 2"/>
          <p:cNvSpPr>
            <a:spLocks noGrp="1"/>
          </p:cNvSpPr>
          <p:nvPr>
            <p:ph type="body" sz="half" idx="1"/>
          </p:nvPr>
        </p:nvSpPr>
        <p:spPr>
          <a:xfrm>
            <a:off x="609600" y="1524001"/>
            <a:ext cx="8605520" cy="4602163"/>
          </a:xfrm>
        </p:spPr>
        <p:txBody>
          <a:bodyPr/>
          <a:lstStyle/>
          <a:p>
            <a:r>
              <a:rPr lang="en-US" dirty="0" smtClean="0"/>
              <a:t>	Create a controlled logically structured consensus vocabulary </a:t>
            </a:r>
          </a:p>
          <a:p>
            <a:r>
              <a:rPr lang="en-US" sz="4400" dirty="0"/>
              <a:t>	</a:t>
            </a:r>
            <a:r>
              <a:rPr lang="en-US" sz="4400" dirty="0" smtClean="0"/>
              <a:t>– called an “ontology</a:t>
            </a:r>
            <a:r>
              <a:rPr lang="en-US" sz="4400" dirty="0"/>
              <a:t>” – </a:t>
            </a:r>
            <a:endParaRPr lang="en-US" sz="4400" dirty="0" smtClean="0"/>
          </a:p>
          <a:p>
            <a:r>
              <a:rPr lang="en-US" dirty="0" smtClean="0"/>
              <a:t>	</a:t>
            </a:r>
            <a:r>
              <a:rPr lang="en-US" dirty="0"/>
              <a:t>representing the types of </a:t>
            </a:r>
            <a:r>
              <a:rPr lang="en-US" dirty="0" smtClean="0"/>
              <a:t>entities (things, processes, …) scientists are [still] interested in, and use the terms in this ontology to tag or annotate data about these entities</a:t>
            </a:r>
            <a:endParaRPr lang="en-US" dirty="0"/>
          </a:p>
        </p:txBody>
      </p:sp>
      <p:sp>
        <p:nvSpPr>
          <p:cNvPr id="4" name="Slide Number Placeholder 3"/>
          <p:cNvSpPr>
            <a:spLocks noGrp="1"/>
          </p:cNvSpPr>
          <p:nvPr>
            <p:ph type="sldNum" sz="quarter" idx="12"/>
          </p:nvPr>
        </p:nvSpPr>
        <p:spPr/>
        <p:txBody>
          <a:bodyPr/>
          <a:lstStyle/>
          <a:p>
            <a:pPr>
              <a:defRPr/>
            </a:pPr>
            <a:fld id="{C6B48B11-91EC-4DDC-A62F-8ED87606BFDE}" type="slidenum">
              <a:rPr lang="en-US" smtClean="0">
                <a:solidFill>
                  <a:srgbClr val="000000"/>
                </a:solidFill>
              </a:rPr>
              <a:pPr>
                <a:defRPr/>
              </a:pPr>
              <a:t>9</a:t>
            </a:fld>
            <a:endParaRPr lang="en-US">
              <a:solidFill>
                <a:srgbClr val="000000"/>
              </a:solidFill>
            </a:endParaRPr>
          </a:p>
        </p:txBody>
      </p:sp>
      <p:pic>
        <p:nvPicPr>
          <p:cNvPr id="4098" name="Picture 2" descr="rna-seq"/>
          <p:cNvPicPr>
            <a:picLocks noChangeAspect="1" noChangeArrowheads="1"/>
          </p:cNvPicPr>
          <p:nvPr/>
        </p:nvPicPr>
        <p:blipFill rotWithShape="1">
          <a:blip r:embed="rId2">
            <a:extLst>
              <a:ext uri="{28A0092B-C50C-407E-A947-70E740481C1C}">
                <a14:useLocalDpi xmlns:a14="http://schemas.microsoft.com/office/drawing/2010/main" val="0"/>
              </a:ext>
            </a:extLst>
          </a:blip>
          <a:srcRect l="74256" r="3167" b="5920"/>
          <a:stretch/>
        </p:blipFill>
        <p:spPr bwMode="auto">
          <a:xfrm>
            <a:off x="9179559" y="250032"/>
            <a:ext cx="2453641" cy="593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97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Background </a:t>
            </a:r>
            <a:r>
              <a:rPr lang="en-US" i="1" dirty="0" smtClean="0"/>
              <a:t>Metaphysics of Pregnancy</a:t>
            </a:r>
            <a:endParaRPr lang="en-US" i="1" dirty="0"/>
          </a:p>
        </p:txBody>
      </p:sp>
      <p:sp>
        <p:nvSpPr>
          <p:cNvPr id="3" name="Content Placeholder 2"/>
          <p:cNvSpPr>
            <a:spLocks noGrp="1"/>
          </p:cNvSpPr>
          <p:nvPr>
            <p:ph idx="1"/>
          </p:nvPr>
        </p:nvSpPr>
        <p:spPr/>
        <p:txBody>
          <a:bodyPr/>
          <a:lstStyle/>
          <a:p>
            <a:pPr marL="0" indent="0">
              <a:buNone/>
            </a:pPr>
            <a:r>
              <a:rPr lang="en-US" dirty="0" smtClean="0"/>
              <a:t>Three Questions:</a:t>
            </a:r>
          </a:p>
          <a:p>
            <a:r>
              <a:rPr lang="en-US" dirty="0" smtClean="0"/>
              <a:t>What is the relationship between pregnant organism and </a:t>
            </a:r>
            <a:r>
              <a:rPr lang="en-US" dirty="0" err="1" smtClean="0"/>
              <a:t>foetus</a:t>
            </a:r>
            <a:r>
              <a:rPr lang="en-US" dirty="0" smtClean="0"/>
              <a:t>?</a:t>
            </a:r>
            <a:endParaRPr lang="en-US" dirty="0"/>
          </a:p>
          <a:p>
            <a:r>
              <a:rPr lang="en-US" dirty="0" smtClean="0"/>
              <a:t>When does one organism become two?</a:t>
            </a:r>
            <a:endParaRPr lang="en-US" dirty="0"/>
          </a:p>
          <a:p>
            <a:r>
              <a:rPr lang="en-US" dirty="0" smtClean="0"/>
              <a:t>What entities (if any) persist through pregnancy and birth</a:t>
            </a:r>
          </a:p>
        </p:txBody>
      </p:sp>
    </p:spTree>
    <p:extLst>
      <p:ext uri="{BB962C8B-B14F-4D97-AF65-F5344CB8AC3E}">
        <p14:creationId xmlns:p14="http://schemas.microsoft.com/office/powerpoint/2010/main" val="123433393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the relationship between </a:t>
            </a:r>
            <a:r>
              <a:rPr lang="en-US" dirty="0" err="1"/>
              <a:t>Gravida</a:t>
            </a:r>
            <a:r>
              <a:rPr lang="en-US" dirty="0"/>
              <a:t> and Foster? </a:t>
            </a:r>
          </a:p>
        </p:txBody>
      </p:sp>
      <p:sp>
        <p:nvSpPr>
          <p:cNvPr id="3" name="Content Placeholder 2"/>
          <p:cNvSpPr>
            <a:spLocks noGrp="1"/>
          </p:cNvSpPr>
          <p:nvPr>
            <p:ph idx="1"/>
          </p:nvPr>
        </p:nvSpPr>
        <p:spPr/>
        <p:txBody>
          <a:bodyPr/>
          <a:lstStyle/>
          <a:p>
            <a:pPr marL="0" indent="0">
              <a:buNone/>
            </a:pPr>
            <a:r>
              <a:rPr lang="en-US" dirty="0"/>
              <a:t>Part-whole model: </a:t>
            </a:r>
            <a:r>
              <a:rPr lang="en-US" dirty="0" smtClean="0"/>
              <a:t>Foster is part </a:t>
            </a:r>
            <a:r>
              <a:rPr lang="en-US" dirty="0"/>
              <a:t>of the </a:t>
            </a:r>
            <a:r>
              <a:rPr lang="en-US" dirty="0" err="1" smtClean="0"/>
              <a:t>Gravida</a:t>
            </a:r>
            <a:r>
              <a:rPr lang="en-US" dirty="0" smtClean="0"/>
              <a:t> as </a:t>
            </a:r>
            <a:r>
              <a:rPr lang="en-US" dirty="0"/>
              <a:t>much as her organs and other bits are.</a:t>
            </a:r>
          </a:p>
          <a:p>
            <a:pPr marL="0" indent="0">
              <a:buNone/>
            </a:pPr>
            <a:endParaRPr lang="en-US" dirty="0"/>
          </a:p>
        </p:txBody>
      </p:sp>
    </p:spTree>
    <p:extLst>
      <p:ext uri="{BB962C8B-B14F-4D97-AF65-F5344CB8AC3E}">
        <p14:creationId xmlns:p14="http://schemas.microsoft.com/office/powerpoint/2010/main" val="72072935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Background/Caveats</a:t>
            </a:r>
            <a:endParaRPr lang="en-US" dirty="0"/>
          </a:p>
        </p:txBody>
      </p:sp>
      <p:sp>
        <p:nvSpPr>
          <p:cNvPr id="3" name="Content Placeholder 2"/>
          <p:cNvSpPr>
            <a:spLocks noGrp="1"/>
          </p:cNvSpPr>
          <p:nvPr>
            <p:ph idx="1"/>
          </p:nvPr>
        </p:nvSpPr>
        <p:spPr/>
        <p:txBody>
          <a:bodyPr/>
          <a:lstStyle/>
          <a:p>
            <a:r>
              <a:rPr lang="en-US" sz="4000" dirty="0" smtClean="0"/>
              <a:t>Forget about Persons!!!!!!!</a:t>
            </a:r>
          </a:p>
          <a:p>
            <a:endParaRPr lang="en-US" sz="4000" dirty="0"/>
          </a:p>
          <a:p>
            <a:r>
              <a:rPr lang="en-US" sz="4000" dirty="0" smtClean="0"/>
              <a:t>Placental Mammals only</a:t>
            </a:r>
          </a:p>
          <a:p>
            <a:endParaRPr lang="en-US" sz="4000" dirty="0"/>
          </a:p>
          <a:p>
            <a:pPr marL="0" indent="0">
              <a:buNone/>
            </a:pPr>
            <a:r>
              <a:rPr lang="en-US" sz="4000" dirty="0" smtClean="0"/>
              <a:t>… </a:t>
            </a:r>
          </a:p>
          <a:p>
            <a:endParaRPr lang="en-US" dirty="0"/>
          </a:p>
          <a:p>
            <a:endParaRPr lang="en-US" dirty="0"/>
          </a:p>
          <a:p>
            <a:endParaRPr lang="en-US" dirty="0" smtClean="0"/>
          </a:p>
          <a:p>
            <a:endParaRPr lang="en-US" dirty="0"/>
          </a:p>
        </p:txBody>
      </p:sp>
    </p:spTree>
    <p:extLst>
      <p:ext uri="{BB962C8B-B14F-4D97-AF65-F5344CB8AC3E}">
        <p14:creationId xmlns:p14="http://schemas.microsoft.com/office/powerpoint/2010/main" val="28716843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a:t>
            </a:r>
            <a:r>
              <a:rPr lang="en-US" dirty="0" err="1" smtClean="0"/>
              <a:t>Elselijn’s</a:t>
            </a:r>
            <a:r>
              <a:rPr lang="en-US" dirty="0" smtClean="0"/>
              <a:t> view</a:t>
            </a:r>
            <a:endParaRPr lang="en-US" dirty="0"/>
          </a:p>
        </p:txBody>
      </p:sp>
      <p:sp>
        <p:nvSpPr>
          <p:cNvPr id="3" name="Content Placeholder 2"/>
          <p:cNvSpPr>
            <a:spLocks noGrp="1"/>
          </p:cNvSpPr>
          <p:nvPr>
            <p:ph idx="1"/>
          </p:nvPr>
        </p:nvSpPr>
        <p:spPr/>
        <p:txBody>
          <a:bodyPr>
            <a:normAutofit/>
          </a:bodyPr>
          <a:lstStyle/>
          <a:p>
            <a:r>
              <a:rPr lang="en-US" sz="4400" dirty="0" smtClean="0"/>
              <a:t>Foster before implantation is not part of the mother</a:t>
            </a:r>
          </a:p>
          <a:p>
            <a:r>
              <a:rPr lang="en-US" sz="4400" dirty="0" smtClean="0"/>
              <a:t>Foster at implantation </a:t>
            </a:r>
            <a:r>
              <a:rPr lang="en-US" sz="4400" i="1" dirty="0" smtClean="0"/>
              <a:t>becomes </a:t>
            </a:r>
            <a:r>
              <a:rPr lang="en-US" sz="4400" dirty="0" smtClean="0"/>
              <a:t>an organ of the mother</a:t>
            </a:r>
          </a:p>
          <a:p>
            <a:r>
              <a:rPr lang="en-US" sz="4400" dirty="0" smtClean="0"/>
              <a:t>Foster at birth </a:t>
            </a:r>
            <a:r>
              <a:rPr lang="en-US" sz="4400" i="1" dirty="0" smtClean="0"/>
              <a:t>becomes </a:t>
            </a:r>
            <a:r>
              <a:rPr lang="en-US" sz="4400" dirty="0" smtClean="0"/>
              <a:t>a </a:t>
            </a:r>
            <a:r>
              <a:rPr lang="en-US" sz="4400" i="1" dirty="0" smtClean="0"/>
              <a:t>new organism </a:t>
            </a:r>
            <a:r>
              <a:rPr lang="en-US" sz="4400" dirty="0" smtClean="0"/>
              <a:t>just in virtue of walking out the door</a:t>
            </a:r>
            <a:endParaRPr lang="en-US" sz="4400" dirty="0"/>
          </a:p>
        </p:txBody>
      </p:sp>
    </p:spTree>
    <p:extLst>
      <p:ext uri="{BB962C8B-B14F-4D97-AF65-F5344CB8AC3E}">
        <p14:creationId xmlns:p14="http://schemas.microsoft.com/office/powerpoint/2010/main" val="22899989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46709"/>
            <a:ext cx="10515600" cy="1325563"/>
          </a:xfrm>
        </p:spPr>
        <p:txBody>
          <a:bodyPr>
            <a:normAutofit fontScale="90000"/>
          </a:bodyPr>
          <a:lstStyle/>
          <a:p>
            <a:r>
              <a:rPr lang="en-US" b="1" dirty="0" smtClean="0"/>
              <a:t>Wallabies</a:t>
            </a:r>
            <a:r>
              <a:rPr lang="en-US" dirty="0"/>
              <a:t> give birth to very </a:t>
            </a:r>
            <a:r>
              <a:rPr lang="en-US" dirty="0" smtClean="0"/>
              <a:t>immature young </a:t>
            </a:r>
            <a:r>
              <a:rPr lang="en-US" dirty="0"/>
              <a:t>that complete most of their development attached to the teat, usually within a pouch</a:t>
            </a:r>
          </a:p>
        </p:txBody>
      </p:sp>
      <p:sp>
        <p:nvSpPr>
          <p:cNvPr id="3" name="Content Placeholder 2"/>
          <p:cNvSpPr>
            <a:spLocks noGrp="1"/>
          </p:cNvSpPr>
          <p:nvPr>
            <p:ph idx="1"/>
          </p:nvPr>
        </p:nvSpPr>
        <p:spPr/>
        <p:txBody>
          <a:bodyPr/>
          <a:lstStyle/>
          <a:p>
            <a:endParaRPr lang="en-US" dirty="0"/>
          </a:p>
        </p:txBody>
      </p:sp>
      <p:pic>
        <p:nvPicPr>
          <p:cNvPr id="3074" name="Picture 2" descr="http://41.media.tumblr.com/e43798b13f8d32c73db30d6564958e5b/tumblr_mv78soOgYo1sea2jeo4_5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626" y="2552132"/>
            <a:ext cx="5892235" cy="3928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24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Kangara-joe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95534" y="365125"/>
            <a:ext cx="10358266" cy="5881917"/>
          </a:xfrm>
        </p:spPr>
      </p:pic>
    </p:spTree>
    <p:extLst>
      <p:ext uri="{BB962C8B-B14F-4D97-AF65-F5344CB8AC3E}">
        <p14:creationId xmlns:p14="http://schemas.microsoft.com/office/powerpoint/2010/main" val="2523036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8704" t="60288" r="32963" b="29177"/>
          <a:stretch/>
        </p:blipFill>
        <p:spPr>
          <a:xfrm>
            <a:off x="201092" y="2658534"/>
            <a:ext cx="11891946" cy="3843866"/>
          </a:xfrm>
          <a:prstGeom prst="rect">
            <a:avLst/>
          </a:prstGeom>
        </p:spPr>
      </p:pic>
      <p:pic>
        <p:nvPicPr>
          <p:cNvPr id="5" name="Picture 4"/>
          <p:cNvPicPr>
            <a:picLocks noChangeAspect="1"/>
          </p:cNvPicPr>
          <p:nvPr/>
        </p:nvPicPr>
        <p:blipFill rotWithShape="1">
          <a:blip r:embed="rId3"/>
          <a:srcRect l="3889" t="7613" r="55185" b="84321"/>
          <a:stretch/>
        </p:blipFill>
        <p:spPr>
          <a:xfrm>
            <a:off x="338667" y="0"/>
            <a:ext cx="11379201" cy="1261495"/>
          </a:xfrm>
          <a:prstGeom prst="rect">
            <a:avLst/>
          </a:prstGeom>
        </p:spPr>
      </p:pic>
      <p:pic>
        <p:nvPicPr>
          <p:cNvPr id="6" name="Picture 5"/>
          <p:cNvPicPr>
            <a:picLocks noChangeAspect="1"/>
          </p:cNvPicPr>
          <p:nvPr/>
        </p:nvPicPr>
        <p:blipFill rotWithShape="1">
          <a:blip r:embed="rId3"/>
          <a:srcRect l="32501" t="40835" r="30648" b="48272"/>
          <a:stretch/>
        </p:blipFill>
        <p:spPr>
          <a:xfrm>
            <a:off x="201092" y="1261494"/>
            <a:ext cx="8621175" cy="1433541"/>
          </a:xfrm>
          <a:prstGeom prst="rect">
            <a:avLst/>
          </a:prstGeom>
        </p:spPr>
      </p:pic>
    </p:spTree>
    <p:extLst>
      <p:ext uri="{BB962C8B-B14F-4D97-AF65-F5344CB8AC3E}">
        <p14:creationId xmlns:p14="http://schemas.microsoft.com/office/powerpoint/2010/main" val="971336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kinds of mammals </a:t>
            </a:r>
            <a:endParaRPr lang="en-US" dirty="0"/>
          </a:p>
        </p:txBody>
      </p:sp>
      <p:sp>
        <p:nvSpPr>
          <p:cNvPr id="3" name="Content Placeholder 2"/>
          <p:cNvSpPr>
            <a:spLocks noGrp="1"/>
          </p:cNvSpPr>
          <p:nvPr>
            <p:ph idx="1"/>
          </p:nvPr>
        </p:nvSpPr>
        <p:spPr/>
        <p:txBody>
          <a:bodyPr/>
          <a:lstStyle/>
          <a:p>
            <a:pPr marL="0" indent="0">
              <a:buNone/>
            </a:pPr>
            <a:r>
              <a:rPr lang="en-US" sz="4400" dirty="0" err="1" smtClean="0"/>
              <a:t>merotremes</a:t>
            </a:r>
            <a:r>
              <a:rPr lang="en-US" sz="4400" dirty="0" smtClean="0"/>
              <a:t> (give birth by laying eggs)</a:t>
            </a:r>
          </a:p>
          <a:p>
            <a:pPr marL="0" indent="0">
              <a:buNone/>
            </a:pPr>
            <a:r>
              <a:rPr lang="en-US" sz="4400" dirty="0" smtClean="0"/>
              <a:t>marsupial (joeys and pouches)</a:t>
            </a:r>
          </a:p>
          <a:p>
            <a:pPr marL="0" indent="0">
              <a:buNone/>
            </a:pPr>
            <a:r>
              <a:rPr lang="en-US" sz="4400" dirty="0" smtClean="0"/>
              <a:t>placental (placenta shared between mother and fetus)</a:t>
            </a:r>
            <a:endParaRPr lang="en-US" sz="4400"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28797360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AutoShape 2" descr="Image result for placental monotreme marsupi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0" name="Picture 4" descr="http://biologos.org/uploads/blog-attachments/evolution-basics-assembling-vertebrate-body-plans-part-5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660918" cy="5775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30604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A0B06C8E-CED8-4711-A68F-63DB85360556}" type="slidenum">
              <a:rPr lang="en-US" altLang="en-US" smtClean="0">
                <a:solidFill>
                  <a:srgbClr val="000000"/>
                </a:solidFill>
              </a:rPr>
              <a:pPr/>
              <a:t>99</a:t>
            </a:fld>
            <a:endParaRPr lang="en-US" altLang="en-US">
              <a:solidFill>
                <a:srgbClr val="000000"/>
              </a:solidFill>
            </a:endParaRPr>
          </a:p>
        </p:txBody>
      </p:sp>
      <p:pic>
        <p:nvPicPr>
          <p:cNvPr id="1026" name="Picture 2" descr="http://scienceblogs.com/pharyngula/wp-content/blogs.dir/470/files/2012/04/i-f7b090191e79f3c0f4ba4dc4f73d9b5b-monotreme_cladog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319" y="-39296"/>
            <a:ext cx="6777316" cy="7336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2363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9|1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9641</TotalTime>
  <Words>2570</Words>
  <Application>Microsoft Office PowerPoint</Application>
  <PresentationFormat>Widescreen</PresentationFormat>
  <Paragraphs>687</Paragraphs>
  <Slides>104</Slides>
  <Notes>47</Notes>
  <HiddenSlides>1</HiddenSlides>
  <MMClips>1</MMClips>
  <ScaleCrop>false</ScaleCrop>
  <HeadingPairs>
    <vt:vector size="6" baseType="variant">
      <vt:variant>
        <vt:lpstr>Fonts Used</vt:lpstr>
      </vt:variant>
      <vt:variant>
        <vt:i4>14</vt:i4>
      </vt:variant>
      <vt:variant>
        <vt:lpstr>Theme</vt:lpstr>
      </vt:variant>
      <vt:variant>
        <vt:i4>22</vt:i4>
      </vt:variant>
      <vt:variant>
        <vt:lpstr>Slide Titles</vt:lpstr>
      </vt:variant>
      <vt:variant>
        <vt:i4>104</vt:i4>
      </vt:variant>
    </vt:vector>
  </HeadingPairs>
  <TitlesOfParts>
    <vt:vector size="140" baseType="lpstr">
      <vt:lpstr>ＭＳ Ｐゴシック</vt:lpstr>
      <vt:lpstr>ＭＳ Ｐゴシック</vt:lpstr>
      <vt:lpstr>Arial</vt:lpstr>
      <vt:lpstr>Calibri</vt:lpstr>
      <vt:lpstr>Calibri Light</vt:lpstr>
      <vt:lpstr>Lucida Sans Unicode</vt:lpstr>
      <vt:lpstr>Palatino Linotype</vt:lpstr>
      <vt:lpstr>Symbol</vt:lpstr>
      <vt:lpstr>Tahoma</vt:lpstr>
      <vt:lpstr>Times New Roman</vt:lpstr>
      <vt:lpstr>TimesNewRoman</vt:lpstr>
      <vt:lpstr>TimesNewRoman,Italic</vt:lpstr>
      <vt:lpstr>Times-Roman</vt:lpstr>
      <vt:lpstr>Wingdings</vt:lpstr>
      <vt:lpstr>Office Theme</vt:lpstr>
      <vt:lpstr>Default Design</vt:lpstr>
      <vt:lpstr>2_Default Design</vt:lpstr>
      <vt:lpstr>1_Office Theme</vt:lpstr>
      <vt:lpstr>3_Office Theme</vt:lpstr>
      <vt:lpstr>7_Office Theme</vt:lpstr>
      <vt:lpstr>9_Default Design</vt:lpstr>
      <vt:lpstr>11_Default Design</vt:lpstr>
      <vt:lpstr>6_Default Design</vt:lpstr>
      <vt:lpstr>12_Default Design</vt:lpstr>
      <vt:lpstr>8_Default Design</vt:lpstr>
      <vt:lpstr>13_Default Design</vt:lpstr>
      <vt:lpstr>15_Default Design</vt:lpstr>
      <vt:lpstr>16_Default Design</vt:lpstr>
      <vt:lpstr>17_Default Design</vt:lpstr>
      <vt:lpstr>18_Default Design</vt:lpstr>
      <vt:lpstr>19_Default Design</vt:lpstr>
      <vt:lpstr>5_Office Theme</vt:lpstr>
      <vt:lpstr>5_Default Design</vt:lpstr>
      <vt:lpstr>6_Office Theme</vt:lpstr>
      <vt:lpstr>2_Office Theme</vt:lpstr>
      <vt:lpstr>4_Office Theme</vt:lpstr>
      <vt:lpstr>Embryontology</vt:lpstr>
      <vt:lpstr>Old biology data (pre-Feb. 2001)</vt:lpstr>
      <vt:lpstr>PowerPoint Presentation</vt:lpstr>
      <vt:lpstr>How to do biology across the genome?</vt:lpstr>
      <vt:lpstr>how to link the kinds of phenomena represented here</vt:lpstr>
      <vt:lpstr>or here</vt:lpstr>
      <vt:lpstr>PowerPoint Presentation</vt:lpstr>
      <vt:lpstr>PowerPoint Presentation</vt:lpstr>
      <vt:lpstr>Answer</vt:lpstr>
      <vt:lpstr>PowerPoint Presentation</vt:lpstr>
      <vt:lpstr>`</vt:lpstr>
      <vt:lpstr>PowerPoint Presentation</vt:lpstr>
      <vt:lpstr>PowerPoint Presentation</vt:lpstr>
      <vt:lpstr>GO provides species neutral terms for tagging biological data</vt:lpstr>
      <vt:lpstr>Example: Embryo implanation http://amigo.geneontology.org/amigo/</vt:lpstr>
      <vt:lpstr>PowerPoint Presentation</vt:lpstr>
      <vt:lpstr>Embryontology</vt:lpstr>
      <vt:lpstr>PowerPoint Presentation</vt:lpstr>
      <vt:lpstr>GO divided into three term hierarchies</vt:lpstr>
      <vt:lpstr>When a new gene or gene product is discovered</vt:lpstr>
      <vt:lpstr>PowerPoint Presentation</vt:lpstr>
      <vt:lpstr>Gene Ontology</vt:lpstr>
      <vt:lpstr>Two ways of existing in time</vt:lpstr>
      <vt:lpstr>Gene Ontology</vt:lpstr>
      <vt:lpstr>Top level ontology defined by GO</vt:lpstr>
      <vt:lpstr>Extending GO to provide representations of further sorts of biological entities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OGMS (Ontology for General Medical Science)</vt:lpstr>
      <vt:lpstr>OGMS (Ontology for General Medical Science)</vt:lpstr>
      <vt:lpstr>Eric Olsen</vt:lpstr>
      <vt:lpstr>PowerPoint Presentation</vt:lpstr>
      <vt:lpstr>PowerPoint Presentation</vt:lpstr>
      <vt:lpstr>PowerPoint Presentation</vt:lpstr>
      <vt:lpstr>PowerPoint Presentation</vt:lpstr>
      <vt:lpstr>depends_on</vt:lpstr>
      <vt:lpstr>depends_on</vt:lpstr>
      <vt:lpstr>participates_in</vt:lpstr>
      <vt:lpstr>instance_of</vt:lpstr>
      <vt:lpstr>derives_from  </vt:lpstr>
      <vt:lpstr>transformation_of</vt:lpstr>
      <vt:lpstr>transformation_of</vt:lpstr>
      <vt:lpstr>transformation_of</vt:lpstr>
      <vt:lpstr>PowerPoint Presentation</vt:lpstr>
      <vt:lpstr>When does the human being  begin to exist?</vt:lpstr>
      <vt:lpstr>PowerPoint Presentation</vt:lpstr>
      <vt:lpstr>first there are two: </vt:lpstr>
      <vt:lpstr>first there are two: </vt:lpstr>
      <vt:lpstr>first there are two: </vt:lpstr>
      <vt:lpstr>PowerPoint Presentation</vt:lpstr>
      <vt:lpstr>and then there is one</vt:lpstr>
      <vt:lpstr>time goes on</vt:lpstr>
      <vt:lpstr>PowerPoint Presentation</vt:lpstr>
      <vt:lpstr>when did this human individual  begin to exist?</vt:lpstr>
      <vt:lpstr>Substantial change</vt:lpstr>
      <vt:lpstr>when did this human individual  begin to exist?</vt:lpstr>
      <vt:lpstr>PowerPoint Presentation</vt:lpstr>
      <vt:lpstr>One attractive threshold for substantial change</vt:lpstr>
      <vt:lpstr>PowerPoint Presentation</vt:lpstr>
      <vt:lpstr>PowerPoint Presentation</vt:lpstr>
      <vt:lpstr>zygote = human individual?</vt:lpstr>
      <vt:lpstr>perhaps yes</vt:lpstr>
      <vt:lpstr>because almost immediately …</vt:lpstr>
      <vt:lpstr>… cleavage</vt:lpstr>
      <vt:lpstr>        2 cells fertilization membrane (zona pellucida)</vt:lpstr>
      <vt:lpstr>PowerPoint Presentation</vt:lpstr>
      <vt:lpstr>and so on</vt:lpstr>
      <vt:lpstr>PowerPoint Presentation</vt:lpstr>
      <vt:lpstr>Days 14-16: Gastrulation</vt:lpstr>
      <vt:lpstr>Wolpert</vt:lpstr>
      <vt:lpstr>Neurulation (begins day 16)</vt:lpstr>
      <vt:lpstr>PowerPoint Presentation</vt:lpstr>
      <vt:lpstr>Conclusion of “16 Days”</vt:lpstr>
      <vt:lpstr>One question: was I ever a whole blastula?</vt:lpstr>
      <vt:lpstr>Blastula</vt:lpstr>
      <vt:lpstr>hatching of the blastocyst from out of the fertilization membrane and adhesion on the endometrium</vt:lpstr>
      <vt:lpstr>Implantation</vt:lpstr>
      <vt:lpstr>PowerPoint Presentation</vt:lpstr>
      <vt:lpstr>PowerPoint Presentation</vt:lpstr>
      <vt:lpstr>PowerPoint Presentation</vt:lpstr>
      <vt:lpstr>Is something in the extended organism a part_of the organism or just contained_in</vt:lpstr>
      <vt:lpstr>Examples</vt:lpstr>
      <vt:lpstr>PowerPoint Presentation</vt:lpstr>
      <vt:lpstr>Metaphysics of Pregnancy Foetuses as part of the maternal organism</vt:lpstr>
      <vt:lpstr>Background Metaphysics of Pregnancy</vt:lpstr>
      <vt:lpstr>What is the relationship between Gravida and Foster? </vt:lpstr>
      <vt:lpstr>Background/Caveats</vt:lpstr>
      <vt:lpstr>On Elselijn’s view</vt:lpstr>
      <vt:lpstr>Wallabies give birth to very immature young that complete most of their development attached to the teat, usually within a pouch</vt:lpstr>
      <vt:lpstr>PowerPoint Presentation</vt:lpstr>
      <vt:lpstr>PowerPoint Presentation</vt:lpstr>
      <vt:lpstr>Three kinds of mammals </vt:lpstr>
      <vt:lpstr>PowerPoint Presentation</vt:lpstr>
      <vt:lpstr>PowerPoint Presentation</vt:lpstr>
      <vt:lpstr>most reptiles lay eggs</vt:lpstr>
      <vt:lpstr>PowerPoint Presentation</vt:lpstr>
      <vt:lpstr>PowerPoint Presentation</vt:lpstr>
      <vt:lpstr>h</vt:lpstr>
      <vt:lpstr>Conclusion</vt:lpstr>
    </vt:vector>
  </TitlesOfParts>
  <Company>University at Buffalo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Southampton Pregnancy</dc:title>
  <dc:creator>phismith@buffalo.edu</dc:creator>
  <cp:lastModifiedBy>phismith@buffalo.edu</cp:lastModifiedBy>
  <cp:revision>197</cp:revision>
  <dcterms:created xsi:type="dcterms:W3CDTF">2015-06-30T11:43:54Z</dcterms:created>
  <dcterms:modified xsi:type="dcterms:W3CDTF">2015-07-22T20:42:05Z</dcterms:modified>
</cp:coreProperties>
</file>